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7"/>
  </p:notesMasterIdLst>
  <p:sldIdLst>
    <p:sldId id="296" r:id="rId2"/>
    <p:sldId id="297" r:id="rId3"/>
    <p:sldId id="301" r:id="rId4"/>
    <p:sldId id="305" r:id="rId5"/>
    <p:sldId id="303" r:id="rId6"/>
    <p:sldId id="306" r:id="rId7"/>
    <p:sldId id="308" r:id="rId8"/>
    <p:sldId id="309" r:id="rId9"/>
    <p:sldId id="311" r:id="rId10"/>
    <p:sldId id="310" r:id="rId11"/>
    <p:sldId id="312" r:id="rId12"/>
    <p:sldId id="313" r:id="rId13"/>
    <p:sldId id="314" r:id="rId14"/>
    <p:sldId id="315" r:id="rId15"/>
    <p:sldId id="316" r:id="rId16"/>
    <p:sldId id="317" r:id="rId17"/>
    <p:sldId id="318" r:id="rId18"/>
    <p:sldId id="319" r:id="rId19"/>
    <p:sldId id="320" r:id="rId20"/>
    <p:sldId id="321" r:id="rId21"/>
    <p:sldId id="322" r:id="rId22"/>
    <p:sldId id="323" r:id="rId23"/>
    <p:sldId id="324" r:id="rId24"/>
    <p:sldId id="325" r:id="rId25"/>
    <p:sldId id="326"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95" userDrawn="1">
          <p15:clr>
            <a:srgbClr val="A4A3A4"/>
          </p15:clr>
        </p15:guide>
        <p15:guide id="2" pos="733" userDrawn="1">
          <p15:clr>
            <a:srgbClr val="A4A3A4"/>
          </p15:clr>
        </p15:guide>
        <p15:guide id="3" pos="6947" userDrawn="1">
          <p15:clr>
            <a:srgbClr val="A4A3A4"/>
          </p15:clr>
        </p15:guide>
        <p15:guide id="4" pos="3840" userDrawn="1">
          <p15:clr>
            <a:srgbClr val="A4A3A4"/>
          </p15:clr>
        </p15:guide>
        <p15:guide id="5" orient="horz" pos="3203" userDrawn="1">
          <p15:clr>
            <a:srgbClr val="A4A3A4"/>
          </p15:clr>
        </p15:guide>
        <p15:guide id="6" pos="6017" userDrawn="1">
          <p15:clr>
            <a:srgbClr val="A4A3A4"/>
          </p15:clr>
        </p15:guide>
        <p15:guide id="7" orient="horz" pos="1412" userDrawn="1">
          <p15:clr>
            <a:srgbClr val="A4A3A4"/>
          </p15:clr>
        </p15:guide>
        <p15:guide id="8" pos="234" userDrawn="1">
          <p15:clr>
            <a:srgbClr val="A4A3A4"/>
          </p15:clr>
        </p15:guide>
        <p15:guide id="9" pos="7446" userDrawn="1">
          <p15:clr>
            <a:srgbClr val="A4A3A4"/>
          </p15:clr>
        </p15:guide>
        <p15:guide id="10" orient="horz" pos="1117" userDrawn="1">
          <p15:clr>
            <a:srgbClr val="A4A3A4"/>
          </p15:clr>
        </p15:guide>
        <p15:guide id="11" orient="horz" pos="2432" userDrawn="1">
          <p15:clr>
            <a:srgbClr val="A4A3A4"/>
          </p15:clr>
        </p15:guide>
        <p15:guide id="12" pos="574" userDrawn="1">
          <p15:clr>
            <a:srgbClr val="A4A3A4"/>
          </p15:clr>
        </p15:guide>
        <p15:guide id="13" pos="710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298"/>
    <a:srgbClr val="3260B4"/>
    <a:srgbClr val="0072E1"/>
    <a:srgbClr val="00C6E1"/>
    <a:srgbClr val="1E3C72"/>
    <a:srgbClr val="E73325"/>
    <a:srgbClr val="C7C7C7"/>
    <a:srgbClr val="D7D7D7"/>
    <a:srgbClr val="FFF6E7"/>
    <a:srgbClr val="BBCF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184" autoAdjust="0"/>
    <p:restoredTop sz="96318" autoAdjust="0"/>
  </p:normalViewPr>
  <p:slideViewPr>
    <p:cSldViewPr snapToGrid="0" showGuides="1">
      <p:cViewPr varScale="1">
        <p:scale>
          <a:sx n="88" d="100"/>
          <a:sy n="88" d="100"/>
        </p:scale>
        <p:origin x="936" y="90"/>
      </p:cViewPr>
      <p:guideLst>
        <p:guide orient="horz" pos="595"/>
        <p:guide pos="733"/>
        <p:guide pos="6947"/>
        <p:guide pos="3840"/>
        <p:guide orient="horz" pos="3203"/>
        <p:guide pos="6017"/>
        <p:guide orient="horz" pos="1412"/>
        <p:guide pos="234"/>
        <p:guide pos="7446"/>
        <p:guide orient="horz" pos="1117"/>
        <p:guide orient="horz" pos="2432"/>
        <p:guide pos="574"/>
        <p:guide pos="710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image" Target="../media/image7.png"/><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1"/>
              <a:stretch>
                <a:fillRect/>
              </a:stretch>
            </a:blipFill>
            <a:ln>
              <a:noFill/>
            </a:ln>
            <a:effectLst>
              <a:outerShdw blurRad="279400" dist="139700" dir="2700000" algn="tl" rotWithShape="0">
                <a:schemeClr val="accent2">
                  <a:lumMod val="50000"/>
                  <a:alpha val="50000"/>
                </a:schemeClr>
              </a:outerShdw>
            </a:effectLst>
          </c:spPr>
          <c:invertIfNegative val="0"/>
          <c:dPt>
            <c:idx val="0"/>
            <c:invertIfNegative val="0"/>
            <c:bubble3D val="0"/>
            <c:spPr>
              <a:blipFill>
                <a:blip xmlns:r="http://schemas.openxmlformats.org/officeDocument/2006/relationships" r:embed="rId2"/>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01-EE27-4F9A-892A-FF221DC9C1A2}"/>
              </c:ext>
            </c:extLst>
          </c:dPt>
          <c:dPt>
            <c:idx val="1"/>
            <c:invertIfNegative val="0"/>
            <c:bubble3D val="0"/>
            <c:spPr>
              <a:blipFill>
                <a:blip xmlns:r="http://schemas.openxmlformats.org/officeDocument/2006/relationships" r:embed="rId3"/>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03-EE27-4F9A-892A-FF221DC9C1A2}"/>
              </c:ext>
            </c:extLst>
          </c:dPt>
          <c:dPt>
            <c:idx val="2"/>
            <c:invertIfNegative val="0"/>
            <c:bubble3D val="0"/>
            <c:spPr>
              <a:blipFill>
                <a:blip xmlns:r="http://schemas.openxmlformats.org/officeDocument/2006/relationships" r:embed="rId4"/>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05-EE27-4F9A-892A-FF221DC9C1A2}"/>
              </c:ext>
            </c:extLst>
          </c:dPt>
          <c:dPt>
            <c:idx val="3"/>
            <c:invertIfNegative val="0"/>
            <c:bubble3D val="0"/>
            <c:spPr>
              <a:blipFill>
                <a:blip xmlns:r="http://schemas.openxmlformats.org/officeDocument/2006/relationships" r:embed="rId5"/>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07-EE27-4F9A-892A-FF221DC9C1A2}"/>
              </c:ext>
            </c:extLst>
          </c:dPt>
          <c:dPt>
            <c:idx val="4"/>
            <c:invertIfNegative val="0"/>
            <c:bubble3D val="0"/>
            <c:spPr>
              <a:blipFill>
                <a:blip xmlns:r="http://schemas.openxmlformats.org/officeDocument/2006/relationships" r:embed="rId6"/>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09-EE27-4F9A-892A-FF221DC9C1A2}"/>
              </c:ext>
            </c:extLst>
          </c:dPt>
          <c:dPt>
            <c:idx val="5"/>
            <c:invertIfNegative val="0"/>
            <c:bubble3D val="0"/>
            <c:spPr>
              <a:blipFill>
                <a:blip xmlns:r="http://schemas.openxmlformats.org/officeDocument/2006/relationships" r:embed="rId7"/>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0B-EE27-4F9A-892A-FF221DC9C1A2}"/>
              </c:ext>
            </c:extLst>
          </c:dPt>
          <c:dPt>
            <c:idx val="6"/>
            <c:invertIfNegative val="0"/>
            <c:bubble3D val="0"/>
            <c:spPr>
              <a:blipFill>
                <a:blip xmlns:r="http://schemas.openxmlformats.org/officeDocument/2006/relationships" r:embed="rId8"/>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0D-EE27-4F9A-892A-FF221DC9C1A2}"/>
              </c:ext>
            </c:extLst>
          </c:dPt>
          <c:dPt>
            <c:idx val="7"/>
            <c:invertIfNegative val="0"/>
            <c:bubble3D val="0"/>
            <c:spPr>
              <a:blipFill>
                <a:blip xmlns:r="http://schemas.openxmlformats.org/officeDocument/2006/relationships" r:embed="rId9"/>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0F-EE27-4F9A-892A-FF221DC9C1A2}"/>
              </c:ext>
            </c:extLst>
          </c:dPt>
          <c:dPt>
            <c:idx val="8"/>
            <c:invertIfNegative val="0"/>
            <c:bubble3D val="0"/>
            <c:spPr>
              <a:blipFill>
                <a:blip xmlns:r="http://schemas.openxmlformats.org/officeDocument/2006/relationships" r:embed="rId10"/>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11-EE27-4F9A-892A-FF221DC9C1A2}"/>
              </c:ext>
            </c:extLst>
          </c:dPt>
          <c:dPt>
            <c:idx val="9"/>
            <c:invertIfNegative val="0"/>
            <c:bubble3D val="0"/>
            <c:spPr>
              <a:blipFill>
                <a:blip xmlns:r="http://schemas.openxmlformats.org/officeDocument/2006/relationships" r:embed="rId11"/>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13-EE27-4F9A-892A-FF221DC9C1A2}"/>
              </c:ext>
            </c:extLst>
          </c:dPt>
          <c:dPt>
            <c:idx val="10"/>
            <c:invertIfNegative val="0"/>
            <c:bubble3D val="0"/>
            <c:spPr>
              <a:blipFill>
                <a:blip xmlns:r="http://schemas.openxmlformats.org/officeDocument/2006/relationships" r:embed="rId12"/>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15-EE27-4F9A-892A-FF221DC9C1A2}"/>
              </c:ext>
            </c:extLst>
          </c:dPt>
          <c:cat>
            <c:strRef>
              <c:f>Sheet1!$A$2:$A$12</c:f>
              <c:strCache>
                <c:ptCount val="11"/>
                <c:pt idx="0">
                  <c:v>January</c:v>
                </c:pt>
                <c:pt idx="1">
                  <c:v>February</c:v>
                </c:pt>
                <c:pt idx="2">
                  <c:v>March</c:v>
                </c:pt>
                <c:pt idx="3">
                  <c:v>April</c:v>
                </c:pt>
                <c:pt idx="4">
                  <c:v>May</c:v>
                </c:pt>
                <c:pt idx="5">
                  <c:v>June</c:v>
                </c:pt>
                <c:pt idx="6">
                  <c:v>July</c:v>
                </c:pt>
                <c:pt idx="7">
                  <c:v>August</c:v>
                </c:pt>
                <c:pt idx="8">
                  <c:v>September</c:v>
                </c:pt>
                <c:pt idx="9">
                  <c:v>October</c:v>
                </c:pt>
                <c:pt idx="10">
                  <c:v>November</c:v>
                </c:pt>
              </c:strCache>
            </c:strRef>
          </c:cat>
          <c:val>
            <c:numRef>
              <c:f>Sheet1!$B$2:$B$12</c:f>
              <c:numCache>
                <c:formatCode>General</c:formatCode>
                <c:ptCount val="11"/>
                <c:pt idx="0">
                  <c:v>4.3</c:v>
                </c:pt>
                <c:pt idx="1">
                  <c:v>2.5</c:v>
                </c:pt>
                <c:pt idx="2">
                  <c:v>3.5</c:v>
                </c:pt>
                <c:pt idx="3">
                  <c:v>4.5</c:v>
                </c:pt>
                <c:pt idx="4">
                  <c:v>3.7</c:v>
                </c:pt>
                <c:pt idx="5">
                  <c:v>4.0999999999999996</c:v>
                </c:pt>
                <c:pt idx="6">
                  <c:v>2.5</c:v>
                </c:pt>
                <c:pt idx="7">
                  <c:v>6.1</c:v>
                </c:pt>
                <c:pt idx="8">
                  <c:v>5.2</c:v>
                </c:pt>
                <c:pt idx="9">
                  <c:v>4</c:v>
                </c:pt>
                <c:pt idx="10">
                  <c:v>1.8</c:v>
                </c:pt>
              </c:numCache>
            </c:numRef>
          </c:val>
          <c:extLst xmlns:c16r2="http://schemas.microsoft.com/office/drawing/2015/06/chart">
            <c:ext xmlns:c16="http://schemas.microsoft.com/office/drawing/2014/chart" uri="{C3380CC4-5D6E-409C-BE32-E72D297353CC}">
              <c16:uniqueId val="{00000016-EE27-4F9A-892A-FF221DC9C1A2}"/>
            </c:ext>
          </c:extLst>
        </c:ser>
        <c:dLbls>
          <c:showLegendKey val="0"/>
          <c:showVal val="0"/>
          <c:showCatName val="0"/>
          <c:showSerName val="0"/>
          <c:showPercent val="0"/>
          <c:showBubbleSize val="0"/>
        </c:dLbls>
        <c:gapWidth val="370"/>
        <c:overlap val="-27"/>
        <c:axId val="-1133746176"/>
        <c:axId val="-1133751072"/>
      </c:barChart>
      <c:lineChart>
        <c:grouping val="standard"/>
        <c:varyColors val="0"/>
        <c:ser>
          <c:idx val="1"/>
          <c:order val="1"/>
          <c:tx>
            <c:strRef>
              <c:f>Sheet1!$C$1</c:f>
              <c:strCache>
                <c:ptCount val="1"/>
                <c:pt idx="0">
                  <c:v>系列 2</c:v>
                </c:pt>
              </c:strCache>
            </c:strRef>
          </c:tx>
          <c:spPr>
            <a:ln w="12700" cap="rnd">
              <a:solidFill>
                <a:schemeClr val="bg1"/>
              </a:solidFill>
              <a:round/>
            </a:ln>
            <a:effectLst/>
          </c:spPr>
          <c:marker>
            <c:symbol val="picture"/>
            <c:spPr>
              <a:blipFill>
                <a:blip xmlns:r="http://schemas.openxmlformats.org/officeDocument/2006/relationships" r:embed="rId13"/>
                <a:stretch>
                  <a:fillRect/>
                </a:stretch>
              </a:blipFill>
              <a:ln w="25400">
                <a:noFill/>
              </a:ln>
              <a:effectLst/>
            </c:spPr>
          </c:marker>
          <c:cat>
            <c:strRef>
              <c:f>Sheet1!$A$2:$A$12</c:f>
              <c:strCache>
                <c:ptCount val="11"/>
                <c:pt idx="0">
                  <c:v>January</c:v>
                </c:pt>
                <c:pt idx="1">
                  <c:v>February</c:v>
                </c:pt>
                <c:pt idx="2">
                  <c:v>March</c:v>
                </c:pt>
                <c:pt idx="3">
                  <c:v>April</c:v>
                </c:pt>
                <c:pt idx="4">
                  <c:v>May</c:v>
                </c:pt>
                <c:pt idx="5">
                  <c:v>June</c:v>
                </c:pt>
                <c:pt idx="6">
                  <c:v>July</c:v>
                </c:pt>
                <c:pt idx="7">
                  <c:v>August</c:v>
                </c:pt>
                <c:pt idx="8">
                  <c:v>September</c:v>
                </c:pt>
                <c:pt idx="9">
                  <c:v>October</c:v>
                </c:pt>
                <c:pt idx="10">
                  <c:v>November</c:v>
                </c:pt>
              </c:strCache>
            </c:strRef>
          </c:cat>
          <c:val>
            <c:numRef>
              <c:f>Sheet1!$C$2:$C$12</c:f>
              <c:numCache>
                <c:formatCode>General</c:formatCode>
                <c:ptCount val="11"/>
                <c:pt idx="0">
                  <c:v>2.4</c:v>
                </c:pt>
                <c:pt idx="1">
                  <c:v>4.4000000000000004</c:v>
                </c:pt>
                <c:pt idx="2">
                  <c:v>1.8</c:v>
                </c:pt>
                <c:pt idx="3">
                  <c:v>2.8</c:v>
                </c:pt>
                <c:pt idx="4">
                  <c:v>2</c:v>
                </c:pt>
                <c:pt idx="5">
                  <c:v>2</c:v>
                </c:pt>
                <c:pt idx="6">
                  <c:v>3</c:v>
                </c:pt>
                <c:pt idx="7">
                  <c:v>5</c:v>
                </c:pt>
                <c:pt idx="8">
                  <c:v>3.5</c:v>
                </c:pt>
                <c:pt idx="9">
                  <c:v>2.8</c:v>
                </c:pt>
                <c:pt idx="10">
                  <c:v>4.5</c:v>
                </c:pt>
              </c:numCache>
            </c:numRef>
          </c:val>
          <c:smooth val="0"/>
          <c:extLst xmlns:c16r2="http://schemas.microsoft.com/office/drawing/2015/06/chart">
            <c:ext xmlns:c16="http://schemas.microsoft.com/office/drawing/2014/chart" uri="{C3380CC4-5D6E-409C-BE32-E72D297353CC}">
              <c16:uniqueId val="{00000017-EE27-4F9A-892A-FF221DC9C1A2}"/>
            </c:ext>
          </c:extLst>
        </c:ser>
        <c:dLbls>
          <c:showLegendKey val="0"/>
          <c:showVal val="0"/>
          <c:showCatName val="0"/>
          <c:showSerName val="0"/>
          <c:showPercent val="0"/>
          <c:showBubbleSize val="0"/>
        </c:dLbls>
        <c:marker val="1"/>
        <c:smooth val="0"/>
        <c:axId val="-1133746176"/>
        <c:axId val="-1133751072"/>
      </c:lineChart>
      <c:catAx>
        <c:axId val="-1133746176"/>
        <c:scaling>
          <c:orientation val="minMax"/>
        </c:scaling>
        <c:delete val="0"/>
        <c:axPos val="b"/>
        <c:numFmt formatCode="General" sourceLinked="1"/>
        <c:majorTickMark val="none"/>
        <c:minorTickMark val="none"/>
        <c:tickLblPos val="low"/>
        <c:spPr>
          <a:noFill/>
          <a:ln w="6350" cap="flat" cmpd="sng" algn="ctr">
            <a:solidFill>
              <a:schemeClr val="accent1">
                <a:lumMod val="20000"/>
                <a:lumOff val="80000"/>
                <a:alpha val="50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n-ea"/>
                <a:ea typeface="+mn-ea"/>
                <a:cs typeface="+mn-cs"/>
              </a:defRPr>
            </a:pPr>
            <a:endParaRPr lang="zh-CN"/>
          </a:p>
        </c:txPr>
        <c:crossAx val="-1133751072"/>
        <c:crosses val="autoZero"/>
        <c:auto val="1"/>
        <c:lblAlgn val="ctr"/>
        <c:lblOffset val="0"/>
        <c:tickLblSkip val="1"/>
        <c:tickMarkSkip val="1"/>
        <c:noMultiLvlLbl val="0"/>
      </c:catAx>
      <c:valAx>
        <c:axId val="-1133751072"/>
        <c:scaling>
          <c:orientation val="minMax"/>
          <c:max val="6.5"/>
          <c:min val="0"/>
        </c:scaling>
        <c:delete val="0"/>
        <c:axPos val="l"/>
        <c:numFmt formatCode="General" sourceLinked="1"/>
        <c:majorTickMark val="none"/>
        <c:minorTickMark val="none"/>
        <c:tickLblPos val="nextTo"/>
        <c:spPr>
          <a:noFill/>
          <a:ln>
            <a:solidFill>
              <a:schemeClr val="accent1">
                <a:lumMod val="20000"/>
                <a:lumOff val="80000"/>
                <a:alpha val="50000"/>
              </a:schemeClr>
            </a:solid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11337461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39889181130239"/>
          <c:y val="3.7967898291474469E-2"/>
          <c:w val="0.85386903868758957"/>
          <c:h val="0.91666385959374119"/>
        </c:manualLayout>
      </c:layout>
      <c:barChart>
        <c:barDir val="bar"/>
        <c:grouping val="stacked"/>
        <c:varyColors val="0"/>
        <c:ser>
          <c:idx val="0"/>
          <c:order val="0"/>
          <c:tx>
            <c:strRef>
              <c:f>Sheet1!$B$1</c:f>
              <c:strCache>
                <c:ptCount val="1"/>
                <c:pt idx="0">
                  <c:v>系列 1</c:v>
                </c:pt>
              </c:strCache>
            </c:strRef>
          </c:tx>
          <c:spPr>
            <a:gradFill flip="none" rotWithShape="1">
              <a:gsLst>
                <a:gs pos="0">
                  <a:schemeClr val="accent1"/>
                </a:gs>
                <a:gs pos="36000">
                  <a:schemeClr val="accent1"/>
                </a:gs>
                <a:gs pos="100000">
                  <a:schemeClr val="accent2"/>
                </a:gs>
              </a:gsLst>
              <a:lin ang="13500000" scaled="1"/>
              <a:tileRect/>
            </a:gradFill>
            <a:ln>
              <a:noFill/>
            </a:ln>
            <a:effectLst>
              <a:outerShdw blurRad="279400" dist="139700" dir="2700000" algn="tl" rotWithShape="0">
                <a:schemeClr val="bg2">
                  <a:lumMod val="50000"/>
                  <a:alpha val="40000"/>
                </a:scheme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keynote</c:v>
                </c:pt>
                <c:pt idx="1">
                  <c:v>Windows</c:v>
                </c:pt>
                <c:pt idx="2">
                  <c:v>Sougo</c:v>
                </c:pt>
                <c:pt idx="3">
                  <c:v>Bing</c:v>
                </c:pt>
                <c:pt idx="4">
                  <c:v>Baidu</c:v>
                </c:pt>
                <c:pt idx="5">
                  <c:v>Google</c:v>
                </c:pt>
              </c:strCache>
            </c:strRef>
          </c:cat>
          <c:val>
            <c:numRef>
              <c:f>Sheet1!$B$2:$B$7</c:f>
              <c:numCache>
                <c:formatCode>General</c:formatCode>
                <c:ptCount val="6"/>
                <c:pt idx="0">
                  <c:v>1</c:v>
                </c:pt>
                <c:pt idx="1">
                  <c:v>1.5</c:v>
                </c:pt>
                <c:pt idx="2">
                  <c:v>1.8</c:v>
                </c:pt>
                <c:pt idx="3">
                  <c:v>2.5</c:v>
                </c:pt>
                <c:pt idx="4">
                  <c:v>3.5</c:v>
                </c:pt>
                <c:pt idx="5">
                  <c:v>4.3</c:v>
                </c:pt>
              </c:numCache>
            </c:numRef>
          </c:val>
          <c:extLst xmlns:c16r2="http://schemas.microsoft.com/office/drawing/2015/06/chart">
            <c:ext xmlns:c16="http://schemas.microsoft.com/office/drawing/2014/chart" uri="{C3380CC4-5D6E-409C-BE32-E72D297353CC}">
              <c16:uniqueId val="{00000000-F8F1-45CE-851C-653D97B9D833}"/>
            </c:ext>
          </c:extLst>
        </c:ser>
        <c:ser>
          <c:idx val="1"/>
          <c:order val="1"/>
          <c:tx>
            <c:strRef>
              <c:f>Sheet1!$C$1</c:f>
              <c:strCache>
                <c:ptCount val="1"/>
                <c:pt idx="0">
                  <c:v>列1</c:v>
                </c:pt>
              </c:strCache>
            </c:strRef>
          </c:tx>
          <c:spPr>
            <a:gradFill>
              <a:gsLst>
                <a:gs pos="0">
                  <a:schemeClr val="bg1"/>
                </a:gs>
                <a:gs pos="36000">
                  <a:schemeClr val="bg1"/>
                </a:gs>
                <a:gs pos="100000">
                  <a:schemeClr val="bg1">
                    <a:lumMod val="85000"/>
                  </a:schemeClr>
                </a:gs>
              </a:gsLst>
              <a:lin ang="13500000" scaled="1"/>
            </a:gradFill>
            <a:ln>
              <a:noFill/>
            </a:ln>
            <a:effectLst>
              <a:outerShdw blurRad="279400" dist="139700" dir="2700000" algn="tl" rotWithShape="0">
                <a:schemeClr val="bg2">
                  <a:lumMod val="50000"/>
                  <a:alpha val="40000"/>
                </a:schemeClr>
              </a:outerShdw>
            </a:effectLst>
          </c:spPr>
          <c:invertIfNegative val="0"/>
          <c:cat>
            <c:strRef>
              <c:f>Sheet1!$A$2:$A$7</c:f>
              <c:strCache>
                <c:ptCount val="6"/>
                <c:pt idx="0">
                  <c:v>keynote</c:v>
                </c:pt>
                <c:pt idx="1">
                  <c:v>Windows</c:v>
                </c:pt>
                <c:pt idx="2">
                  <c:v>Sougo</c:v>
                </c:pt>
                <c:pt idx="3">
                  <c:v>Bing</c:v>
                </c:pt>
                <c:pt idx="4">
                  <c:v>Baidu</c:v>
                </c:pt>
                <c:pt idx="5">
                  <c:v>Google</c:v>
                </c:pt>
              </c:strCache>
            </c:strRef>
          </c:cat>
          <c:val>
            <c:numRef>
              <c:f>Sheet1!$C$2:$C$7</c:f>
              <c:numCache>
                <c:formatCode>General</c:formatCode>
                <c:ptCount val="6"/>
                <c:pt idx="0">
                  <c:v>4</c:v>
                </c:pt>
                <c:pt idx="1">
                  <c:v>3.5</c:v>
                </c:pt>
                <c:pt idx="2">
                  <c:v>3.2</c:v>
                </c:pt>
                <c:pt idx="3">
                  <c:v>2.5</c:v>
                </c:pt>
                <c:pt idx="4">
                  <c:v>1.5</c:v>
                </c:pt>
                <c:pt idx="5">
                  <c:v>0.7</c:v>
                </c:pt>
              </c:numCache>
            </c:numRef>
          </c:val>
          <c:extLst xmlns:c16r2="http://schemas.microsoft.com/office/drawing/2015/06/chart">
            <c:ext xmlns:c16="http://schemas.microsoft.com/office/drawing/2014/chart" uri="{C3380CC4-5D6E-409C-BE32-E72D297353CC}">
              <c16:uniqueId val="{00000001-F8F1-45CE-851C-653D97B9D833}"/>
            </c:ext>
          </c:extLst>
        </c:ser>
        <c:dLbls>
          <c:showLegendKey val="0"/>
          <c:showVal val="0"/>
          <c:showCatName val="0"/>
          <c:showSerName val="0"/>
          <c:showPercent val="0"/>
          <c:showBubbleSize val="0"/>
        </c:dLbls>
        <c:gapWidth val="182"/>
        <c:overlap val="100"/>
        <c:axId val="-850518960"/>
        <c:axId val="-850519504"/>
      </c:barChart>
      <c:catAx>
        <c:axId val="-850518960"/>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mn-ea"/>
                <a:ea typeface="+mn-ea"/>
                <a:cs typeface="+mn-cs"/>
              </a:defRPr>
            </a:pPr>
            <a:endParaRPr lang="zh-CN"/>
          </a:p>
        </c:txPr>
        <c:crossAx val="-850519504"/>
        <c:crosses val="autoZero"/>
        <c:auto val="1"/>
        <c:lblAlgn val="ctr"/>
        <c:lblOffset val="100"/>
        <c:noMultiLvlLbl val="0"/>
      </c:catAx>
      <c:valAx>
        <c:axId val="-850519504"/>
        <c:scaling>
          <c:orientation val="minMax"/>
          <c:max val="5"/>
        </c:scaling>
        <c:delete val="1"/>
        <c:axPos val="b"/>
        <c:numFmt formatCode="General" sourceLinked="1"/>
        <c:majorTickMark val="none"/>
        <c:minorTickMark val="none"/>
        <c:tickLblPos val="nextTo"/>
        <c:crossAx val="-850518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chemeClr val="accent2"/>
            </a:solidFill>
            <a:ln w="12700">
              <a:solidFill>
                <a:schemeClr val="accent1"/>
              </a:solidFill>
            </a:ln>
            <a:effectLst>
              <a:outerShdw blurRad="419100" dist="215900" dir="2700000" algn="tl" rotWithShape="0">
                <a:schemeClr val="accent2">
                  <a:lumMod val="50000"/>
                  <a:alpha val="67000"/>
                </a:schemeClr>
              </a:outerShdw>
            </a:effectLst>
          </c:spPr>
          <c:dPt>
            <c:idx val="0"/>
            <c:bubble3D val="0"/>
            <c:explosion val="6"/>
            <c:spPr>
              <a:gradFill flip="none" rotWithShape="1">
                <a:gsLst>
                  <a:gs pos="0">
                    <a:schemeClr val="accent1"/>
                  </a:gs>
                  <a:gs pos="36000">
                    <a:schemeClr val="accent1"/>
                  </a:gs>
                  <a:gs pos="100000">
                    <a:schemeClr val="accent1">
                      <a:lumMod val="75000"/>
                    </a:schemeClr>
                  </a:gs>
                </a:gsLst>
                <a:lin ang="13500000" scaled="1"/>
                <a:tileRect/>
              </a:gradFill>
              <a:ln w="12700">
                <a:solidFill>
                  <a:schemeClr val="accent1"/>
                </a:solidFill>
              </a:ln>
              <a:effectLst>
                <a:outerShdw blurRad="419100" dist="215900" dir="2700000" algn="tl" rotWithShape="0">
                  <a:schemeClr val="accent2">
                    <a:lumMod val="50000"/>
                    <a:alpha val="67000"/>
                  </a:schemeClr>
                </a:outerShdw>
              </a:effectLst>
            </c:spPr>
            <c:extLst xmlns:c16r2="http://schemas.microsoft.com/office/drawing/2015/06/chart">
              <c:ext xmlns:c16="http://schemas.microsoft.com/office/drawing/2014/chart" uri="{C3380CC4-5D6E-409C-BE32-E72D297353CC}">
                <c16:uniqueId val="{00000001-3AE6-4672-B178-8EF9E3042556}"/>
              </c:ext>
            </c:extLst>
          </c:dPt>
          <c:dPt>
            <c:idx val="1"/>
            <c:bubble3D val="0"/>
            <c:explosion val="2"/>
            <c:spPr>
              <a:gradFill>
                <a:gsLst>
                  <a:gs pos="0">
                    <a:schemeClr val="accent1">
                      <a:lumMod val="60000"/>
                      <a:lumOff val="40000"/>
                    </a:schemeClr>
                  </a:gs>
                  <a:gs pos="14000">
                    <a:schemeClr val="accent1">
                      <a:lumMod val="60000"/>
                      <a:lumOff val="40000"/>
                    </a:schemeClr>
                  </a:gs>
                  <a:gs pos="100000">
                    <a:schemeClr val="accent1"/>
                  </a:gs>
                </a:gsLst>
                <a:lin ang="13500000" scaled="1"/>
              </a:gradFill>
              <a:ln w="12700">
                <a:solidFill>
                  <a:schemeClr val="accent1">
                    <a:lumMod val="60000"/>
                    <a:lumOff val="40000"/>
                  </a:schemeClr>
                </a:solidFill>
              </a:ln>
              <a:effectLst>
                <a:outerShdw blurRad="419100" dist="215900" dir="2700000" algn="tl" rotWithShape="0">
                  <a:schemeClr val="accent2">
                    <a:lumMod val="50000"/>
                    <a:alpha val="67000"/>
                  </a:schemeClr>
                </a:outerShdw>
              </a:effectLst>
            </c:spPr>
            <c:extLst xmlns:c16r2="http://schemas.microsoft.com/office/drawing/2015/06/chart">
              <c:ext xmlns:c16="http://schemas.microsoft.com/office/drawing/2014/chart" uri="{C3380CC4-5D6E-409C-BE32-E72D297353CC}">
                <c16:uniqueId val="{00000003-3AE6-4672-B178-8EF9E3042556}"/>
              </c:ext>
            </c:extLst>
          </c:dPt>
          <c:dPt>
            <c:idx val="2"/>
            <c:bubble3D val="0"/>
            <c:explosion val="12"/>
            <c:spPr>
              <a:gradFill>
                <a:gsLst>
                  <a:gs pos="0">
                    <a:schemeClr val="accent1">
                      <a:lumMod val="40000"/>
                      <a:lumOff val="60000"/>
                    </a:schemeClr>
                  </a:gs>
                  <a:gs pos="100000">
                    <a:schemeClr val="accent1">
                      <a:lumMod val="60000"/>
                      <a:lumOff val="40000"/>
                    </a:schemeClr>
                  </a:gs>
                </a:gsLst>
                <a:lin ang="13500000" scaled="1"/>
              </a:gradFill>
              <a:ln w="12700">
                <a:solidFill>
                  <a:schemeClr val="accent1">
                    <a:lumMod val="40000"/>
                    <a:lumOff val="60000"/>
                  </a:schemeClr>
                </a:solidFill>
              </a:ln>
              <a:effectLst>
                <a:outerShdw blurRad="419100" dist="215900" dir="2700000" algn="tl" rotWithShape="0">
                  <a:schemeClr val="accent2">
                    <a:lumMod val="50000"/>
                    <a:alpha val="67000"/>
                  </a:schemeClr>
                </a:outerShdw>
              </a:effectLst>
            </c:spPr>
            <c:extLst xmlns:c16r2="http://schemas.microsoft.com/office/drawing/2015/06/chart">
              <c:ext xmlns:c16="http://schemas.microsoft.com/office/drawing/2014/chart" uri="{C3380CC4-5D6E-409C-BE32-E72D297353CC}">
                <c16:uniqueId val="{00000005-3AE6-4672-B178-8EF9E3042556}"/>
              </c:ext>
            </c:extLst>
          </c:dPt>
          <c:dPt>
            <c:idx val="3"/>
            <c:bubble3D val="0"/>
            <c:explosion val="2"/>
            <c:spPr>
              <a:gradFill flip="none" rotWithShape="1">
                <a:gsLst>
                  <a:gs pos="0">
                    <a:schemeClr val="accent1">
                      <a:lumMod val="20000"/>
                      <a:lumOff val="80000"/>
                    </a:schemeClr>
                  </a:gs>
                  <a:gs pos="100000">
                    <a:schemeClr val="accent1">
                      <a:lumMod val="40000"/>
                      <a:lumOff val="60000"/>
                    </a:schemeClr>
                  </a:gs>
                </a:gsLst>
                <a:lin ang="13500000" scaled="1"/>
                <a:tileRect/>
              </a:gradFill>
              <a:ln w="12700">
                <a:solidFill>
                  <a:schemeClr val="accent1">
                    <a:lumMod val="20000"/>
                    <a:lumOff val="80000"/>
                  </a:schemeClr>
                </a:solidFill>
              </a:ln>
              <a:effectLst>
                <a:outerShdw blurRad="419100" dist="215900" dir="2700000" algn="tl" rotWithShape="0">
                  <a:schemeClr val="accent2">
                    <a:lumMod val="50000"/>
                    <a:alpha val="67000"/>
                  </a:schemeClr>
                </a:outerShdw>
              </a:effectLst>
            </c:spPr>
            <c:extLst xmlns:c16r2="http://schemas.microsoft.com/office/drawing/2015/06/chart">
              <c:ext xmlns:c16="http://schemas.microsoft.com/office/drawing/2014/chart" uri="{C3380CC4-5D6E-409C-BE32-E72D297353CC}">
                <c16:uniqueId val="{00000007-3AE6-4672-B178-8EF9E3042556}"/>
              </c:ext>
            </c:extLst>
          </c:dPt>
          <c:dLbls>
            <c:dLbl>
              <c:idx val="0"/>
              <c:layout>
                <c:manualLayout>
                  <c:x val="-0.24198038723309431"/>
                  <c:y val="-0.14673412953540008"/>
                </c:manualLayout>
              </c:layout>
              <c:tx>
                <c:rich>
                  <a:bodyPr/>
                  <a:lstStyle/>
                  <a:p>
                    <a:fld id="{D56DC69E-1A1A-4A61-96FE-D9689F60A290}" type="VALUE">
                      <a:rPr lang="en-US" altLang="zh-CN">
                        <a:solidFill>
                          <a:schemeClr val="bg1"/>
                        </a:solidFill>
                      </a:rPr>
                      <a:pPr/>
                      <a:t>[值]</a:t>
                    </a:fld>
                    <a:endParaRPr lang="zh-CN" altLang="en-US"/>
                  </a:p>
                </c:rich>
              </c:tx>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AE6-4672-B178-8EF9E3042556}"/>
                </c:ex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3AE6-4672-B178-8EF9E304255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43B4FE-D1FB-4EB8-86E9-B3A3E176F958}" type="datetimeFigureOut">
              <a:rPr lang="zh-CN" altLang="en-US" smtClean="0"/>
              <a:t>2018/11/12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C8F5AA-9C31-4ED1-824B-C860FDEFBFC3}" type="slidenum">
              <a:rPr lang="zh-CN" altLang="en-US" smtClean="0"/>
              <a:t>‹#›</a:t>
            </a:fld>
            <a:endParaRPr lang="zh-CN" altLang="en-US"/>
          </a:p>
        </p:txBody>
      </p:sp>
    </p:spTree>
    <p:extLst>
      <p:ext uri="{BB962C8B-B14F-4D97-AF65-F5344CB8AC3E}">
        <p14:creationId xmlns:p14="http://schemas.microsoft.com/office/powerpoint/2010/main" val="1145464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a:t>
            </a:fld>
            <a:endParaRPr lang="zh-CN" altLang="en-US"/>
          </a:p>
        </p:txBody>
      </p:sp>
    </p:spTree>
    <p:extLst>
      <p:ext uri="{BB962C8B-B14F-4D97-AF65-F5344CB8AC3E}">
        <p14:creationId xmlns:p14="http://schemas.microsoft.com/office/powerpoint/2010/main" val="199184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a:t>
            </a:fld>
            <a:endParaRPr lang="zh-CN" altLang="en-US"/>
          </a:p>
        </p:txBody>
      </p:sp>
    </p:spTree>
    <p:extLst>
      <p:ext uri="{BB962C8B-B14F-4D97-AF65-F5344CB8AC3E}">
        <p14:creationId xmlns:p14="http://schemas.microsoft.com/office/powerpoint/2010/main" val="1740146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a:t>
            </a:fld>
            <a:endParaRPr lang="zh-CN" altLang="en-US"/>
          </a:p>
        </p:txBody>
      </p:sp>
    </p:spTree>
    <p:extLst>
      <p:ext uri="{BB962C8B-B14F-4D97-AF65-F5344CB8AC3E}">
        <p14:creationId xmlns:p14="http://schemas.microsoft.com/office/powerpoint/2010/main" val="1331593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a:t>
            </a:fld>
            <a:endParaRPr lang="zh-CN" altLang="en-US"/>
          </a:p>
        </p:txBody>
      </p:sp>
    </p:spTree>
    <p:extLst>
      <p:ext uri="{BB962C8B-B14F-4D97-AF65-F5344CB8AC3E}">
        <p14:creationId xmlns:p14="http://schemas.microsoft.com/office/powerpoint/2010/main" val="2621972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a:t>
            </a:fld>
            <a:endParaRPr lang="zh-CN" altLang="en-US"/>
          </a:p>
        </p:txBody>
      </p:sp>
    </p:spTree>
    <p:extLst>
      <p:ext uri="{BB962C8B-B14F-4D97-AF65-F5344CB8AC3E}">
        <p14:creationId xmlns:p14="http://schemas.microsoft.com/office/powerpoint/2010/main" val="3980013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a:t>
            </a:fld>
            <a:endParaRPr lang="zh-CN" altLang="en-US"/>
          </a:p>
        </p:txBody>
      </p:sp>
    </p:spTree>
    <p:extLst>
      <p:ext uri="{BB962C8B-B14F-4D97-AF65-F5344CB8AC3E}">
        <p14:creationId xmlns:p14="http://schemas.microsoft.com/office/powerpoint/2010/main" val="724380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7</a:t>
            </a:fld>
            <a:endParaRPr lang="zh-CN" altLang="en-US"/>
          </a:p>
        </p:txBody>
      </p:sp>
    </p:spTree>
    <p:extLst>
      <p:ext uri="{BB962C8B-B14F-4D97-AF65-F5344CB8AC3E}">
        <p14:creationId xmlns:p14="http://schemas.microsoft.com/office/powerpoint/2010/main" val="2790755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8</a:t>
            </a:fld>
            <a:endParaRPr lang="zh-CN" altLang="en-US"/>
          </a:p>
        </p:txBody>
      </p:sp>
    </p:spTree>
    <p:extLst>
      <p:ext uri="{BB962C8B-B14F-4D97-AF65-F5344CB8AC3E}">
        <p14:creationId xmlns:p14="http://schemas.microsoft.com/office/powerpoint/2010/main" val="604901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9</a:t>
            </a:fld>
            <a:endParaRPr lang="zh-CN" altLang="en-US"/>
          </a:p>
        </p:txBody>
      </p:sp>
    </p:spTree>
    <p:extLst>
      <p:ext uri="{BB962C8B-B14F-4D97-AF65-F5344CB8AC3E}">
        <p14:creationId xmlns:p14="http://schemas.microsoft.com/office/powerpoint/2010/main" val="350096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10</a:t>
            </a:fld>
            <a:endParaRPr lang="zh-CN" altLang="en-US"/>
          </a:p>
        </p:txBody>
      </p:sp>
    </p:spTree>
    <p:extLst>
      <p:ext uri="{BB962C8B-B14F-4D97-AF65-F5344CB8AC3E}">
        <p14:creationId xmlns:p14="http://schemas.microsoft.com/office/powerpoint/2010/main" val="1829603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11</a:t>
            </a:fld>
            <a:endParaRPr lang="zh-CN" altLang="en-US"/>
          </a:p>
        </p:txBody>
      </p:sp>
    </p:spTree>
    <p:extLst>
      <p:ext uri="{BB962C8B-B14F-4D97-AF65-F5344CB8AC3E}">
        <p14:creationId xmlns:p14="http://schemas.microsoft.com/office/powerpoint/2010/main" val="1361461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12</a:t>
            </a:fld>
            <a:endParaRPr lang="zh-CN" altLang="en-US"/>
          </a:p>
        </p:txBody>
      </p:sp>
    </p:spTree>
    <p:extLst>
      <p:ext uri="{BB962C8B-B14F-4D97-AF65-F5344CB8AC3E}">
        <p14:creationId xmlns:p14="http://schemas.microsoft.com/office/powerpoint/2010/main" val="4222834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13</a:t>
            </a:fld>
            <a:endParaRPr lang="zh-CN" altLang="en-US"/>
          </a:p>
        </p:txBody>
      </p:sp>
    </p:spTree>
    <p:extLst>
      <p:ext uri="{BB962C8B-B14F-4D97-AF65-F5344CB8AC3E}">
        <p14:creationId xmlns:p14="http://schemas.microsoft.com/office/powerpoint/2010/main" val="736556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14</a:t>
            </a:fld>
            <a:endParaRPr lang="zh-CN" altLang="en-US"/>
          </a:p>
        </p:txBody>
      </p:sp>
    </p:spTree>
    <p:extLst>
      <p:ext uri="{BB962C8B-B14F-4D97-AF65-F5344CB8AC3E}">
        <p14:creationId xmlns:p14="http://schemas.microsoft.com/office/powerpoint/2010/main" val="1235395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15</a:t>
            </a:fld>
            <a:endParaRPr lang="zh-CN" altLang="en-US"/>
          </a:p>
        </p:txBody>
      </p:sp>
    </p:spTree>
    <p:extLst>
      <p:ext uri="{BB962C8B-B14F-4D97-AF65-F5344CB8AC3E}">
        <p14:creationId xmlns:p14="http://schemas.microsoft.com/office/powerpoint/2010/main" val="647091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16</a:t>
            </a:fld>
            <a:endParaRPr lang="zh-CN" altLang="en-US"/>
          </a:p>
        </p:txBody>
      </p:sp>
    </p:spTree>
    <p:extLst>
      <p:ext uri="{BB962C8B-B14F-4D97-AF65-F5344CB8AC3E}">
        <p14:creationId xmlns:p14="http://schemas.microsoft.com/office/powerpoint/2010/main" val="2772108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17</a:t>
            </a:fld>
            <a:endParaRPr lang="zh-CN" altLang="en-US"/>
          </a:p>
        </p:txBody>
      </p:sp>
    </p:spTree>
    <p:extLst>
      <p:ext uri="{BB962C8B-B14F-4D97-AF65-F5344CB8AC3E}">
        <p14:creationId xmlns:p14="http://schemas.microsoft.com/office/powerpoint/2010/main" val="9745028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18</a:t>
            </a:fld>
            <a:endParaRPr lang="zh-CN" altLang="en-US"/>
          </a:p>
        </p:txBody>
      </p:sp>
    </p:spTree>
    <p:extLst>
      <p:ext uri="{BB962C8B-B14F-4D97-AF65-F5344CB8AC3E}">
        <p14:creationId xmlns:p14="http://schemas.microsoft.com/office/powerpoint/2010/main" val="26886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19</a:t>
            </a:fld>
            <a:endParaRPr lang="zh-CN" altLang="en-US"/>
          </a:p>
        </p:txBody>
      </p:sp>
    </p:spTree>
    <p:extLst>
      <p:ext uri="{BB962C8B-B14F-4D97-AF65-F5344CB8AC3E}">
        <p14:creationId xmlns:p14="http://schemas.microsoft.com/office/powerpoint/2010/main" val="8454040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20</a:t>
            </a:fld>
            <a:endParaRPr lang="zh-CN" altLang="en-US"/>
          </a:p>
        </p:txBody>
      </p:sp>
    </p:spTree>
    <p:extLst>
      <p:ext uri="{BB962C8B-B14F-4D97-AF65-F5344CB8AC3E}">
        <p14:creationId xmlns:p14="http://schemas.microsoft.com/office/powerpoint/2010/main" val="643104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21</a:t>
            </a:fld>
            <a:endParaRPr lang="zh-CN" altLang="en-US"/>
          </a:p>
        </p:txBody>
      </p:sp>
    </p:spTree>
    <p:extLst>
      <p:ext uri="{BB962C8B-B14F-4D97-AF65-F5344CB8AC3E}">
        <p14:creationId xmlns:p14="http://schemas.microsoft.com/office/powerpoint/2010/main" val="13999416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22</a:t>
            </a:fld>
            <a:endParaRPr lang="zh-CN" altLang="en-US"/>
          </a:p>
        </p:txBody>
      </p:sp>
    </p:spTree>
    <p:extLst>
      <p:ext uri="{BB962C8B-B14F-4D97-AF65-F5344CB8AC3E}">
        <p14:creationId xmlns:p14="http://schemas.microsoft.com/office/powerpoint/2010/main" val="4046722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23</a:t>
            </a:fld>
            <a:endParaRPr lang="zh-CN" altLang="en-US"/>
          </a:p>
        </p:txBody>
      </p:sp>
    </p:spTree>
    <p:extLst>
      <p:ext uri="{BB962C8B-B14F-4D97-AF65-F5344CB8AC3E}">
        <p14:creationId xmlns:p14="http://schemas.microsoft.com/office/powerpoint/2010/main" val="1208119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24</a:t>
            </a:fld>
            <a:endParaRPr lang="zh-CN" altLang="en-US"/>
          </a:p>
        </p:txBody>
      </p:sp>
    </p:spTree>
    <p:extLst>
      <p:ext uri="{BB962C8B-B14F-4D97-AF65-F5344CB8AC3E}">
        <p14:creationId xmlns:p14="http://schemas.microsoft.com/office/powerpoint/2010/main" val="24880887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25</a:t>
            </a:fld>
            <a:endParaRPr lang="zh-CN" altLang="en-US"/>
          </a:p>
        </p:txBody>
      </p:sp>
    </p:spTree>
    <p:extLst>
      <p:ext uri="{BB962C8B-B14F-4D97-AF65-F5344CB8AC3E}">
        <p14:creationId xmlns:p14="http://schemas.microsoft.com/office/powerpoint/2010/main" val="2537811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355E32A-23E1-40B3-B434-148655B1CBE9}" type="datetimeFigureOut">
              <a:rPr lang="zh-CN" altLang="en-US" smtClean="0"/>
              <a:t>2018/11/12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90818690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355E32A-23E1-40B3-B434-148655B1CBE9}" type="datetimeFigureOut">
              <a:rPr lang="zh-CN" altLang="en-US" smtClean="0"/>
              <a:t>2018/11/12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3401539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C355E32A-23E1-40B3-B434-148655B1CBE9}" type="datetimeFigureOut">
              <a:rPr lang="zh-CN" altLang="en-US" smtClean="0"/>
              <a:t>2018/11/12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78016361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355E32A-23E1-40B3-B434-148655B1CBE9}" type="datetimeFigureOut">
              <a:rPr lang="zh-CN" altLang="en-US" smtClean="0"/>
              <a:t>2018/11/12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8611317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355E32A-23E1-40B3-B434-148655B1CBE9}" type="datetimeFigureOut">
              <a:rPr lang="zh-CN" altLang="en-US" smtClean="0"/>
              <a:t>2018/11/12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18209094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355E32A-23E1-40B3-B434-148655B1CBE9}" type="datetimeFigureOut">
              <a:rPr lang="zh-CN" altLang="en-US" smtClean="0"/>
              <a:t>2018/11/12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7691421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355E32A-23E1-40B3-B434-148655B1CBE9}" type="datetimeFigureOut">
              <a:rPr lang="zh-CN" altLang="en-US" smtClean="0"/>
              <a:t>2018/11/12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5835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355E32A-23E1-40B3-B434-148655B1CBE9}" type="datetimeFigureOut">
              <a:rPr lang="zh-CN" altLang="en-US" smtClean="0"/>
              <a:t>2018/11/12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8129828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355E32A-23E1-40B3-B434-148655B1CBE9}" type="datetimeFigureOut">
              <a:rPr lang="zh-CN" altLang="en-US" smtClean="0"/>
              <a:t>2018/11/12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377006028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355E32A-23E1-40B3-B434-148655B1CBE9}" type="datetimeFigureOut">
              <a:rPr lang="zh-CN" altLang="en-US" smtClean="0"/>
              <a:t>2018/11/12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0658293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355E32A-23E1-40B3-B434-148655B1CBE9}" type="datetimeFigureOut">
              <a:rPr lang="zh-CN" altLang="en-US" smtClean="0"/>
              <a:t>2018/11/12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51473653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55E32A-23E1-40B3-B434-148655B1CBE9}" type="datetimeFigureOut">
              <a:rPr lang="zh-CN" altLang="en-US" smtClean="0"/>
              <a:t>2018/11/12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004850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chart" Target="../charts/chart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1646599" y="3293974"/>
            <a:ext cx="912795" cy="1063165"/>
            <a:chOff x="1646599" y="3293974"/>
            <a:chExt cx="912795" cy="1063165"/>
          </a:xfrm>
        </p:grpSpPr>
        <p:sp>
          <p:nvSpPr>
            <p:cNvPr id="20" name="任意多边形 19"/>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17" name="任意多边形 16"/>
          <p:cNvSpPr/>
          <p:nvPr/>
        </p:nvSpPr>
        <p:spPr>
          <a:xfrm>
            <a:off x="3647515" y="1495012"/>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13500000" scaled="1"/>
            <a:tileRect/>
          </a:gradFill>
          <a:ln w="15875">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163811" y="2407042"/>
            <a:ext cx="912795" cy="1063165"/>
            <a:chOff x="3163811" y="2407042"/>
            <a:chExt cx="912795" cy="1063165"/>
          </a:xfrm>
        </p:grpSpPr>
        <p:sp>
          <p:nvSpPr>
            <p:cNvPr id="18" name="任意多边形 17"/>
            <p:cNvSpPr/>
            <p:nvPr/>
          </p:nvSpPr>
          <p:spPr>
            <a:xfrm>
              <a:off x="3163811" y="2407042"/>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12"/>
            <p:cNvSpPr>
              <a:spLocks/>
            </p:cNvSpPr>
            <p:nvPr/>
          </p:nvSpPr>
          <p:spPr bwMode="auto">
            <a:xfrm rot="5400000">
              <a:off x="3120734" y="2521332"/>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8" name="文本框 7"/>
          <p:cNvSpPr txBox="1"/>
          <p:nvPr/>
        </p:nvSpPr>
        <p:spPr>
          <a:xfrm>
            <a:off x="3253480" y="2581318"/>
            <a:ext cx="724408" cy="707886"/>
          </a:xfrm>
          <a:prstGeom prst="rect">
            <a:avLst/>
          </a:prstGeom>
          <a:noFill/>
        </p:spPr>
        <p:txBody>
          <a:bodyPr wrap="square" rtlCol="0">
            <a:spAutoFit/>
          </a:bodyPr>
          <a:lstStyle/>
          <a:p>
            <a:pPr algn="ctr"/>
            <a:r>
              <a:rPr lang="en-US" altLang="zh-CN" sz="4000" dirty="0">
                <a:solidFill>
                  <a:schemeClr val="accent2"/>
                </a:solidFill>
                <a:latin typeface="+mn-ea"/>
              </a:rPr>
              <a:t>1</a:t>
            </a:r>
            <a:endParaRPr lang="zh-CN" altLang="en-US" sz="4000" dirty="0">
              <a:solidFill>
                <a:schemeClr val="accent2"/>
              </a:solidFill>
              <a:latin typeface="+mn-ea"/>
            </a:endParaRPr>
          </a:p>
        </p:txBody>
      </p:sp>
      <p:grpSp>
        <p:nvGrpSpPr>
          <p:cNvPr id="2" name="组合 1"/>
          <p:cNvGrpSpPr/>
          <p:nvPr/>
        </p:nvGrpSpPr>
        <p:grpSpPr>
          <a:xfrm>
            <a:off x="2634261" y="3293974"/>
            <a:ext cx="912795" cy="1063165"/>
            <a:chOff x="2634261" y="3293974"/>
            <a:chExt cx="912795" cy="1063165"/>
          </a:xfrm>
        </p:grpSpPr>
        <p:sp>
          <p:nvSpPr>
            <p:cNvPr id="21" name="任意多边形 20"/>
            <p:cNvSpPr/>
            <p:nvPr/>
          </p:nvSpPr>
          <p:spPr>
            <a:xfrm>
              <a:off x="2634261"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2"/>
            <p:cNvSpPr>
              <a:spLocks/>
            </p:cNvSpPr>
            <p:nvPr/>
          </p:nvSpPr>
          <p:spPr bwMode="auto">
            <a:xfrm rot="5400000">
              <a:off x="2589496"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59" name="文本框 58"/>
          <p:cNvSpPr txBox="1"/>
          <p:nvPr/>
        </p:nvSpPr>
        <p:spPr>
          <a:xfrm>
            <a:off x="2733614" y="3467225"/>
            <a:ext cx="724408" cy="707886"/>
          </a:xfrm>
          <a:prstGeom prst="rect">
            <a:avLst/>
          </a:prstGeom>
          <a:noFill/>
        </p:spPr>
        <p:txBody>
          <a:bodyPr wrap="square" rtlCol="0">
            <a:spAutoFit/>
          </a:bodyPr>
          <a:lstStyle/>
          <a:p>
            <a:pPr algn="ctr"/>
            <a:r>
              <a:rPr lang="en-US" altLang="zh-CN" sz="4000" dirty="0">
                <a:solidFill>
                  <a:schemeClr val="accent2"/>
                </a:solidFill>
                <a:latin typeface="+mn-ea"/>
              </a:rPr>
              <a:t>0</a:t>
            </a:r>
            <a:endParaRPr lang="zh-CN" altLang="en-US" sz="4000" dirty="0">
              <a:solidFill>
                <a:schemeClr val="accent2"/>
              </a:solidFill>
              <a:latin typeface="+mn-ea"/>
            </a:endParaRPr>
          </a:p>
        </p:txBody>
      </p:sp>
      <p:sp>
        <p:nvSpPr>
          <p:cNvPr id="24" name="任意多边形 23"/>
          <p:cNvSpPr/>
          <p:nvPr/>
        </p:nvSpPr>
        <p:spPr>
          <a:xfrm>
            <a:off x="1215957" y="4175110"/>
            <a:ext cx="350196" cy="1164606"/>
          </a:xfrm>
          <a:custGeom>
            <a:avLst/>
            <a:gdLst>
              <a:gd name="connsiteX0" fmla="*/ 350196 w 350196"/>
              <a:gd name="connsiteY0" fmla="*/ 0 h 3813242"/>
              <a:gd name="connsiteX1" fmla="*/ 0 w 350196"/>
              <a:gd name="connsiteY1" fmla="*/ 165370 h 3813242"/>
              <a:gd name="connsiteX2" fmla="*/ 0 w 350196"/>
              <a:gd name="connsiteY2" fmla="*/ 3813242 h 3813242"/>
            </a:gdLst>
            <a:ahLst/>
            <a:cxnLst>
              <a:cxn ang="0">
                <a:pos x="connsiteX0" y="connsiteY0"/>
              </a:cxn>
              <a:cxn ang="0">
                <a:pos x="connsiteX1" y="connsiteY1"/>
              </a:cxn>
              <a:cxn ang="0">
                <a:pos x="connsiteX2" y="connsiteY2"/>
              </a:cxn>
            </a:cxnLst>
            <a:rect l="l" t="t" r="r" b="b"/>
            <a:pathLst>
              <a:path w="350196" h="3813242">
                <a:moveTo>
                  <a:pt x="350196" y="0"/>
                </a:moveTo>
                <a:lnTo>
                  <a:pt x="0" y="165370"/>
                </a:lnTo>
                <a:lnTo>
                  <a:pt x="0" y="3813242"/>
                </a:lnTo>
              </a:path>
            </a:pathLst>
          </a:cu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5293998" y="2799199"/>
            <a:ext cx="5081016" cy="584775"/>
          </a:xfrm>
          <a:prstGeom prst="rect">
            <a:avLst/>
          </a:prstGeom>
          <a:noFill/>
        </p:spPr>
        <p:txBody>
          <a:bodyPr wrap="square" rtlCol="0">
            <a:spAutoFit/>
          </a:bodyPr>
          <a:lstStyle/>
          <a:p>
            <a:r>
              <a:rPr lang="zh-CN" altLang="en-US" sz="3200" dirty="0">
                <a:solidFill>
                  <a:schemeClr val="bg1"/>
                </a:solidFill>
                <a:latin typeface="+mj-lt"/>
              </a:rPr>
              <a:t>家装材料调查报告</a:t>
            </a:r>
            <a:r>
              <a:rPr lang="en-US" altLang="zh-CN" sz="3200" dirty="0" err="1">
                <a:solidFill>
                  <a:schemeClr val="bg1"/>
                </a:solidFill>
                <a:latin typeface="+mj-lt"/>
              </a:rPr>
              <a:t>ppt</a:t>
            </a:r>
            <a:r>
              <a:rPr lang="zh-CN" altLang="en-US" sz="3200" dirty="0">
                <a:solidFill>
                  <a:schemeClr val="bg1"/>
                </a:solidFill>
                <a:latin typeface="+mj-lt"/>
              </a:rPr>
              <a:t>模板</a:t>
            </a:r>
          </a:p>
        </p:txBody>
      </p:sp>
      <p:grpSp>
        <p:nvGrpSpPr>
          <p:cNvPr id="3" name="组合 2"/>
          <p:cNvGrpSpPr/>
          <p:nvPr/>
        </p:nvGrpSpPr>
        <p:grpSpPr>
          <a:xfrm>
            <a:off x="10818876" y="3481263"/>
            <a:ext cx="1029692" cy="82142"/>
            <a:chOff x="9372600" y="3434620"/>
            <a:chExt cx="1029692" cy="82142"/>
          </a:xfrm>
        </p:grpSpPr>
        <p:grpSp>
          <p:nvGrpSpPr>
            <p:cNvPr id="6" name="组合 5"/>
            <p:cNvGrpSpPr/>
            <p:nvPr/>
          </p:nvGrpSpPr>
          <p:grpSpPr>
            <a:xfrm>
              <a:off x="9372600" y="3460442"/>
              <a:ext cx="889000" cy="36000"/>
              <a:chOff x="9372600" y="2997200"/>
              <a:chExt cx="889000" cy="71090"/>
            </a:xfrm>
          </p:grpSpPr>
          <p:cxnSp>
            <p:nvCxnSpPr>
              <p:cNvPr id="5" name="直接连接符 4"/>
              <p:cNvCxnSpPr/>
              <p:nvPr/>
            </p:nvCxnSpPr>
            <p:spPr>
              <a:xfrm>
                <a:off x="9372600" y="3001767"/>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9436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9499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9563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9626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9690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9753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9817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9880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9944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10007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10071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0134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0198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10261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7" name="圆角矩形 6"/>
            <p:cNvSpPr/>
            <p:nvPr/>
          </p:nvSpPr>
          <p:spPr>
            <a:xfrm>
              <a:off x="10320150" y="3434620"/>
              <a:ext cx="82142" cy="82142"/>
            </a:xfrm>
            <a:prstGeom prst="roundRect">
              <a:avLst>
                <a:gd name="adj" fmla="val 797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p:cNvSpPr txBox="1"/>
          <p:nvPr/>
        </p:nvSpPr>
        <p:spPr>
          <a:xfrm>
            <a:off x="1745161" y="3467224"/>
            <a:ext cx="724408" cy="707886"/>
          </a:xfrm>
          <a:prstGeom prst="rect">
            <a:avLst/>
          </a:prstGeom>
          <a:noFill/>
        </p:spPr>
        <p:txBody>
          <a:bodyPr wrap="square" rtlCol="0">
            <a:spAutoFit/>
          </a:bodyPr>
          <a:lstStyle/>
          <a:p>
            <a:pPr algn="ctr"/>
            <a:r>
              <a:rPr lang="en-US" altLang="zh-CN" sz="4000" dirty="0">
                <a:solidFill>
                  <a:schemeClr val="accent2"/>
                </a:solidFill>
                <a:latin typeface="+mn-ea"/>
              </a:rPr>
              <a:t>2</a:t>
            </a:r>
            <a:endParaRPr lang="zh-CN" altLang="en-US" sz="4000" dirty="0">
              <a:solidFill>
                <a:schemeClr val="accent2"/>
              </a:solidFill>
              <a:latin typeface="+mn-ea"/>
            </a:endParaRPr>
          </a:p>
        </p:txBody>
      </p:sp>
      <p:sp>
        <p:nvSpPr>
          <p:cNvPr id="62" name="矩形 61"/>
          <p:cNvSpPr/>
          <p:nvPr/>
        </p:nvSpPr>
        <p:spPr>
          <a:xfrm>
            <a:off x="5332098" y="3556111"/>
            <a:ext cx="5356841" cy="535531"/>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Experience as your reference, prudence as your brother and hope as your sentry. Four short words sum up what has lifted most.</a:t>
            </a:r>
            <a:endParaRPr lang="zh-CN" altLang="en-US" sz="1200" dirty="0">
              <a:solidFill>
                <a:schemeClr val="bg1">
                  <a:lumMod val="95000"/>
                </a:schemeClr>
              </a:solidFill>
              <a:latin typeface="+mn-ea"/>
            </a:endParaRPr>
          </a:p>
        </p:txBody>
      </p:sp>
      <p:cxnSp>
        <p:nvCxnSpPr>
          <p:cNvPr id="10" name="直接连接符 9"/>
          <p:cNvCxnSpPr/>
          <p:nvPr/>
        </p:nvCxnSpPr>
        <p:spPr>
          <a:xfrm>
            <a:off x="11930743" y="3522576"/>
            <a:ext cx="254411" cy="0"/>
          </a:xfrm>
          <a:prstGeom prst="line">
            <a:avLst/>
          </a:prstGeom>
          <a:ln w="127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69" name="任意多边形 68"/>
          <p:cNvSpPr/>
          <p:nvPr/>
        </p:nvSpPr>
        <p:spPr>
          <a:xfrm>
            <a:off x="10041825" y="2674374"/>
            <a:ext cx="185550" cy="216116"/>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279400" dist="215900" dir="270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flipV="1">
            <a:off x="5094514" y="3317152"/>
            <a:ext cx="5634446" cy="205424"/>
          </a:xfrm>
          <a:custGeom>
            <a:avLst/>
            <a:gdLst>
              <a:gd name="connsiteX0" fmla="*/ 0 w 5634446"/>
              <a:gd name="connsiteY0" fmla="*/ 252549 h 252549"/>
              <a:gd name="connsiteX1" fmla="*/ 130629 w 5634446"/>
              <a:gd name="connsiteY1" fmla="*/ 0 h 252549"/>
              <a:gd name="connsiteX2" fmla="*/ 5634446 w 5634446"/>
              <a:gd name="connsiteY2" fmla="*/ 0 h 252549"/>
            </a:gdLst>
            <a:ahLst/>
            <a:cxnLst>
              <a:cxn ang="0">
                <a:pos x="connsiteX0" y="connsiteY0"/>
              </a:cxn>
              <a:cxn ang="0">
                <a:pos x="connsiteX1" y="connsiteY1"/>
              </a:cxn>
              <a:cxn ang="0">
                <a:pos x="connsiteX2" y="connsiteY2"/>
              </a:cxn>
            </a:cxnLst>
            <a:rect l="l" t="t" r="r" b="b"/>
            <a:pathLst>
              <a:path w="5634446" h="252549">
                <a:moveTo>
                  <a:pt x="0" y="252549"/>
                </a:moveTo>
                <a:lnTo>
                  <a:pt x="130629" y="0"/>
                </a:lnTo>
                <a:lnTo>
                  <a:pt x="5634446" y="0"/>
                </a:lnTo>
              </a:path>
            </a:pathLst>
          </a:cu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rot="5400000">
            <a:off x="701111" y="5876991"/>
            <a:ext cx="1029692" cy="82142"/>
            <a:chOff x="9372600" y="3434620"/>
            <a:chExt cx="1029692" cy="82142"/>
          </a:xfrm>
        </p:grpSpPr>
        <p:grpSp>
          <p:nvGrpSpPr>
            <p:cNvPr id="63" name="组合 62"/>
            <p:cNvGrpSpPr/>
            <p:nvPr/>
          </p:nvGrpSpPr>
          <p:grpSpPr>
            <a:xfrm>
              <a:off x="9372600" y="3460442"/>
              <a:ext cx="889000" cy="36000"/>
              <a:chOff x="9372600" y="2997200"/>
              <a:chExt cx="889000" cy="71090"/>
            </a:xfrm>
          </p:grpSpPr>
          <p:cxnSp>
            <p:nvCxnSpPr>
              <p:cNvPr id="65" name="直接连接符 64"/>
              <p:cNvCxnSpPr/>
              <p:nvPr/>
            </p:nvCxnSpPr>
            <p:spPr>
              <a:xfrm>
                <a:off x="9372600" y="3001767"/>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9436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9499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9563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9626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9690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9753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9817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9880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9944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10007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0071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10134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10198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10261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64" name="圆角矩形 63"/>
            <p:cNvSpPr/>
            <p:nvPr/>
          </p:nvSpPr>
          <p:spPr>
            <a:xfrm>
              <a:off x="10320150" y="3434620"/>
              <a:ext cx="82142" cy="82142"/>
            </a:xfrm>
            <a:prstGeom prst="roundRect">
              <a:avLst>
                <a:gd name="adj" fmla="val 797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3" name="直接连接符 22"/>
          <p:cNvCxnSpPr/>
          <p:nvPr/>
        </p:nvCxnSpPr>
        <p:spPr>
          <a:xfrm>
            <a:off x="1215957" y="6461483"/>
            <a:ext cx="0" cy="396517"/>
          </a:xfrm>
          <a:prstGeom prst="line">
            <a:avLst/>
          </a:prstGeom>
          <a:ln w="127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146453" y="2407042"/>
            <a:ext cx="912795" cy="1063165"/>
            <a:chOff x="4146453" y="2407042"/>
            <a:chExt cx="912795" cy="1063165"/>
          </a:xfrm>
        </p:grpSpPr>
        <p:sp>
          <p:nvSpPr>
            <p:cNvPr id="19" name="任意多边形 18"/>
            <p:cNvSpPr/>
            <p:nvPr/>
          </p:nvSpPr>
          <p:spPr>
            <a:xfrm>
              <a:off x="4146453" y="2407042"/>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2"/>
            <p:cNvSpPr>
              <a:spLocks/>
            </p:cNvSpPr>
            <p:nvPr/>
          </p:nvSpPr>
          <p:spPr bwMode="auto">
            <a:xfrm rot="5400000">
              <a:off x="4106423" y="2512187"/>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58" name="文本框 57"/>
          <p:cNvSpPr txBox="1"/>
          <p:nvPr/>
        </p:nvSpPr>
        <p:spPr>
          <a:xfrm>
            <a:off x="4235119" y="2581318"/>
            <a:ext cx="724408" cy="707886"/>
          </a:xfrm>
          <a:prstGeom prst="rect">
            <a:avLst/>
          </a:prstGeom>
          <a:noFill/>
        </p:spPr>
        <p:txBody>
          <a:bodyPr wrap="square" rtlCol="0">
            <a:spAutoFit/>
          </a:bodyPr>
          <a:lstStyle/>
          <a:p>
            <a:pPr algn="ctr"/>
            <a:r>
              <a:rPr lang="en-US" altLang="zh-CN" sz="4000" dirty="0">
                <a:solidFill>
                  <a:schemeClr val="accent2"/>
                </a:solidFill>
                <a:latin typeface="+mn-ea"/>
              </a:rPr>
              <a:t>X</a:t>
            </a:r>
            <a:endParaRPr lang="zh-CN" altLang="en-US" sz="4000" dirty="0">
              <a:solidFill>
                <a:schemeClr val="accent2"/>
              </a:solidFill>
              <a:latin typeface="+mn-ea"/>
            </a:endParaRPr>
          </a:p>
        </p:txBody>
      </p:sp>
      <p:pic>
        <p:nvPicPr>
          <p:cNvPr id="11" name="1 (6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0588" y="-192741"/>
            <a:ext cx="609600" cy="609600"/>
          </a:xfrm>
          <a:prstGeom prst="rect">
            <a:avLst/>
          </a:prstGeom>
        </p:spPr>
      </p:pic>
    </p:spTree>
    <p:extLst>
      <p:ext uri="{BB962C8B-B14F-4D97-AF65-F5344CB8AC3E}">
        <p14:creationId xmlns:p14="http://schemas.microsoft.com/office/powerpoint/2010/main" val="244310572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10"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animEffect transition="in" filter="fade">
                                      <p:cBhvr>
                                        <p:cTn id="9" dur="750"/>
                                        <p:tgtEl>
                                          <p:spTgt spid="33"/>
                                        </p:tgtEl>
                                      </p:cBhvr>
                                    </p:animEffect>
                                  </p:childTnLst>
                                </p:cTn>
                              </p:par>
                              <p:par>
                                <p:cTn id="10" presetID="63" presetClass="path" presetSubtype="0" decel="50000" fill="hold" nodeType="withEffect">
                                  <p:stCondLst>
                                    <p:cond delay="0"/>
                                  </p:stCondLst>
                                  <p:childTnLst>
                                    <p:animMotion origin="layout" path="M 0.01523 -3.7037E-6 L -0.10885 -3.7037E-6 " pathEditMode="relative" rAng="0" ptsTypes="AA">
                                      <p:cBhvr>
                                        <p:cTn id="11" dur="750" spd="-100000" fill="hold"/>
                                        <p:tgtEl>
                                          <p:spTgt spid="33"/>
                                        </p:tgtEl>
                                        <p:attrNameLst>
                                          <p:attrName>ppt_x</p:attrName>
                                          <p:attrName>ppt_y</p:attrName>
                                        </p:attrNameLst>
                                      </p:cBhvr>
                                      <p:rCtr x="-6211" y="0"/>
                                    </p:animMotion>
                                  </p:childTnLst>
                                </p:cTn>
                              </p:par>
                              <p:par>
                                <p:cTn id="12" presetID="35" presetClass="path" presetSubtype="0" accel="50000" decel="50000" fill="hold" nodeType="withEffect">
                                  <p:stCondLst>
                                    <p:cond delay="750"/>
                                  </p:stCondLst>
                                  <p:childTnLst>
                                    <p:animMotion origin="layout" path="M 0.01601 -3.7037E-6 L 8.33333E-7 -3.7037E-6 " pathEditMode="relative" rAng="0" ptsTypes="AA">
                                      <p:cBhvr>
                                        <p:cTn id="13" dur="750" fill="hold"/>
                                        <p:tgtEl>
                                          <p:spTgt spid="33"/>
                                        </p:tgtEl>
                                        <p:attrNameLst>
                                          <p:attrName>ppt_x</p:attrName>
                                          <p:attrName>ppt_y</p:attrName>
                                        </p:attrNameLst>
                                      </p:cBhvr>
                                      <p:rCtr x="-807" y="0"/>
                                    </p:animMotion>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42" presetClass="path" presetSubtype="0" decel="30000" fill="hold" nodeType="withEffect">
                                  <p:stCondLst>
                                    <p:cond delay="0"/>
                                  </p:stCondLst>
                                  <p:childTnLst>
                                    <p:animMotion origin="layout" path="M 3.125E-6 -0.03981 L 3.125E-6 0.14815 " pathEditMode="relative" rAng="0" ptsTypes="AA">
                                      <p:cBhvr>
                                        <p:cTn id="18" dur="750" spd="-100000" fill="hold"/>
                                        <p:tgtEl>
                                          <p:spTgt spid="2"/>
                                        </p:tgtEl>
                                        <p:attrNameLst>
                                          <p:attrName>ppt_x</p:attrName>
                                          <p:attrName>ppt_y</p:attrName>
                                        </p:attrNameLst>
                                      </p:cBhvr>
                                      <p:rCtr x="0" y="9398"/>
                                    </p:animMotion>
                                  </p:childTnLst>
                                </p:cTn>
                              </p:par>
                              <p:par>
                                <p:cTn id="19" presetID="42" presetClass="path" presetSubtype="0" accel="30000" decel="30000" fill="hold" nodeType="withEffect">
                                  <p:stCondLst>
                                    <p:cond delay="750"/>
                                  </p:stCondLst>
                                  <p:childTnLst>
                                    <p:animMotion origin="layout" path="M 3.125E-6 -0.03981 L 3.125E-6 -3.7037E-6 " pathEditMode="relative" rAng="0" ptsTypes="AA">
                                      <p:cBhvr>
                                        <p:cTn id="20" dur="750" fill="hold"/>
                                        <p:tgtEl>
                                          <p:spTgt spid="2"/>
                                        </p:tgtEl>
                                        <p:attrNameLst>
                                          <p:attrName>ppt_x</p:attrName>
                                          <p:attrName>ppt_y</p:attrName>
                                        </p:attrNameLst>
                                      </p:cBhvr>
                                      <p:rCtr x="0" y="1991"/>
                                    </p:animMotion>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64" presetClass="path" presetSubtype="0" decel="30000" fill="hold" nodeType="withEffect">
                                  <p:stCondLst>
                                    <p:cond delay="0"/>
                                  </p:stCondLst>
                                  <p:childTnLst>
                                    <p:animMotion origin="layout" path="M 5E-6 0.03889 L 5E-6 -0.14815 " pathEditMode="relative" rAng="0" ptsTypes="AA">
                                      <p:cBhvr>
                                        <p:cTn id="25" dur="750" spd="-100000" fill="hold"/>
                                        <p:tgtEl>
                                          <p:spTgt spid="4"/>
                                        </p:tgtEl>
                                        <p:attrNameLst>
                                          <p:attrName>ppt_x</p:attrName>
                                          <p:attrName>ppt_y</p:attrName>
                                        </p:attrNameLst>
                                      </p:cBhvr>
                                      <p:rCtr x="0" y="-9352"/>
                                    </p:animMotion>
                                  </p:childTnLst>
                                </p:cTn>
                              </p:par>
                              <p:par>
                                <p:cTn id="26" presetID="64" presetClass="path" presetSubtype="0" accel="30000" decel="30000" fill="hold" nodeType="withEffect">
                                  <p:stCondLst>
                                    <p:cond delay="750"/>
                                  </p:stCondLst>
                                  <p:childTnLst>
                                    <p:animMotion origin="layout" path="M 5E-6 0.03843 L 5E-6 -2.22222E-6 " pathEditMode="relative" rAng="0" ptsTypes="AA">
                                      <p:cBhvr>
                                        <p:cTn id="27" dur="750" fill="hold"/>
                                        <p:tgtEl>
                                          <p:spTgt spid="4"/>
                                        </p:tgtEl>
                                        <p:attrNameLst>
                                          <p:attrName>ppt_x</p:attrName>
                                          <p:attrName>ppt_y</p:attrName>
                                        </p:attrNameLst>
                                      </p:cBhvr>
                                      <p:rCtr x="0" y="-1921"/>
                                    </p:animMotion>
                                  </p:childTnLst>
                                </p:cTn>
                              </p:par>
                              <p:par>
                                <p:cTn id="28" presetID="10"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750"/>
                                        <p:tgtEl>
                                          <p:spTgt spid="9"/>
                                        </p:tgtEl>
                                      </p:cBhvr>
                                    </p:animEffect>
                                  </p:childTnLst>
                                </p:cTn>
                              </p:par>
                              <p:par>
                                <p:cTn id="31" presetID="63" presetClass="path" presetSubtype="0" decel="50000" fill="hold" nodeType="withEffect">
                                  <p:stCondLst>
                                    <p:cond delay="0"/>
                                  </p:stCondLst>
                                  <p:childTnLst>
                                    <p:animMotion origin="layout" path="M -0.01562 -3.7037E-6 L 0.11081 -3.7037E-6 " pathEditMode="relative" rAng="0" ptsTypes="AA">
                                      <p:cBhvr>
                                        <p:cTn id="32" dur="750" spd="-100000" fill="hold"/>
                                        <p:tgtEl>
                                          <p:spTgt spid="9"/>
                                        </p:tgtEl>
                                        <p:attrNameLst>
                                          <p:attrName>ppt_x</p:attrName>
                                          <p:attrName>ppt_y</p:attrName>
                                        </p:attrNameLst>
                                      </p:cBhvr>
                                      <p:rCtr x="6315" y="0"/>
                                    </p:animMotion>
                                  </p:childTnLst>
                                </p:cTn>
                              </p:par>
                              <p:par>
                                <p:cTn id="33" presetID="35" presetClass="path" presetSubtype="0" accel="50000" decel="50000" fill="hold" nodeType="withEffect">
                                  <p:stCondLst>
                                    <p:cond delay="750"/>
                                  </p:stCondLst>
                                  <p:childTnLst>
                                    <p:animMotion origin="layout" path="M -0.01562 -3.7037E-6 L -2.29167E-6 -3.7037E-6 " pathEditMode="relative" rAng="0" ptsTypes="AA">
                                      <p:cBhvr>
                                        <p:cTn id="34" dur="750" fill="hold"/>
                                        <p:tgtEl>
                                          <p:spTgt spid="9"/>
                                        </p:tgtEl>
                                        <p:attrNameLst>
                                          <p:attrName>ppt_x</p:attrName>
                                          <p:attrName>ppt_y</p:attrName>
                                        </p:attrNameLst>
                                      </p:cBhvr>
                                      <p:rCtr x="781" y="0"/>
                                    </p:animMotion>
                                  </p:childTnLst>
                                </p:cTn>
                              </p:par>
                              <p:par>
                                <p:cTn id="35" presetID="53" presetClass="entr" presetSubtype="16" fill="hold" grpId="0" nodeType="withEffect">
                                  <p:stCondLst>
                                    <p:cond delay="1250"/>
                                  </p:stCondLst>
                                  <p:childTnLst>
                                    <p:set>
                                      <p:cBhvr>
                                        <p:cTn id="36" dur="1" fill="hold">
                                          <p:stCondLst>
                                            <p:cond delay="0"/>
                                          </p:stCondLst>
                                        </p:cTn>
                                        <p:tgtEl>
                                          <p:spTgt spid="60"/>
                                        </p:tgtEl>
                                        <p:attrNameLst>
                                          <p:attrName>style.visibility</p:attrName>
                                        </p:attrNameLst>
                                      </p:cBhvr>
                                      <p:to>
                                        <p:strVal val="visible"/>
                                      </p:to>
                                    </p:set>
                                    <p:anim calcmode="lin" valueType="num">
                                      <p:cBhvr>
                                        <p:cTn id="37" dur="750" fill="hold"/>
                                        <p:tgtEl>
                                          <p:spTgt spid="60"/>
                                        </p:tgtEl>
                                        <p:attrNameLst>
                                          <p:attrName>ppt_w</p:attrName>
                                        </p:attrNameLst>
                                      </p:cBhvr>
                                      <p:tavLst>
                                        <p:tav tm="0">
                                          <p:val>
                                            <p:fltVal val="0"/>
                                          </p:val>
                                        </p:tav>
                                        <p:tav tm="100000">
                                          <p:val>
                                            <p:strVal val="#ppt_w"/>
                                          </p:val>
                                        </p:tav>
                                      </p:tavLst>
                                    </p:anim>
                                    <p:anim calcmode="lin" valueType="num">
                                      <p:cBhvr>
                                        <p:cTn id="38" dur="750" fill="hold"/>
                                        <p:tgtEl>
                                          <p:spTgt spid="60"/>
                                        </p:tgtEl>
                                        <p:attrNameLst>
                                          <p:attrName>ppt_h</p:attrName>
                                        </p:attrNameLst>
                                      </p:cBhvr>
                                      <p:tavLst>
                                        <p:tav tm="0">
                                          <p:val>
                                            <p:fltVal val="0"/>
                                          </p:val>
                                        </p:tav>
                                        <p:tav tm="100000">
                                          <p:val>
                                            <p:strVal val="#ppt_h"/>
                                          </p:val>
                                        </p:tav>
                                      </p:tavLst>
                                    </p:anim>
                                    <p:animEffect transition="in" filter="fade">
                                      <p:cBhvr>
                                        <p:cTn id="39" dur="750"/>
                                        <p:tgtEl>
                                          <p:spTgt spid="60"/>
                                        </p:tgtEl>
                                      </p:cBhvr>
                                    </p:animEffect>
                                  </p:childTnLst>
                                </p:cTn>
                              </p:par>
                              <p:par>
                                <p:cTn id="40" presetID="53" presetClass="entr" presetSubtype="16" fill="hold" grpId="0" nodeType="withEffect">
                                  <p:stCondLst>
                                    <p:cond delay="1250"/>
                                  </p:stCondLst>
                                  <p:childTnLst>
                                    <p:set>
                                      <p:cBhvr>
                                        <p:cTn id="41" dur="1" fill="hold">
                                          <p:stCondLst>
                                            <p:cond delay="0"/>
                                          </p:stCondLst>
                                        </p:cTn>
                                        <p:tgtEl>
                                          <p:spTgt spid="59"/>
                                        </p:tgtEl>
                                        <p:attrNameLst>
                                          <p:attrName>style.visibility</p:attrName>
                                        </p:attrNameLst>
                                      </p:cBhvr>
                                      <p:to>
                                        <p:strVal val="visible"/>
                                      </p:to>
                                    </p:set>
                                    <p:anim calcmode="lin" valueType="num">
                                      <p:cBhvr>
                                        <p:cTn id="42" dur="750" fill="hold"/>
                                        <p:tgtEl>
                                          <p:spTgt spid="59"/>
                                        </p:tgtEl>
                                        <p:attrNameLst>
                                          <p:attrName>ppt_w</p:attrName>
                                        </p:attrNameLst>
                                      </p:cBhvr>
                                      <p:tavLst>
                                        <p:tav tm="0">
                                          <p:val>
                                            <p:fltVal val="0"/>
                                          </p:val>
                                        </p:tav>
                                        <p:tav tm="100000">
                                          <p:val>
                                            <p:strVal val="#ppt_w"/>
                                          </p:val>
                                        </p:tav>
                                      </p:tavLst>
                                    </p:anim>
                                    <p:anim calcmode="lin" valueType="num">
                                      <p:cBhvr>
                                        <p:cTn id="43" dur="750" fill="hold"/>
                                        <p:tgtEl>
                                          <p:spTgt spid="59"/>
                                        </p:tgtEl>
                                        <p:attrNameLst>
                                          <p:attrName>ppt_h</p:attrName>
                                        </p:attrNameLst>
                                      </p:cBhvr>
                                      <p:tavLst>
                                        <p:tav tm="0">
                                          <p:val>
                                            <p:fltVal val="0"/>
                                          </p:val>
                                        </p:tav>
                                        <p:tav tm="100000">
                                          <p:val>
                                            <p:strVal val="#ppt_h"/>
                                          </p:val>
                                        </p:tav>
                                      </p:tavLst>
                                    </p:anim>
                                    <p:animEffect transition="in" filter="fade">
                                      <p:cBhvr>
                                        <p:cTn id="44" dur="750"/>
                                        <p:tgtEl>
                                          <p:spTgt spid="59"/>
                                        </p:tgtEl>
                                      </p:cBhvr>
                                    </p:animEffect>
                                  </p:childTnLst>
                                </p:cTn>
                              </p:par>
                              <p:par>
                                <p:cTn id="45" presetID="53" presetClass="entr" presetSubtype="16" fill="hold" grpId="0" nodeType="withEffect">
                                  <p:stCondLst>
                                    <p:cond delay="1250"/>
                                  </p:stCondLst>
                                  <p:childTnLst>
                                    <p:set>
                                      <p:cBhvr>
                                        <p:cTn id="46" dur="1" fill="hold">
                                          <p:stCondLst>
                                            <p:cond delay="0"/>
                                          </p:stCondLst>
                                        </p:cTn>
                                        <p:tgtEl>
                                          <p:spTgt spid="8"/>
                                        </p:tgtEl>
                                        <p:attrNameLst>
                                          <p:attrName>style.visibility</p:attrName>
                                        </p:attrNameLst>
                                      </p:cBhvr>
                                      <p:to>
                                        <p:strVal val="visible"/>
                                      </p:to>
                                    </p:set>
                                    <p:anim calcmode="lin" valueType="num">
                                      <p:cBhvr>
                                        <p:cTn id="47" dur="750" fill="hold"/>
                                        <p:tgtEl>
                                          <p:spTgt spid="8"/>
                                        </p:tgtEl>
                                        <p:attrNameLst>
                                          <p:attrName>ppt_w</p:attrName>
                                        </p:attrNameLst>
                                      </p:cBhvr>
                                      <p:tavLst>
                                        <p:tav tm="0">
                                          <p:val>
                                            <p:fltVal val="0"/>
                                          </p:val>
                                        </p:tav>
                                        <p:tav tm="100000">
                                          <p:val>
                                            <p:strVal val="#ppt_w"/>
                                          </p:val>
                                        </p:tav>
                                      </p:tavLst>
                                    </p:anim>
                                    <p:anim calcmode="lin" valueType="num">
                                      <p:cBhvr>
                                        <p:cTn id="48" dur="750" fill="hold"/>
                                        <p:tgtEl>
                                          <p:spTgt spid="8"/>
                                        </p:tgtEl>
                                        <p:attrNameLst>
                                          <p:attrName>ppt_h</p:attrName>
                                        </p:attrNameLst>
                                      </p:cBhvr>
                                      <p:tavLst>
                                        <p:tav tm="0">
                                          <p:val>
                                            <p:fltVal val="0"/>
                                          </p:val>
                                        </p:tav>
                                        <p:tav tm="100000">
                                          <p:val>
                                            <p:strVal val="#ppt_h"/>
                                          </p:val>
                                        </p:tav>
                                      </p:tavLst>
                                    </p:anim>
                                    <p:animEffect transition="in" filter="fade">
                                      <p:cBhvr>
                                        <p:cTn id="49" dur="750"/>
                                        <p:tgtEl>
                                          <p:spTgt spid="8"/>
                                        </p:tgtEl>
                                      </p:cBhvr>
                                    </p:animEffect>
                                  </p:childTnLst>
                                </p:cTn>
                              </p:par>
                              <p:par>
                                <p:cTn id="50" presetID="53" presetClass="entr" presetSubtype="16" fill="hold" grpId="0" nodeType="withEffect">
                                  <p:stCondLst>
                                    <p:cond delay="1250"/>
                                  </p:stCondLst>
                                  <p:childTnLst>
                                    <p:set>
                                      <p:cBhvr>
                                        <p:cTn id="51" dur="1" fill="hold">
                                          <p:stCondLst>
                                            <p:cond delay="0"/>
                                          </p:stCondLst>
                                        </p:cTn>
                                        <p:tgtEl>
                                          <p:spTgt spid="58"/>
                                        </p:tgtEl>
                                        <p:attrNameLst>
                                          <p:attrName>style.visibility</p:attrName>
                                        </p:attrNameLst>
                                      </p:cBhvr>
                                      <p:to>
                                        <p:strVal val="visible"/>
                                      </p:to>
                                    </p:set>
                                    <p:anim calcmode="lin" valueType="num">
                                      <p:cBhvr>
                                        <p:cTn id="52" dur="750" fill="hold"/>
                                        <p:tgtEl>
                                          <p:spTgt spid="58"/>
                                        </p:tgtEl>
                                        <p:attrNameLst>
                                          <p:attrName>ppt_w</p:attrName>
                                        </p:attrNameLst>
                                      </p:cBhvr>
                                      <p:tavLst>
                                        <p:tav tm="0">
                                          <p:val>
                                            <p:fltVal val="0"/>
                                          </p:val>
                                        </p:tav>
                                        <p:tav tm="100000">
                                          <p:val>
                                            <p:strVal val="#ppt_w"/>
                                          </p:val>
                                        </p:tav>
                                      </p:tavLst>
                                    </p:anim>
                                    <p:anim calcmode="lin" valueType="num">
                                      <p:cBhvr>
                                        <p:cTn id="53" dur="750" fill="hold"/>
                                        <p:tgtEl>
                                          <p:spTgt spid="58"/>
                                        </p:tgtEl>
                                        <p:attrNameLst>
                                          <p:attrName>ppt_h</p:attrName>
                                        </p:attrNameLst>
                                      </p:cBhvr>
                                      <p:tavLst>
                                        <p:tav tm="0">
                                          <p:val>
                                            <p:fltVal val="0"/>
                                          </p:val>
                                        </p:tav>
                                        <p:tav tm="100000">
                                          <p:val>
                                            <p:strVal val="#ppt_h"/>
                                          </p:val>
                                        </p:tav>
                                      </p:tavLst>
                                    </p:anim>
                                    <p:animEffect transition="in" filter="fade">
                                      <p:cBhvr>
                                        <p:cTn id="54" dur="750"/>
                                        <p:tgtEl>
                                          <p:spTgt spid="58"/>
                                        </p:tgtEl>
                                      </p:cBhvr>
                                    </p:animEffect>
                                  </p:childTnLst>
                                </p:cTn>
                              </p:par>
                              <p:par>
                                <p:cTn id="55" presetID="53" presetClass="entr" presetSubtype="16" fill="hold" grpId="0" nodeType="withEffect">
                                  <p:stCondLst>
                                    <p:cond delay="1250"/>
                                  </p:stCondLst>
                                  <p:childTnLst>
                                    <p:set>
                                      <p:cBhvr>
                                        <p:cTn id="56" dur="1" fill="hold">
                                          <p:stCondLst>
                                            <p:cond delay="0"/>
                                          </p:stCondLst>
                                        </p:cTn>
                                        <p:tgtEl>
                                          <p:spTgt spid="17"/>
                                        </p:tgtEl>
                                        <p:attrNameLst>
                                          <p:attrName>style.visibility</p:attrName>
                                        </p:attrNameLst>
                                      </p:cBhvr>
                                      <p:to>
                                        <p:strVal val="visible"/>
                                      </p:to>
                                    </p:set>
                                    <p:anim calcmode="lin" valueType="num">
                                      <p:cBhvr>
                                        <p:cTn id="57" dur="750" fill="hold"/>
                                        <p:tgtEl>
                                          <p:spTgt spid="17"/>
                                        </p:tgtEl>
                                        <p:attrNameLst>
                                          <p:attrName>ppt_w</p:attrName>
                                        </p:attrNameLst>
                                      </p:cBhvr>
                                      <p:tavLst>
                                        <p:tav tm="0">
                                          <p:val>
                                            <p:fltVal val="0"/>
                                          </p:val>
                                        </p:tav>
                                        <p:tav tm="100000">
                                          <p:val>
                                            <p:strVal val="#ppt_w"/>
                                          </p:val>
                                        </p:tav>
                                      </p:tavLst>
                                    </p:anim>
                                    <p:anim calcmode="lin" valueType="num">
                                      <p:cBhvr>
                                        <p:cTn id="58" dur="750" fill="hold"/>
                                        <p:tgtEl>
                                          <p:spTgt spid="17"/>
                                        </p:tgtEl>
                                        <p:attrNameLst>
                                          <p:attrName>ppt_h</p:attrName>
                                        </p:attrNameLst>
                                      </p:cBhvr>
                                      <p:tavLst>
                                        <p:tav tm="0">
                                          <p:val>
                                            <p:fltVal val="0"/>
                                          </p:val>
                                        </p:tav>
                                        <p:tav tm="100000">
                                          <p:val>
                                            <p:strVal val="#ppt_h"/>
                                          </p:val>
                                        </p:tav>
                                      </p:tavLst>
                                    </p:anim>
                                    <p:animEffect transition="in" filter="fade">
                                      <p:cBhvr>
                                        <p:cTn id="59" dur="750"/>
                                        <p:tgtEl>
                                          <p:spTgt spid="17"/>
                                        </p:tgtEl>
                                      </p:cBhvr>
                                    </p:animEffect>
                                  </p:childTnLst>
                                </p:cTn>
                              </p:par>
                              <p:par>
                                <p:cTn id="60" presetID="22" presetClass="entr" presetSubtype="1" fill="hold" grpId="0" nodeType="withEffect">
                                  <p:stCondLst>
                                    <p:cond delay="1250"/>
                                  </p:stCondLst>
                                  <p:childTnLst>
                                    <p:set>
                                      <p:cBhvr>
                                        <p:cTn id="61" dur="1" fill="hold">
                                          <p:stCondLst>
                                            <p:cond delay="0"/>
                                          </p:stCondLst>
                                        </p:cTn>
                                        <p:tgtEl>
                                          <p:spTgt spid="24"/>
                                        </p:tgtEl>
                                        <p:attrNameLst>
                                          <p:attrName>style.visibility</p:attrName>
                                        </p:attrNameLst>
                                      </p:cBhvr>
                                      <p:to>
                                        <p:strVal val="visible"/>
                                      </p:to>
                                    </p:set>
                                    <p:animEffect transition="in" filter="wipe(up)">
                                      <p:cBhvr>
                                        <p:cTn id="62" dur="750"/>
                                        <p:tgtEl>
                                          <p:spTgt spid="24"/>
                                        </p:tgtEl>
                                      </p:cBhvr>
                                    </p:animEffect>
                                  </p:childTnLst>
                                </p:cTn>
                              </p:par>
                              <p:par>
                                <p:cTn id="63" presetID="22" presetClass="entr" presetSubtype="1" fill="hold" nodeType="withEffect">
                                  <p:stCondLst>
                                    <p:cond delay="1250"/>
                                  </p:stCondLst>
                                  <p:childTnLst>
                                    <p:set>
                                      <p:cBhvr>
                                        <p:cTn id="64" dur="1" fill="hold">
                                          <p:stCondLst>
                                            <p:cond delay="0"/>
                                          </p:stCondLst>
                                        </p:cTn>
                                        <p:tgtEl>
                                          <p:spTgt spid="61"/>
                                        </p:tgtEl>
                                        <p:attrNameLst>
                                          <p:attrName>style.visibility</p:attrName>
                                        </p:attrNameLst>
                                      </p:cBhvr>
                                      <p:to>
                                        <p:strVal val="visible"/>
                                      </p:to>
                                    </p:set>
                                    <p:animEffect transition="in" filter="wipe(up)">
                                      <p:cBhvr>
                                        <p:cTn id="65" dur="750"/>
                                        <p:tgtEl>
                                          <p:spTgt spid="61"/>
                                        </p:tgtEl>
                                      </p:cBhvr>
                                    </p:animEffect>
                                  </p:childTnLst>
                                </p:cTn>
                              </p:par>
                              <p:par>
                                <p:cTn id="66" presetID="22" presetClass="entr" presetSubtype="1" fill="hold" nodeType="withEffect">
                                  <p:stCondLst>
                                    <p:cond delay="1250"/>
                                  </p:stCondLst>
                                  <p:childTnLst>
                                    <p:set>
                                      <p:cBhvr>
                                        <p:cTn id="67" dur="1" fill="hold">
                                          <p:stCondLst>
                                            <p:cond delay="0"/>
                                          </p:stCondLst>
                                        </p:cTn>
                                        <p:tgtEl>
                                          <p:spTgt spid="23"/>
                                        </p:tgtEl>
                                        <p:attrNameLst>
                                          <p:attrName>style.visibility</p:attrName>
                                        </p:attrNameLst>
                                      </p:cBhvr>
                                      <p:to>
                                        <p:strVal val="visible"/>
                                      </p:to>
                                    </p:set>
                                    <p:animEffect transition="in" filter="wipe(up)">
                                      <p:cBhvr>
                                        <p:cTn id="68" dur="750"/>
                                        <p:tgtEl>
                                          <p:spTgt spid="23"/>
                                        </p:tgtEl>
                                      </p:cBhvr>
                                    </p:animEffect>
                                  </p:childTnLst>
                                </p:cTn>
                              </p:par>
                              <p:par>
                                <p:cTn id="69" presetID="22" presetClass="entr" presetSubtype="8" fill="hold" grpId="0" nodeType="withEffect">
                                  <p:stCondLst>
                                    <p:cond delay="1250"/>
                                  </p:stCondLst>
                                  <p:childTnLst>
                                    <p:set>
                                      <p:cBhvr>
                                        <p:cTn id="70" dur="1" fill="hold">
                                          <p:stCondLst>
                                            <p:cond delay="0"/>
                                          </p:stCondLst>
                                        </p:cTn>
                                        <p:tgtEl>
                                          <p:spTgt spid="16"/>
                                        </p:tgtEl>
                                        <p:attrNameLst>
                                          <p:attrName>style.visibility</p:attrName>
                                        </p:attrNameLst>
                                      </p:cBhvr>
                                      <p:to>
                                        <p:strVal val="visible"/>
                                      </p:to>
                                    </p:set>
                                    <p:animEffect transition="in" filter="wipe(left)">
                                      <p:cBhvr>
                                        <p:cTn id="71" dur="1000"/>
                                        <p:tgtEl>
                                          <p:spTgt spid="16"/>
                                        </p:tgtEl>
                                      </p:cBhvr>
                                    </p:animEffect>
                                  </p:childTnLst>
                                </p:cTn>
                              </p:par>
                              <p:par>
                                <p:cTn id="72" presetID="22" presetClass="entr" presetSubtype="8" fill="hold" grpId="0" nodeType="withEffect">
                                  <p:stCondLst>
                                    <p:cond delay="1250"/>
                                  </p:stCondLst>
                                  <p:childTnLst>
                                    <p:set>
                                      <p:cBhvr>
                                        <p:cTn id="73" dur="1" fill="hold">
                                          <p:stCondLst>
                                            <p:cond delay="0"/>
                                          </p:stCondLst>
                                        </p:cTn>
                                        <p:tgtEl>
                                          <p:spTgt spid="27"/>
                                        </p:tgtEl>
                                        <p:attrNameLst>
                                          <p:attrName>style.visibility</p:attrName>
                                        </p:attrNameLst>
                                      </p:cBhvr>
                                      <p:to>
                                        <p:strVal val="visible"/>
                                      </p:to>
                                    </p:set>
                                    <p:animEffect transition="in" filter="wipe(left)">
                                      <p:cBhvr>
                                        <p:cTn id="74" dur="1000"/>
                                        <p:tgtEl>
                                          <p:spTgt spid="27"/>
                                        </p:tgtEl>
                                      </p:cBhvr>
                                    </p:animEffect>
                                  </p:childTnLst>
                                </p:cTn>
                              </p:par>
                              <p:par>
                                <p:cTn id="75" presetID="22" presetClass="entr" presetSubtype="8" fill="hold" grpId="0" nodeType="withEffect">
                                  <p:stCondLst>
                                    <p:cond delay="1250"/>
                                  </p:stCondLst>
                                  <p:childTnLst>
                                    <p:set>
                                      <p:cBhvr>
                                        <p:cTn id="76" dur="1" fill="hold">
                                          <p:stCondLst>
                                            <p:cond delay="0"/>
                                          </p:stCondLst>
                                        </p:cTn>
                                        <p:tgtEl>
                                          <p:spTgt spid="62"/>
                                        </p:tgtEl>
                                        <p:attrNameLst>
                                          <p:attrName>style.visibility</p:attrName>
                                        </p:attrNameLst>
                                      </p:cBhvr>
                                      <p:to>
                                        <p:strVal val="visible"/>
                                      </p:to>
                                    </p:set>
                                    <p:animEffect transition="in" filter="wipe(left)">
                                      <p:cBhvr>
                                        <p:cTn id="77" dur="1000"/>
                                        <p:tgtEl>
                                          <p:spTgt spid="62"/>
                                        </p:tgtEl>
                                      </p:cBhvr>
                                    </p:animEffect>
                                  </p:childTnLst>
                                </p:cTn>
                              </p:par>
                              <p:par>
                                <p:cTn id="78" presetID="10" presetClass="entr" presetSubtype="0" fill="hold" grpId="0" nodeType="withEffect">
                                  <p:stCondLst>
                                    <p:cond delay="1250"/>
                                  </p:stCondLst>
                                  <p:childTnLst>
                                    <p:set>
                                      <p:cBhvr>
                                        <p:cTn id="79" dur="1" fill="hold">
                                          <p:stCondLst>
                                            <p:cond delay="0"/>
                                          </p:stCondLst>
                                        </p:cTn>
                                        <p:tgtEl>
                                          <p:spTgt spid="69"/>
                                        </p:tgtEl>
                                        <p:attrNameLst>
                                          <p:attrName>style.visibility</p:attrName>
                                        </p:attrNameLst>
                                      </p:cBhvr>
                                      <p:to>
                                        <p:strVal val="visible"/>
                                      </p:to>
                                    </p:set>
                                    <p:animEffect transition="in" filter="fade">
                                      <p:cBhvr>
                                        <p:cTn id="80" dur="500"/>
                                        <p:tgtEl>
                                          <p:spTgt spid="69"/>
                                        </p:tgtEl>
                                      </p:cBhvr>
                                    </p:animEffect>
                                  </p:childTnLst>
                                </p:cTn>
                              </p:par>
                              <p:par>
                                <p:cTn id="81" presetID="35" presetClass="path" presetSubtype="0" decel="40000" fill="hold" grpId="1" nodeType="withEffect">
                                  <p:stCondLst>
                                    <p:cond delay="1250"/>
                                  </p:stCondLst>
                                  <p:childTnLst>
                                    <p:animMotion origin="layout" path="M 0.03073 1.11111E-6 L -0.15924 1.11111E-6 " pathEditMode="relative" rAng="0" ptsTypes="AA">
                                      <p:cBhvr>
                                        <p:cTn id="82" dur="1000" spd="-100000" fill="hold"/>
                                        <p:tgtEl>
                                          <p:spTgt spid="69"/>
                                        </p:tgtEl>
                                        <p:attrNameLst>
                                          <p:attrName>ppt_x</p:attrName>
                                          <p:attrName>ppt_y</p:attrName>
                                        </p:attrNameLst>
                                      </p:cBhvr>
                                      <p:rCtr x="-9505" y="0"/>
                                    </p:animMotion>
                                  </p:childTnLst>
                                </p:cTn>
                              </p:par>
                              <p:par>
                                <p:cTn id="83" presetID="35" presetClass="path" presetSubtype="0" accel="40000" decel="40000" fill="hold" grpId="2" nodeType="withEffect">
                                  <p:stCondLst>
                                    <p:cond delay="2250"/>
                                  </p:stCondLst>
                                  <p:childTnLst>
                                    <p:animMotion origin="layout" path="M 0.03073 7.40741E-7 L -6.25E-7 7.40741E-7 " pathEditMode="relative" rAng="0" ptsTypes="AA">
                                      <p:cBhvr>
                                        <p:cTn id="84" dur="750" fill="hold"/>
                                        <p:tgtEl>
                                          <p:spTgt spid="69"/>
                                        </p:tgtEl>
                                        <p:attrNameLst>
                                          <p:attrName>ppt_x</p:attrName>
                                          <p:attrName>ppt_y</p:attrName>
                                        </p:attrNameLst>
                                      </p:cBhvr>
                                      <p:rCtr x="-1536" y="0"/>
                                    </p:animMotion>
                                  </p:childTnLst>
                                </p:cTn>
                              </p:par>
                              <p:par>
                                <p:cTn id="85" presetID="22" presetClass="entr" presetSubtype="8" fill="hold" nodeType="withEffect">
                                  <p:stCondLst>
                                    <p:cond delay="1500"/>
                                  </p:stCondLst>
                                  <p:childTnLst>
                                    <p:set>
                                      <p:cBhvr>
                                        <p:cTn id="86" dur="1" fill="hold">
                                          <p:stCondLst>
                                            <p:cond delay="0"/>
                                          </p:stCondLst>
                                        </p:cTn>
                                        <p:tgtEl>
                                          <p:spTgt spid="3"/>
                                        </p:tgtEl>
                                        <p:attrNameLst>
                                          <p:attrName>style.visibility</p:attrName>
                                        </p:attrNameLst>
                                      </p:cBhvr>
                                      <p:to>
                                        <p:strVal val="visible"/>
                                      </p:to>
                                    </p:set>
                                    <p:animEffect transition="in" filter="wipe(left)">
                                      <p:cBhvr>
                                        <p:cTn id="87" dur="750"/>
                                        <p:tgtEl>
                                          <p:spTgt spid="3"/>
                                        </p:tgtEl>
                                      </p:cBhvr>
                                    </p:animEffect>
                                  </p:childTnLst>
                                </p:cTn>
                              </p:par>
                              <p:par>
                                <p:cTn id="88" presetID="22" presetClass="entr" presetSubtype="8" fill="hold" nodeType="withEffect">
                                  <p:stCondLst>
                                    <p:cond delay="1500"/>
                                  </p:stCondLst>
                                  <p:childTnLst>
                                    <p:set>
                                      <p:cBhvr>
                                        <p:cTn id="89" dur="1" fill="hold">
                                          <p:stCondLst>
                                            <p:cond delay="0"/>
                                          </p:stCondLst>
                                        </p:cTn>
                                        <p:tgtEl>
                                          <p:spTgt spid="10"/>
                                        </p:tgtEl>
                                        <p:attrNameLst>
                                          <p:attrName>style.visibility</p:attrName>
                                        </p:attrNameLst>
                                      </p:cBhvr>
                                      <p:to>
                                        <p:strVal val="visible"/>
                                      </p:to>
                                    </p:set>
                                    <p:animEffect transition="in" filter="wipe(left)">
                                      <p:cBhvr>
                                        <p:cTn id="90"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91" repeatCount="indefinite" fill="hold" display="0">
                  <p:stCondLst>
                    <p:cond delay="indefinite"/>
                  </p:stCondLst>
                  <p:endCondLst>
                    <p:cond evt="onStopAudio" delay="0">
                      <p:tgtEl>
                        <p:sldTgt/>
                      </p:tgtEl>
                    </p:cond>
                  </p:endCondLst>
                </p:cTn>
                <p:tgtEl>
                  <p:spTgt spid="11"/>
                </p:tgtEl>
              </p:cMediaNode>
            </p:audio>
          </p:childTnLst>
        </p:cTn>
      </p:par>
    </p:tnLst>
    <p:bldLst>
      <p:bldP spid="17" grpId="0" animBg="1"/>
      <p:bldP spid="8" grpId="0"/>
      <p:bldP spid="59" grpId="0"/>
      <p:bldP spid="24" grpId="0" animBg="1"/>
      <p:bldP spid="27" grpId="0"/>
      <p:bldP spid="60" grpId="0"/>
      <p:bldP spid="62" grpId="0"/>
      <p:bldP spid="69" grpId="0" animBg="1"/>
      <p:bldP spid="69" grpId="1" animBg="1"/>
      <p:bldP spid="69" grpId="2" animBg="1"/>
      <p:bldP spid="16" grpId="0" animBg="1"/>
      <p:bldP spid="5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83725" y="2969536"/>
            <a:ext cx="1063165" cy="912795"/>
            <a:chOff x="2283725" y="2969536"/>
            <a:chExt cx="1063165" cy="912795"/>
          </a:xfrm>
        </p:grpSpPr>
        <p:sp>
          <p:nvSpPr>
            <p:cNvPr id="3" name="任意多边形 2"/>
            <p:cNvSpPr/>
            <p:nvPr/>
          </p:nvSpPr>
          <p:spPr>
            <a:xfrm rot="5400000">
              <a:off x="2358910" y="2894351"/>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9000000" scaled="0"/>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Freeform 12"/>
            <p:cNvSpPr>
              <a:spLocks/>
            </p:cNvSpPr>
            <p:nvPr/>
          </p:nvSpPr>
          <p:spPr bwMode="auto">
            <a:xfrm rot="10800000">
              <a:off x="2319933" y="3004252"/>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17" name="任意多边形 16"/>
          <p:cNvSpPr/>
          <p:nvPr/>
        </p:nvSpPr>
        <p:spPr>
          <a:xfrm rot="5400000">
            <a:off x="3738597" y="2789168"/>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4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rot="5400000">
            <a:off x="3376974" y="3007946"/>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2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1108721" y="1598419"/>
            <a:ext cx="2404872" cy="584775"/>
          </a:xfrm>
          <a:prstGeom prst="rect">
            <a:avLst/>
          </a:prstGeom>
          <a:noFill/>
        </p:spPr>
        <p:txBody>
          <a:bodyPr wrap="square" rtlCol="0" anchor="ctr" anchorCtr="0">
            <a:spAutoFit/>
          </a:bodyPr>
          <a:lstStyle/>
          <a:p>
            <a:r>
              <a:rPr lang="en-US" altLang="zh-CN" sz="3200" dirty="0">
                <a:solidFill>
                  <a:schemeClr val="bg1"/>
                </a:solidFill>
                <a:latin typeface="+mj-lt"/>
              </a:rPr>
              <a:t>CONTENT</a:t>
            </a:r>
            <a:endParaRPr lang="zh-CN" altLang="en-US" sz="3200" dirty="0">
              <a:solidFill>
                <a:schemeClr val="bg1"/>
              </a:solidFill>
              <a:latin typeface="+mj-lt"/>
            </a:endParaRPr>
          </a:p>
        </p:txBody>
      </p:sp>
      <p:sp>
        <p:nvSpPr>
          <p:cNvPr id="53" name="文本框 52"/>
          <p:cNvSpPr txBox="1"/>
          <p:nvPr/>
        </p:nvSpPr>
        <p:spPr>
          <a:xfrm>
            <a:off x="2020419" y="4262240"/>
            <a:ext cx="1586876" cy="400110"/>
          </a:xfrm>
          <a:prstGeom prst="rect">
            <a:avLst/>
          </a:prstGeom>
          <a:noFill/>
        </p:spPr>
        <p:txBody>
          <a:bodyPr wrap="square" rtlCol="0">
            <a:spAutoFit/>
          </a:bodyPr>
          <a:lstStyle/>
          <a:p>
            <a:pPr algn="ctr"/>
            <a:r>
              <a:rPr lang="en-US" altLang="zh-CN" sz="2000" dirty="0">
                <a:solidFill>
                  <a:schemeClr val="bg1"/>
                </a:solidFill>
                <a:latin typeface="+mn-ea"/>
              </a:rPr>
              <a:t>PART ONE</a:t>
            </a:r>
            <a:endParaRPr lang="zh-CN" altLang="en-US" sz="2000" dirty="0">
              <a:solidFill>
                <a:schemeClr val="bg1"/>
              </a:solidFill>
              <a:latin typeface="+mn-ea"/>
            </a:endParaRPr>
          </a:p>
        </p:txBody>
      </p:sp>
      <p:sp>
        <p:nvSpPr>
          <p:cNvPr id="54" name="矩形 53"/>
          <p:cNvSpPr/>
          <p:nvPr/>
        </p:nvSpPr>
        <p:spPr>
          <a:xfrm>
            <a:off x="1789647" y="4622837"/>
            <a:ext cx="2048420" cy="784830"/>
          </a:xfrm>
          <a:prstGeom prst="rect">
            <a:avLst/>
          </a:prstGeom>
        </p:spPr>
        <p:txBody>
          <a:bodyPr wrap="square">
            <a:spAutoFit/>
          </a:bodyPr>
          <a:lstStyle/>
          <a:p>
            <a:pPr algn="ctr">
              <a:lnSpc>
                <a:spcPct val="125000"/>
              </a:lnSpc>
            </a:pPr>
            <a:r>
              <a:rPr lang="en-US" altLang="zh-CN" sz="1200" dirty="0">
                <a:solidFill>
                  <a:schemeClr val="bg1">
                    <a:lumMod val="95000"/>
                  </a:schemeClr>
                </a:solidFill>
                <a:latin typeface="+mn-ea"/>
              </a:rPr>
              <a:t>The best preparation for tomorrow is doing your best today.</a:t>
            </a:r>
            <a:endParaRPr lang="zh-CN" altLang="en-US" sz="1200" dirty="0">
              <a:solidFill>
                <a:schemeClr val="bg1">
                  <a:lumMod val="95000"/>
                </a:schemeClr>
              </a:solidFill>
              <a:latin typeface="+mn-ea"/>
            </a:endParaRPr>
          </a:p>
        </p:txBody>
      </p:sp>
      <p:sp>
        <p:nvSpPr>
          <p:cNvPr id="55" name="文本框 54"/>
          <p:cNvSpPr txBox="1"/>
          <p:nvPr/>
        </p:nvSpPr>
        <p:spPr>
          <a:xfrm>
            <a:off x="2414491" y="3162479"/>
            <a:ext cx="801632" cy="584775"/>
          </a:xfrm>
          <a:prstGeom prst="rect">
            <a:avLst/>
          </a:prstGeom>
          <a:noFill/>
        </p:spPr>
        <p:txBody>
          <a:bodyPr wrap="square" rtlCol="0">
            <a:spAutoFit/>
          </a:bodyPr>
          <a:lstStyle/>
          <a:p>
            <a:pPr algn="ctr"/>
            <a:r>
              <a:rPr lang="en-US" altLang="zh-CN" sz="3200" b="1" dirty="0">
                <a:solidFill>
                  <a:schemeClr val="accent2"/>
                </a:solidFill>
              </a:rPr>
              <a:t>01</a:t>
            </a:r>
            <a:endParaRPr lang="zh-CN" altLang="en-US" sz="3200" b="1" dirty="0">
              <a:solidFill>
                <a:schemeClr val="accent2"/>
              </a:solidFill>
            </a:endParaRPr>
          </a:p>
        </p:txBody>
      </p:sp>
      <p:sp>
        <p:nvSpPr>
          <p:cNvPr id="58" name="文本框 57"/>
          <p:cNvSpPr txBox="1"/>
          <p:nvPr/>
        </p:nvSpPr>
        <p:spPr>
          <a:xfrm>
            <a:off x="4217392" y="4262240"/>
            <a:ext cx="1586876" cy="400110"/>
          </a:xfrm>
          <a:prstGeom prst="rect">
            <a:avLst/>
          </a:prstGeom>
          <a:noFill/>
        </p:spPr>
        <p:txBody>
          <a:bodyPr wrap="square" rtlCol="0">
            <a:spAutoFit/>
          </a:bodyPr>
          <a:lstStyle/>
          <a:p>
            <a:pPr algn="ctr"/>
            <a:r>
              <a:rPr lang="en-US" altLang="zh-CN" sz="2000" dirty="0">
                <a:solidFill>
                  <a:schemeClr val="bg1"/>
                </a:solidFill>
                <a:latin typeface="+mn-ea"/>
              </a:rPr>
              <a:t>PART TWO</a:t>
            </a:r>
            <a:endParaRPr lang="zh-CN" altLang="en-US" sz="2000" dirty="0">
              <a:solidFill>
                <a:schemeClr val="bg1"/>
              </a:solidFill>
              <a:latin typeface="+mn-ea"/>
            </a:endParaRPr>
          </a:p>
        </p:txBody>
      </p:sp>
      <p:sp>
        <p:nvSpPr>
          <p:cNvPr id="59" name="矩形 58"/>
          <p:cNvSpPr/>
          <p:nvPr/>
        </p:nvSpPr>
        <p:spPr>
          <a:xfrm>
            <a:off x="3986620" y="4622837"/>
            <a:ext cx="2048420" cy="784830"/>
          </a:xfrm>
          <a:prstGeom prst="rect">
            <a:avLst/>
          </a:prstGeom>
        </p:spPr>
        <p:txBody>
          <a:bodyPr wrap="square">
            <a:spAutoFit/>
          </a:bodyPr>
          <a:lstStyle/>
          <a:p>
            <a:pPr algn="ctr">
              <a:lnSpc>
                <a:spcPct val="125000"/>
              </a:lnSpc>
            </a:pPr>
            <a:r>
              <a:rPr lang="en-US" altLang="zh-CN" sz="1200" dirty="0">
                <a:solidFill>
                  <a:schemeClr val="bg1">
                    <a:lumMod val="95000"/>
                  </a:schemeClr>
                </a:solidFill>
                <a:latin typeface="+mn-ea"/>
              </a:rPr>
              <a:t>The best preparation for tomorrow is doing your best today.</a:t>
            </a:r>
            <a:endParaRPr lang="zh-CN" altLang="en-US" sz="1200" dirty="0">
              <a:solidFill>
                <a:schemeClr val="bg1">
                  <a:lumMod val="95000"/>
                </a:schemeClr>
              </a:solidFill>
              <a:latin typeface="+mn-ea"/>
            </a:endParaRPr>
          </a:p>
        </p:txBody>
      </p:sp>
      <p:sp>
        <p:nvSpPr>
          <p:cNvPr id="61" name="文本框 60"/>
          <p:cNvSpPr txBox="1"/>
          <p:nvPr/>
        </p:nvSpPr>
        <p:spPr>
          <a:xfrm>
            <a:off x="6218597" y="4262240"/>
            <a:ext cx="1930448" cy="400110"/>
          </a:xfrm>
          <a:prstGeom prst="rect">
            <a:avLst/>
          </a:prstGeom>
          <a:noFill/>
        </p:spPr>
        <p:txBody>
          <a:bodyPr wrap="square" rtlCol="0">
            <a:spAutoFit/>
          </a:bodyPr>
          <a:lstStyle/>
          <a:p>
            <a:pPr algn="ctr"/>
            <a:r>
              <a:rPr lang="en-US" altLang="zh-CN" sz="2000" dirty="0">
                <a:solidFill>
                  <a:schemeClr val="bg1"/>
                </a:solidFill>
                <a:latin typeface="+mn-ea"/>
              </a:rPr>
              <a:t>PART THREE</a:t>
            </a:r>
            <a:endParaRPr lang="zh-CN" altLang="en-US" sz="2000" dirty="0">
              <a:solidFill>
                <a:schemeClr val="bg1"/>
              </a:solidFill>
              <a:latin typeface="+mn-ea"/>
            </a:endParaRPr>
          </a:p>
        </p:txBody>
      </p:sp>
      <p:sp>
        <p:nvSpPr>
          <p:cNvPr id="62" name="矩形 61"/>
          <p:cNvSpPr/>
          <p:nvPr/>
        </p:nvSpPr>
        <p:spPr>
          <a:xfrm>
            <a:off x="6159611" y="4622837"/>
            <a:ext cx="2048420" cy="784830"/>
          </a:xfrm>
          <a:prstGeom prst="rect">
            <a:avLst/>
          </a:prstGeom>
        </p:spPr>
        <p:txBody>
          <a:bodyPr wrap="square">
            <a:spAutoFit/>
          </a:bodyPr>
          <a:lstStyle/>
          <a:p>
            <a:pPr algn="ctr">
              <a:lnSpc>
                <a:spcPct val="125000"/>
              </a:lnSpc>
            </a:pPr>
            <a:r>
              <a:rPr lang="en-US" altLang="zh-CN" sz="1200" dirty="0">
                <a:solidFill>
                  <a:schemeClr val="bg1">
                    <a:lumMod val="95000"/>
                  </a:schemeClr>
                </a:solidFill>
                <a:latin typeface="+mn-ea"/>
              </a:rPr>
              <a:t>The best preparation for tomorrow is doing your best today.</a:t>
            </a:r>
            <a:endParaRPr lang="zh-CN" altLang="en-US" sz="1200" dirty="0">
              <a:solidFill>
                <a:schemeClr val="bg1">
                  <a:lumMod val="95000"/>
                </a:schemeClr>
              </a:solidFill>
              <a:latin typeface="+mn-ea"/>
            </a:endParaRPr>
          </a:p>
        </p:txBody>
      </p:sp>
      <p:sp>
        <p:nvSpPr>
          <p:cNvPr id="64" name="文本框 63"/>
          <p:cNvSpPr txBox="1"/>
          <p:nvPr/>
        </p:nvSpPr>
        <p:spPr>
          <a:xfrm>
            <a:off x="8583618" y="4262240"/>
            <a:ext cx="1586876" cy="400110"/>
          </a:xfrm>
          <a:prstGeom prst="rect">
            <a:avLst/>
          </a:prstGeom>
          <a:noFill/>
        </p:spPr>
        <p:txBody>
          <a:bodyPr wrap="square" rtlCol="0">
            <a:spAutoFit/>
          </a:bodyPr>
          <a:lstStyle/>
          <a:p>
            <a:pPr algn="ctr"/>
            <a:r>
              <a:rPr lang="en-US" altLang="zh-CN" sz="2000" dirty="0">
                <a:solidFill>
                  <a:schemeClr val="bg1"/>
                </a:solidFill>
                <a:latin typeface="+mn-ea"/>
              </a:rPr>
              <a:t>PART FOUR</a:t>
            </a:r>
            <a:endParaRPr lang="zh-CN" altLang="en-US" sz="2000" dirty="0">
              <a:solidFill>
                <a:schemeClr val="bg1"/>
              </a:solidFill>
              <a:latin typeface="+mn-ea"/>
            </a:endParaRPr>
          </a:p>
        </p:txBody>
      </p:sp>
      <p:sp>
        <p:nvSpPr>
          <p:cNvPr id="65" name="矩形 64"/>
          <p:cNvSpPr/>
          <p:nvPr/>
        </p:nvSpPr>
        <p:spPr>
          <a:xfrm>
            <a:off x="8352846" y="4622837"/>
            <a:ext cx="2048420" cy="784830"/>
          </a:xfrm>
          <a:prstGeom prst="rect">
            <a:avLst/>
          </a:prstGeom>
        </p:spPr>
        <p:txBody>
          <a:bodyPr wrap="square">
            <a:spAutoFit/>
          </a:bodyPr>
          <a:lstStyle/>
          <a:p>
            <a:pPr algn="ctr">
              <a:lnSpc>
                <a:spcPct val="125000"/>
              </a:lnSpc>
            </a:pPr>
            <a:r>
              <a:rPr lang="en-US" altLang="zh-CN" sz="1200" dirty="0">
                <a:solidFill>
                  <a:schemeClr val="bg1">
                    <a:lumMod val="95000"/>
                  </a:schemeClr>
                </a:solidFill>
                <a:latin typeface="+mn-ea"/>
              </a:rPr>
              <a:t>The best preparation for tomorrow is doing your best today.</a:t>
            </a:r>
            <a:endParaRPr lang="zh-CN" altLang="en-US" sz="1200" dirty="0">
              <a:solidFill>
                <a:schemeClr val="bg1">
                  <a:lumMod val="95000"/>
                </a:schemeClr>
              </a:solidFill>
              <a:latin typeface="+mn-ea"/>
            </a:endParaRPr>
          </a:p>
        </p:txBody>
      </p:sp>
      <p:sp>
        <p:nvSpPr>
          <p:cNvPr id="67" name="任意多边形 66"/>
          <p:cNvSpPr/>
          <p:nvPr/>
        </p:nvSpPr>
        <p:spPr>
          <a:xfrm>
            <a:off x="3227191" y="1429968"/>
            <a:ext cx="185550" cy="216116"/>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279400" dist="215900" dir="270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1117865" y="2086378"/>
            <a:ext cx="3964522" cy="258532"/>
          </a:xfrm>
          <a:prstGeom prst="rect">
            <a:avLst/>
          </a:prstGeom>
        </p:spPr>
        <p:txBody>
          <a:bodyPr wrap="square">
            <a:spAutoFit/>
          </a:bodyPr>
          <a:lstStyle/>
          <a:p>
            <a:pPr>
              <a:lnSpc>
                <a:spcPct val="120000"/>
              </a:lnSpc>
            </a:pPr>
            <a:r>
              <a:rPr lang="en-US" altLang="zh-CN" sz="950" dirty="0">
                <a:solidFill>
                  <a:schemeClr val="bg1"/>
                </a:solidFill>
                <a:latin typeface="+mn-ea"/>
              </a:rPr>
              <a:t>experience as your reference, prudence as your brother.</a:t>
            </a:r>
            <a:endParaRPr lang="zh-CN" altLang="en-US" sz="950" dirty="0">
              <a:solidFill>
                <a:schemeClr val="bg1"/>
              </a:solidFill>
              <a:latin typeface="+mn-ea"/>
            </a:endParaRPr>
          </a:p>
        </p:txBody>
      </p:sp>
      <p:sp>
        <p:nvSpPr>
          <p:cNvPr id="38" name="任意多边形 37"/>
          <p:cNvSpPr/>
          <p:nvPr/>
        </p:nvSpPr>
        <p:spPr>
          <a:xfrm rot="5400000">
            <a:off x="4100220" y="3007946"/>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3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rot="5400000">
            <a:off x="8100556" y="2789168"/>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4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rot="5400000">
            <a:off x="7738933" y="3007946"/>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2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rot="5400000">
            <a:off x="8462179" y="3007946"/>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3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5400000">
            <a:off x="10296271" y="3680250"/>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4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5400000">
            <a:off x="9934648" y="3453283"/>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2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5400000">
            <a:off x="10657894" y="3453283"/>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3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rot="5400000">
            <a:off x="1573919" y="3680250"/>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4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76"/>
          <p:cNvSpPr/>
          <p:nvPr/>
        </p:nvSpPr>
        <p:spPr>
          <a:xfrm rot="5400000">
            <a:off x="1212296" y="3453283"/>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2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77"/>
          <p:cNvSpPr/>
          <p:nvPr/>
        </p:nvSpPr>
        <p:spPr>
          <a:xfrm rot="5400000">
            <a:off x="1935542" y="3453283"/>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3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8837625" y="2969536"/>
            <a:ext cx="1063165" cy="912795"/>
            <a:chOff x="8837625" y="2969536"/>
            <a:chExt cx="1063165" cy="912795"/>
          </a:xfrm>
        </p:grpSpPr>
        <p:sp>
          <p:nvSpPr>
            <p:cNvPr id="28" name="任意多边形 27"/>
            <p:cNvSpPr/>
            <p:nvPr/>
          </p:nvSpPr>
          <p:spPr>
            <a:xfrm rot="5400000">
              <a:off x="8912810" y="2894351"/>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9000000" scaled="0"/>
              <a:tileRect/>
            </a:gradFill>
            <a:ln w="12700">
              <a:solidFill>
                <a:schemeClr val="accent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Freeform 12"/>
            <p:cNvSpPr>
              <a:spLocks/>
            </p:cNvSpPr>
            <p:nvPr/>
          </p:nvSpPr>
          <p:spPr bwMode="auto">
            <a:xfrm rot="10800000">
              <a:off x="8870412" y="3004252"/>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1">
                  <a:lumMod val="60000"/>
                  <a:lumOff val="40000"/>
                </a:schemeClr>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10" name="任意多边形 9"/>
          <p:cNvSpPr/>
          <p:nvPr/>
        </p:nvSpPr>
        <p:spPr>
          <a:xfrm>
            <a:off x="1197864" y="2386584"/>
            <a:ext cx="3483864" cy="493776"/>
          </a:xfrm>
          <a:custGeom>
            <a:avLst/>
            <a:gdLst>
              <a:gd name="connsiteX0" fmla="*/ 0 w 3675888"/>
              <a:gd name="connsiteY0" fmla="*/ 0 h 493776"/>
              <a:gd name="connsiteX1" fmla="*/ 3520440 w 3675888"/>
              <a:gd name="connsiteY1" fmla="*/ 0 h 493776"/>
              <a:gd name="connsiteX2" fmla="*/ 3675888 w 3675888"/>
              <a:gd name="connsiteY2" fmla="*/ 493776 h 493776"/>
            </a:gdLst>
            <a:ahLst/>
            <a:cxnLst>
              <a:cxn ang="0">
                <a:pos x="connsiteX0" y="connsiteY0"/>
              </a:cxn>
              <a:cxn ang="0">
                <a:pos x="connsiteX1" y="connsiteY1"/>
              </a:cxn>
              <a:cxn ang="0">
                <a:pos x="connsiteX2" y="connsiteY2"/>
              </a:cxn>
            </a:cxnLst>
            <a:rect l="l" t="t" r="r" b="b"/>
            <a:pathLst>
              <a:path w="3675888" h="493776">
                <a:moveTo>
                  <a:pt x="0" y="0"/>
                </a:moveTo>
                <a:lnTo>
                  <a:pt x="3520440" y="0"/>
                </a:lnTo>
                <a:lnTo>
                  <a:pt x="3675888" y="493776"/>
                </a:lnTo>
              </a:path>
            </a:pathLst>
          </a:cu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8977690" y="3162479"/>
            <a:ext cx="801632" cy="584775"/>
          </a:xfrm>
          <a:prstGeom prst="rect">
            <a:avLst/>
          </a:prstGeom>
          <a:noFill/>
        </p:spPr>
        <p:txBody>
          <a:bodyPr wrap="square" rtlCol="0">
            <a:spAutoFit/>
          </a:bodyPr>
          <a:lstStyle/>
          <a:p>
            <a:pPr algn="ctr"/>
            <a:r>
              <a:rPr lang="en-US" altLang="zh-CN" sz="3200" b="1" dirty="0">
                <a:solidFill>
                  <a:schemeClr val="bg1">
                    <a:lumMod val="95000"/>
                  </a:schemeClr>
                </a:solidFill>
              </a:rPr>
              <a:t>04</a:t>
            </a:r>
            <a:endParaRPr lang="zh-CN" altLang="en-US" sz="3200" b="1" dirty="0">
              <a:solidFill>
                <a:schemeClr val="bg1">
                  <a:lumMod val="95000"/>
                </a:schemeClr>
              </a:solidFill>
            </a:endParaRPr>
          </a:p>
        </p:txBody>
      </p:sp>
      <p:grpSp>
        <p:nvGrpSpPr>
          <p:cNvPr id="5" name="组合 4"/>
          <p:cNvGrpSpPr/>
          <p:nvPr/>
        </p:nvGrpSpPr>
        <p:grpSpPr>
          <a:xfrm>
            <a:off x="4470446" y="2969536"/>
            <a:ext cx="1063165" cy="912795"/>
            <a:chOff x="4470446" y="2969536"/>
            <a:chExt cx="1063165" cy="912795"/>
          </a:xfrm>
        </p:grpSpPr>
        <p:sp>
          <p:nvSpPr>
            <p:cNvPr id="6" name="任意多边形 5"/>
            <p:cNvSpPr/>
            <p:nvPr/>
          </p:nvSpPr>
          <p:spPr>
            <a:xfrm rot="5400000">
              <a:off x="4545631" y="2894351"/>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9000000" scaled="0"/>
              <a:tileRect/>
            </a:gradFill>
            <a:ln w="12700">
              <a:solidFill>
                <a:schemeClr val="accent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Freeform 12"/>
            <p:cNvSpPr>
              <a:spLocks/>
            </p:cNvSpPr>
            <p:nvPr/>
          </p:nvSpPr>
          <p:spPr bwMode="auto">
            <a:xfrm rot="10800000">
              <a:off x="4509626" y="3004252"/>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1">
                  <a:lumMod val="60000"/>
                  <a:lumOff val="40000"/>
                </a:schemeClr>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grpSp>
        <p:nvGrpSpPr>
          <p:cNvPr id="22" name="组合 21"/>
          <p:cNvGrpSpPr/>
          <p:nvPr/>
        </p:nvGrpSpPr>
        <p:grpSpPr>
          <a:xfrm>
            <a:off x="6654864" y="2969536"/>
            <a:ext cx="1063165" cy="912795"/>
            <a:chOff x="2085126" y="2601063"/>
            <a:chExt cx="1063165" cy="912795"/>
          </a:xfrm>
        </p:grpSpPr>
        <p:sp>
          <p:nvSpPr>
            <p:cNvPr id="23" name="任意多边形 22"/>
            <p:cNvSpPr/>
            <p:nvPr/>
          </p:nvSpPr>
          <p:spPr>
            <a:xfrm rot="5400000">
              <a:off x="2160311" y="2525878"/>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9000000" scaled="0"/>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12"/>
            <p:cNvSpPr>
              <a:spLocks/>
            </p:cNvSpPr>
            <p:nvPr/>
          </p:nvSpPr>
          <p:spPr bwMode="auto">
            <a:xfrm rot="10800000">
              <a:off x="2121334" y="2635779"/>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60" name="文本框 59"/>
          <p:cNvSpPr txBox="1"/>
          <p:nvPr/>
        </p:nvSpPr>
        <p:spPr>
          <a:xfrm>
            <a:off x="4611464" y="3162479"/>
            <a:ext cx="801632" cy="584775"/>
          </a:xfrm>
          <a:prstGeom prst="rect">
            <a:avLst/>
          </a:prstGeom>
          <a:noFill/>
        </p:spPr>
        <p:txBody>
          <a:bodyPr wrap="square" rtlCol="0">
            <a:spAutoFit/>
          </a:bodyPr>
          <a:lstStyle/>
          <a:p>
            <a:pPr algn="ctr"/>
            <a:r>
              <a:rPr lang="en-US" altLang="zh-CN" sz="3200" b="1" dirty="0">
                <a:solidFill>
                  <a:schemeClr val="bg1">
                    <a:lumMod val="95000"/>
                  </a:schemeClr>
                </a:solidFill>
              </a:rPr>
              <a:t>02</a:t>
            </a:r>
            <a:endParaRPr lang="zh-CN" altLang="en-US" sz="3200" b="1" dirty="0">
              <a:solidFill>
                <a:schemeClr val="bg1">
                  <a:lumMod val="95000"/>
                </a:schemeClr>
              </a:solidFill>
            </a:endParaRPr>
          </a:p>
        </p:txBody>
      </p:sp>
      <p:sp>
        <p:nvSpPr>
          <p:cNvPr id="39" name="任意多边形 38"/>
          <p:cNvSpPr/>
          <p:nvPr/>
        </p:nvSpPr>
        <p:spPr>
          <a:xfrm rot="5400000">
            <a:off x="5917037" y="3680250"/>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4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rot="5400000">
            <a:off x="5555414" y="3453283"/>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2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rot="5400000">
            <a:off x="6278660" y="3453283"/>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3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6784455" y="3162479"/>
            <a:ext cx="801632" cy="584775"/>
          </a:xfrm>
          <a:prstGeom prst="rect">
            <a:avLst/>
          </a:prstGeom>
          <a:noFill/>
        </p:spPr>
        <p:txBody>
          <a:bodyPr wrap="square" rtlCol="0">
            <a:spAutoFit/>
          </a:bodyPr>
          <a:lstStyle/>
          <a:p>
            <a:pPr algn="ctr"/>
            <a:r>
              <a:rPr lang="en-US" altLang="zh-CN" sz="3200" b="1" dirty="0">
                <a:solidFill>
                  <a:schemeClr val="accent2"/>
                </a:solidFill>
              </a:rPr>
              <a:t>03</a:t>
            </a:r>
            <a:endParaRPr lang="zh-CN" altLang="en-US" sz="3200" b="1" dirty="0">
              <a:solidFill>
                <a:schemeClr val="accent2"/>
              </a:solidFill>
            </a:endParaRPr>
          </a:p>
        </p:txBody>
      </p:sp>
    </p:spTree>
    <p:extLst>
      <p:ext uri="{BB962C8B-B14F-4D97-AF65-F5344CB8AC3E}">
        <p14:creationId xmlns:p14="http://schemas.microsoft.com/office/powerpoint/2010/main" val="404327631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750" fill="hold"/>
                                        <p:tgtEl>
                                          <p:spTgt spid="22"/>
                                        </p:tgtEl>
                                        <p:attrNameLst>
                                          <p:attrName>ppt_w</p:attrName>
                                        </p:attrNameLst>
                                      </p:cBhvr>
                                      <p:tavLst>
                                        <p:tav tm="0">
                                          <p:val>
                                            <p:fltVal val="0"/>
                                          </p:val>
                                        </p:tav>
                                        <p:tav tm="100000">
                                          <p:val>
                                            <p:strVal val="#ppt_w"/>
                                          </p:val>
                                        </p:tav>
                                      </p:tavLst>
                                    </p:anim>
                                    <p:anim calcmode="lin" valueType="num">
                                      <p:cBhvr>
                                        <p:cTn id="8" dur="750" fill="hold"/>
                                        <p:tgtEl>
                                          <p:spTgt spid="22"/>
                                        </p:tgtEl>
                                        <p:attrNameLst>
                                          <p:attrName>ppt_h</p:attrName>
                                        </p:attrNameLst>
                                      </p:cBhvr>
                                      <p:tavLst>
                                        <p:tav tm="0">
                                          <p:val>
                                            <p:fltVal val="0"/>
                                          </p:val>
                                        </p:tav>
                                        <p:tav tm="100000">
                                          <p:val>
                                            <p:strVal val="#ppt_h"/>
                                          </p:val>
                                        </p:tav>
                                      </p:tavLst>
                                    </p:anim>
                                    <p:animEffect transition="in" filter="fade">
                                      <p:cBhvr>
                                        <p:cTn id="9" dur="750"/>
                                        <p:tgtEl>
                                          <p:spTgt spid="22"/>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750" fill="hold"/>
                                        <p:tgtEl>
                                          <p:spTgt spid="5"/>
                                        </p:tgtEl>
                                        <p:attrNameLst>
                                          <p:attrName>ppt_w</p:attrName>
                                        </p:attrNameLst>
                                      </p:cBhvr>
                                      <p:tavLst>
                                        <p:tav tm="0">
                                          <p:val>
                                            <p:fltVal val="0"/>
                                          </p:val>
                                        </p:tav>
                                        <p:tav tm="100000">
                                          <p:val>
                                            <p:strVal val="#ppt_w"/>
                                          </p:val>
                                        </p:tav>
                                      </p:tavLst>
                                    </p:anim>
                                    <p:anim calcmode="lin" valueType="num">
                                      <p:cBhvr>
                                        <p:cTn id="13" dur="750" fill="hold"/>
                                        <p:tgtEl>
                                          <p:spTgt spid="5"/>
                                        </p:tgtEl>
                                        <p:attrNameLst>
                                          <p:attrName>ppt_h</p:attrName>
                                        </p:attrNameLst>
                                      </p:cBhvr>
                                      <p:tavLst>
                                        <p:tav tm="0">
                                          <p:val>
                                            <p:fltVal val="0"/>
                                          </p:val>
                                        </p:tav>
                                        <p:tav tm="100000">
                                          <p:val>
                                            <p:strVal val="#ppt_h"/>
                                          </p:val>
                                        </p:tav>
                                      </p:tavLst>
                                    </p:anim>
                                    <p:animEffect transition="in" filter="fade">
                                      <p:cBhvr>
                                        <p:cTn id="14" dur="750"/>
                                        <p:tgtEl>
                                          <p:spTgt spid="5"/>
                                        </p:tgtEl>
                                      </p:cBhvr>
                                    </p:animEffect>
                                  </p:childTnLst>
                                </p:cTn>
                              </p:par>
                              <p:par>
                                <p:cTn id="15" presetID="1" presetClass="entr" presetSubtype="0" fill="hold" nodeType="withEffect">
                                  <p:stCondLst>
                                    <p:cond delay="75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750"/>
                                  </p:stCondLst>
                                  <p:childTnLst>
                                    <p:set>
                                      <p:cBhvr>
                                        <p:cTn id="18" dur="1" fill="hold">
                                          <p:stCondLst>
                                            <p:cond delay="0"/>
                                          </p:stCondLst>
                                        </p:cTn>
                                        <p:tgtEl>
                                          <p:spTgt spid="2"/>
                                        </p:tgtEl>
                                        <p:attrNameLst>
                                          <p:attrName>style.visibility</p:attrName>
                                        </p:attrNameLst>
                                      </p:cBhvr>
                                      <p:to>
                                        <p:strVal val="visible"/>
                                      </p:to>
                                    </p:set>
                                  </p:childTnLst>
                                </p:cTn>
                              </p:par>
                              <p:par>
                                <p:cTn id="19" presetID="63" presetClass="path" presetSubtype="0" fill="hold" nodeType="withEffect">
                                  <p:stCondLst>
                                    <p:cond delay="750"/>
                                  </p:stCondLst>
                                  <p:childTnLst>
                                    <p:animMotion origin="layout" path="M 4.16667E-7 2.96296E-6 L -0.17826 2.96296E-6 " pathEditMode="relative" rAng="0" ptsTypes="AA">
                                      <p:cBhvr>
                                        <p:cTn id="20" dur="750" spd="-100000" fill="hold"/>
                                        <p:tgtEl>
                                          <p:spTgt spid="7"/>
                                        </p:tgtEl>
                                        <p:attrNameLst>
                                          <p:attrName>ppt_x</p:attrName>
                                          <p:attrName>ppt_y</p:attrName>
                                        </p:attrNameLst>
                                      </p:cBhvr>
                                      <p:rCtr x="-8919" y="0"/>
                                    </p:animMotion>
                                  </p:childTnLst>
                                </p:cTn>
                              </p:par>
                              <p:par>
                                <p:cTn id="21" presetID="63" presetClass="path" presetSubtype="0" fill="hold" nodeType="withEffect">
                                  <p:stCondLst>
                                    <p:cond delay="750"/>
                                  </p:stCondLst>
                                  <p:childTnLst>
                                    <p:animMotion origin="layout" path="M 6.25E-7 2.96296E-6 L 0.17943 2.96296E-6 " pathEditMode="relative" rAng="0" ptsTypes="AA">
                                      <p:cBhvr>
                                        <p:cTn id="22" dur="750" spd="-100000" fill="hold"/>
                                        <p:tgtEl>
                                          <p:spTgt spid="2"/>
                                        </p:tgtEl>
                                        <p:attrNameLst>
                                          <p:attrName>ppt_x</p:attrName>
                                          <p:attrName>ppt_y</p:attrName>
                                        </p:attrNameLst>
                                      </p:cBhvr>
                                      <p:rCtr x="8971" y="0"/>
                                    </p:animMotion>
                                  </p:childTnLst>
                                </p:cTn>
                              </p:par>
                              <p:par>
                                <p:cTn id="23" presetID="53" presetClass="entr" presetSubtype="16" fill="hold" grpId="0" nodeType="withEffect">
                                  <p:stCondLst>
                                    <p:cond delay="1250"/>
                                  </p:stCondLst>
                                  <p:childTnLst>
                                    <p:set>
                                      <p:cBhvr>
                                        <p:cTn id="24" dur="1" fill="hold">
                                          <p:stCondLst>
                                            <p:cond delay="0"/>
                                          </p:stCondLst>
                                        </p:cTn>
                                        <p:tgtEl>
                                          <p:spTgt spid="55"/>
                                        </p:tgtEl>
                                        <p:attrNameLst>
                                          <p:attrName>style.visibility</p:attrName>
                                        </p:attrNameLst>
                                      </p:cBhvr>
                                      <p:to>
                                        <p:strVal val="visible"/>
                                      </p:to>
                                    </p:set>
                                    <p:anim calcmode="lin" valueType="num">
                                      <p:cBhvr>
                                        <p:cTn id="25" dur="750" fill="hold"/>
                                        <p:tgtEl>
                                          <p:spTgt spid="55"/>
                                        </p:tgtEl>
                                        <p:attrNameLst>
                                          <p:attrName>ppt_w</p:attrName>
                                        </p:attrNameLst>
                                      </p:cBhvr>
                                      <p:tavLst>
                                        <p:tav tm="0">
                                          <p:val>
                                            <p:fltVal val="0"/>
                                          </p:val>
                                        </p:tav>
                                        <p:tav tm="100000">
                                          <p:val>
                                            <p:strVal val="#ppt_w"/>
                                          </p:val>
                                        </p:tav>
                                      </p:tavLst>
                                    </p:anim>
                                    <p:anim calcmode="lin" valueType="num">
                                      <p:cBhvr>
                                        <p:cTn id="26" dur="750" fill="hold"/>
                                        <p:tgtEl>
                                          <p:spTgt spid="55"/>
                                        </p:tgtEl>
                                        <p:attrNameLst>
                                          <p:attrName>ppt_h</p:attrName>
                                        </p:attrNameLst>
                                      </p:cBhvr>
                                      <p:tavLst>
                                        <p:tav tm="0">
                                          <p:val>
                                            <p:fltVal val="0"/>
                                          </p:val>
                                        </p:tav>
                                        <p:tav tm="100000">
                                          <p:val>
                                            <p:strVal val="#ppt_h"/>
                                          </p:val>
                                        </p:tav>
                                      </p:tavLst>
                                    </p:anim>
                                    <p:animEffect transition="in" filter="fade">
                                      <p:cBhvr>
                                        <p:cTn id="27" dur="750"/>
                                        <p:tgtEl>
                                          <p:spTgt spid="55"/>
                                        </p:tgtEl>
                                      </p:cBhvr>
                                    </p:animEffect>
                                  </p:childTnLst>
                                </p:cTn>
                              </p:par>
                              <p:par>
                                <p:cTn id="28" presetID="53" presetClass="entr" presetSubtype="16" fill="hold" grpId="0" nodeType="withEffect">
                                  <p:stCondLst>
                                    <p:cond delay="1250"/>
                                  </p:stCondLst>
                                  <p:childTnLst>
                                    <p:set>
                                      <p:cBhvr>
                                        <p:cTn id="29" dur="1" fill="hold">
                                          <p:stCondLst>
                                            <p:cond delay="0"/>
                                          </p:stCondLst>
                                        </p:cTn>
                                        <p:tgtEl>
                                          <p:spTgt spid="60"/>
                                        </p:tgtEl>
                                        <p:attrNameLst>
                                          <p:attrName>style.visibility</p:attrName>
                                        </p:attrNameLst>
                                      </p:cBhvr>
                                      <p:to>
                                        <p:strVal val="visible"/>
                                      </p:to>
                                    </p:set>
                                    <p:anim calcmode="lin" valueType="num">
                                      <p:cBhvr>
                                        <p:cTn id="30" dur="750" fill="hold"/>
                                        <p:tgtEl>
                                          <p:spTgt spid="60"/>
                                        </p:tgtEl>
                                        <p:attrNameLst>
                                          <p:attrName>ppt_w</p:attrName>
                                        </p:attrNameLst>
                                      </p:cBhvr>
                                      <p:tavLst>
                                        <p:tav tm="0">
                                          <p:val>
                                            <p:fltVal val="0"/>
                                          </p:val>
                                        </p:tav>
                                        <p:tav tm="100000">
                                          <p:val>
                                            <p:strVal val="#ppt_w"/>
                                          </p:val>
                                        </p:tav>
                                      </p:tavLst>
                                    </p:anim>
                                    <p:anim calcmode="lin" valueType="num">
                                      <p:cBhvr>
                                        <p:cTn id="31" dur="750" fill="hold"/>
                                        <p:tgtEl>
                                          <p:spTgt spid="60"/>
                                        </p:tgtEl>
                                        <p:attrNameLst>
                                          <p:attrName>ppt_h</p:attrName>
                                        </p:attrNameLst>
                                      </p:cBhvr>
                                      <p:tavLst>
                                        <p:tav tm="0">
                                          <p:val>
                                            <p:fltVal val="0"/>
                                          </p:val>
                                        </p:tav>
                                        <p:tav tm="100000">
                                          <p:val>
                                            <p:strVal val="#ppt_h"/>
                                          </p:val>
                                        </p:tav>
                                      </p:tavLst>
                                    </p:anim>
                                    <p:animEffect transition="in" filter="fade">
                                      <p:cBhvr>
                                        <p:cTn id="32" dur="750"/>
                                        <p:tgtEl>
                                          <p:spTgt spid="60"/>
                                        </p:tgtEl>
                                      </p:cBhvr>
                                    </p:animEffect>
                                  </p:childTnLst>
                                </p:cTn>
                              </p:par>
                              <p:par>
                                <p:cTn id="33" presetID="53" presetClass="entr" presetSubtype="16" fill="hold" grpId="0" nodeType="withEffect">
                                  <p:stCondLst>
                                    <p:cond delay="1250"/>
                                  </p:stCondLst>
                                  <p:childTnLst>
                                    <p:set>
                                      <p:cBhvr>
                                        <p:cTn id="34" dur="1" fill="hold">
                                          <p:stCondLst>
                                            <p:cond delay="0"/>
                                          </p:stCondLst>
                                        </p:cTn>
                                        <p:tgtEl>
                                          <p:spTgt spid="63"/>
                                        </p:tgtEl>
                                        <p:attrNameLst>
                                          <p:attrName>style.visibility</p:attrName>
                                        </p:attrNameLst>
                                      </p:cBhvr>
                                      <p:to>
                                        <p:strVal val="visible"/>
                                      </p:to>
                                    </p:set>
                                    <p:anim calcmode="lin" valueType="num">
                                      <p:cBhvr>
                                        <p:cTn id="35" dur="750" fill="hold"/>
                                        <p:tgtEl>
                                          <p:spTgt spid="63"/>
                                        </p:tgtEl>
                                        <p:attrNameLst>
                                          <p:attrName>ppt_w</p:attrName>
                                        </p:attrNameLst>
                                      </p:cBhvr>
                                      <p:tavLst>
                                        <p:tav tm="0">
                                          <p:val>
                                            <p:fltVal val="0"/>
                                          </p:val>
                                        </p:tav>
                                        <p:tav tm="100000">
                                          <p:val>
                                            <p:strVal val="#ppt_w"/>
                                          </p:val>
                                        </p:tav>
                                      </p:tavLst>
                                    </p:anim>
                                    <p:anim calcmode="lin" valueType="num">
                                      <p:cBhvr>
                                        <p:cTn id="36" dur="750" fill="hold"/>
                                        <p:tgtEl>
                                          <p:spTgt spid="63"/>
                                        </p:tgtEl>
                                        <p:attrNameLst>
                                          <p:attrName>ppt_h</p:attrName>
                                        </p:attrNameLst>
                                      </p:cBhvr>
                                      <p:tavLst>
                                        <p:tav tm="0">
                                          <p:val>
                                            <p:fltVal val="0"/>
                                          </p:val>
                                        </p:tav>
                                        <p:tav tm="100000">
                                          <p:val>
                                            <p:strVal val="#ppt_h"/>
                                          </p:val>
                                        </p:tav>
                                      </p:tavLst>
                                    </p:anim>
                                    <p:animEffect transition="in" filter="fade">
                                      <p:cBhvr>
                                        <p:cTn id="37" dur="750"/>
                                        <p:tgtEl>
                                          <p:spTgt spid="63"/>
                                        </p:tgtEl>
                                      </p:cBhvr>
                                    </p:animEffect>
                                  </p:childTnLst>
                                </p:cTn>
                              </p:par>
                              <p:par>
                                <p:cTn id="38" presetID="53" presetClass="entr" presetSubtype="16" fill="hold" grpId="0" nodeType="withEffect">
                                  <p:stCondLst>
                                    <p:cond delay="1250"/>
                                  </p:stCondLst>
                                  <p:childTnLst>
                                    <p:set>
                                      <p:cBhvr>
                                        <p:cTn id="39" dur="1" fill="hold">
                                          <p:stCondLst>
                                            <p:cond delay="0"/>
                                          </p:stCondLst>
                                        </p:cTn>
                                        <p:tgtEl>
                                          <p:spTgt spid="66"/>
                                        </p:tgtEl>
                                        <p:attrNameLst>
                                          <p:attrName>style.visibility</p:attrName>
                                        </p:attrNameLst>
                                      </p:cBhvr>
                                      <p:to>
                                        <p:strVal val="visible"/>
                                      </p:to>
                                    </p:set>
                                    <p:anim calcmode="lin" valueType="num">
                                      <p:cBhvr>
                                        <p:cTn id="40" dur="750" fill="hold"/>
                                        <p:tgtEl>
                                          <p:spTgt spid="66"/>
                                        </p:tgtEl>
                                        <p:attrNameLst>
                                          <p:attrName>ppt_w</p:attrName>
                                        </p:attrNameLst>
                                      </p:cBhvr>
                                      <p:tavLst>
                                        <p:tav tm="0">
                                          <p:val>
                                            <p:fltVal val="0"/>
                                          </p:val>
                                        </p:tav>
                                        <p:tav tm="100000">
                                          <p:val>
                                            <p:strVal val="#ppt_w"/>
                                          </p:val>
                                        </p:tav>
                                      </p:tavLst>
                                    </p:anim>
                                    <p:anim calcmode="lin" valueType="num">
                                      <p:cBhvr>
                                        <p:cTn id="41" dur="750" fill="hold"/>
                                        <p:tgtEl>
                                          <p:spTgt spid="66"/>
                                        </p:tgtEl>
                                        <p:attrNameLst>
                                          <p:attrName>ppt_h</p:attrName>
                                        </p:attrNameLst>
                                      </p:cBhvr>
                                      <p:tavLst>
                                        <p:tav tm="0">
                                          <p:val>
                                            <p:fltVal val="0"/>
                                          </p:val>
                                        </p:tav>
                                        <p:tav tm="100000">
                                          <p:val>
                                            <p:strVal val="#ppt_h"/>
                                          </p:val>
                                        </p:tav>
                                      </p:tavLst>
                                    </p:anim>
                                    <p:animEffect transition="in" filter="fade">
                                      <p:cBhvr>
                                        <p:cTn id="42" dur="750"/>
                                        <p:tgtEl>
                                          <p:spTgt spid="66"/>
                                        </p:tgtEl>
                                      </p:cBhvr>
                                    </p:animEffect>
                                  </p:childTnLst>
                                </p:cTn>
                              </p:par>
                              <p:par>
                                <p:cTn id="43" presetID="22" presetClass="entr" presetSubtype="2" fill="hold" grpId="0" nodeType="withEffect">
                                  <p:stCondLst>
                                    <p:cond delay="1250"/>
                                  </p:stCondLst>
                                  <p:childTnLst>
                                    <p:set>
                                      <p:cBhvr>
                                        <p:cTn id="44" dur="1" fill="hold">
                                          <p:stCondLst>
                                            <p:cond delay="0"/>
                                          </p:stCondLst>
                                        </p:cTn>
                                        <p:tgtEl>
                                          <p:spTgt spid="10"/>
                                        </p:tgtEl>
                                        <p:attrNameLst>
                                          <p:attrName>style.visibility</p:attrName>
                                        </p:attrNameLst>
                                      </p:cBhvr>
                                      <p:to>
                                        <p:strVal val="visible"/>
                                      </p:to>
                                    </p:set>
                                    <p:animEffect transition="in" filter="wipe(right)">
                                      <p:cBhvr>
                                        <p:cTn id="45" dur="750"/>
                                        <p:tgtEl>
                                          <p:spTgt spid="10"/>
                                        </p:tgtEl>
                                      </p:cBhvr>
                                    </p:animEffect>
                                  </p:childTnLst>
                                </p:cTn>
                              </p:par>
                              <p:par>
                                <p:cTn id="46" presetID="10" presetClass="entr" presetSubtype="0" fill="hold" grpId="0" nodeType="withEffect">
                                  <p:stCondLst>
                                    <p:cond delay="175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750"/>
                                        <p:tgtEl>
                                          <p:spTgt spid="69"/>
                                        </p:tgtEl>
                                      </p:cBhvr>
                                    </p:animEffect>
                                  </p:childTnLst>
                                </p:cTn>
                              </p:par>
                              <p:par>
                                <p:cTn id="49" presetID="10" presetClass="entr" presetSubtype="0" fill="hold" grpId="0" nodeType="withEffect">
                                  <p:stCondLst>
                                    <p:cond delay="175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750"/>
                                        <p:tgtEl>
                                          <p:spTgt spid="40"/>
                                        </p:tgtEl>
                                      </p:cBhvr>
                                    </p:animEffect>
                                  </p:childTnLst>
                                </p:cTn>
                              </p:par>
                              <p:par>
                                <p:cTn id="52" presetID="53" presetClass="entr" presetSubtype="16" fill="hold" grpId="0" nodeType="withEffect">
                                  <p:stCondLst>
                                    <p:cond delay="1750"/>
                                  </p:stCondLst>
                                  <p:childTnLst>
                                    <p:set>
                                      <p:cBhvr>
                                        <p:cTn id="53" dur="1" fill="hold">
                                          <p:stCondLst>
                                            <p:cond delay="0"/>
                                          </p:stCondLst>
                                        </p:cTn>
                                        <p:tgtEl>
                                          <p:spTgt spid="67"/>
                                        </p:tgtEl>
                                        <p:attrNameLst>
                                          <p:attrName>style.visibility</p:attrName>
                                        </p:attrNameLst>
                                      </p:cBhvr>
                                      <p:to>
                                        <p:strVal val="visible"/>
                                      </p:to>
                                    </p:set>
                                    <p:anim calcmode="lin" valueType="num">
                                      <p:cBhvr>
                                        <p:cTn id="54" dur="750" fill="hold"/>
                                        <p:tgtEl>
                                          <p:spTgt spid="67"/>
                                        </p:tgtEl>
                                        <p:attrNameLst>
                                          <p:attrName>ppt_w</p:attrName>
                                        </p:attrNameLst>
                                      </p:cBhvr>
                                      <p:tavLst>
                                        <p:tav tm="0">
                                          <p:val>
                                            <p:fltVal val="0"/>
                                          </p:val>
                                        </p:tav>
                                        <p:tav tm="100000">
                                          <p:val>
                                            <p:strVal val="#ppt_w"/>
                                          </p:val>
                                        </p:tav>
                                      </p:tavLst>
                                    </p:anim>
                                    <p:anim calcmode="lin" valueType="num">
                                      <p:cBhvr>
                                        <p:cTn id="55" dur="750" fill="hold"/>
                                        <p:tgtEl>
                                          <p:spTgt spid="67"/>
                                        </p:tgtEl>
                                        <p:attrNameLst>
                                          <p:attrName>ppt_h</p:attrName>
                                        </p:attrNameLst>
                                      </p:cBhvr>
                                      <p:tavLst>
                                        <p:tav tm="0">
                                          <p:val>
                                            <p:fltVal val="0"/>
                                          </p:val>
                                        </p:tav>
                                        <p:tav tm="100000">
                                          <p:val>
                                            <p:strVal val="#ppt_h"/>
                                          </p:val>
                                        </p:tav>
                                      </p:tavLst>
                                    </p:anim>
                                    <p:animEffect transition="in" filter="fade">
                                      <p:cBhvr>
                                        <p:cTn id="56" dur="750"/>
                                        <p:tgtEl>
                                          <p:spTgt spid="67"/>
                                        </p:tgtEl>
                                      </p:cBhvr>
                                    </p:animEffect>
                                  </p:childTnLst>
                                </p:cTn>
                              </p:par>
                              <p:par>
                                <p:cTn id="57" presetID="22" presetClass="entr" presetSubtype="8" fill="hold" grpId="0" nodeType="withEffect">
                                  <p:stCondLst>
                                    <p:cond delay="1750"/>
                                  </p:stCondLst>
                                  <p:childTnLst>
                                    <p:set>
                                      <p:cBhvr>
                                        <p:cTn id="58" dur="1" fill="hold">
                                          <p:stCondLst>
                                            <p:cond delay="0"/>
                                          </p:stCondLst>
                                        </p:cTn>
                                        <p:tgtEl>
                                          <p:spTgt spid="53"/>
                                        </p:tgtEl>
                                        <p:attrNameLst>
                                          <p:attrName>style.visibility</p:attrName>
                                        </p:attrNameLst>
                                      </p:cBhvr>
                                      <p:to>
                                        <p:strVal val="visible"/>
                                      </p:to>
                                    </p:set>
                                    <p:animEffect transition="in" filter="wipe(left)">
                                      <p:cBhvr>
                                        <p:cTn id="59" dur="750"/>
                                        <p:tgtEl>
                                          <p:spTgt spid="53"/>
                                        </p:tgtEl>
                                      </p:cBhvr>
                                    </p:animEffect>
                                  </p:childTnLst>
                                </p:cTn>
                              </p:par>
                              <p:par>
                                <p:cTn id="60" presetID="22" presetClass="entr" presetSubtype="8" fill="hold" grpId="0" nodeType="withEffect">
                                  <p:stCondLst>
                                    <p:cond delay="1750"/>
                                  </p:stCondLst>
                                  <p:childTnLst>
                                    <p:set>
                                      <p:cBhvr>
                                        <p:cTn id="61" dur="1" fill="hold">
                                          <p:stCondLst>
                                            <p:cond delay="0"/>
                                          </p:stCondLst>
                                        </p:cTn>
                                        <p:tgtEl>
                                          <p:spTgt spid="58"/>
                                        </p:tgtEl>
                                        <p:attrNameLst>
                                          <p:attrName>style.visibility</p:attrName>
                                        </p:attrNameLst>
                                      </p:cBhvr>
                                      <p:to>
                                        <p:strVal val="visible"/>
                                      </p:to>
                                    </p:set>
                                    <p:animEffect transition="in" filter="wipe(left)">
                                      <p:cBhvr>
                                        <p:cTn id="62" dur="750"/>
                                        <p:tgtEl>
                                          <p:spTgt spid="58"/>
                                        </p:tgtEl>
                                      </p:cBhvr>
                                    </p:animEffect>
                                  </p:childTnLst>
                                </p:cTn>
                              </p:par>
                              <p:par>
                                <p:cTn id="63" presetID="22" presetClass="entr" presetSubtype="8" fill="hold" grpId="0" nodeType="withEffect">
                                  <p:stCondLst>
                                    <p:cond delay="1750"/>
                                  </p:stCondLst>
                                  <p:childTnLst>
                                    <p:set>
                                      <p:cBhvr>
                                        <p:cTn id="64" dur="1" fill="hold">
                                          <p:stCondLst>
                                            <p:cond delay="0"/>
                                          </p:stCondLst>
                                        </p:cTn>
                                        <p:tgtEl>
                                          <p:spTgt spid="61"/>
                                        </p:tgtEl>
                                        <p:attrNameLst>
                                          <p:attrName>style.visibility</p:attrName>
                                        </p:attrNameLst>
                                      </p:cBhvr>
                                      <p:to>
                                        <p:strVal val="visible"/>
                                      </p:to>
                                    </p:set>
                                    <p:animEffect transition="in" filter="wipe(left)">
                                      <p:cBhvr>
                                        <p:cTn id="65" dur="750"/>
                                        <p:tgtEl>
                                          <p:spTgt spid="61"/>
                                        </p:tgtEl>
                                      </p:cBhvr>
                                    </p:animEffect>
                                  </p:childTnLst>
                                </p:cTn>
                              </p:par>
                              <p:par>
                                <p:cTn id="66" presetID="22" presetClass="entr" presetSubtype="8" fill="hold" grpId="0" nodeType="withEffect">
                                  <p:stCondLst>
                                    <p:cond delay="1750"/>
                                  </p:stCondLst>
                                  <p:childTnLst>
                                    <p:set>
                                      <p:cBhvr>
                                        <p:cTn id="67" dur="1" fill="hold">
                                          <p:stCondLst>
                                            <p:cond delay="0"/>
                                          </p:stCondLst>
                                        </p:cTn>
                                        <p:tgtEl>
                                          <p:spTgt spid="64"/>
                                        </p:tgtEl>
                                        <p:attrNameLst>
                                          <p:attrName>style.visibility</p:attrName>
                                        </p:attrNameLst>
                                      </p:cBhvr>
                                      <p:to>
                                        <p:strVal val="visible"/>
                                      </p:to>
                                    </p:set>
                                    <p:animEffect transition="in" filter="wipe(left)">
                                      <p:cBhvr>
                                        <p:cTn id="68" dur="750"/>
                                        <p:tgtEl>
                                          <p:spTgt spid="64"/>
                                        </p:tgtEl>
                                      </p:cBhvr>
                                    </p:animEffect>
                                  </p:childTnLst>
                                </p:cTn>
                              </p:par>
                              <p:par>
                                <p:cTn id="69" presetID="22" presetClass="entr" presetSubtype="8" fill="hold" grpId="0" nodeType="withEffect">
                                  <p:stCondLst>
                                    <p:cond delay="1750"/>
                                  </p:stCondLst>
                                  <p:childTnLst>
                                    <p:set>
                                      <p:cBhvr>
                                        <p:cTn id="70" dur="1" fill="hold">
                                          <p:stCondLst>
                                            <p:cond delay="0"/>
                                          </p:stCondLst>
                                        </p:cTn>
                                        <p:tgtEl>
                                          <p:spTgt spid="54"/>
                                        </p:tgtEl>
                                        <p:attrNameLst>
                                          <p:attrName>style.visibility</p:attrName>
                                        </p:attrNameLst>
                                      </p:cBhvr>
                                      <p:to>
                                        <p:strVal val="visible"/>
                                      </p:to>
                                    </p:set>
                                    <p:animEffect transition="in" filter="wipe(left)">
                                      <p:cBhvr>
                                        <p:cTn id="71" dur="750"/>
                                        <p:tgtEl>
                                          <p:spTgt spid="54"/>
                                        </p:tgtEl>
                                      </p:cBhvr>
                                    </p:animEffect>
                                  </p:childTnLst>
                                </p:cTn>
                              </p:par>
                              <p:par>
                                <p:cTn id="72" presetID="22" presetClass="entr" presetSubtype="8" fill="hold" grpId="0" nodeType="withEffect">
                                  <p:stCondLst>
                                    <p:cond delay="1750"/>
                                  </p:stCondLst>
                                  <p:childTnLst>
                                    <p:set>
                                      <p:cBhvr>
                                        <p:cTn id="73" dur="1" fill="hold">
                                          <p:stCondLst>
                                            <p:cond delay="0"/>
                                          </p:stCondLst>
                                        </p:cTn>
                                        <p:tgtEl>
                                          <p:spTgt spid="59"/>
                                        </p:tgtEl>
                                        <p:attrNameLst>
                                          <p:attrName>style.visibility</p:attrName>
                                        </p:attrNameLst>
                                      </p:cBhvr>
                                      <p:to>
                                        <p:strVal val="visible"/>
                                      </p:to>
                                    </p:set>
                                    <p:animEffect transition="in" filter="wipe(left)">
                                      <p:cBhvr>
                                        <p:cTn id="74" dur="750"/>
                                        <p:tgtEl>
                                          <p:spTgt spid="59"/>
                                        </p:tgtEl>
                                      </p:cBhvr>
                                    </p:animEffect>
                                  </p:childTnLst>
                                </p:cTn>
                              </p:par>
                              <p:par>
                                <p:cTn id="75" presetID="22" presetClass="entr" presetSubtype="8" fill="hold" grpId="0" nodeType="withEffect">
                                  <p:stCondLst>
                                    <p:cond delay="1750"/>
                                  </p:stCondLst>
                                  <p:childTnLst>
                                    <p:set>
                                      <p:cBhvr>
                                        <p:cTn id="76" dur="1" fill="hold">
                                          <p:stCondLst>
                                            <p:cond delay="0"/>
                                          </p:stCondLst>
                                        </p:cTn>
                                        <p:tgtEl>
                                          <p:spTgt spid="62"/>
                                        </p:tgtEl>
                                        <p:attrNameLst>
                                          <p:attrName>style.visibility</p:attrName>
                                        </p:attrNameLst>
                                      </p:cBhvr>
                                      <p:to>
                                        <p:strVal val="visible"/>
                                      </p:to>
                                    </p:set>
                                    <p:animEffect transition="in" filter="wipe(left)">
                                      <p:cBhvr>
                                        <p:cTn id="77" dur="750"/>
                                        <p:tgtEl>
                                          <p:spTgt spid="62"/>
                                        </p:tgtEl>
                                      </p:cBhvr>
                                    </p:animEffect>
                                  </p:childTnLst>
                                </p:cTn>
                              </p:par>
                              <p:par>
                                <p:cTn id="78" presetID="22" presetClass="entr" presetSubtype="8" fill="hold" grpId="0" nodeType="withEffect">
                                  <p:stCondLst>
                                    <p:cond delay="1750"/>
                                  </p:stCondLst>
                                  <p:childTnLst>
                                    <p:set>
                                      <p:cBhvr>
                                        <p:cTn id="79" dur="1" fill="hold">
                                          <p:stCondLst>
                                            <p:cond delay="0"/>
                                          </p:stCondLst>
                                        </p:cTn>
                                        <p:tgtEl>
                                          <p:spTgt spid="65"/>
                                        </p:tgtEl>
                                        <p:attrNameLst>
                                          <p:attrName>style.visibility</p:attrName>
                                        </p:attrNameLst>
                                      </p:cBhvr>
                                      <p:to>
                                        <p:strVal val="visible"/>
                                      </p:to>
                                    </p:set>
                                    <p:animEffect transition="in" filter="wipe(left)">
                                      <p:cBhvr>
                                        <p:cTn id="80" dur="750"/>
                                        <p:tgtEl>
                                          <p:spTgt spid="65"/>
                                        </p:tgtEl>
                                      </p:cBhvr>
                                    </p:animEffect>
                                  </p:childTnLst>
                                </p:cTn>
                              </p:par>
                              <p:par>
                                <p:cTn id="81" presetID="10" presetClass="entr" presetSubtype="0" fill="hold" grpId="0" nodeType="withEffect">
                                  <p:stCondLst>
                                    <p:cond delay="2250"/>
                                  </p:stCondLst>
                                  <p:childTnLst>
                                    <p:set>
                                      <p:cBhvr>
                                        <p:cTn id="82" dur="1" fill="hold">
                                          <p:stCondLst>
                                            <p:cond delay="0"/>
                                          </p:stCondLst>
                                        </p:cTn>
                                        <p:tgtEl>
                                          <p:spTgt spid="77"/>
                                        </p:tgtEl>
                                        <p:attrNameLst>
                                          <p:attrName>style.visibility</p:attrName>
                                        </p:attrNameLst>
                                      </p:cBhvr>
                                      <p:to>
                                        <p:strVal val="visible"/>
                                      </p:to>
                                    </p:set>
                                    <p:animEffect transition="in" filter="fade">
                                      <p:cBhvr>
                                        <p:cTn id="83" dur="750"/>
                                        <p:tgtEl>
                                          <p:spTgt spid="77"/>
                                        </p:tgtEl>
                                      </p:cBhvr>
                                    </p:animEffect>
                                  </p:childTnLst>
                                </p:cTn>
                              </p:par>
                              <p:par>
                                <p:cTn id="84" presetID="10" presetClass="entr" presetSubtype="0" fill="hold" grpId="0" nodeType="withEffect">
                                  <p:stCondLst>
                                    <p:cond delay="2250"/>
                                  </p:stCondLst>
                                  <p:childTnLst>
                                    <p:set>
                                      <p:cBhvr>
                                        <p:cTn id="85" dur="1" fill="hold">
                                          <p:stCondLst>
                                            <p:cond delay="0"/>
                                          </p:stCondLst>
                                        </p:cTn>
                                        <p:tgtEl>
                                          <p:spTgt spid="73"/>
                                        </p:tgtEl>
                                        <p:attrNameLst>
                                          <p:attrName>style.visibility</p:attrName>
                                        </p:attrNameLst>
                                      </p:cBhvr>
                                      <p:to>
                                        <p:strVal val="visible"/>
                                      </p:to>
                                    </p:set>
                                    <p:animEffect transition="in" filter="fade">
                                      <p:cBhvr>
                                        <p:cTn id="86" dur="750"/>
                                        <p:tgtEl>
                                          <p:spTgt spid="73"/>
                                        </p:tgtEl>
                                      </p:cBhvr>
                                    </p:animEffect>
                                  </p:childTnLst>
                                </p:cTn>
                              </p:par>
                              <p:par>
                                <p:cTn id="87" presetID="10" presetClass="entr" presetSubtype="0" fill="hold" grpId="0" nodeType="withEffect">
                                  <p:stCondLst>
                                    <p:cond delay="2250"/>
                                  </p:stCondLst>
                                  <p:childTnLst>
                                    <p:set>
                                      <p:cBhvr>
                                        <p:cTn id="88" dur="1" fill="hold">
                                          <p:stCondLst>
                                            <p:cond delay="0"/>
                                          </p:stCondLst>
                                        </p:cTn>
                                        <p:tgtEl>
                                          <p:spTgt spid="78"/>
                                        </p:tgtEl>
                                        <p:attrNameLst>
                                          <p:attrName>style.visibility</p:attrName>
                                        </p:attrNameLst>
                                      </p:cBhvr>
                                      <p:to>
                                        <p:strVal val="visible"/>
                                      </p:to>
                                    </p:set>
                                    <p:animEffect transition="in" filter="fade">
                                      <p:cBhvr>
                                        <p:cTn id="89" dur="750"/>
                                        <p:tgtEl>
                                          <p:spTgt spid="78"/>
                                        </p:tgtEl>
                                      </p:cBhvr>
                                    </p:animEffect>
                                  </p:childTnLst>
                                </p:cTn>
                              </p:par>
                              <p:par>
                                <p:cTn id="90" presetID="10" presetClass="entr" presetSubtype="0" fill="hold" grpId="0" nodeType="withEffect">
                                  <p:stCondLst>
                                    <p:cond delay="2250"/>
                                  </p:stCondLst>
                                  <p:childTnLst>
                                    <p:set>
                                      <p:cBhvr>
                                        <p:cTn id="91" dur="1" fill="hold">
                                          <p:stCondLst>
                                            <p:cond delay="0"/>
                                          </p:stCondLst>
                                        </p:cTn>
                                        <p:tgtEl>
                                          <p:spTgt spid="32"/>
                                        </p:tgtEl>
                                        <p:attrNameLst>
                                          <p:attrName>style.visibility</p:attrName>
                                        </p:attrNameLst>
                                      </p:cBhvr>
                                      <p:to>
                                        <p:strVal val="visible"/>
                                      </p:to>
                                    </p:set>
                                    <p:animEffect transition="in" filter="fade">
                                      <p:cBhvr>
                                        <p:cTn id="92" dur="750"/>
                                        <p:tgtEl>
                                          <p:spTgt spid="32"/>
                                        </p:tgtEl>
                                      </p:cBhvr>
                                    </p:animEffect>
                                  </p:childTnLst>
                                </p:cTn>
                              </p:par>
                              <p:par>
                                <p:cTn id="93" presetID="10" presetClass="entr" presetSubtype="0" fill="hold" grpId="0" nodeType="withEffect">
                                  <p:stCondLst>
                                    <p:cond delay="2250"/>
                                  </p:stCondLst>
                                  <p:childTnLst>
                                    <p:set>
                                      <p:cBhvr>
                                        <p:cTn id="94" dur="1" fill="hold">
                                          <p:stCondLst>
                                            <p:cond delay="0"/>
                                          </p:stCondLst>
                                        </p:cTn>
                                        <p:tgtEl>
                                          <p:spTgt spid="17"/>
                                        </p:tgtEl>
                                        <p:attrNameLst>
                                          <p:attrName>style.visibility</p:attrName>
                                        </p:attrNameLst>
                                      </p:cBhvr>
                                      <p:to>
                                        <p:strVal val="visible"/>
                                      </p:to>
                                    </p:set>
                                    <p:animEffect transition="in" filter="fade">
                                      <p:cBhvr>
                                        <p:cTn id="95" dur="750"/>
                                        <p:tgtEl>
                                          <p:spTgt spid="17"/>
                                        </p:tgtEl>
                                      </p:cBhvr>
                                    </p:animEffect>
                                  </p:childTnLst>
                                </p:cTn>
                              </p:par>
                              <p:par>
                                <p:cTn id="96" presetID="10" presetClass="entr" presetSubtype="0" fill="hold" grpId="0" nodeType="withEffect">
                                  <p:stCondLst>
                                    <p:cond delay="2250"/>
                                  </p:stCondLst>
                                  <p:childTnLst>
                                    <p:set>
                                      <p:cBhvr>
                                        <p:cTn id="97" dur="1" fill="hold">
                                          <p:stCondLst>
                                            <p:cond delay="0"/>
                                          </p:stCondLst>
                                        </p:cTn>
                                        <p:tgtEl>
                                          <p:spTgt spid="38"/>
                                        </p:tgtEl>
                                        <p:attrNameLst>
                                          <p:attrName>style.visibility</p:attrName>
                                        </p:attrNameLst>
                                      </p:cBhvr>
                                      <p:to>
                                        <p:strVal val="visible"/>
                                      </p:to>
                                    </p:set>
                                    <p:animEffect transition="in" filter="fade">
                                      <p:cBhvr>
                                        <p:cTn id="98" dur="750"/>
                                        <p:tgtEl>
                                          <p:spTgt spid="38"/>
                                        </p:tgtEl>
                                      </p:cBhvr>
                                    </p:animEffect>
                                  </p:childTnLst>
                                </p:cTn>
                              </p:par>
                              <p:par>
                                <p:cTn id="99" presetID="10" presetClass="entr" presetSubtype="0" fill="hold" grpId="0" nodeType="withEffect">
                                  <p:stCondLst>
                                    <p:cond delay="2250"/>
                                  </p:stCondLst>
                                  <p:childTnLst>
                                    <p:set>
                                      <p:cBhvr>
                                        <p:cTn id="100" dur="1" fill="hold">
                                          <p:stCondLst>
                                            <p:cond delay="0"/>
                                          </p:stCondLst>
                                        </p:cTn>
                                        <p:tgtEl>
                                          <p:spTgt spid="41"/>
                                        </p:tgtEl>
                                        <p:attrNameLst>
                                          <p:attrName>style.visibility</p:attrName>
                                        </p:attrNameLst>
                                      </p:cBhvr>
                                      <p:to>
                                        <p:strVal val="visible"/>
                                      </p:to>
                                    </p:set>
                                    <p:animEffect transition="in" filter="fade">
                                      <p:cBhvr>
                                        <p:cTn id="101" dur="750"/>
                                        <p:tgtEl>
                                          <p:spTgt spid="41"/>
                                        </p:tgtEl>
                                      </p:cBhvr>
                                    </p:animEffect>
                                  </p:childTnLst>
                                </p:cTn>
                              </p:par>
                              <p:par>
                                <p:cTn id="102" presetID="10" presetClass="entr" presetSubtype="0" fill="hold" grpId="0" nodeType="withEffect">
                                  <p:stCondLst>
                                    <p:cond delay="2250"/>
                                  </p:stCondLst>
                                  <p:childTnLst>
                                    <p:set>
                                      <p:cBhvr>
                                        <p:cTn id="103" dur="1" fill="hold">
                                          <p:stCondLst>
                                            <p:cond delay="0"/>
                                          </p:stCondLst>
                                        </p:cTn>
                                        <p:tgtEl>
                                          <p:spTgt spid="39"/>
                                        </p:tgtEl>
                                        <p:attrNameLst>
                                          <p:attrName>style.visibility</p:attrName>
                                        </p:attrNameLst>
                                      </p:cBhvr>
                                      <p:to>
                                        <p:strVal val="visible"/>
                                      </p:to>
                                    </p:set>
                                    <p:animEffect transition="in" filter="fade">
                                      <p:cBhvr>
                                        <p:cTn id="104" dur="750"/>
                                        <p:tgtEl>
                                          <p:spTgt spid="39"/>
                                        </p:tgtEl>
                                      </p:cBhvr>
                                    </p:animEffect>
                                  </p:childTnLst>
                                </p:cTn>
                              </p:par>
                              <p:par>
                                <p:cTn id="105" presetID="10" presetClass="entr" presetSubtype="0" fill="hold" grpId="0" nodeType="withEffect">
                                  <p:stCondLst>
                                    <p:cond delay="2250"/>
                                  </p:stCondLst>
                                  <p:childTnLst>
                                    <p:set>
                                      <p:cBhvr>
                                        <p:cTn id="106" dur="1" fill="hold">
                                          <p:stCondLst>
                                            <p:cond delay="0"/>
                                          </p:stCondLst>
                                        </p:cTn>
                                        <p:tgtEl>
                                          <p:spTgt spid="42"/>
                                        </p:tgtEl>
                                        <p:attrNameLst>
                                          <p:attrName>style.visibility</p:attrName>
                                        </p:attrNameLst>
                                      </p:cBhvr>
                                      <p:to>
                                        <p:strVal val="visible"/>
                                      </p:to>
                                    </p:set>
                                    <p:animEffect transition="in" filter="fade">
                                      <p:cBhvr>
                                        <p:cTn id="107" dur="750"/>
                                        <p:tgtEl>
                                          <p:spTgt spid="42"/>
                                        </p:tgtEl>
                                      </p:cBhvr>
                                    </p:animEffect>
                                  </p:childTnLst>
                                </p:cTn>
                              </p:par>
                              <p:par>
                                <p:cTn id="108" presetID="10" presetClass="entr" presetSubtype="0" fill="hold" grpId="0" nodeType="withEffect">
                                  <p:stCondLst>
                                    <p:cond delay="2250"/>
                                  </p:stCondLst>
                                  <p:childTnLst>
                                    <p:set>
                                      <p:cBhvr>
                                        <p:cTn id="109" dur="1" fill="hold">
                                          <p:stCondLst>
                                            <p:cond delay="0"/>
                                          </p:stCondLst>
                                        </p:cTn>
                                        <p:tgtEl>
                                          <p:spTgt spid="44"/>
                                        </p:tgtEl>
                                        <p:attrNameLst>
                                          <p:attrName>style.visibility</p:attrName>
                                        </p:attrNameLst>
                                      </p:cBhvr>
                                      <p:to>
                                        <p:strVal val="visible"/>
                                      </p:to>
                                    </p:set>
                                    <p:animEffect transition="in" filter="fade">
                                      <p:cBhvr>
                                        <p:cTn id="110" dur="750"/>
                                        <p:tgtEl>
                                          <p:spTgt spid="44"/>
                                        </p:tgtEl>
                                      </p:cBhvr>
                                    </p:animEffect>
                                  </p:childTnLst>
                                </p:cTn>
                              </p:par>
                              <p:par>
                                <p:cTn id="111" presetID="10" presetClass="entr" presetSubtype="0" fill="hold" grpId="0" nodeType="withEffect">
                                  <p:stCondLst>
                                    <p:cond delay="2250"/>
                                  </p:stCondLst>
                                  <p:childTnLst>
                                    <p:set>
                                      <p:cBhvr>
                                        <p:cTn id="112" dur="1" fill="hold">
                                          <p:stCondLst>
                                            <p:cond delay="0"/>
                                          </p:stCondLst>
                                        </p:cTn>
                                        <p:tgtEl>
                                          <p:spTgt spid="43"/>
                                        </p:tgtEl>
                                        <p:attrNameLst>
                                          <p:attrName>style.visibility</p:attrName>
                                        </p:attrNameLst>
                                      </p:cBhvr>
                                      <p:to>
                                        <p:strVal val="visible"/>
                                      </p:to>
                                    </p:set>
                                    <p:animEffect transition="in" filter="fade">
                                      <p:cBhvr>
                                        <p:cTn id="113" dur="750"/>
                                        <p:tgtEl>
                                          <p:spTgt spid="43"/>
                                        </p:tgtEl>
                                      </p:cBhvr>
                                    </p:animEffect>
                                  </p:childTnLst>
                                </p:cTn>
                              </p:par>
                              <p:par>
                                <p:cTn id="114" presetID="10" presetClass="entr" presetSubtype="0" fill="hold" grpId="0" nodeType="withEffect">
                                  <p:stCondLst>
                                    <p:cond delay="2250"/>
                                  </p:stCondLst>
                                  <p:childTnLst>
                                    <p:set>
                                      <p:cBhvr>
                                        <p:cTn id="115" dur="1" fill="hold">
                                          <p:stCondLst>
                                            <p:cond delay="0"/>
                                          </p:stCondLst>
                                        </p:cTn>
                                        <p:tgtEl>
                                          <p:spTgt spid="45"/>
                                        </p:tgtEl>
                                        <p:attrNameLst>
                                          <p:attrName>style.visibility</p:attrName>
                                        </p:attrNameLst>
                                      </p:cBhvr>
                                      <p:to>
                                        <p:strVal val="visible"/>
                                      </p:to>
                                    </p:set>
                                    <p:animEffect transition="in" filter="fade">
                                      <p:cBhvr>
                                        <p:cTn id="116" dur="750"/>
                                        <p:tgtEl>
                                          <p:spTgt spid="45"/>
                                        </p:tgtEl>
                                      </p:cBhvr>
                                    </p:animEffect>
                                  </p:childTnLst>
                                </p:cTn>
                              </p:par>
                              <p:par>
                                <p:cTn id="117" presetID="10" presetClass="entr" presetSubtype="0" fill="hold" grpId="0" nodeType="withEffect">
                                  <p:stCondLst>
                                    <p:cond delay="2250"/>
                                  </p:stCondLst>
                                  <p:childTnLst>
                                    <p:set>
                                      <p:cBhvr>
                                        <p:cTn id="118" dur="1" fill="hold">
                                          <p:stCondLst>
                                            <p:cond delay="0"/>
                                          </p:stCondLst>
                                        </p:cTn>
                                        <p:tgtEl>
                                          <p:spTgt spid="57"/>
                                        </p:tgtEl>
                                        <p:attrNameLst>
                                          <p:attrName>style.visibility</p:attrName>
                                        </p:attrNameLst>
                                      </p:cBhvr>
                                      <p:to>
                                        <p:strVal val="visible"/>
                                      </p:to>
                                    </p:set>
                                    <p:animEffect transition="in" filter="fade">
                                      <p:cBhvr>
                                        <p:cTn id="119" dur="750"/>
                                        <p:tgtEl>
                                          <p:spTgt spid="57"/>
                                        </p:tgtEl>
                                      </p:cBhvr>
                                    </p:animEffect>
                                  </p:childTnLst>
                                </p:cTn>
                              </p:par>
                              <p:par>
                                <p:cTn id="120" presetID="10" presetClass="entr" presetSubtype="0" fill="hold" grpId="0" nodeType="withEffect">
                                  <p:stCondLst>
                                    <p:cond delay="2250"/>
                                  </p:stCondLst>
                                  <p:childTnLst>
                                    <p:set>
                                      <p:cBhvr>
                                        <p:cTn id="121" dur="1" fill="hold">
                                          <p:stCondLst>
                                            <p:cond delay="0"/>
                                          </p:stCondLst>
                                        </p:cTn>
                                        <p:tgtEl>
                                          <p:spTgt spid="56"/>
                                        </p:tgtEl>
                                        <p:attrNameLst>
                                          <p:attrName>style.visibility</p:attrName>
                                        </p:attrNameLst>
                                      </p:cBhvr>
                                      <p:to>
                                        <p:strVal val="visible"/>
                                      </p:to>
                                    </p:set>
                                    <p:animEffect transition="in" filter="fade">
                                      <p:cBhvr>
                                        <p:cTn id="122" dur="750"/>
                                        <p:tgtEl>
                                          <p:spTgt spid="56"/>
                                        </p:tgtEl>
                                      </p:cBhvr>
                                    </p:animEffect>
                                  </p:childTnLst>
                                </p:cTn>
                              </p:par>
                              <p:par>
                                <p:cTn id="123" presetID="10" presetClass="entr" presetSubtype="0" fill="hold" grpId="0" nodeType="withEffect">
                                  <p:stCondLst>
                                    <p:cond delay="2250"/>
                                  </p:stCondLst>
                                  <p:childTnLst>
                                    <p:set>
                                      <p:cBhvr>
                                        <p:cTn id="124" dur="1" fill="hold">
                                          <p:stCondLst>
                                            <p:cond delay="0"/>
                                          </p:stCondLst>
                                        </p:cTn>
                                        <p:tgtEl>
                                          <p:spTgt spid="70"/>
                                        </p:tgtEl>
                                        <p:attrNameLst>
                                          <p:attrName>style.visibility</p:attrName>
                                        </p:attrNameLst>
                                      </p:cBhvr>
                                      <p:to>
                                        <p:strVal val="visible"/>
                                      </p:to>
                                    </p:set>
                                    <p:animEffect transition="in" filter="fade">
                                      <p:cBhvr>
                                        <p:cTn id="125" dur="75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2" grpId="0" animBg="1"/>
      <p:bldP spid="40" grpId="0"/>
      <p:bldP spid="53" grpId="0"/>
      <p:bldP spid="54" grpId="0"/>
      <p:bldP spid="55" grpId="0"/>
      <p:bldP spid="58" grpId="0"/>
      <p:bldP spid="59" grpId="0"/>
      <p:bldP spid="61" grpId="0"/>
      <p:bldP spid="62" grpId="0"/>
      <p:bldP spid="64" grpId="0"/>
      <p:bldP spid="65" grpId="0"/>
      <p:bldP spid="67" grpId="0" animBg="1"/>
      <p:bldP spid="69" grpId="0"/>
      <p:bldP spid="38" grpId="0" animBg="1"/>
      <p:bldP spid="43" grpId="0" animBg="1"/>
      <p:bldP spid="44" grpId="0" animBg="1"/>
      <p:bldP spid="45" grpId="0" animBg="1"/>
      <p:bldP spid="56" grpId="0" animBg="1"/>
      <p:bldP spid="57" grpId="0" animBg="1"/>
      <p:bldP spid="70" grpId="0" animBg="1"/>
      <p:bldP spid="73" grpId="0" animBg="1"/>
      <p:bldP spid="77" grpId="0" animBg="1"/>
      <p:bldP spid="78" grpId="0" animBg="1"/>
      <p:bldP spid="10" grpId="0" animBg="1"/>
      <p:bldP spid="66" grpId="0"/>
      <p:bldP spid="60" grpId="0"/>
      <p:bldP spid="39" grpId="0" animBg="1"/>
      <p:bldP spid="41" grpId="0" animBg="1"/>
      <p:bldP spid="42" grpId="0" animBg="1"/>
      <p:bldP spid="6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347" y="0"/>
            <a:ext cx="4017909" cy="6858000"/>
          </a:xfrm>
          <a:custGeom>
            <a:avLst/>
            <a:gdLst>
              <a:gd name="connsiteX0" fmla="*/ 0 w 4017909"/>
              <a:gd name="connsiteY0" fmla="*/ 0 h 6858000"/>
              <a:gd name="connsiteX1" fmla="*/ 1636431 w 4017909"/>
              <a:gd name="connsiteY1" fmla="*/ 0 h 6858000"/>
              <a:gd name="connsiteX2" fmla="*/ 1875991 w 4017909"/>
              <a:gd name="connsiteY2" fmla="*/ 0 h 6858000"/>
              <a:gd name="connsiteX3" fmla="*/ 3512422 w 4017909"/>
              <a:gd name="connsiteY3" fmla="*/ 0 h 6858000"/>
              <a:gd name="connsiteX4" fmla="*/ 3584634 w 4017909"/>
              <a:gd name="connsiteY4" fmla="*/ 92869 h 6858000"/>
              <a:gd name="connsiteX5" fmla="*/ 4013488 w 4017909"/>
              <a:gd name="connsiteY5" fmla="*/ 3336131 h 6858000"/>
              <a:gd name="connsiteX6" fmla="*/ 4013488 w 4017909"/>
              <a:gd name="connsiteY6" fmla="*/ 3521869 h 6858000"/>
              <a:gd name="connsiteX7" fmla="*/ 3584634 w 4017909"/>
              <a:gd name="connsiteY7" fmla="*/ 6765131 h 6858000"/>
              <a:gd name="connsiteX8" fmla="*/ 3512422 w 4017909"/>
              <a:gd name="connsiteY8" fmla="*/ 6858000 h 6858000"/>
              <a:gd name="connsiteX9" fmla="*/ 3337964 w 4017909"/>
              <a:gd name="connsiteY9" fmla="*/ 6858000 h 6858000"/>
              <a:gd name="connsiteX10" fmla="*/ 3174406 w 4017909"/>
              <a:gd name="connsiteY10" fmla="*/ 6858000 h 6858000"/>
              <a:gd name="connsiteX11" fmla="*/ 3021396 w 4017909"/>
              <a:gd name="connsiteY11" fmla="*/ 6858000 h 6858000"/>
              <a:gd name="connsiteX12" fmla="*/ 2878584 w 4017909"/>
              <a:gd name="connsiteY12" fmla="*/ 6858000 h 6858000"/>
              <a:gd name="connsiteX13" fmla="*/ 2745616 w 4017909"/>
              <a:gd name="connsiteY13" fmla="*/ 6858000 h 6858000"/>
              <a:gd name="connsiteX14" fmla="*/ 2622142 w 4017909"/>
              <a:gd name="connsiteY14" fmla="*/ 6858000 h 6858000"/>
              <a:gd name="connsiteX15" fmla="*/ 2507809 w 4017909"/>
              <a:gd name="connsiteY15" fmla="*/ 6858000 h 6858000"/>
              <a:gd name="connsiteX16" fmla="*/ 2402268 w 4017909"/>
              <a:gd name="connsiteY16" fmla="*/ 6858000 h 6858000"/>
              <a:gd name="connsiteX17" fmla="*/ 2305164 w 4017909"/>
              <a:gd name="connsiteY17" fmla="*/ 6858000 h 6858000"/>
              <a:gd name="connsiteX18" fmla="*/ 2216148 w 4017909"/>
              <a:gd name="connsiteY18" fmla="*/ 6858000 h 6858000"/>
              <a:gd name="connsiteX19" fmla="*/ 2060970 w 4017909"/>
              <a:gd name="connsiteY19" fmla="*/ 6858000 h 6858000"/>
              <a:gd name="connsiteX20" fmla="*/ 1933921 w 4017909"/>
              <a:gd name="connsiteY20" fmla="*/ 6858000 h 6858000"/>
              <a:gd name="connsiteX21" fmla="*/ 1875991 w 4017909"/>
              <a:gd name="connsiteY21" fmla="*/ 6858000 h 6858000"/>
              <a:gd name="connsiteX22" fmla="*/ 1832188 w 4017909"/>
              <a:gd name="connsiteY22" fmla="*/ 6858000 h 6858000"/>
              <a:gd name="connsiteX23" fmla="*/ 1752958 w 4017909"/>
              <a:gd name="connsiteY23" fmla="*/ 6858000 h 6858000"/>
              <a:gd name="connsiteX24" fmla="*/ 1701532 w 4017909"/>
              <a:gd name="connsiteY24" fmla="*/ 6858000 h 6858000"/>
              <a:gd name="connsiteX25" fmla="*/ 1693419 w 4017909"/>
              <a:gd name="connsiteY25" fmla="*/ 6858000 h 6858000"/>
              <a:gd name="connsiteX26" fmla="*/ 1650757 w 4017909"/>
              <a:gd name="connsiteY26" fmla="*/ 6858000 h 6858000"/>
              <a:gd name="connsiteX27" fmla="*/ 1636431 w 4017909"/>
              <a:gd name="connsiteY27" fmla="*/ 6858000 h 6858000"/>
              <a:gd name="connsiteX28" fmla="*/ 1537975 w 4017909"/>
              <a:gd name="connsiteY28" fmla="*/ 6858000 h 6858000"/>
              <a:gd name="connsiteX29" fmla="*/ 1384965 w 4017909"/>
              <a:gd name="connsiteY29" fmla="*/ 6858000 h 6858000"/>
              <a:gd name="connsiteX30" fmla="*/ 1242152 w 4017909"/>
              <a:gd name="connsiteY30" fmla="*/ 6858000 h 6858000"/>
              <a:gd name="connsiteX31" fmla="*/ 1109185 w 4017909"/>
              <a:gd name="connsiteY31" fmla="*/ 6858000 h 6858000"/>
              <a:gd name="connsiteX32" fmla="*/ 985710 w 4017909"/>
              <a:gd name="connsiteY32" fmla="*/ 6858000 h 6858000"/>
              <a:gd name="connsiteX33" fmla="*/ 871378 w 4017909"/>
              <a:gd name="connsiteY33" fmla="*/ 6858000 h 6858000"/>
              <a:gd name="connsiteX34" fmla="*/ 765837 w 4017909"/>
              <a:gd name="connsiteY34" fmla="*/ 6858000 h 6858000"/>
              <a:gd name="connsiteX35" fmla="*/ 668733 w 4017909"/>
              <a:gd name="connsiteY35" fmla="*/ 6858000 h 6858000"/>
              <a:gd name="connsiteX36" fmla="*/ 579717 w 4017909"/>
              <a:gd name="connsiteY36" fmla="*/ 6858000 h 6858000"/>
              <a:gd name="connsiteX37" fmla="*/ 424539 w 4017909"/>
              <a:gd name="connsiteY37" fmla="*/ 6858000 h 6858000"/>
              <a:gd name="connsiteX38" fmla="*/ 297490 w 4017909"/>
              <a:gd name="connsiteY38" fmla="*/ 6858000 h 6858000"/>
              <a:gd name="connsiteX39" fmla="*/ 195757 w 4017909"/>
              <a:gd name="connsiteY39" fmla="*/ 6858000 h 6858000"/>
              <a:gd name="connsiteX40" fmla="*/ 116527 w 4017909"/>
              <a:gd name="connsiteY40" fmla="*/ 6858000 h 6858000"/>
              <a:gd name="connsiteX41" fmla="*/ 56988 w 4017909"/>
              <a:gd name="connsiteY41" fmla="*/ 6858000 h 6858000"/>
              <a:gd name="connsiteX42" fmla="*/ 14326 w 4017909"/>
              <a:gd name="connsiteY42" fmla="*/ 6858000 h 6858000"/>
              <a:gd name="connsiteX43" fmla="*/ 0 w 4017909"/>
              <a:gd name="connsiteY4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17909" h="6858000">
                <a:moveTo>
                  <a:pt x="0" y="0"/>
                </a:moveTo>
                <a:lnTo>
                  <a:pt x="1636431" y="0"/>
                </a:lnTo>
                <a:lnTo>
                  <a:pt x="1875991" y="0"/>
                </a:lnTo>
                <a:lnTo>
                  <a:pt x="3512422" y="0"/>
                </a:lnTo>
                <a:cubicBezTo>
                  <a:pt x="3544843" y="0"/>
                  <a:pt x="3577265" y="40481"/>
                  <a:pt x="3584634" y="92869"/>
                </a:cubicBezTo>
                <a:cubicBezTo>
                  <a:pt x="4013488" y="3336131"/>
                  <a:pt x="4013488" y="3336131"/>
                  <a:pt x="4013488" y="3336131"/>
                </a:cubicBezTo>
                <a:cubicBezTo>
                  <a:pt x="4019383" y="3386138"/>
                  <a:pt x="4019383" y="3469481"/>
                  <a:pt x="4013488" y="3521869"/>
                </a:cubicBezTo>
                <a:cubicBezTo>
                  <a:pt x="3584634" y="6765131"/>
                  <a:pt x="3584634" y="6765131"/>
                  <a:pt x="3584634" y="6765131"/>
                </a:cubicBezTo>
                <a:cubicBezTo>
                  <a:pt x="3577265" y="6815138"/>
                  <a:pt x="3544843" y="6858000"/>
                  <a:pt x="3512422" y="6858000"/>
                </a:cubicBezTo>
                <a:lnTo>
                  <a:pt x="3337964" y="6858000"/>
                </a:lnTo>
                <a:lnTo>
                  <a:pt x="3174406" y="6858000"/>
                </a:lnTo>
                <a:lnTo>
                  <a:pt x="3021396" y="6858000"/>
                </a:lnTo>
                <a:lnTo>
                  <a:pt x="2878584" y="6858000"/>
                </a:lnTo>
                <a:lnTo>
                  <a:pt x="2745616" y="6858000"/>
                </a:lnTo>
                <a:lnTo>
                  <a:pt x="2622142" y="6858000"/>
                </a:lnTo>
                <a:lnTo>
                  <a:pt x="2507809" y="6858000"/>
                </a:lnTo>
                <a:lnTo>
                  <a:pt x="2402268" y="6858000"/>
                </a:lnTo>
                <a:lnTo>
                  <a:pt x="2305164" y="6858000"/>
                </a:lnTo>
                <a:lnTo>
                  <a:pt x="2216148" y="6858000"/>
                </a:lnTo>
                <a:lnTo>
                  <a:pt x="2060970" y="6858000"/>
                </a:lnTo>
                <a:lnTo>
                  <a:pt x="1933921" y="6858000"/>
                </a:lnTo>
                <a:lnTo>
                  <a:pt x="1875991" y="6858000"/>
                </a:lnTo>
                <a:lnTo>
                  <a:pt x="1832188" y="6858000"/>
                </a:lnTo>
                <a:lnTo>
                  <a:pt x="1752958" y="6858000"/>
                </a:lnTo>
                <a:lnTo>
                  <a:pt x="1701532" y="6858000"/>
                </a:lnTo>
                <a:lnTo>
                  <a:pt x="1693419" y="6858000"/>
                </a:lnTo>
                <a:lnTo>
                  <a:pt x="1650757" y="6858000"/>
                </a:lnTo>
                <a:lnTo>
                  <a:pt x="1636431" y="6858000"/>
                </a:lnTo>
                <a:lnTo>
                  <a:pt x="1537975" y="6858000"/>
                </a:lnTo>
                <a:lnTo>
                  <a:pt x="1384965" y="6858000"/>
                </a:lnTo>
                <a:lnTo>
                  <a:pt x="1242152" y="6858000"/>
                </a:lnTo>
                <a:lnTo>
                  <a:pt x="1109185" y="6858000"/>
                </a:lnTo>
                <a:lnTo>
                  <a:pt x="985710" y="6858000"/>
                </a:lnTo>
                <a:lnTo>
                  <a:pt x="871378" y="6858000"/>
                </a:lnTo>
                <a:lnTo>
                  <a:pt x="765837" y="6858000"/>
                </a:lnTo>
                <a:lnTo>
                  <a:pt x="668733" y="6858000"/>
                </a:lnTo>
                <a:lnTo>
                  <a:pt x="579717" y="6858000"/>
                </a:lnTo>
                <a:lnTo>
                  <a:pt x="424539" y="6858000"/>
                </a:lnTo>
                <a:lnTo>
                  <a:pt x="297490" y="6858000"/>
                </a:lnTo>
                <a:lnTo>
                  <a:pt x="195757" y="6858000"/>
                </a:lnTo>
                <a:lnTo>
                  <a:pt x="116527" y="6858000"/>
                </a:lnTo>
                <a:lnTo>
                  <a:pt x="56988" y="6858000"/>
                </a:lnTo>
                <a:lnTo>
                  <a:pt x="14326" y="6858000"/>
                </a:lnTo>
                <a:lnTo>
                  <a:pt x="0" y="6858000"/>
                </a:lnTo>
                <a:close/>
              </a:path>
            </a:pathLst>
          </a:custGeom>
          <a:effectLst>
            <a:outerShdw blurRad="139700" dist="38100" algn="l" rotWithShape="0">
              <a:schemeClr val="tx1">
                <a:alpha val="50000"/>
              </a:schemeClr>
            </a:outerShdw>
          </a:effectLst>
        </p:spPr>
      </p:pic>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60400" y="0"/>
            <a:ext cx="1270000" cy="6858000"/>
          </a:xfrm>
          <a:custGeom>
            <a:avLst/>
            <a:gdLst>
              <a:gd name="connsiteX0" fmla="*/ 0 w 1270000"/>
              <a:gd name="connsiteY0" fmla="*/ 0 h 6858000"/>
              <a:gd name="connsiteX1" fmla="*/ 1270000 w 1270000"/>
              <a:gd name="connsiteY1" fmla="*/ 0 h 6858000"/>
              <a:gd name="connsiteX2" fmla="*/ 1270000 w 1270000"/>
              <a:gd name="connsiteY2" fmla="*/ 6858000 h 6858000"/>
              <a:gd name="connsiteX3" fmla="*/ 0 w 1270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70000" h="6858000">
                <a:moveTo>
                  <a:pt x="0" y="0"/>
                </a:moveTo>
                <a:lnTo>
                  <a:pt x="1270000" y="0"/>
                </a:lnTo>
                <a:lnTo>
                  <a:pt x="1270000" y="6858000"/>
                </a:lnTo>
                <a:lnTo>
                  <a:pt x="0" y="6858000"/>
                </a:lnTo>
                <a:close/>
              </a:path>
            </a:pathLst>
          </a:custGeom>
        </p:spPr>
      </p:pic>
      <p:sp>
        <p:nvSpPr>
          <p:cNvPr id="9" name="圆角矩形 8"/>
          <p:cNvSpPr/>
          <p:nvPr/>
        </p:nvSpPr>
        <p:spPr>
          <a:xfrm>
            <a:off x="4463945" y="2558169"/>
            <a:ext cx="885179" cy="290596"/>
          </a:xfrm>
          <a:prstGeom prst="roundRect">
            <a:avLst>
              <a:gd name="adj" fmla="val 13179"/>
            </a:avLst>
          </a:prstGeom>
          <a:gradFill flip="none" rotWithShape="1">
            <a:gsLst>
              <a:gs pos="0">
                <a:schemeClr val="accent1"/>
              </a:gs>
              <a:gs pos="36000">
                <a:schemeClr val="accent1"/>
              </a:gs>
              <a:gs pos="100000">
                <a:schemeClr val="accent2"/>
              </a:gs>
            </a:gsLst>
            <a:lin ang="13500000" scaled="1"/>
            <a:tileRect/>
          </a:gradFill>
          <a:ln w="12700">
            <a:solidFill>
              <a:schemeClr val="accent1"/>
            </a:solidFill>
          </a:ln>
          <a:effectLst>
            <a:outerShdw blurRad="279400" dist="228600" dir="2700000" sx="80000" sy="80000" algn="tl"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4265885" y="2534190"/>
            <a:ext cx="1281300" cy="338554"/>
          </a:xfrm>
          <a:prstGeom prst="rect">
            <a:avLst/>
          </a:prstGeom>
        </p:spPr>
        <p:txBody>
          <a:bodyPr wrap="square">
            <a:spAutoFit/>
          </a:bodyPr>
          <a:lstStyle/>
          <a:p>
            <a:pPr algn="ctr"/>
            <a:r>
              <a:rPr lang="en-US" altLang="zh-CN" sz="1600" dirty="0">
                <a:solidFill>
                  <a:schemeClr val="bg1"/>
                </a:solidFill>
                <a:latin typeface="华文细黑" panose="02010600040101010101" pitchFamily="2" charset="-122"/>
                <a:ea typeface="华文细黑" panose="02010600040101010101" pitchFamily="2" charset="-122"/>
              </a:rPr>
              <a:t>Adobe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42" name="文本框 41"/>
          <p:cNvSpPr txBox="1"/>
          <p:nvPr/>
        </p:nvSpPr>
        <p:spPr>
          <a:xfrm>
            <a:off x="2557494" y="2336389"/>
            <a:ext cx="1419986" cy="1200329"/>
          </a:xfrm>
          <a:prstGeom prst="rect">
            <a:avLst/>
          </a:prstGeom>
          <a:noFill/>
        </p:spPr>
        <p:txBody>
          <a:bodyPr wrap="square" rtlCol="0">
            <a:spAutoFit/>
          </a:bodyPr>
          <a:lstStyle/>
          <a:p>
            <a:pPr algn="ctr"/>
            <a:r>
              <a:rPr lang="en-US" altLang="zh-CN" sz="7200" dirty="0">
                <a:solidFill>
                  <a:schemeClr val="bg1">
                    <a:lumMod val="95000"/>
                  </a:schemeClr>
                </a:solidFill>
              </a:rPr>
              <a:t>01</a:t>
            </a:r>
            <a:endParaRPr lang="zh-CN" altLang="en-US" sz="7200" dirty="0">
              <a:solidFill>
                <a:schemeClr val="bg1">
                  <a:lumMod val="95000"/>
                </a:schemeClr>
              </a:solidFill>
            </a:endParaRPr>
          </a:p>
        </p:txBody>
      </p:sp>
      <p:cxnSp>
        <p:nvCxnSpPr>
          <p:cNvPr id="43" name="直接连接符 42"/>
          <p:cNvCxnSpPr/>
          <p:nvPr/>
        </p:nvCxnSpPr>
        <p:spPr>
          <a:xfrm>
            <a:off x="1774825" y="3429698"/>
            <a:ext cx="1838081" cy="0"/>
          </a:xfrm>
          <a:prstGeom prst="line">
            <a:avLst/>
          </a:prstGeom>
          <a:ln w="12700">
            <a:solidFill>
              <a:schemeClr val="bg1">
                <a:alpha val="78000"/>
              </a:schemeClr>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2557494" y="3489332"/>
            <a:ext cx="1129724" cy="276999"/>
          </a:xfrm>
          <a:prstGeom prst="rect">
            <a:avLst/>
          </a:prstGeom>
          <a:noFill/>
        </p:spPr>
        <p:txBody>
          <a:bodyPr wrap="square" rtlCol="0">
            <a:spAutoFit/>
          </a:bodyPr>
          <a:lstStyle/>
          <a:p>
            <a:pPr algn="r"/>
            <a:r>
              <a:rPr lang="en-US" altLang="zh-CN" sz="1200" dirty="0">
                <a:solidFill>
                  <a:schemeClr val="bg1">
                    <a:alpha val="67000"/>
                  </a:schemeClr>
                </a:solidFill>
                <a:latin typeface="+mn-ea"/>
              </a:rPr>
              <a:t>PART ONE</a:t>
            </a:r>
            <a:endParaRPr lang="zh-CN" altLang="en-US" sz="1200" dirty="0">
              <a:solidFill>
                <a:schemeClr val="bg1">
                  <a:alpha val="67000"/>
                </a:schemeClr>
              </a:solidFill>
              <a:latin typeface="+mn-ea"/>
            </a:endParaRPr>
          </a:p>
        </p:txBody>
      </p:sp>
      <p:sp>
        <p:nvSpPr>
          <p:cNvPr id="47" name="文本框 46"/>
          <p:cNvSpPr txBox="1"/>
          <p:nvPr/>
        </p:nvSpPr>
        <p:spPr>
          <a:xfrm>
            <a:off x="4354262" y="2938216"/>
            <a:ext cx="2783183" cy="461665"/>
          </a:xfrm>
          <a:prstGeom prst="rect">
            <a:avLst/>
          </a:prstGeom>
          <a:noFill/>
        </p:spPr>
        <p:txBody>
          <a:bodyPr wrap="square" rtlCol="0">
            <a:spAutoFit/>
          </a:bodyPr>
          <a:lstStyle/>
          <a:p>
            <a:r>
              <a:rPr lang="en-US" altLang="zh-CN" sz="2400" dirty="0">
                <a:solidFill>
                  <a:schemeClr val="accent1"/>
                </a:solidFill>
                <a:latin typeface="+mj-lt"/>
              </a:rPr>
              <a:t>Photoshop Cs6</a:t>
            </a:r>
          </a:p>
        </p:txBody>
      </p:sp>
      <p:sp>
        <p:nvSpPr>
          <p:cNvPr id="48" name="矩形 47"/>
          <p:cNvSpPr/>
          <p:nvPr/>
        </p:nvSpPr>
        <p:spPr>
          <a:xfrm>
            <a:off x="4354262" y="3489332"/>
            <a:ext cx="6172427" cy="535531"/>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The best preparation for tomorrow is doing your best today. Don't aim for success if you want it.</a:t>
            </a:r>
            <a:endParaRPr lang="zh-CN" altLang="en-US" sz="1200" dirty="0">
              <a:solidFill>
                <a:schemeClr val="tx1">
                  <a:lumMod val="75000"/>
                  <a:lumOff val="25000"/>
                </a:schemeClr>
              </a:solidFill>
              <a:latin typeface="+mn-ea"/>
            </a:endParaRPr>
          </a:p>
        </p:txBody>
      </p:sp>
      <p:cxnSp>
        <p:nvCxnSpPr>
          <p:cNvPr id="50" name="直接连接符 49"/>
          <p:cNvCxnSpPr/>
          <p:nvPr/>
        </p:nvCxnSpPr>
        <p:spPr>
          <a:xfrm>
            <a:off x="4444067" y="3429698"/>
            <a:ext cx="5940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247058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35" presetClass="path" presetSubtype="0" decel="40000" fill="hold" nodeType="withEffect">
                                  <p:stCondLst>
                                    <p:cond delay="0"/>
                                  </p:stCondLst>
                                  <p:childTnLst>
                                    <p:animMotion origin="layout" path="M 0.03073 1.11111E-6 L -0.15924 1.11111E-6 " pathEditMode="relative" rAng="0" ptsTypes="AA">
                                      <p:cBhvr>
                                        <p:cTn id="9" dur="750" spd="-100000" fill="hold"/>
                                        <p:tgtEl>
                                          <p:spTgt spid="21"/>
                                        </p:tgtEl>
                                        <p:attrNameLst>
                                          <p:attrName>ppt_x</p:attrName>
                                          <p:attrName>ppt_y</p:attrName>
                                        </p:attrNameLst>
                                      </p:cBhvr>
                                      <p:rCtr x="-9505" y="0"/>
                                    </p:animMotion>
                                  </p:childTnLst>
                                </p:cTn>
                              </p:par>
                              <p:par>
                                <p:cTn id="10" presetID="35" presetClass="path" presetSubtype="0" accel="40000" decel="40000" fill="hold" nodeType="withEffect">
                                  <p:stCondLst>
                                    <p:cond delay="750"/>
                                  </p:stCondLst>
                                  <p:childTnLst>
                                    <p:animMotion origin="layout" path="M 0.03073 7.40741E-7 L -6.25E-7 7.40741E-7 " pathEditMode="relative" rAng="0" ptsTypes="AA">
                                      <p:cBhvr>
                                        <p:cTn id="11" dur="750" fill="hold"/>
                                        <p:tgtEl>
                                          <p:spTgt spid="21"/>
                                        </p:tgtEl>
                                        <p:attrNameLst>
                                          <p:attrName>ppt_x</p:attrName>
                                          <p:attrName>ppt_y</p:attrName>
                                        </p:attrNameLst>
                                      </p:cBhvr>
                                      <p:rCtr x="-1536" y="0"/>
                                    </p:animMotion>
                                  </p:childTnLst>
                                </p:cTn>
                              </p:par>
                              <p:par>
                                <p:cTn id="12" presetID="10" presetClass="entr" presetSubtype="0"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35" presetClass="path" presetSubtype="0" decel="40000" fill="hold" nodeType="withEffect">
                                  <p:stCondLst>
                                    <p:cond delay="0"/>
                                  </p:stCondLst>
                                  <p:childTnLst>
                                    <p:animMotion origin="layout" path="M 0.03073 1.11111E-6 L -0.15924 1.11111E-6 " pathEditMode="relative" rAng="0" ptsTypes="AA">
                                      <p:cBhvr>
                                        <p:cTn id="16" dur="750" spd="-100000" fill="hold"/>
                                        <p:tgtEl>
                                          <p:spTgt spid="20"/>
                                        </p:tgtEl>
                                        <p:attrNameLst>
                                          <p:attrName>ppt_x</p:attrName>
                                          <p:attrName>ppt_y</p:attrName>
                                        </p:attrNameLst>
                                      </p:cBhvr>
                                      <p:rCtr x="-9505" y="0"/>
                                    </p:animMotion>
                                  </p:childTnLst>
                                </p:cTn>
                              </p:par>
                              <p:par>
                                <p:cTn id="17" presetID="35" presetClass="path" presetSubtype="0" accel="40000" decel="40000" fill="hold" nodeType="withEffect">
                                  <p:stCondLst>
                                    <p:cond delay="750"/>
                                  </p:stCondLst>
                                  <p:childTnLst>
                                    <p:animMotion origin="layout" path="M 0.03073 7.40741E-7 L -6.25E-7 7.40741E-7 " pathEditMode="relative" rAng="0" ptsTypes="AA">
                                      <p:cBhvr>
                                        <p:cTn id="18" dur="750" fill="hold"/>
                                        <p:tgtEl>
                                          <p:spTgt spid="20"/>
                                        </p:tgtEl>
                                        <p:attrNameLst>
                                          <p:attrName>ppt_x</p:attrName>
                                          <p:attrName>ppt_y</p:attrName>
                                        </p:attrNameLst>
                                      </p:cBhvr>
                                      <p:rCtr x="-1536" y="0"/>
                                    </p:animMotion>
                                  </p:childTnLst>
                                </p:cTn>
                              </p:par>
                              <p:par>
                                <p:cTn id="19" presetID="22" presetClass="entr" presetSubtype="8" fill="hold" nodeType="with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wipe(left)">
                                      <p:cBhvr>
                                        <p:cTn id="21" dur="1500"/>
                                        <p:tgtEl>
                                          <p:spTgt spid="43"/>
                                        </p:tgtEl>
                                      </p:cBhvr>
                                    </p:animEffect>
                                  </p:childTnLst>
                                </p:cTn>
                              </p:par>
                              <p:par>
                                <p:cTn id="22" presetID="35" presetClass="path" presetSubtype="0" decel="40000" fill="hold" nodeType="withEffect">
                                  <p:stCondLst>
                                    <p:cond delay="0"/>
                                  </p:stCondLst>
                                  <p:childTnLst>
                                    <p:animMotion origin="layout" path="M 0.03073 1.11111E-6 L -0.15924 1.11111E-6 " pathEditMode="relative" rAng="0" ptsTypes="AA">
                                      <p:cBhvr>
                                        <p:cTn id="23" dur="750" spd="-100000" fill="hold"/>
                                        <p:tgtEl>
                                          <p:spTgt spid="43"/>
                                        </p:tgtEl>
                                        <p:attrNameLst>
                                          <p:attrName>ppt_x</p:attrName>
                                          <p:attrName>ppt_y</p:attrName>
                                        </p:attrNameLst>
                                      </p:cBhvr>
                                      <p:rCtr x="-9505" y="0"/>
                                    </p:animMotion>
                                  </p:childTnLst>
                                </p:cTn>
                              </p:par>
                              <p:par>
                                <p:cTn id="24" presetID="35" presetClass="path" presetSubtype="0" accel="40000" decel="40000" fill="hold" nodeType="withEffect">
                                  <p:stCondLst>
                                    <p:cond delay="750"/>
                                  </p:stCondLst>
                                  <p:childTnLst>
                                    <p:animMotion origin="layout" path="M 0.03073 7.40741E-7 L -6.25E-7 7.40741E-7 " pathEditMode="relative" rAng="0" ptsTypes="AA">
                                      <p:cBhvr>
                                        <p:cTn id="25" dur="750" fill="hold"/>
                                        <p:tgtEl>
                                          <p:spTgt spid="43"/>
                                        </p:tgtEl>
                                        <p:attrNameLst>
                                          <p:attrName>ppt_x</p:attrName>
                                          <p:attrName>ppt_y</p:attrName>
                                        </p:attrNameLst>
                                      </p:cBhvr>
                                      <p:rCtr x="-1536" y="0"/>
                                    </p:animMotion>
                                  </p:childTnLst>
                                </p:cTn>
                              </p:par>
                              <p:par>
                                <p:cTn id="26" presetID="10" presetClass="entr" presetSubtype="0"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500"/>
                                        <p:tgtEl>
                                          <p:spTgt spid="42"/>
                                        </p:tgtEl>
                                      </p:cBhvr>
                                    </p:animEffect>
                                  </p:childTnLst>
                                </p:cTn>
                              </p:par>
                              <p:par>
                                <p:cTn id="29" presetID="35" presetClass="path" presetSubtype="0" decel="40000" fill="hold" grpId="1" nodeType="withEffect">
                                  <p:stCondLst>
                                    <p:cond delay="0"/>
                                  </p:stCondLst>
                                  <p:childTnLst>
                                    <p:animMotion origin="layout" path="M 0.03073 1.11111E-6 L -0.15924 1.11111E-6 " pathEditMode="relative" rAng="0" ptsTypes="AA">
                                      <p:cBhvr>
                                        <p:cTn id="30" dur="750" spd="-100000" fill="hold"/>
                                        <p:tgtEl>
                                          <p:spTgt spid="42"/>
                                        </p:tgtEl>
                                        <p:attrNameLst>
                                          <p:attrName>ppt_x</p:attrName>
                                          <p:attrName>ppt_y</p:attrName>
                                        </p:attrNameLst>
                                      </p:cBhvr>
                                      <p:rCtr x="-9505" y="0"/>
                                    </p:animMotion>
                                  </p:childTnLst>
                                </p:cTn>
                              </p:par>
                              <p:par>
                                <p:cTn id="31" presetID="35" presetClass="path" presetSubtype="0" accel="40000" decel="40000" fill="hold" grpId="2" nodeType="withEffect">
                                  <p:stCondLst>
                                    <p:cond delay="750"/>
                                  </p:stCondLst>
                                  <p:childTnLst>
                                    <p:animMotion origin="layout" path="M 0.03073 7.40741E-7 L -6.25E-7 7.40741E-7 " pathEditMode="relative" rAng="0" ptsTypes="AA">
                                      <p:cBhvr>
                                        <p:cTn id="32" dur="750" fill="hold"/>
                                        <p:tgtEl>
                                          <p:spTgt spid="42"/>
                                        </p:tgtEl>
                                        <p:attrNameLst>
                                          <p:attrName>ppt_x</p:attrName>
                                          <p:attrName>ppt_y</p:attrName>
                                        </p:attrNameLst>
                                      </p:cBhvr>
                                      <p:rCtr x="-1536" y="0"/>
                                    </p:animMotion>
                                  </p:childTnLst>
                                </p:cTn>
                              </p:par>
                              <p:par>
                                <p:cTn id="33" presetID="10" presetClass="entr" presetSubtype="0" fill="hold" grpId="0" nodeType="withEffect">
                                  <p:stCondLst>
                                    <p:cond delay="75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par>
                                <p:cTn id="36" presetID="35" presetClass="path" presetSubtype="0" accel="40000" decel="40000" fill="hold" grpId="2" nodeType="withEffect">
                                  <p:stCondLst>
                                    <p:cond delay="750"/>
                                  </p:stCondLst>
                                  <p:childTnLst>
                                    <p:animMotion origin="layout" path="M 0.03073 7.40741E-7 L -6.25E-7 7.40741E-7 " pathEditMode="relative" rAng="0" ptsTypes="AA">
                                      <p:cBhvr>
                                        <p:cTn id="37" dur="750" fill="hold"/>
                                        <p:tgtEl>
                                          <p:spTgt spid="44"/>
                                        </p:tgtEl>
                                        <p:attrNameLst>
                                          <p:attrName>ppt_x</p:attrName>
                                          <p:attrName>ppt_y</p:attrName>
                                        </p:attrNameLst>
                                      </p:cBhvr>
                                      <p:rCtr x="-1536" y="0"/>
                                    </p:animMotion>
                                  </p:childTnLst>
                                </p:cTn>
                              </p:par>
                              <p:par>
                                <p:cTn id="38" presetID="22" presetClass="entr" presetSubtype="8" fill="hold" grpId="0" nodeType="withEffect">
                                  <p:stCondLst>
                                    <p:cond delay="1250"/>
                                  </p:stCondLst>
                                  <p:childTnLst>
                                    <p:set>
                                      <p:cBhvr>
                                        <p:cTn id="39" dur="1" fill="hold">
                                          <p:stCondLst>
                                            <p:cond delay="0"/>
                                          </p:stCondLst>
                                        </p:cTn>
                                        <p:tgtEl>
                                          <p:spTgt spid="47"/>
                                        </p:tgtEl>
                                        <p:attrNameLst>
                                          <p:attrName>style.visibility</p:attrName>
                                        </p:attrNameLst>
                                      </p:cBhvr>
                                      <p:to>
                                        <p:strVal val="visible"/>
                                      </p:to>
                                    </p:set>
                                    <p:animEffect transition="in" filter="wipe(left)">
                                      <p:cBhvr>
                                        <p:cTn id="40" dur="750"/>
                                        <p:tgtEl>
                                          <p:spTgt spid="47"/>
                                        </p:tgtEl>
                                      </p:cBhvr>
                                    </p:animEffect>
                                  </p:childTnLst>
                                </p:cTn>
                              </p:par>
                              <p:par>
                                <p:cTn id="41" presetID="22" presetClass="entr" presetSubtype="8" fill="hold" nodeType="withEffect">
                                  <p:stCondLst>
                                    <p:cond delay="1250"/>
                                  </p:stCondLst>
                                  <p:childTnLst>
                                    <p:set>
                                      <p:cBhvr>
                                        <p:cTn id="42" dur="1" fill="hold">
                                          <p:stCondLst>
                                            <p:cond delay="0"/>
                                          </p:stCondLst>
                                        </p:cTn>
                                        <p:tgtEl>
                                          <p:spTgt spid="50"/>
                                        </p:tgtEl>
                                        <p:attrNameLst>
                                          <p:attrName>style.visibility</p:attrName>
                                        </p:attrNameLst>
                                      </p:cBhvr>
                                      <p:to>
                                        <p:strVal val="visible"/>
                                      </p:to>
                                    </p:set>
                                    <p:animEffect transition="in" filter="wipe(left)">
                                      <p:cBhvr>
                                        <p:cTn id="43" dur="1250"/>
                                        <p:tgtEl>
                                          <p:spTgt spid="50"/>
                                        </p:tgtEl>
                                      </p:cBhvr>
                                    </p:animEffect>
                                  </p:childTnLst>
                                </p:cTn>
                              </p:par>
                              <p:par>
                                <p:cTn id="44" presetID="22" presetClass="entr" presetSubtype="8" fill="hold" grpId="0" nodeType="withEffect">
                                  <p:stCondLst>
                                    <p:cond delay="1250"/>
                                  </p:stCondLst>
                                  <p:childTnLst>
                                    <p:set>
                                      <p:cBhvr>
                                        <p:cTn id="45" dur="1" fill="hold">
                                          <p:stCondLst>
                                            <p:cond delay="0"/>
                                          </p:stCondLst>
                                        </p:cTn>
                                        <p:tgtEl>
                                          <p:spTgt spid="48"/>
                                        </p:tgtEl>
                                        <p:attrNameLst>
                                          <p:attrName>style.visibility</p:attrName>
                                        </p:attrNameLst>
                                      </p:cBhvr>
                                      <p:to>
                                        <p:strVal val="visible"/>
                                      </p:to>
                                    </p:set>
                                    <p:animEffect transition="in" filter="wipe(left)">
                                      <p:cBhvr>
                                        <p:cTn id="46" dur="1250"/>
                                        <p:tgtEl>
                                          <p:spTgt spid="48"/>
                                        </p:tgtEl>
                                      </p:cBhvr>
                                    </p:animEffect>
                                  </p:childTnLst>
                                </p:cTn>
                              </p:par>
                              <p:par>
                                <p:cTn id="47" presetID="53" presetClass="entr" presetSubtype="16" fill="hold" nodeType="withEffect">
                                  <p:stCondLst>
                                    <p:cond delay="1250"/>
                                  </p:stCondLst>
                                  <p:childTnLst>
                                    <p:set>
                                      <p:cBhvr>
                                        <p:cTn id="48" dur="1" fill="hold">
                                          <p:stCondLst>
                                            <p:cond delay="0"/>
                                          </p:stCondLst>
                                        </p:cTn>
                                        <p:tgtEl>
                                          <p:spTgt spid="51">
                                            <p:txEl>
                                              <p:pRg st="0" end="0"/>
                                            </p:txEl>
                                          </p:spTgt>
                                        </p:tgtEl>
                                        <p:attrNameLst>
                                          <p:attrName>style.visibility</p:attrName>
                                        </p:attrNameLst>
                                      </p:cBhvr>
                                      <p:to>
                                        <p:strVal val="visible"/>
                                      </p:to>
                                    </p:set>
                                    <p:anim calcmode="lin" valueType="num">
                                      <p:cBhvr>
                                        <p:cTn id="49" dur="750" fill="hold"/>
                                        <p:tgtEl>
                                          <p:spTgt spid="51">
                                            <p:txEl>
                                              <p:pRg st="0" end="0"/>
                                            </p:txEl>
                                          </p:spTgt>
                                        </p:tgtEl>
                                        <p:attrNameLst>
                                          <p:attrName>ppt_w</p:attrName>
                                        </p:attrNameLst>
                                      </p:cBhvr>
                                      <p:tavLst>
                                        <p:tav tm="0">
                                          <p:val>
                                            <p:fltVal val="0"/>
                                          </p:val>
                                        </p:tav>
                                        <p:tav tm="100000">
                                          <p:val>
                                            <p:strVal val="#ppt_w"/>
                                          </p:val>
                                        </p:tav>
                                      </p:tavLst>
                                    </p:anim>
                                    <p:anim calcmode="lin" valueType="num">
                                      <p:cBhvr>
                                        <p:cTn id="50" dur="750" fill="hold"/>
                                        <p:tgtEl>
                                          <p:spTgt spid="51">
                                            <p:txEl>
                                              <p:pRg st="0" end="0"/>
                                            </p:txEl>
                                          </p:spTgt>
                                        </p:tgtEl>
                                        <p:attrNameLst>
                                          <p:attrName>ppt_h</p:attrName>
                                        </p:attrNameLst>
                                      </p:cBhvr>
                                      <p:tavLst>
                                        <p:tav tm="0">
                                          <p:val>
                                            <p:fltVal val="0"/>
                                          </p:val>
                                        </p:tav>
                                        <p:tav tm="100000">
                                          <p:val>
                                            <p:strVal val="#ppt_h"/>
                                          </p:val>
                                        </p:tav>
                                      </p:tavLst>
                                    </p:anim>
                                    <p:animEffect transition="in" filter="fade">
                                      <p:cBhvr>
                                        <p:cTn id="51" dur="750"/>
                                        <p:tgtEl>
                                          <p:spTgt spid="51">
                                            <p:txEl>
                                              <p:pRg st="0" end="0"/>
                                            </p:txEl>
                                          </p:spTgt>
                                        </p:tgtEl>
                                      </p:cBhvr>
                                    </p:animEffect>
                                  </p:childTnLst>
                                </p:cTn>
                              </p:par>
                              <p:par>
                                <p:cTn id="52" presetID="53" presetClass="entr" presetSubtype="16" fill="hold" grpId="0" nodeType="withEffect">
                                  <p:stCondLst>
                                    <p:cond delay="1250"/>
                                  </p:stCondLst>
                                  <p:childTnLst>
                                    <p:set>
                                      <p:cBhvr>
                                        <p:cTn id="53" dur="1" fill="hold">
                                          <p:stCondLst>
                                            <p:cond delay="0"/>
                                          </p:stCondLst>
                                        </p:cTn>
                                        <p:tgtEl>
                                          <p:spTgt spid="9"/>
                                        </p:tgtEl>
                                        <p:attrNameLst>
                                          <p:attrName>style.visibility</p:attrName>
                                        </p:attrNameLst>
                                      </p:cBhvr>
                                      <p:to>
                                        <p:strVal val="visible"/>
                                      </p:to>
                                    </p:set>
                                    <p:anim calcmode="lin" valueType="num">
                                      <p:cBhvr>
                                        <p:cTn id="54" dur="750" fill="hold"/>
                                        <p:tgtEl>
                                          <p:spTgt spid="9"/>
                                        </p:tgtEl>
                                        <p:attrNameLst>
                                          <p:attrName>ppt_w</p:attrName>
                                        </p:attrNameLst>
                                      </p:cBhvr>
                                      <p:tavLst>
                                        <p:tav tm="0">
                                          <p:val>
                                            <p:fltVal val="0"/>
                                          </p:val>
                                        </p:tav>
                                        <p:tav tm="100000">
                                          <p:val>
                                            <p:strVal val="#ppt_w"/>
                                          </p:val>
                                        </p:tav>
                                      </p:tavLst>
                                    </p:anim>
                                    <p:anim calcmode="lin" valueType="num">
                                      <p:cBhvr>
                                        <p:cTn id="55" dur="750" fill="hold"/>
                                        <p:tgtEl>
                                          <p:spTgt spid="9"/>
                                        </p:tgtEl>
                                        <p:attrNameLst>
                                          <p:attrName>ppt_h</p:attrName>
                                        </p:attrNameLst>
                                      </p:cBhvr>
                                      <p:tavLst>
                                        <p:tav tm="0">
                                          <p:val>
                                            <p:fltVal val="0"/>
                                          </p:val>
                                        </p:tav>
                                        <p:tav tm="100000">
                                          <p:val>
                                            <p:strVal val="#ppt_h"/>
                                          </p:val>
                                        </p:tav>
                                      </p:tavLst>
                                    </p:anim>
                                    <p:animEffect transition="in" filter="fade">
                                      <p:cBhvr>
                                        <p:cTn id="56"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2" grpId="0"/>
      <p:bldP spid="42" grpId="1"/>
      <p:bldP spid="42" grpId="2"/>
      <p:bldP spid="44" grpId="0"/>
      <p:bldP spid="44" grpId="2"/>
      <p:bldP spid="4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758405"/>
            <a:ext cx="12192000" cy="2145862"/>
          </a:xfrm>
          <a:custGeom>
            <a:avLst/>
            <a:gdLst>
              <a:gd name="connsiteX0" fmla="*/ 0 w 12192000"/>
              <a:gd name="connsiteY0" fmla="*/ 0 h 2145862"/>
              <a:gd name="connsiteX1" fmla="*/ 12192000 w 12192000"/>
              <a:gd name="connsiteY1" fmla="*/ 0 h 2145862"/>
              <a:gd name="connsiteX2" fmla="*/ 12192000 w 12192000"/>
              <a:gd name="connsiteY2" fmla="*/ 2145862 h 2145862"/>
              <a:gd name="connsiteX3" fmla="*/ 0 w 12192000"/>
              <a:gd name="connsiteY3" fmla="*/ 2145862 h 2145862"/>
            </a:gdLst>
            <a:ahLst/>
            <a:cxnLst>
              <a:cxn ang="0">
                <a:pos x="connsiteX0" y="connsiteY0"/>
              </a:cxn>
              <a:cxn ang="0">
                <a:pos x="connsiteX1" y="connsiteY1"/>
              </a:cxn>
              <a:cxn ang="0">
                <a:pos x="connsiteX2" y="connsiteY2"/>
              </a:cxn>
              <a:cxn ang="0">
                <a:pos x="connsiteX3" y="connsiteY3"/>
              </a:cxn>
            </a:cxnLst>
            <a:rect l="l" t="t" r="r" b="b"/>
            <a:pathLst>
              <a:path w="12192000" h="2145862">
                <a:moveTo>
                  <a:pt x="0" y="0"/>
                </a:moveTo>
                <a:lnTo>
                  <a:pt x="12192000" y="0"/>
                </a:lnTo>
                <a:lnTo>
                  <a:pt x="12192000" y="2145862"/>
                </a:lnTo>
                <a:lnTo>
                  <a:pt x="0" y="2145862"/>
                </a:lnTo>
                <a:close/>
              </a:path>
            </a:pathLst>
          </a:custGeom>
          <a:effectLst/>
        </p:spPr>
      </p:pic>
      <p:sp>
        <p:nvSpPr>
          <p:cNvPr id="5" name="文本框 4"/>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6" name="矩形 5"/>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7" name="圆角矩形 6"/>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54695" y="335239"/>
            <a:ext cx="662362" cy="584775"/>
          </a:xfrm>
          <a:prstGeom prst="rect">
            <a:avLst/>
          </a:prstGeom>
        </p:spPr>
        <p:txBody>
          <a:bodyPr wrap="none">
            <a:spAutoFit/>
          </a:bodyPr>
          <a:lstStyle/>
          <a:p>
            <a:pPr algn="ctr"/>
            <a:r>
              <a:rPr lang="en-US" altLang="zh-CN" sz="3200" dirty="0">
                <a:solidFill>
                  <a:schemeClr val="accent2"/>
                </a:solidFill>
              </a:rPr>
              <a:t>01</a:t>
            </a:r>
            <a:endParaRPr lang="zh-CN" altLang="en-US" sz="3200" dirty="0">
              <a:solidFill>
                <a:schemeClr val="accent2"/>
              </a:solidFill>
            </a:endParaRPr>
          </a:p>
        </p:txBody>
      </p:sp>
      <p:sp>
        <p:nvSpPr>
          <p:cNvPr id="78" name="文本框 77"/>
          <p:cNvSpPr txBox="1"/>
          <p:nvPr/>
        </p:nvSpPr>
        <p:spPr>
          <a:xfrm>
            <a:off x="3038611" y="2801157"/>
            <a:ext cx="2194469" cy="338554"/>
          </a:xfrm>
          <a:prstGeom prst="rect">
            <a:avLst/>
          </a:prstGeom>
          <a:noFill/>
        </p:spPr>
        <p:txBody>
          <a:bodyPr wrap="square" rtlCol="0">
            <a:spAutoFit/>
          </a:bodyPr>
          <a:lstStyle/>
          <a:p>
            <a:pPr algn="ctr"/>
            <a:r>
              <a:rPr lang="en-US" altLang="zh-CN" sz="1600" dirty="0">
                <a:solidFill>
                  <a:schemeClr val="accent1"/>
                </a:solidFill>
                <a:latin typeface="+mj-lt"/>
              </a:rPr>
              <a:t>Power Point 2013</a:t>
            </a:r>
            <a:endParaRPr lang="zh-CN" altLang="en-US" sz="1600" dirty="0">
              <a:solidFill>
                <a:schemeClr val="accent1"/>
              </a:solidFill>
              <a:latin typeface="+mj-lt"/>
            </a:endParaRPr>
          </a:p>
        </p:txBody>
      </p:sp>
      <p:sp>
        <p:nvSpPr>
          <p:cNvPr id="79" name="矩形 78"/>
          <p:cNvSpPr/>
          <p:nvPr/>
        </p:nvSpPr>
        <p:spPr>
          <a:xfrm>
            <a:off x="2894205" y="1578954"/>
            <a:ext cx="2661046" cy="978729"/>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Four shorts words sums up what has lifted a most successful the individua above the crowd : a little bit more.</a:t>
            </a:r>
            <a:endParaRPr lang="zh-CN" altLang="en-US" sz="1200" dirty="0">
              <a:solidFill>
                <a:schemeClr val="bg1">
                  <a:lumMod val="95000"/>
                </a:schemeClr>
              </a:solidFill>
              <a:latin typeface="+mn-ea"/>
            </a:endParaRPr>
          </a:p>
        </p:txBody>
      </p:sp>
      <p:sp>
        <p:nvSpPr>
          <p:cNvPr id="89" name="文本框 88"/>
          <p:cNvSpPr txBox="1"/>
          <p:nvPr/>
        </p:nvSpPr>
        <p:spPr>
          <a:xfrm>
            <a:off x="6937408" y="2801157"/>
            <a:ext cx="2133372" cy="338554"/>
          </a:xfrm>
          <a:prstGeom prst="rect">
            <a:avLst/>
          </a:prstGeom>
          <a:noFill/>
        </p:spPr>
        <p:txBody>
          <a:bodyPr wrap="square" rtlCol="0">
            <a:spAutoFit/>
          </a:bodyPr>
          <a:lstStyle/>
          <a:p>
            <a:pPr algn="ctr"/>
            <a:r>
              <a:rPr lang="en-US" altLang="zh-CN" sz="1600" dirty="0">
                <a:solidFill>
                  <a:schemeClr val="accent1"/>
                </a:solidFill>
                <a:latin typeface="+mj-lt"/>
              </a:rPr>
              <a:t>Adobe illustrator</a:t>
            </a:r>
            <a:endParaRPr lang="zh-CN" altLang="en-US" sz="1600" dirty="0">
              <a:solidFill>
                <a:schemeClr val="accent1"/>
              </a:solidFill>
              <a:latin typeface="+mj-lt"/>
            </a:endParaRPr>
          </a:p>
        </p:txBody>
      </p:sp>
      <p:sp>
        <p:nvSpPr>
          <p:cNvPr id="90" name="矩形 89"/>
          <p:cNvSpPr/>
          <p:nvPr/>
        </p:nvSpPr>
        <p:spPr>
          <a:xfrm>
            <a:off x="6673571" y="1578954"/>
            <a:ext cx="2661046" cy="978729"/>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Four shorts words sums up what has lifted a most successful the individua above the crowd : a little bit more.</a:t>
            </a:r>
            <a:endParaRPr lang="zh-CN" altLang="en-US" sz="1200" dirty="0">
              <a:solidFill>
                <a:schemeClr val="bg1">
                  <a:lumMod val="95000"/>
                </a:schemeClr>
              </a:solidFill>
              <a:latin typeface="+mn-ea"/>
            </a:endParaRPr>
          </a:p>
        </p:txBody>
      </p:sp>
      <p:grpSp>
        <p:nvGrpSpPr>
          <p:cNvPr id="9" name="组合 8"/>
          <p:cNvGrpSpPr/>
          <p:nvPr/>
        </p:nvGrpSpPr>
        <p:grpSpPr>
          <a:xfrm>
            <a:off x="3686077" y="3246396"/>
            <a:ext cx="898992" cy="771842"/>
            <a:chOff x="3686077" y="3246396"/>
            <a:chExt cx="898992" cy="771842"/>
          </a:xfrm>
        </p:grpSpPr>
        <p:sp>
          <p:nvSpPr>
            <p:cNvPr id="42" name="任意多边形 41"/>
            <p:cNvSpPr/>
            <p:nvPr/>
          </p:nvSpPr>
          <p:spPr>
            <a:xfrm rot="5400000">
              <a:off x="3749652" y="3182821"/>
              <a:ext cx="771842" cy="898992"/>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7500000" scaled="0"/>
              <a:tileRect/>
            </a:gradFill>
            <a:ln w="19050">
              <a:solidFill>
                <a:schemeClr val="bg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rot="5400000">
              <a:off x="3775036" y="3217697"/>
              <a:ext cx="711956" cy="8292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561319" y="3246396"/>
            <a:ext cx="898992" cy="771842"/>
            <a:chOff x="7561319" y="3246396"/>
            <a:chExt cx="898992" cy="771842"/>
          </a:xfrm>
        </p:grpSpPr>
        <p:sp>
          <p:nvSpPr>
            <p:cNvPr id="45" name="任意多边形 44"/>
            <p:cNvSpPr/>
            <p:nvPr/>
          </p:nvSpPr>
          <p:spPr>
            <a:xfrm rot="5400000">
              <a:off x="7624894" y="3182821"/>
              <a:ext cx="771842" cy="898992"/>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7500000" scaled="0"/>
              <a:tileRect/>
            </a:gradFill>
            <a:ln w="19050">
              <a:solidFill>
                <a:schemeClr val="bg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rot="5400000">
              <a:off x="7653826" y="3217697"/>
              <a:ext cx="711956" cy="8292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9525278" y="3631742"/>
            <a:ext cx="898992" cy="771842"/>
            <a:chOff x="9525278" y="3631742"/>
            <a:chExt cx="898992" cy="771842"/>
          </a:xfrm>
        </p:grpSpPr>
        <p:sp>
          <p:nvSpPr>
            <p:cNvPr id="44" name="任意多边形 43"/>
            <p:cNvSpPr/>
            <p:nvPr/>
          </p:nvSpPr>
          <p:spPr>
            <a:xfrm rot="5400000">
              <a:off x="9588853" y="3568167"/>
              <a:ext cx="771842" cy="898992"/>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75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rot="5400000">
              <a:off x="9618796" y="3603043"/>
              <a:ext cx="711956" cy="8292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lumMod val="20000"/>
                  <a:lumOff val="8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5631225" y="3631742"/>
            <a:ext cx="898992" cy="771842"/>
            <a:chOff x="5631225" y="3631742"/>
            <a:chExt cx="898992" cy="771842"/>
          </a:xfrm>
        </p:grpSpPr>
        <p:sp>
          <p:nvSpPr>
            <p:cNvPr id="43" name="任意多边形 42"/>
            <p:cNvSpPr/>
            <p:nvPr/>
          </p:nvSpPr>
          <p:spPr>
            <a:xfrm rot="5400000">
              <a:off x="5694800" y="3568167"/>
              <a:ext cx="771842" cy="898992"/>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75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rot="5400000">
              <a:off x="5724289" y="3603043"/>
              <a:ext cx="711956" cy="8292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lumMod val="20000"/>
                  <a:lumOff val="8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1743897" y="3631742"/>
            <a:ext cx="898992" cy="771842"/>
            <a:chOff x="1743897" y="3631742"/>
            <a:chExt cx="898992" cy="771842"/>
          </a:xfrm>
        </p:grpSpPr>
        <p:sp>
          <p:nvSpPr>
            <p:cNvPr id="40" name="任意多边形 39"/>
            <p:cNvSpPr/>
            <p:nvPr/>
          </p:nvSpPr>
          <p:spPr>
            <a:xfrm rot="5400000">
              <a:off x="1807472" y="3568167"/>
              <a:ext cx="771842" cy="898992"/>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75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rot="5400000">
              <a:off x="1837415" y="3603043"/>
              <a:ext cx="711956" cy="8292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lumMod val="20000"/>
                  <a:lumOff val="8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文本框 63"/>
          <p:cNvSpPr txBox="1"/>
          <p:nvPr/>
        </p:nvSpPr>
        <p:spPr>
          <a:xfrm>
            <a:off x="1065223" y="4531367"/>
            <a:ext cx="2266077" cy="338554"/>
          </a:xfrm>
          <a:prstGeom prst="rect">
            <a:avLst/>
          </a:prstGeom>
          <a:noFill/>
        </p:spPr>
        <p:txBody>
          <a:bodyPr wrap="square" rtlCol="0">
            <a:spAutoFit/>
          </a:bodyPr>
          <a:lstStyle/>
          <a:p>
            <a:pPr algn="ctr"/>
            <a:r>
              <a:rPr lang="en-US" altLang="zh-CN" sz="1600" dirty="0">
                <a:solidFill>
                  <a:schemeClr val="accent1"/>
                </a:solidFill>
                <a:latin typeface="+mj-lt"/>
              </a:rPr>
              <a:t>Photoshop Cs6</a:t>
            </a:r>
            <a:endParaRPr lang="zh-CN" altLang="en-US" sz="1600" dirty="0">
              <a:solidFill>
                <a:schemeClr val="accent1"/>
              </a:solidFill>
              <a:latin typeface="+mj-lt"/>
            </a:endParaRPr>
          </a:p>
        </p:txBody>
      </p:sp>
      <p:sp>
        <p:nvSpPr>
          <p:cNvPr id="65" name="矩形 64"/>
          <p:cNvSpPr/>
          <p:nvPr/>
        </p:nvSpPr>
        <p:spPr>
          <a:xfrm>
            <a:off x="867738" y="5072224"/>
            <a:ext cx="2661046" cy="978729"/>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Four shorts words sums up what has lifted a most successful the individua above the crowd : a little bit more.</a:t>
            </a:r>
            <a:endParaRPr lang="zh-CN" altLang="en-US" sz="1200" dirty="0">
              <a:solidFill>
                <a:schemeClr val="bg1">
                  <a:lumMod val="95000"/>
                </a:schemeClr>
              </a:solidFill>
              <a:latin typeface="+mn-ea"/>
            </a:endParaRPr>
          </a:p>
        </p:txBody>
      </p:sp>
      <p:sp>
        <p:nvSpPr>
          <p:cNvPr id="95" name="文本框 94"/>
          <p:cNvSpPr txBox="1"/>
          <p:nvPr/>
        </p:nvSpPr>
        <p:spPr>
          <a:xfrm>
            <a:off x="5130746" y="4531367"/>
            <a:ext cx="1878744" cy="338554"/>
          </a:xfrm>
          <a:prstGeom prst="rect">
            <a:avLst/>
          </a:prstGeom>
          <a:noFill/>
        </p:spPr>
        <p:txBody>
          <a:bodyPr wrap="square" rtlCol="0">
            <a:spAutoFit/>
          </a:bodyPr>
          <a:lstStyle/>
          <a:p>
            <a:pPr algn="ctr"/>
            <a:r>
              <a:rPr lang="en-US" altLang="zh-CN" sz="1600">
                <a:solidFill>
                  <a:schemeClr val="accent1"/>
                </a:solidFill>
                <a:latin typeface="+mj-lt"/>
              </a:rPr>
              <a:t>Keynote</a:t>
            </a:r>
            <a:endParaRPr lang="zh-CN" altLang="en-US" sz="1600" dirty="0">
              <a:solidFill>
                <a:schemeClr val="accent1"/>
              </a:solidFill>
              <a:latin typeface="+mj-lt"/>
            </a:endParaRPr>
          </a:p>
        </p:txBody>
      </p:sp>
      <p:sp>
        <p:nvSpPr>
          <p:cNvPr id="96" name="矩形 95"/>
          <p:cNvSpPr/>
          <p:nvPr/>
        </p:nvSpPr>
        <p:spPr>
          <a:xfrm>
            <a:off x="4739595" y="5072224"/>
            <a:ext cx="2661046" cy="978729"/>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Four shorts words sums up what has lifted a most successful the individua above the crowd : a little bit more.</a:t>
            </a:r>
            <a:endParaRPr lang="zh-CN" altLang="en-US" sz="1200" dirty="0">
              <a:solidFill>
                <a:schemeClr val="bg1">
                  <a:lumMod val="95000"/>
                </a:schemeClr>
              </a:solidFill>
              <a:latin typeface="+mn-ea"/>
            </a:endParaRPr>
          </a:p>
        </p:txBody>
      </p:sp>
      <p:sp>
        <p:nvSpPr>
          <p:cNvPr id="98" name="文本框 97"/>
          <p:cNvSpPr txBox="1"/>
          <p:nvPr/>
        </p:nvSpPr>
        <p:spPr>
          <a:xfrm>
            <a:off x="9050769" y="4531367"/>
            <a:ext cx="1878744" cy="338554"/>
          </a:xfrm>
          <a:prstGeom prst="rect">
            <a:avLst/>
          </a:prstGeom>
          <a:noFill/>
        </p:spPr>
        <p:txBody>
          <a:bodyPr wrap="square" rtlCol="0">
            <a:spAutoFit/>
          </a:bodyPr>
          <a:lstStyle/>
          <a:p>
            <a:pPr algn="ctr"/>
            <a:r>
              <a:rPr lang="en-US" altLang="zh-CN" sz="1600" dirty="0">
                <a:solidFill>
                  <a:schemeClr val="accent1"/>
                </a:solidFill>
                <a:latin typeface="+mj-lt"/>
              </a:rPr>
              <a:t>Windows 10</a:t>
            </a:r>
            <a:endParaRPr lang="zh-CN" altLang="en-US" sz="1600" dirty="0">
              <a:solidFill>
                <a:schemeClr val="accent1"/>
              </a:solidFill>
              <a:latin typeface="+mj-lt"/>
            </a:endParaRPr>
          </a:p>
        </p:txBody>
      </p:sp>
      <p:sp>
        <p:nvSpPr>
          <p:cNvPr id="99" name="矩形 98"/>
          <p:cNvSpPr/>
          <p:nvPr/>
        </p:nvSpPr>
        <p:spPr>
          <a:xfrm>
            <a:off x="8659618" y="5072224"/>
            <a:ext cx="2661046" cy="978729"/>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Four shorts words sums up what has lifted a most successful the individua above the crowd : a little bit more.</a:t>
            </a:r>
            <a:endParaRPr lang="zh-CN" altLang="en-US" sz="1200" dirty="0">
              <a:solidFill>
                <a:schemeClr val="bg1">
                  <a:lumMod val="95000"/>
                </a:schemeClr>
              </a:solidFill>
              <a:latin typeface="+mn-ea"/>
            </a:endParaRPr>
          </a:p>
        </p:txBody>
      </p:sp>
      <p:sp>
        <p:nvSpPr>
          <p:cNvPr id="63" name="文本框 62"/>
          <p:cNvSpPr txBox="1"/>
          <p:nvPr/>
        </p:nvSpPr>
        <p:spPr>
          <a:xfrm>
            <a:off x="1690196" y="3854500"/>
            <a:ext cx="1054062" cy="369332"/>
          </a:xfrm>
          <a:prstGeom prst="rect">
            <a:avLst/>
          </a:prstGeom>
          <a:noFill/>
        </p:spPr>
        <p:txBody>
          <a:bodyPr wrap="square" rtlCol="0">
            <a:spAutoFit/>
          </a:bodyPr>
          <a:lstStyle/>
          <a:p>
            <a:pPr algn="ctr"/>
            <a:r>
              <a:rPr lang="en-US" altLang="zh-CN" b="1" dirty="0">
                <a:solidFill>
                  <a:schemeClr val="bg1"/>
                </a:solidFill>
              </a:rPr>
              <a:t>2011</a:t>
            </a:r>
            <a:endParaRPr lang="zh-CN" altLang="en-US" b="1" dirty="0">
              <a:solidFill>
                <a:schemeClr val="bg1"/>
              </a:solidFill>
            </a:endParaRPr>
          </a:p>
        </p:txBody>
      </p:sp>
      <p:sp>
        <p:nvSpPr>
          <p:cNvPr id="102" name="文本框 101"/>
          <p:cNvSpPr txBox="1"/>
          <p:nvPr/>
        </p:nvSpPr>
        <p:spPr>
          <a:xfrm>
            <a:off x="3611295" y="3469154"/>
            <a:ext cx="1054062" cy="369332"/>
          </a:xfrm>
          <a:prstGeom prst="rect">
            <a:avLst/>
          </a:prstGeom>
          <a:noFill/>
        </p:spPr>
        <p:txBody>
          <a:bodyPr wrap="square" rtlCol="0">
            <a:spAutoFit/>
          </a:bodyPr>
          <a:lstStyle/>
          <a:p>
            <a:pPr algn="ctr"/>
            <a:r>
              <a:rPr lang="en-US" altLang="zh-CN" b="1" dirty="0">
                <a:solidFill>
                  <a:schemeClr val="accent2"/>
                </a:solidFill>
              </a:rPr>
              <a:t>2012</a:t>
            </a:r>
            <a:endParaRPr lang="zh-CN" altLang="en-US" b="1" dirty="0">
              <a:solidFill>
                <a:schemeClr val="accent2"/>
              </a:solidFill>
            </a:endParaRPr>
          </a:p>
        </p:txBody>
      </p:sp>
      <p:sp>
        <p:nvSpPr>
          <p:cNvPr id="103" name="文本框 102"/>
          <p:cNvSpPr txBox="1"/>
          <p:nvPr/>
        </p:nvSpPr>
        <p:spPr>
          <a:xfrm>
            <a:off x="5555251" y="3854500"/>
            <a:ext cx="1054062" cy="369332"/>
          </a:xfrm>
          <a:prstGeom prst="rect">
            <a:avLst/>
          </a:prstGeom>
          <a:noFill/>
        </p:spPr>
        <p:txBody>
          <a:bodyPr wrap="square" rtlCol="0">
            <a:spAutoFit/>
          </a:bodyPr>
          <a:lstStyle/>
          <a:p>
            <a:pPr algn="ctr"/>
            <a:r>
              <a:rPr lang="en-US" altLang="zh-CN" b="1" dirty="0">
                <a:solidFill>
                  <a:schemeClr val="bg1"/>
                </a:solidFill>
              </a:rPr>
              <a:t>2013</a:t>
            </a:r>
            <a:endParaRPr lang="zh-CN" altLang="en-US" b="1" dirty="0">
              <a:solidFill>
                <a:schemeClr val="bg1"/>
              </a:solidFill>
            </a:endParaRPr>
          </a:p>
        </p:txBody>
      </p:sp>
      <p:sp>
        <p:nvSpPr>
          <p:cNvPr id="104" name="文本框 103"/>
          <p:cNvSpPr txBox="1"/>
          <p:nvPr/>
        </p:nvSpPr>
        <p:spPr>
          <a:xfrm>
            <a:off x="7483784" y="3469154"/>
            <a:ext cx="1054062" cy="369332"/>
          </a:xfrm>
          <a:prstGeom prst="rect">
            <a:avLst/>
          </a:prstGeom>
          <a:noFill/>
        </p:spPr>
        <p:txBody>
          <a:bodyPr wrap="square" rtlCol="0">
            <a:spAutoFit/>
          </a:bodyPr>
          <a:lstStyle/>
          <a:p>
            <a:pPr algn="ctr"/>
            <a:r>
              <a:rPr lang="en-US" altLang="zh-CN" b="1" dirty="0">
                <a:solidFill>
                  <a:schemeClr val="accent2"/>
                </a:solidFill>
              </a:rPr>
              <a:t>2014</a:t>
            </a:r>
            <a:endParaRPr lang="zh-CN" altLang="en-US" b="1" dirty="0">
              <a:solidFill>
                <a:schemeClr val="accent2"/>
              </a:solidFill>
            </a:endParaRPr>
          </a:p>
        </p:txBody>
      </p:sp>
      <p:sp>
        <p:nvSpPr>
          <p:cNvPr id="105" name="文本框 104"/>
          <p:cNvSpPr txBox="1"/>
          <p:nvPr/>
        </p:nvSpPr>
        <p:spPr>
          <a:xfrm>
            <a:off x="9447743" y="3854500"/>
            <a:ext cx="1054062" cy="369332"/>
          </a:xfrm>
          <a:prstGeom prst="rect">
            <a:avLst/>
          </a:prstGeom>
          <a:noFill/>
        </p:spPr>
        <p:txBody>
          <a:bodyPr wrap="square" rtlCol="0">
            <a:spAutoFit/>
          </a:bodyPr>
          <a:lstStyle/>
          <a:p>
            <a:pPr algn="ctr"/>
            <a:r>
              <a:rPr lang="en-US" altLang="zh-CN" b="1" dirty="0">
                <a:solidFill>
                  <a:schemeClr val="bg1"/>
                </a:solidFill>
              </a:rPr>
              <a:t>2015</a:t>
            </a:r>
            <a:endParaRPr lang="zh-CN" altLang="en-US" b="1" dirty="0">
              <a:solidFill>
                <a:schemeClr val="bg1"/>
              </a:solidFill>
            </a:endParaRPr>
          </a:p>
        </p:txBody>
      </p:sp>
    </p:spTree>
    <p:extLst>
      <p:ext uri="{BB962C8B-B14F-4D97-AF65-F5344CB8AC3E}">
        <p14:creationId xmlns:p14="http://schemas.microsoft.com/office/powerpoint/2010/main" val="291511165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10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7"/>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7"/>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64" presetClass="path" presetSubtype="0" accel="30000" decel="30000" fill="hold" grpId="2" nodeType="withEffect">
                                  <p:stCondLst>
                                    <p:cond delay="750"/>
                                  </p:stCondLst>
                                  <p:childTnLst>
                                    <p:animMotion origin="layout" path="M 5E-6 0.03843 L 5E-6 -2.22222E-6 " pathEditMode="relative" rAng="0" ptsTypes="AA">
                                      <p:cBhvr>
                                        <p:cTn id="22" dur="750" fill="hold"/>
                                        <p:tgtEl>
                                          <p:spTgt spid="4"/>
                                        </p:tgtEl>
                                        <p:attrNameLst>
                                          <p:attrName>ppt_x</p:attrName>
                                          <p:attrName>ppt_y</p:attrName>
                                        </p:attrNameLst>
                                      </p:cBhvr>
                                      <p:rCtr x="0" y="-1921"/>
                                    </p:animMotion>
                                  </p:childTnLst>
                                </p:cTn>
                              </p:par>
                              <p:par>
                                <p:cTn id="23" presetID="10"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64" presetClass="path" presetSubtype="0" decel="30000" fill="hold" nodeType="withEffect">
                                  <p:stCondLst>
                                    <p:cond delay="0"/>
                                  </p:stCondLst>
                                  <p:childTnLst>
                                    <p:animMotion origin="layout" path="M 3.95833E-6 0.03889 L 3.95833E-6 -0.14815 " pathEditMode="relative" rAng="0" ptsTypes="AA">
                                      <p:cBhvr>
                                        <p:cTn id="27" dur="750" spd="-100000" fill="hold"/>
                                        <p:tgtEl>
                                          <p:spTgt spid="3"/>
                                        </p:tgtEl>
                                        <p:attrNameLst>
                                          <p:attrName>ppt_x</p:attrName>
                                          <p:attrName>ppt_y</p:attrName>
                                        </p:attrNameLst>
                                      </p:cBhvr>
                                      <p:rCtr x="0" y="-9352"/>
                                    </p:animMotion>
                                  </p:childTnLst>
                                </p:cTn>
                              </p:par>
                              <p:par>
                                <p:cTn id="28" presetID="64" presetClass="path" presetSubtype="0" accel="30000" decel="30000" fill="hold" nodeType="withEffect">
                                  <p:stCondLst>
                                    <p:cond delay="750"/>
                                  </p:stCondLst>
                                  <p:childTnLst>
                                    <p:animMotion origin="layout" path="M 3.95833E-6 0.03843 L 3.95833E-6 -3.7037E-7 " pathEditMode="relative" rAng="0" ptsTypes="AA">
                                      <p:cBhvr>
                                        <p:cTn id="29" dur="750" fill="hold"/>
                                        <p:tgtEl>
                                          <p:spTgt spid="3"/>
                                        </p:tgtEl>
                                        <p:attrNameLst>
                                          <p:attrName>ppt_x</p:attrName>
                                          <p:attrName>ppt_y</p:attrName>
                                        </p:attrNameLst>
                                      </p:cBhvr>
                                      <p:rCtr x="0" y="-1921"/>
                                    </p:animMotion>
                                  </p:childTnLst>
                                </p:cTn>
                              </p:par>
                              <p:par>
                                <p:cTn id="30" presetID="10"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64" presetClass="path" presetSubtype="0" decel="30000" fill="hold" nodeType="withEffect">
                                  <p:stCondLst>
                                    <p:cond delay="0"/>
                                  </p:stCondLst>
                                  <p:childTnLst>
                                    <p:animMotion origin="layout" path="M 3.95833E-6 0.03889 L 3.95833E-6 -0.14815 " pathEditMode="relative" rAng="0" ptsTypes="AA">
                                      <p:cBhvr>
                                        <p:cTn id="34" dur="750" spd="-100000" fill="hold"/>
                                        <p:tgtEl>
                                          <p:spTgt spid="10"/>
                                        </p:tgtEl>
                                        <p:attrNameLst>
                                          <p:attrName>ppt_x</p:attrName>
                                          <p:attrName>ppt_y</p:attrName>
                                        </p:attrNameLst>
                                      </p:cBhvr>
                                      <p:rCtr x="0" y="-9352"/>
                                    </p:animMotion>
                                  </p:childTnLst>
                                </p:cTn>
                              </p:par>
                              <p:par>
                                <p:cTn id="35" presetID="64" presetClass="path" presetSubtype="0" accel="30000" decel="30000" fill="hold" nodeType="withEffect">
                                  <p:stCondLst>
                                    <p:cond delay="750"/>
                                  </p:stCondLst>
                                  <p:childTnLst>
                                    <p:animMotion origin="layout" path="M 3.95833E-6 0.03843 L 3.95833E-6 -3.7037E-7 " pathEditMode="relative" rAng="0" ptsTypes="AA">
                                      <p:cBhvr>
                                        <p:cTn id="36" dur="750" fill="hold"/>
                                        <p:tgtEl>
                                          <p:spTgt spid="10"/>
                                        </p:tgtEl>
                                        <p:attrNameLst>
                                          <p:attrName>ppt_x</p:attrName>
                                          <p:attrName>ppt_y</p:attrName>
                                        </p:attrNameLst>
                                      </p:cBhvr>
                                      <p:rCtr x="0" y="-1921"/>
                                    </p:animMotion>
                                  </p:childTnLst>
                                </p:cTn>
                              </p:par>
                              <p:par>
                                <p:cTn id="37" presetID="10"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64" presetClass="path" presetSubtype="0" decel="30000" fill="hold" nodeType="withEffect">
                                  <p:stCondLst>
                                    <p:cond delay="0"/>
                                  </p:stCondLst>
                                  <p:childTnLst>
                                    <p:animMotion origin="layout" path="M 3.95833E-6 0.03889 L 3.95833E-6 -0.14815 " pathEditMode="relative" rAng="0" ptsTypes="AA">
                                      <p:cBhvr>
                                        <p:cTn id="41" dur="750" spd="-100000" fill="hold"/>
                                        <p:tgtEl>
                                          <p:spTgt spid="12"/>
                                        </p:tgtEl>
                                        <p:attrNameLst>
                                          <p:attrName>ppt_x</p:attrName>
                                          <p:attrName>ppt_y</p:attrName>
                                        </p:attrNameLst>
                                      </p:cBhvr>
                                      <p:rCtr x="0" y="-9352"/>
                                    </p:animMotion>
                                  </p:childTnLst>
                                </p:cTn>
                              </p:par>
                              <p:par>
                                <p:cTn id="42" presetID="64" presetClass="path" presetSubtype="0" accel="30000" decel="30000" fill="hold" nodeType="withEffect">
                                  <p:stCondLst>
                                    <p:cond delay="750"/>
                                  </p:stCondLst>
                                  <p:childTnLst>
                                    <p:animMotion origin="layout" path="M 3.95833E-6 0.03843 L 3.95833E-6 -3.7037E-7 " pathEditMode="relative" rAng="0" ptsTypes="AA">
                                      <p:cBhvr>
                                        <p:cTn id="43" dur="750" fill="hold"/>
                                        <p:tgtEl>
                                          <p:spTgt spid="12"/>
                                        </p:tgtEl>
                                        <p:attrNameLst>
                                          <p:attrName>ppt_x</p:attrName>
                                          <p:attrName>ppt_y</p:attrName>
                                        </p:attrNameLst>
                                      </p:cBhvr>
                                      <p:rCtr x="0" y="-1921"/>
                                    </p:animMotion>
                                  </p:childTnLst>
                                </p:cTn>
                              </p:par>
                              <p:par>
                                <p:cTn id="44" presetID="10"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par>
                                <p:cTn id="47" presetID="42" presetClass="path" presetSubtype="0" decel="30000" fill="hold" nodeType="withEffect">
                                  <p:stCondLst>
                                    <p:cond delay="0"/>
                                  </p:stCondLst>
                                  <p:childTnLst>
                                    <p:animMotion origin="layout" path="M 3.125E-6 -0.03981 L 3.125E-6 0.14815 " pathEditMode="relative" rAng="0" ptsTypes="AA">
                                      <p:cBhvr>
                                        <p:cTn id="48" dur="750" spd="-100000" fill="hold"/>
                                        <p:tgtEl>
                                          <p:spTgt spid="9"/>
                                        </p:tgtEl>
                                        <p:attrNameLst>
                                          <p:attrName>ppt_x</p:attrName>
                                          <p:attrName>ppt_y</p:attrName>
                                        </p:attrNameLst>
                                      </p:cBhvr>
                                      <p:rCtr x="0" y="9398"/>
                                    </p:animMotion>
                                  </p:childTnLst>
                                </p:cTn>
                              </p:par>
                              <p:par>
                                <p:cTn id="49" presetID="42" presetClass="path" presetSubtype="0" accel="30000" decel="30000" fill="hold" nodeType="withEffect">
                                  <p:stCondLst>
                                    <p:cond delay="750"/>
                                  </p:stCondLst>
                                  <p:childTnLst>
                                    <p:animMotion origin="layout" path="M 3.125E-6 -0.03981 L 3.125E-6 -3.7037E-6 " pathEditMode="relative" rAng="0" ptsTypes="AA">
                                      <p:cBhvr>
                                        <p:cTn id="50" dur="750" fill="hold"/>
                                        <p:tgtEl>
                                          <p:spTgt spid="9"/>
                                        </p:tgtEl>
                                        <p:attrNameLst>
                                          <p:attrName>ppt_x</p:attrName>
                                          <p:attrName>ppt_y</p:attrName>
                                        </p:attrNameLst>
                                      </p:cBhvr>
                                      <p:rCtr x="0" y="1991"/>
                                    </p:animMotion>
                                  </p:childTnLst>
                                </p:cTn>
                              </p:par>
                              <p:par>
                                <p:cTn id="51" presetID="10" presetClass="entr" presetSubtype="0" fill="hold"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par>
                                <p:cTn id="54" presetID="42" presetClass="path" presetSubtype="0" decel="30000" fill="hold" nodeType="withEffect">
                                  <p:stCondLst>
                                    <p:cond delay="0"/>
                                  </p:stCondLst>
                                  <p:childTnLst>
                                    <p:animMotion origin="layout" path="M 3.125E-6 -0.03981 L 3.125E-6 0.14815 " pathEditMode="relative" rAng="0" ptsTypes="AA">
                                      <p:cBhvr>
                                        <p:cTn id="55" dur="750" spd="-100000" fill="hold"/>
                                        <p:tgtEl>
                                          <p:spTgt spid="11"/>
                                        </p:tgtEl>
                                        <p:attrNameLst>
                                          <p:attrName>ppt_x</p:attrName>
                                          <p:attrName>ppt_y</p:attrName>
                                        </p:attrNameLst>
                                      </p:cBhvr>
                                      <p:rCtr x="0" y="9398"/>
                                    </p:animMotion>
                                  </p:childTnLst>
                                </p:cTn>
                              </p:par>
                              <p:par>
                                <p:cTn id="56" presetID="42" presetClass="path" presetSubtype="0" accel="30000" decel="30000" fill="hold" nodeType="withEffect">
                                  <p:stCondLst>
                                    <p:cond delay="750"/>
                                  </p:stCondLst>
                                  <p:childTnLst>
                                    <p:animMotion origin="layout" path="M 3.125E-6 -0.03981 L 3.125E-6 -3.7037E-6 " pathEditMode="relative" rAng="0" ptsTypes="AA">
                                      <p:cBhvr>
                                        <p:cTn id="57" dur="750" fill="hold"/>
                                        <p:tgtEl>
                                          <p:spTgt spid="11"/>
                                        </p:tgtEl>
                                        <p:attrNameLst>
                                          <p:attrName>ppt_x</p:attrName>
                                          <p:attrName>ppt_y</p:attrName>
                                        </p:attrNameLst>
                                      </p:cBhvr>
                                      <p:rCtr x="0" y="1991"/>
                                    </p:animMotion>
                                  </p:childTnLst>
                                </p:cTn>
                              </p:par>
                              <p:par>
                                <p:cTn id="58" presetID="53" presetClass="entr" presetSubtype="16" fill="hold" grpId="0" nodeType="withEffect">
                                  <p:stCondLst>
                                    <p:cond delay="1250"/>
                                  </p:stCondLst>
                                  <p:childTnLst>
                                    <p:set>
                                      <p:cBhvr>
                                        <p:cTn id="59" dur="1" fill="hold">
                                          <p:stCondLst>
                                            <p:cond delay="0"/>
                                          </p:stCondLst>
                                        </p:cTn>
                                        <p:tgtEl>
                                          <p:spTgt spid="63"/>
                                        </p:tgtEl>
                                        <p:attrNameLst>
                                          <p:attrName>style.visibility</p:attrName>
                                        </p:attrNameLst>
                                      </p:cBhvr>
                                      <p:to>
                                        <p:strVal val="visible"/>
                                      </p:to>
                                    </p:set>
                                    <p:anim calcmode="lin" valueType="num">
                                      <p:cBhvr>
                                        <p:cTn id="60" dur="750" fill="hold"/>
                                        <p:tgtEl>
                                          <p:spTgt spid="63"/>
                                        </p:tgtEl>
                                        <p:attrNameLst>
                                          <p:attrName>ppt_w</p:attrName>
                                        </p:attrNameLst>
                                      </p:cBhvr>
                                      <p:tavLst>
                                        <p:tav tm="0">
                                          <p:val>
                                            <p:fltVal val="0"/>
                                          </p:val>
                                        </p:tav>
                                        <p:tav tm="100000">
                                          <p:val>
                                            <p:strVal val="#ppt_w"/>
                                          </p:val>
                                        </p:tav>
                                      </p:tavLst>
                                    </p:anim>
                                    <p:anim calcmode="lin" valueType="num">
                                      <p:cBhvr>
                                        <p:cTn id="61" dur="750" fill="hold"/>
                                        <p:tgtEl>
                                          <p:spTgt spid="63"/>
                                        </p:tgtEl>
                                        <p:attrNameLst>
                                          <p:attrName>ppt_h</p:attrName>
                                        </p:attrNameLst>
                                      </p:cBhvr>
                                      <p:tavLst>
                                        <p:tav tm="0">
                                          <p:val>
                                            <p:fltVal val="0"/>
                                          </p:val>
                                        </p:tav>
                                        <p:tav tm="100000">
                                          <p:val>
                                            <p:strVal val="#ppt_h"/>
                                          </p:val>
                                        </p:tav>
                                      </p:tavLst>
                                    </p:anim>
                                    <p:animEffect transition="in" filter="fade">
                                      <p:cBhvr>
                                        <p:cTn id="62" dur="750"/>
                                        <p:tgtEl>
                                          <p:spTgt spid="63"/>
                                        </p:tgtEl>
                                      </p:cBhvr>
                                    </p:animEffect>
                                  </p:childTnLst>
                                </p:cTn>
                              </p:par>
                              <p:par>
                                <p:cTn id="63" presetID="53" presetClass="entr" presetSubtype="16" fill="hold" grpId="0" nodeType="withEffect">
                                  <p:stCondLst>
                                    <p:cond delay="1250"/>
                                  </p:stCondLst>
                                  <p:childTnLst>
                                    <p:set>
                                      <p:cBhvr>
                                        <p:cTn id="64" dur="1" fill="hold">
                                          <p:stCondLst>
                                            <p:cond delay="0"/>
                                          </p:stCondLst>
                                        </p:cTn>
                                        <p:tgtEl>
                                          <p:spTgt spid="102"/>
                                        </p:tgtEl>
                                        <p:attrNameLst>
                                          <p:attrName>style.visibility</p:attrName>
                                        </p:attrNameLst>
                                      </p:cBhvr>
                                      <p:to>
                                        <p:strVal val="visible"/>
                                      </p:to>
                                    </p:set>
                                    <p:anim calcmode="lin" valueType="num">
                                      <p:cBhvr>
                                        <p:cTn id="65" dur="750" fill="hold"/>
                                        <p:tgtEl>
                                          <p:spTgt spid="102"/>
                                        </p:tgtEl>
                                        <p:attrNameLst>
                                          <p:attrName>ppt_w</p:attrName>
                                        </p:attrNameLst>
                                      </p:cBhvr>
                                      <p:tavLst>
                                        <p:tav tm="0">
                                          <p:val>
                                            <p:fltVal val="0"/>
                                          </p:val>
                                        </p:tav>
                                        <p:tav tm="100000">
                                          <p:val>
                                            <p:strVal val="#ppt_w"/>
                                          </p:val>
                                        </p:tav>
                                      </p:tavLst>
                                    </p:anim>
                                    <p:anim calcmode="lin" valueType="num">
                                      <p:cBhvr>
                                        <p:cTn id="66" dur="750" fill="hold"/>
                                        <p:tgtEl>
                                          <p:spTgt spid="102"/>
                                        </p:tgtEl>
                                        <p:attrNameLst>
                                          <p:attrName>ppt_h</p:attrName>
                                        </p:attrNameLst>
                                      </p:cBhvr>
                                      <p:tavLst>
                                        <p:tav tm="0">
                                          <p:val>
                                            <p:fltVal val="0"/>
                                          </p:val>
                                        </p:tav>
                                        <p:tav tm="100000">
                                          <p:val>
                                            <p:strVal val="#ppt_h"/>
                                          </p:val>
                                        </p:tav>
                                      </p:tavLst>
                                    </p:anim>
                                    <p:animEffect transition="in" filter="fade">
                                      <p:cBhvr>
                                        <p:cTn id="67" dur="750"/>
                                        <p:tgtEl>
                                          <p:spTgt spid="102"/>
                                        </p:tgtEl>
                                      </p:cBhvr>
                                    </p:animEffect>
                                  </p:childTnLst>
                                </p:cTn>
                              </p:par>
                              <p:par>
                                <p:cTn id="68" presetID="53" presetClass="entr" presetSubtype="16" fill="hold" grpId="0" nodeType="withEffect">
                                  <p:stCondLst>
                                    <p:cond delay="1250"/>
                                  </p:stCondLst>
                                  <p:childTnLst>
                                    <p:set>
                                      <p:cBhvr>
                                        <p:cTn id="69" dur="1" fill="hold">
                                          <p:stCondLst>
                                            <p:cond delay="0"/>
                                          </p:stCondLst>
                                        </p:cTn>
                                        <p:tgtEl>
                                          <p:spTgt spid="103"/>
                                        </p:tgtEl>
                                        <p:attrNameLst>
                                          <p:attrName>style.visibility</p:attrName>
                                        </p:attrNameLst>
                                      </p:cBhvr>
                                      <p:to>
                                        <p:strVal val="visible"/>
                                      </p:to>
                                    </p:set>
                                    <p:anim calcmode="lin" valueType="num">
                                      <p:cBhvr>
                                        <p:cTn id="70" dur="750" fill="hold"/>
                                        <p:tgtEl>
                                          <p:spTgt spid="103"/>
                                        </p:tgtEl>
                                        <p:attrNameLst>
                                          <p:attrName>ppt_w</p:attrName>
                                        </p:attrNameLst>
                                      </p:cBhvr>
                                      <p:tavLst>
                                        <p:tav tm="0">
                                          <p:val>
                                            <p:fltVal val="0"/>
                                          </p:val>
                                        </p:tav>
                                        <p:tav tm="100000">
                                          <p:val>
                                            <p:strVal val="#ppt_w"/>
                                          </p:val>
                                        </p:tav>
                                      </p:tavLst>
                                    </p:anim>
                                    <p:anim calcmode="lin" valueType="num">
                                      <p:cBhvr>
                                        <p:cTn id="71" dur="750" fill="hold"/>
                                        <p:tgtEl>
                                          <p:spTgt spid="103"/>
                                        </p:tgtEl>
                                        <p:attrNameLst>
                                          <p:attrName>ppt_h</p:attrName>
                                        </p:attrNameLst>
                                      </p:cBhvr>
                                      <p:tavLst>
                                        <p:tav tm="0">
                                          <p:val>
                                            <p:fltVal val="0"/>
                                          </p:val>
                                        </p:tav>
                                        <p:tav tm="100000">
                                          <p:val>
                                            <p:strVal val="#ppt_h"/>
                                          </p:val>
                                        </p:tav>
                                      </p:tavLst>
                                    </p:anim>
                                    <p:animEffect transition="in" filter="fade">
                                      <p:cBhvr>
                                        <p:cTn id="72" dur="750"/>
                                        <p:tgtEl>
                                          <p:spTgt spid="103"/>
                                        </p:tgtEl>
                                      </p:cBhvr>
                                    </p:animEffect>
                                  </p:childTnLst>
                                </p:cTn>
                              </p:par>
                              <p:par>
                                <p:cTn id="73" presetID="53" presetClass="entr" presetSubtype="16" fill="hold" grpId="0" nodeType="withEffect">
                                  <p:stCondLst>
                                    <p:cond delay="1250"/>
                                  </p:stCondLst>
                                  <p:childTnLst>
                                    <p:set>
                                      <p:cBhvr>
                                        <p:cTn id="74" dur="1" fill="hold">
                                          <p:stCondLst>
                                            <p:cond delay="0"/>
                                          </p:stCondLst>
                                        </p:cTn>
                                        <p:tgtEl>
                                          <p:spTgt spid="104"/>
                                        </p:tgtEl>
                                        <p:attrNameLst>
                                          <p:attrName>style.visibility</p:attrName>
                                        </p:attrNameLst>
                                      </p:cBhvr>
                                      <p:to>
                                        <p:strVal val="visible"/>
                                      </p:to>
                                    </p:set>
                                    <p:anim calcmode="lin" valueType="num">
                                      <p:cBhvr>
                                        <p:cTn id="75" dur="750" fill="hold"/>
                                        <p:tgtEl>
                                          <p:spTgt spid="104"/>
                                        </p:tgtEl>
                                        <p:attrNameLst>
                                          <p:attrName>ppt_w</p:attrName>
                                        </p:attrNameLst>
                                      </p:cBhvr>
                                      <p:tavLst>
                                        <p:tav tm="0">
                                          <p:val>
                                            <p:fltVal val="0"/>
                                          </p:val>
                                        </p:tav>
                                        <p:tav tm="100000">
                                          <p:val>
                                            <p:strVal val="#ppt_w"/>
                                          </p:val>
                                        </p:tav>
                                      </p:tavLst>
                                    </p:anim>
                                    <p:anim calcmode="lin" valueType="num">
                                      <p:cBhvr>
                                        <p:cTn id="76" dur="750" fill="hold"/>
                                        <p:tgtEl>
                                          <p:spTgt spid="104"/>
                                        </p:tgtEl>
                                        <p:attrNameLst>
                                          <p:attrName>ppt_h</p:attrName>
                                        </p:attrNameLst>
                                      </p:cBhvr>
                                      <p:tavLst>
                                        <p:tav tm="0">
                                          <p:val>
                                            <p:fltVal val="0"/>
                                          </p:val>
                                        </p:tav>
                                        <p:tav tm="100000">
                                          <p:val>
                                            <p:strVal val="#ppt_h"/>
                                          </p:val>
                                        </p:tav>
                                      </p:tavLst>
                                    </p:anim>
                                    <p:animEffect transition="in" filter="fade">
                                      <p:cBhvr>
                                        <p:cTn id="77" dur="750"/>
                                        <p:tgtEl>
                                          <p:spTgt spid="104"/>
                                        </p:tgtEl>
                                      </p:cBhvr>
                                    </p:animEffect>
                                  </p:childTnLst>
                                </p:cTn>
                              </p:par>
                              <p:par>
                                <p:cTn id="78" presetID="53" presetClass="entr" presetSubtype="16" fill="hold" grpId="0" nodeType="withEffect">
                                  <p:stCondLst>
                                    <p:cond delay="1250"/>
                                  </p:stCondLst>
                                  <p:childTnLst>
                                    <p:set>
                                      <p:cBhvr>
                                        <p:cTn id="79" dur="1" fill="hold">
                                          <p:stCondLst>
                                            <p:cond delay="0"/>
                                          </p:stCondLst>
                                        </p:cTn>
                                        <p:tgtEl>
                                          <p:spTgt spid="105"/>
                                        </p:tgtEl>
                                        <p:attrNameLst>
                                          <p:attrName>style.visibility</p:attrName>
                                        </p:attrNameLst>
                                      </p:cBhvr>
                                      <p:to>
                                        <p:strVal val="visible"/>
                                      </p:to>
                                    </p:set>
                                    <p:anim calcmode="lin" valueType="num">
                                      <p:cBhvr>
                                        <p:cTn id="80" dur="750" fill="hold"/>
                                        <p:tgtEl>
                                          <p:spTgt spid="105"/>
                                        </p:tgtEl>
                                        <p:attrNameLst>
                                          <p:attrName>ppt_w</p:attrName>
                                        </p:attrNameLst>
                                      </p:cBhvr>
                                      <p:tavLst>
                                        <p:tav tm="0">
                                          <p:val>
                                            <p:fltVal val="0"/>
                                          </p:val>
                                        </p:tav>
                                        <p:tav tm="100000">
                                          <p:val>
                                            <p:strVal val="#ppt_w"/>
                                          </p:val>
                                        </p:tav>
                                      </p:tavLst>
                                    </p:anim>
                                    <p:anim calcmode="lin" valueType="num">
                                      <p:cBhvr>
                                        <p:cTn id="81" dur="750" fill="hold"/>
                                        <p:tgtEl>
                                          <p:spTgt spid="105"/>
                                        </p:tgtEl>
                                        <p:attrNameLst>
                                          <p:attrName>ppt_h</p:attrName>
                                        </p:attrNameLst>
                                      </p:cBhvr>
                                      <p:tavLst>
                                        <p:tav tm="0">
                                          <p:val>
                                            <p:fltVal val="0"/>
                                          </p:val>
                                        </p:tav>
                                        <p:tav tm="100000">
                                          <p:val>
                                            <p:strVal val="#ppt_h"/>
                                          </p:val>
                                        </p:tav>
                                      </p:tavLst>
                                    </p:anim>
                                    <p:animEffect transition="in" filter="fade">
                                      <p:cBhvr>
                                        <p:cTn id="82" dur="750"/>
                                        <p:tgtEl>
                                          <p:spTgt spid="105"/>
                                        </p:tgtEl>
                                      </p:cBhvr>
                                    </p:animEffect>
                                  </p:childTnLst>
                                </p:cTn>
                              </p:par>
                              <p:par>
                                <p:cTn id="83" presetID="22" presetClass="entr" presetSubtype="8" fill="hold" grpId="0" nodeType="withEffect">
                                  <p:stCondLst>
                                    <p:cond delay="1750"/>
                                  </p:stCondLst>
                                  <p:childTnLst>
                                    <p:set>
                                      <p:cBhvr>
                                        <p:cTn id="84" dur="1" fill="hold">
                                          <p:stCondLst>
                                            <p:cond delay="0"/>
                                          </p:stCondLst>
                                        </p:cTn>
                                        <p:tgtEl>
                                          <p:spTgt spid="78"/>
                                        </p:tgtEl>
                                        <p:attrNameLst>
                                          <p:attrName>style.visibility</p:attrName>
                                        </p:attrNameLst>
                                      </p:cBhvr>
                                      <p:to>
                                        <p:strVal val="visible"/>
                                      </p:to>
                                    </p:set>
                                    <p:animEffect transition="in" filter="wipe(left)">
                                      <p:cBhvr>
                                        <p:cTn id="85" dur="750"/>
                                        <p:tgtEl>
                                          <p:spTgt spid="78"/>
                                        </p:tgtEl>
                                      </p:cBhvr>
                                    </p:animEffect>
                                  </p:childTnLst>
                                </p:cTn>
                              </p:par>
                              <p:par>
                                <p:cTn id="86" presetID="22" presetClass="entr" presetSubtype="8" fill="hold" grpId="0" nodeType="withEffect">
                                  <p:stCondLst>
                                    <p:cond delay="1750"/>
                                  </p:stCondLst>
                                  <p:childTnLst>
                                    <p:set>
                                      <p:cBhvr>
                                        <p:cTn id="87" dur="1" fill="hold">
                                          <p:stCondLst>
                                            <p:cond delay="0"/>
                                          </p:stCondLst>
                                        </p:cTn>
                                        <p:tgtEl>
                                          <p:spTgt spid="64"/>
                                        </p:tgtEl>
                                        <p:attrNameLst>
                                          <p:attrName>style.visibility</p:attrName>
                                        </p:attrNameLst>
                                      </p:cBhvr>
                                      <p:to>
                                        <p:strVal val="visible"/>
                                      </p:to>
                                    </p:set>
                                    <p:animEffect transition="in" filter="wipe(left)">
                                      <p:cBhvr>
                                        <p:cTn id="88" dur="750"/>
                                        <p:tgtEl>
                                          <p:spTgt spid="64"/>
                                        </p:tgtEl>
                                      </p:cBhvr>
                                    </p:animEffect>
                                  </p:childTnLst>
                                </p:cTn>
                              </p:par>
                              <p:par>
                                <p:cTn id="89" presetID="22" presetClass="entr" presetSubtype="8" fill="hold" grpId="0" nodeType="withEffect">
                                  <p:stCondLst>
                                    <p:cond delay="1750"/>
                                  </p:stCondLst>
                                  <p:childTnLst>
                                    <p:set>
                                      <p:cBhvr>
                                        <p:cTn id="90" dur="1" fill="hold">
                                          <p:stCondLst>
                                            <p:cond delay="0"/>
                                          </p:stCondLst>
                                        </p:cTn>
                                        <p:tgtEl>
                                          <p:spTgt spid="95"/>
                                        </p:tgtEl>
                                        <p:attrNameLst>
                                          <p:attrName>style.visibility</p:attrName>
                                        </p:attrNameLst>
                                      </p:cBhvr>
                                      <p:to>
                                        <p:strVal val="visible"/>
                                      </p:to>
                                    </p:set>
                                    <p:animEffect transition="in" filter="wipe(left)">
                                      <p:cBhvr>
                                        <p:cTn id="91" dur="750"/>
                                        <p:tgtEl>
                                          <p:spTgt spid="95"/>
                                        </p:tgtEl>
                                      </p:cBhvr>
                                    </p:animEffect>
                                  </p:childTnLst>
                                </p:cTn>
                              </p:par>
                              <p:par>
                                <p:cTn id="92" presetID="22" presetClass="entr" presetSubtype="8" fill="hold" grpId="0" nodeType="withEffect">
                                  <p:stCondLst>
                                    <p:cond delay="1750"/>
                                  </p:stCondLst>
                                  <p:childTnLst>
                                    <p:set>
                                      <p:cBhvr>
                                        <p:cTn id="93" dur="1" fill="hold">
                                          <p:stCondLst>
                                            <p:cond delay="0"/>
                                          </p:stCondLst>
                                        </p:cTn>
                                        <p:tgtEl>
                                          <p:spTgt spid="89"/>
                                        </p:tgtEl>
                                        <p:attrNameLst>
                                          <p:attrName>style.visibility</p:attrName>
                                        </p:attrNameLst>
                                      </p:cBhvr>
                                      <p:to>
                                        <p:strVal val="visible"/>
                                      </p:to>
                                    </p:set>
                                    <p:animEffect transition="in" filter="wipe(left)">
                                      <p:cBhvr>
                                        <p:cTn id="94" dur="750"/>
                                        <p:tgtEl>
                                          <p:spTgt spid="89"/>
                                        </p:tgtEl>
                                      </p:cBhvr>
                                    </p:animEffect>
                                  </p:childTnLst>
                                </p:cTn>
                              </p:par>
                              <p:par>
                                <p:cTn id="95" presetID="22" presetClass="entr" presetSubtype="8" fill="hold" grpId="0" nodeType="withEffect">
                                  <p:stCondLst>
                                    <p:cond delay="1750"/>
                                  </p:stCondLst>
                                  <p:childTnLst>
                                    <p:set>
                                      <p:cBhvr>
                                        <p:cTn id="96" dur="1" fill="hold">
                                          <p:stCondLst>
                                            <p:cond delay="0"/>
                                          </p:stCondLst>
                                        </p:cTn>
                                        <p:tgtEl>
                                          <p:spTgt spid="98"/>
                                        </p:tgtEl>
                                        <p:attrNameLst>
                                          <p:attrName>style.visibility</p:attrName>
                                        </p:attrNameLst>
                                      </p:cBhvr>
                                      <p:to>
                                        <p:strVal val="visible"/>
                                      </p:to>
                                    </p:set>
                                    <p:animEffect transition="in" filter="wipe(left)">
                                      <p:cBhvr>
                                        <p:cTn id="97" dur="750"/>
                                        <p:tgtEl>
                                          <p:spTgt spid="98"/>
                                        </p:tgtEl>
                                      </p:cBhvr>
                                    </p:animEffect>
                                  </p:childTnLst>
                                </p:cTn>
                              </p:par>
                              <p:par>
                                <p:cTn id="98" presetID="22" presetClass="entr" presetSubtype="8" fill="hold" grpId="0" nodeType="withEffect">
                                  <p:stCondLst>
                                    <p:cond delay="1750"/>
                                  </p:stCondLst>
                                  <p:childTnLst>
                                    <p:set>
                                      <p:cBhvr>
                                        <p:cTn id="99" dur="1" fill="hold">
                                          <p:stCondLst>
                                            <p:cond delay="0"/>
                                          </p:stCondLst>
                                        </p:cTn>
                                        <p:tgtEl>
                                          <p:spTgt spid="79"/>
                                        </p:tgtEl>
                                        <p:attrNameLst>
                                          <p:attrName>style.visibility</p:attrName>
                                        </p:attrNameLst>
                                      </p:cBhvr>
                                      <p:to>
                                        <p:strVal val="visible"/>
                                      </p:to>
                                    </p:set>
                                    <p:animEffect transition="in" filter="wipe(left)">
                                      <p:cBhvr>
                                        <p:cTn id="100" dur="750"/>
                                        <p:tgtEl>
                                          <p:spTgt spid="79"/>
                                        </p:tgtEl>
                                      </p:cBhvr>
                                    </p:animEffect>
                                  </p:childTnLst>
                                </p:cTn>
                              </p:par>
                              <p:par>
                                <p:cTn id="101" presetID="22" presetClass="entr" presetSubtype="8" fill="hold" grpId="0" nodeType="withEffect">
                                  <p:stCondLst>
                                    <p:cond delay="1750"/>
                                  </p:stCondLst>
                                  <p:childTnLst>
                                    <p:set>
                                      <p:cBhvr>
                                        <p:cTn id="102" dur="1" fill="hold">
                                          <p:stCondLst>
                                            <p:cond delay="0"/>
                                          </p:stCondLst>
                                        </p:cTn>
                                        <p:tgtEl>
                                          <p:spTgt spid="90"/>
                                        </p:tgtEl>
                                        <p:attrNameLst>
                                          <p:attrName>style.visibility</p:attrName>
                                        </p:attrNameLst>
                                      </p:cBhvr>
                                      <p:to>
                                        <p:strVal val="visible"/>
                                      </p:to>
                                    </p:set>
                                    <p:animEffect transition="in" filter="wipe(left)">
                                      <p:cBhvr>
                                        <p:cTn id="103" dur="750"/>
                                        <p:tgtEl>
                                          <p:spTgt spid="90"/>
                                        </p:tgtEl>
                                      </p:cBhvr>
                                    </p:animEffect>
                                  </p:childTnLst>
                                </p:cTn>
                              </p:par>
                              <p:par>
                                <p:cTn id="104" presetID="22" presetClass="entr" presetSubtype="8" fill="hold" grpId="0" nodeType="withEffect">
                                  <p:stCondLst>
                                    <p:cond delay="1750"/>
                                  </p:stCondLst>
                                  <p:childTnLst>
                                    <p:set>
                                      <p:cBhvr>
                                        <p:cTn id="105" dur="1" fill="hold">
                                          <p:stCondLst>
                                            <p:cond delay="0"/>
                                          </p:stCondLst>
                                        </p:cTn>
                                        <p:tgtEl>
                                          <p:spTgt spid="96"/>
                                        </p:tgtEl>
                                        <p:attrNameLst>
                                          <p:attrName>style.visibility</p:attrName>
                                        </p:attrNameLst>
                                      </p:cBhvr>
                                      <p:to>
                                        <p:strVal val="visible"/>
                                      </p:to>
                                    </p:set>
                                    <p:animEffect transition="in" filter="wipe(left)">
                                      <p:cBhvr>
                                        <p:cTn id="106" dur="750"/>
                                        <p:tgtEl>
                                          <p:spTgt spid="96"/>
                                        </p:tgtEl>
                                      </p:cBhvr>
                                    </p:animEffect>
                                  </p:childTnLst>
                                </p:cTn>
                              </p:par>
                              <p:par>
                                <p:cTn id="107" presetID="22" presetClass="entr" presetSubtype="8" fill="hold" grpId="0" nodeType="withEffect">
                                  <p:stCondLst>
                                    <p:cond delay="1750"/>
                                  </p:stCondLst>
                                  <p:childTnLst>
                                    <p:set>
                                      <p:cBhvr>
                                        <p:cTn id="108" dur="1" fill="hold">
                                          <p:stCondLst>
                                            <p:cond delay="0"/>
                                          </p:stCondLst>
                                        </p:cTn>
                                        <p:tgtEl>
                                          <p:spTgt spid="65"/>
                                        </p:tgtEl>
                                        <p:attrNameLst>
                                          <p:attrName>style.visibility</p:attrName>
                                        </p:attrNameLst>
                                      </p:cBhvr>
                                      <p:to>
                                        <p:strVal val="visible"/>
                                      </p:to>
                                    </p:set>
                                    <p:animEffect transition="in" filter="wipe(left)">
                                      <p:cBhvr>
                                        <p:cTn id="109" dur="750"/>
                                        <p:tgtEl>
                                          <p:spTgt spid="65"/>
                                        </p:tgtEl>
                                      </p:cBhvr>
                                    </p:animEffect>
                                  </p:childTnLst>
                                </p:cTn>
                              </p:par>
                              <p:par>
                                <p:cTn id="110" presetID="22" presetClass="entr" presetSubtype="8" fill="hold" grpId="0" nodeType="withEffect">
                                  <p:stCondLst>
                                    <p:cond delay="1750"/>
                                  </p:stCondLst>
                                  <p:childTnLst>
                                    <p:set>
                                      <p:cBhvr>
                                        <p:cTn id="111" dur="1" fill="hold">
                                          <p:stCondLst>
                                            <p:cond delay="0"/>
                                          </p:stCondLst>
                                        </p:cTn>
                                        <p:tgtEl>
                                          <p:spTgt spid="99"/>
                                        </p:tgtEl>
                                        <p:attrNameLst>
                                          <p:attrName>style.visibility</p:attrName>
                                        </p:attrNameLst>
                                      </p:cBhvr>
                                      <p:to>
                                        <p:strVal val="visible"/>
                                      </p:to>
                                    </p:set>
                                    <p:animEffect transition="in" filter="wipe(left)">
                                      <p:cBhvr>
                                        <p:cTn id="112" dur="75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7" grpId="1" animBg="1"/>
      <p:bldP spid="7" grpId="2" animBg="1"/>
      <p:bldP spid="4" grpId="0"/>
      <p:bldP spid="4" grpId="2"/>
      <p:bldP spid="78" grpId="0"/>
      <p:bldP spid="79" grpId="0"/>
      <p:bldP spid="89" grpId="0"/>
      <p:bldP spid="90" grpId="0"/>
      <p:bldP spid="64" grpId="0"/>
      <p:bldP spid="65" grpId="0"/>
      <p:bldP spid="95" grpId="0"/>
      <p:bldP spid="96" grpId="0"/>
      <p:bldP spid="98" grpId="0"/>
      <p:bldP spid="99" grpId="0"/>
      <p:bldP spid="63" grpId="0"/>
      <p:bldP spid="102" grpId="0"/>
      <p:bldP spid="103" grpId="0"/>
      <p:bldP spid="104" grpId="0"/>
      <p:bldP spid="10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5989062" y="3019701"/>
            <a:ext cx="898992" cy="771842"/>
            <a:chOff x="3686077" y="3246396"/>
            <a:chExt cx="898992" cy="771842"/>
          </a:xfrm>
        </p:grpSpPr>
        <p:sp>
          <p:nvSpPr>
            <p:cNvPr id="9" name="任意多边形 8"/>
            <p:cNvSpPr/>
            <p:nvPr/>
          </p:nvSpPr>
          <p:spPr>
            <a:xfrm rot="5400000">
              <a:off x="3749652" y="3182821"/>
              <a:ext cx="771842" cy="898992"/>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7500000" scaled="0"/>
              <a:tileRect/>
            </a:gradFill>
            <a:ln w="19050">
              <a:solidFill>
                <a:schemeClr val="bg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rot="5400000">
              <a:off x="3775036" y="3217697"/>
              <a:ext cx="711956" cy="8292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5000299" y="3490771"/>
            <a:ext cx="1023639" cy="878859"/>
            <a:chOff x="1743897" y="3631742"/>
            <a:chExt cx="898992" cy="771842"/>
          </a:xfrm>
        </p:grpSpPr>
        <p:sp>
          <p:nvSpPr>
            <p:cNvPr id="7" name="任意多边形 6"/>
            <p:cNvSpPr/>
            <p:nvPr/>
          </p:nvSpPr>
          <p:spPr>
            <a:xfrm rot="5400000">
              <a:off x="1807472" y="3568167"/>
              <a:ext cx="771842" cy="898992"/>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75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5400000">
              <a:off x="1837415" y="3603043"/>
              <a:ext cx="711956" cy="8292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lumMod val="20000"/>
                  <a:lumOff val="8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5941229" y="4024171"/>
            <a:ext cx="1250471" cy="1073609"/>
            <a:chOff x="5160505" y="3403141"/>
            <a:chExt cx="1250471" cy="1073609"/>
          </a:xfrm>
        </p:grpSpPr>
        <p:sp>
          <p:nvSpPr>
            <p:cNvPr id="16" name="任意多边形 15"/>
            <p:cNvSpPr/>
            <p:nvPr/>
          </p:nvSpPr>
          <p:spPr>
            <a:xfrm rot="5400000">
              <a:off x="5248936" y="3314710"/>
              <a:ext cx="1073609" cy="1250471"/>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7500000" scaled="0"/>
              <a:tileRect/>
            </a:gradFill>
            <a:ln w="19050">
              <a:solidFill>
                <a:schemeClr val="bg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5400000">
              <a:off x="5290586" y="3363221"/>
              <a:ext cx="990309" cy="1153448"/>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6038428" y="3196310"/>
            <a:ext cx="810192" cy="461665"/>
          </a:xfrm>
          <a:prstGeom prst="rect">
            <a:avLst/>
          </a:prstGeom>
          <a:noFill/>
        </p:spPr>
        <p:txBody>
          <a:bodyPr wrap="square" rtlCol="0">
            <a:spAutoFit/>
          </a:bodyPr>
          <a:lstStyle/>
          <a:p>
            <a:pPr algn="ctr"/>
            <a:r>
              <a:rPr lang="en-US" altLang="zh-CN" sz="2400" dirty="0">
                <a:solidFill>
                  <a:schemeClr val="accent2"/>
                </a:solidFill>
              </a:rPr>
              <a:t>16</a:t>
            </a:r>
            <a:r>
              <a:rPr lang="en-US" altLang="zh-CN" sz="1200" dirty="0">
                <a:solidFill>
                  <a:schemeClr val="accent2"/>
                </a:solidFill>
              </a:rPr>
              <a:t>%</a:t>
            </a:r>
            <a:endParaRPr lang="zh-CN" altLang="en-US" sz="1200" dirty="0">
              <a:solidFill>
                <a:schemeClr val="accent2"/>
              </a:solidFill>
            </a:endParaRPr>
          </a:p>
        </p:txBody>
      </p:sp>
      <p:sp>
        <p:nvSpPr>
          <p:cNvPr id="22" name="文本框 21"/>
          <p:cNvSpPr txBox="1"/>
          <p:nvPr/>
        </p:nvSpPr>
        <p:spPr>
          <a:xfrm>
            <a:off x="5113360" y="3694180"/>
            <a:ext cx="810192" cy="523220"/>
          </a:xfrm>
          <a:prstGeom prst="rect">
            <a:avLst/>
          </a:prstGeom>
          <a:noFill/>
        </p:spPr>
        <p:txBody>
          <a:bodyPr wrap="square" rtlCol="0">
            <a:spAutoFit/>
          </a:bodyPr>
          <a:lstStyle/>
          <a:p>
            <a:pPr algn="ctr"/>
            <a:r>
              <a:rPr lang="en-US" altLang="zh-CN" sz="2800" dirty="0">
                <a:solidFill>
                  <a:schemeClr val="bg1"/>
                </a:solidFill>
              </a:rPr>
              <a:t>35</a:t>
            </a:r>
            <a:r>
              <a:rPr lang="en-US" altLang="zh-CN" sz="1400" dirty="0">
                <a:solidFill>
                  <a:schemeClr val="bg1"/>
                </a:solidFill>
              </a:rPr>
              <a:t>%</a:t>
            </a:r>
            <a:endParaRPr lang="zh-CN" altLang="en-US" sz="1400" dirty="0">
              <a:solidFill>
                <a:schemeClr val="bg1"/>
              </a:solidFill>
            </a:endParaRPr>
          </a:p>
        </p:txBody>
      </p:sp>
      <p:sp>
        <p:nvSpPr>
          <p:cNvPr id="23" name="文本框 22"/>
          <p:cNvSpPr txBox="1"/>
          <p:nvPr/>
        </p:nvSpPr>
        <p:spPr>
          <a:xfrm>
            <a:off x="6161368" y="4268587"/>
            <a:ext cx="810192" cy="584775"/>
          </a:xfrm>
          <a:prstGeom prst="rect">
            <a:avLst/>
          </a:prstGeom>
          <a:noFill/>
        </p:spPr>
        <p:txBody>
          <a:bodyPr wrap="square" rtlCol="0">
            <a:spAutoFit/>
          </a:bodyPr>
          <a:lstStyle/>
          <a:p>
            <a:pPr algn="ctr"/>
            <a:r>
              <a:rPr lang="en-US" altLang="zh-CN" sz="3200" dirty="0">
                <a:solidFill>
                  <a:schemeClr val="accent2"/>
                </a:solidFill>
              </a:rPr>
              <a:t>49</a:t>
            </a:r>
            <a:r>
              <a:rPr lang="en-US" altLang="zh-CN" sz="1600" dirty="0">
                <a:solidFill>
                  <a:schemeClr val="accent2"/>
                </a:solidFill>
              </a:rPr>
              <a:t>%</a:t>
            </a:r>
            <a:endParaRPr lang="zh-CN" altLang="en-US" sz="1600" dirty="0">
              <a:solidFill>
                <a:schemeClr val="accent2"/>
              </a:solidFill>
            </a:endParaRPr>
          </a:p>
        </p:txBody>
      </p:sp>
      <p:sp>
        <p:nvSpPr>
          <p:cNvPr id="24" name="任意多边形 23"/>
          <p:cNvSpPr/>
          <p:nvPr/>
        </p:nvSpPr>
        <p:spPr>
          <a:xfrm>
            <a:off x="6715125" y="2592705"/>
            <a:ext cx="4313238" cy="385346"/>
          </a:xfrm>
          <a:custGeom>
            <a:avLst/>
            <a:gdLst>
              <a:gd name="connsiteX0" fmla="*/ 0 w 4143375"/>
              <a:gd name="connsiteY0" fmla="*/ 314325 h 314325"/>
              <a:gd name="connsiteX1" fmla="*/ 161925 w 4143375"/>
              <a:gd name="connsiteY1" fmla="*/ 0 h 314325"/>
              <a:gd name="connsiteX2" fmla="*/ 4143375 w 4143375"/>
              <a:gd name="connsiteY2" fmla="*/ 0 h 314325"/>
            </a:gdLst>
            <a:ahLst/>
            <a:cxnLst>
              <a:cxn ang="0">
                <a:pos x="connsiteX0" y="connsiteY0"/>
              </a:cxn>
              <a:cxn ang="0">
                <a:pos x="connsiteX1" y="connsiteY1"/>
              </a:cxn>
              <a:cxn ang="0">
                <a:pos x="connsiteX2" y="connsiteY2"/>
              </a:cxn>
            </a:cxnLst>
            <a:rect l="l" t="t" r="r" b="b"/>
            <a:pathLst>
              <a:path w="4143375" h="314325">
                <a:moveTo>
                  <a:pt x="0" y="314325"/>
                </a:moveTo>
                <a:lnTo>
                  <a:pt x="161925" y="0"/>
                </a:lnTo>
                <a:lnTo>
                  <a:pt x="4143375" y="0"/>
                </a:lnTo>
              </a:path>
            </a:pathLst>
          </a:custGeom>
          <a:noFill/>
          <a:ln>
            <a:solidFill>
              <a:schemeClr val="accent1">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flipV="1">
            <a:off x="6971560" y="5158477"/>
            <a:ext cx="4070980" cy="383579"/>
          </a:xfrm>
          <a:custGeom>
            <a:avLst/>
            <a:gdLst>
              <a:gd name="connsiteX0" fmla="*/ 0 w 4143375"/>
              <a:gd name="connsiteY0" fmla="*/ 314325 h 314325"/>
              <a:gd name="connsiteX1" fmla="*/ 161925 w 4143375"/>
              <a:gd name="connsiteY1" fmla="*/ 0 h 314325"/>
              <a:gd name="connsiteX2" fmla="*/ 4143375 w 4143375"/>
              <a:gd name="connsiteY2" fmla="*/ 0 h 314325"/>
            </a:gdLst>
            <a:ahLst/>
            <a:cxnLst>
              <a:cxn ang="0">
                <a:pos x="connsiteX0" y="connsiteY0"/>
              </a:cxn>
              <a:cxn ang="0">
                <a:pos x="connsiteX1" y="connsiteY1"/>
              </a:cxn>
              <a:cxn ang="0">
                <a:pos x="connsiteX2" y="connsiteY2"/>
              </a:cxn>
            </a:cxnLst>
            <a:rect l="l" t="t" r="r" b="b"/>
            <a:pathLst>
              <a:path w="4143375" h="314325">
                <a:moveTo>
                  <a:pt x="0" y="314325"/>
                </a:moveTo>
                <a:lnTo>
                  <a:pt x="161925" y="0"/>
                </a:lnTo>
                <a:lnTo>
                  <a:pt x="4143375" y="0"/>
                </a:lnTo>
              </a:path>
            </a:pathLst>
          </a:custGeom>
          <a:noFill/>
          <a:ln>
            <a:solidFill>
              <a:schemeClr val="accent1">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flipH="1" flipV="1">
            <a:off x="1163637" y="4427176"/>
            <a:ext cx="4032116" cy="383579"/>
          </a:xfrm>
          <a:custGeom>
            <a:avLst/>
            <a:gdLst>
              <a:gd name="connsiteX0" fmla="*/ 0 w 4143375"/>
              <a:gd name="connsiteY0" fmla="*/ 314325 h 314325"/>
              <a:gd name="connsiteX1" fmla="*/ 161925 w 4143375"/>
              <a:gd name="connsiteY1" fmla="*/ 0 h 314325"/>
              <a:gd name="connsiteX2" fmla="*/ 4143375 w 4143375"/>
              <a:gd name="connsiteY2" fmla="*/ 0 h 314325"/>
            </a:gdLst>
            <a:ahLst/>
            <a:cxnLst>
              <a:cxn ang="0">
                <a:pos x="connsiteX0" y="connsiteY0"/>
              </a:cxn>
              <a:cxn ang="0">
                <a:pos x="connsiteX1" y="connsiteY1"/>
              </a:cxn>
              <a:cxn ang="0">
                <a:pos x="connsiteX2" y="connsiteY2"/>
              </a:cxn>
            </a:cxnLst>
            <a:rect l="l" t="t" r="r" b="b"/>
            <a:pathLst>
              <a:path w="4143375" h="314325">
                <a:moveTo>
                  <a:pt x="0" y="314325"/>
                </a:moveTo>
                <a:lnTo>
                  <a:pt x="161925" y="0"/>
                </a:lnTo>
                <a:lnTo>
                  <a:pt x="4143375" y="0"/>
                </a:lnTo>
              </a:path>
            </a:pathLst>
          </a:custGeom>
          <a:noFill/>
          <a:ln>
            <a:solidFill>
              <a:schemeClr val="accent1">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087445" y="4452588"/>
            <a:ext cx="2266077" cy="338554"/>
          </a:xfrm>
          <a:prstGeom prst="rect">
            <a:avLst/>
          </a:prstGeom>
          <a:noFill/>
        </p:spPr>
        <p:txBody>
          <a:bodyPr wrap="square" rtlCol="0">
            <a:spAutoFit/>
          </a:bodyPr>
          <a:lstStyle/>
          <a:p>
            <a:r>
              <a:rPr lang="en-US" altLang="zh-CN" sz="1600" dirty="0">
                <a:solidFill>
                  <a:schemeClr val="bg1"/>
                </a:solidFill>
                <a:latin typeface="+mj-lt"/>
              </a:rPr>
              <a:t>Photoshop Cs6</a:t>
            </a:r>
            <a:endParaRPr lang="zh-CN" altLang="en-US" sz="1600" dirty="0">
              <a:solidFill>
                <a:schemeClr val="bg1"/>
              </a:solidFill>
              <a:latin typeface="+mj-lt"/>
            </a:endParaRPr>
          </a:p>
        </p:txBody>
      </p:sp>
      <p:sp>
        <p:nvSpPr>
          <p:cNvPr id="28" name="矩形 27"/>
          <p:cNvSpPr/>
          <p:nvPr/>
        </p:nvSpPr>
        <p:spPr>
          <a:xfrm>
            <a:off x="1087444" y="4810755"/>
            <a:ext cx="4274197" cy="757130"/>
          </a:xfrm>
          <a:prstGeom prst="rect">
            <a:avLst/>
          </a:prstGeom>
        </p:spPr>
        <p:txBody>
          <a:bodyPr wrap="square">
            <a:spAutoFit/>
          </a:bodyPr>
          <a:lstStyle/>
          <a:p>
            <a:pPr>
              <a:lnSpc>
                <a:spcPct val="120000"/>
              </a:lnSpc>
            </a:pPr>
            <a:r>
              <a:rPr lang="en-US" altLang="zh-CN" sz="1200" dirty="0">
                <a:solidFill>
                  <a:schemeClr val="bg1"/>
                </a:solidFill>
                <a:latin typeface="+mn-ea"/>
              </a:rPr>
              <a:t>Four shorts words sums up what has your lifted a most successful the individua above the crowd : a little bit more.</a:t>
            </a:r>
            <a:endParaRPr lang="zh-CN" altLang="en-US" sz="1200" dirty="0">
              <a:solidFill>
                <a:schemeClr val="bg1"/>
              </a:solidFill>
              <a:latin typeface="+mn-ea"/>
            </a:endParaRPr>
          </a:p>
        </p:txBody>
      </p:sp>
      <p:sp>
        <p:nvSpPr>
          <p:cNvPr id="29" name="文本框 28"/>
          <p:cNvSpPr txBox="1"/>
          <p:nvPr/>
        </p:nvSpPr>
        <p:spPr>
          <a:xfrm>
            <a:off x="8900772" y="2241661"/>
            <a:ext cx="2194469" cy="338554"/>
          </a:xfrm>
          <a:prstGeom prst="rect">
            <a:avLst/>
          </a:prstGeom>
          <a:noFill/>
        </p:spPr>
        <p:txBody>
          <a:bodyPr wrap="square" rtlCol="0">
            <a:spAutoFit/>
          </a:bodyPr>
          <a:lstStyle/>
          <a:p>
            <a:pPr algn="r"/>
            <a:r>
              <a:rPr lang="en-US" altLang="zh-CN" sz="1600" dirty="0">
                <a:solidFill>
                  <a:schemeClr val="bg1"/>
                </a:solidFill>
                <a:latin typeface="+mj-lt"/>
              </a:rPr>
              <a:t>Power Point 2013</a:t>
            </a:r>
            <a:endParaRPr lang="zh-CN" altLang="en-US" sz="1600" dirty="0">
              <a:solidFill>
                <a:schemeClr val="bg1"/>
              </a:solidFill>
              <a:latin typeface="+mj-lt"/>
            </a:endParaRPr>
          </a:p>
        </p:txBody>
      </p:sp>
      <p:sp>
        <p:nvSpPr>
          <p:cNvPr id="30" name="文本框 29"/>
          <p:cNvSpPr txBox="1"/>
          <p:nvPr/>
        </p:nvSpPr>
        <p:spPr>
          <a:xfrm>
            <a:off x="8961869" y="5188468"/>
            <a:ext cx="2133372" cy="338554"/>
          </a:xfrm>
          <a:prstGeom prst="rect">
            <a:avLst/>
          </a:prstGeom>
          <a:noFill/>
        </p:spPr>
        <p:txBody>
          <a:bodyPr wrap="square" rtlCol="0">
            <a:spAutoFit/>
          </a:bodyPr>
          <a:lstStyle/>
          <a:p>
            <a:pPr algn="r"/>
            <a:r>
              <a:rPr lang="en-US" altLang="zh-CN" sz="1600" dirty="0">
                <a:solidFill>
                  <a:schemeClr val="bg1"/>
                </a:solidFill>
                <a:latin typeface="+mj-lt"/>
              </a:rPr>
              <a:t>Adobe illustrator</a:t>
            </a:r>
            <a:endParaRPr lang="zh-CN" altLang="en-US" sz="1600" dirty="0">
              <a:solidFill>
                <a:schemeClr val="bg1"/>
              </a:solidFill>
              <a:latin typeface="+mj-lt"/>
            </a:endParaRPr>
          </a:p>
        </p:txBody>
      </p:sp>
      <p:sp>
        <p:nvSpPr>
          <p:cNvPr id="31" name="矩形 30"/>
          <p:cNvSpPr/>
          <p:nvPr/>
        </p:nvSpPr>
        <p:spPr>
          <a:xfrm>
            <a:off x="6824770" y="5567885"/>
            <a:ext cx="4274197" cy="757130"/>
          </a:xfrm>
          <a:prstGeom prst="rect">
            <a:avLst/>
          </a:prstGeom>
        </p:spPr>
        <p:txBody>
          <a:bodyPr wrap="square">
            <a:spAutoFit/>
          </a:bodyPr>
          <a:lstStyle/>
          <a:p>
            <a:pPr algn="r">
              <a:lnSpc>
                <a:spcPct val="120000"/>
              </a:lnSpc>
            </a:pPr>
            <a:r>
              <a:rPr lang="en-US" altLang="zh-CN" sz="1200" dirty="0">
                <a:solidFill>
                  <a:schemeClr val="bg1"/>
                </a:solidFill>
                <a:latin typeface="+mn-ea"/>
              </a:rPr>
              <a:t>Four shorts words sums up what has your lifted a most successful the individua above the crowd : a little bit more.</a:t>
            </a:r>
            <a:endParaRPr lang="zh-CN" altLang="en-US" sz="1200" dirty="0">
              <a:solidFill>
                <a:schemeClr val="bg1"/>
              </a:solidFill>
              <a:latin typeface="+mn-ea"/>
            </a:endParaRPr>
          </a:p>
        </p:txBody>
      </p:sp>
      <p:sp>
        <p:nvSpPr>
          <p:cNvPr id="32" name="矩形 31"/>
          <p:cNvSpPr/>
          <p:nvPr/>
        </p:nvSpPr>
        <p:spPr>
          <a:xfrm>
            <a:off x="6824770" y="2610785"/>
            <a:ext cx="4274197" cy="757130"/>
          </a:xfrm>
          <a:prstGeom prst="rect">
            <a:avLst/>
          </a:prstGeom>
        </p:spPr>
        <p:txBody>
          <a:bodyPr wrap="square">
            <a:spAutoFit/>
          </a:bodyPr>
          <a:lstStyle/>
          <a:p>
            <a:pPr algn="r">
              <a:lnSpc>
                <a:spcPct val="120000"/>
              </a:lnSpc>
            </a:pPr>
            <a:r>
              <a:rPr lang="en-US" altLang="zh-CN" sz="1200" dirty="0">
                <a:solidFill>
                  <a:schemeClr val="bg1"/>
                </a:solidFill>
                <a:latin typeface="+mn-ea"/>
              </a:rPr>
              <a:t>Four shorts words sums up what has your lifted a most successful the individua above the crowd : a little bit more.</a:t>
            </a:r>
            <a:endParaRPr lang="zh-CN" altLang="en-US" sz="1200" dirty="0">
              <a:solidFill>
                <a:schemeClr val="bg1"/>
              </a:solidFill>
              <a:latin typeface="+mn-ea"/>
            </a:endParaRPr>
          </a:p>
        </p:txBody>
      </p:sp>
      <p:sp>
        <p:nvSpPr>
          <p:cNvPr id="8" name="圆角矩形 7"/>
          <p:cNvSpPr/>
          <p:nvPr/>
        </p:nvSpPr>
        <p:spPr>
          <a:xfrm>
            <a:off x="1187689" y="1599146"/>
            <a:ext cx="474536" cy="474536"/>
          </a:xfrm>
          <a:prstGeom prst="roundRect">
            <a:avLst>
              <a:gd name="adj" fmla="val 596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091785" y="2148137"/>
            <a:ext cx="4274197" cy="757130"/>
          </a:xfrm>
          <a:prstGeom prst="rect">
            <a:avLst/>
          </a:prstGeom>
        </p:spPr>
        <p:txBody>
          <a:bodyPr wrap="square">
            <a:spAutoFit/>
          </a:bodyPr>
          <a:lstStyle/>
          <a:p>
            <a:pPr>
              <a:lnSpc>
                <a:spcPct val="120000"/>
              </a:lnSpc>
            </a:pPr>
            <a:r>
              <a:rPr lang="en-US" altLang="zh-CN" sz="1200" dirty="0">
                <a:solidFill>
                  <a:schemeClr val="bg1"/>
                </a:solidFill>
                <a:latin typeface="+mn-ea"/>
              </a:rPr>
              <a:t>Four shorts words sums up what has your lifted a most successful the individua above the crowd : a little bit more.</a:t>
            </a:r>
            <a:endParaRPr lang="zh-CN" altLang="en-US" sz="1200" dirty="0">
              <a:solidFill>
                <a:schemeClr val="bg1"/>
              </a:solidFill>
              <a:latin typeface="+mn-ea"/>
            </a:endParaRPr>
          </a:p>
        </p:txBody>
      </p:sp>
      <p:sp>
        <p:nvSpPr>
          <p:cNvPr id="36" name="文本框 35"/>
          <p:cNvSpPr txBox="1"/>
          <p:nvPr/>
        </p:nvSpPr>
        <p:spPr>
          <a:xfrm>
            <a:off x="1707945" y="1763999"/>
            <a:ext cx="2189885" cy="400110"/>
          </a:xfrm>
          <a:prstGeom prst="rect">
            <a:avLst/>
          </a:prstGeom>
          <a:noFill/>
          <a:ln w="12700">
            <a:noFill/>
            <a:prstDash val="dash"/>
          </a:ln>
        </p:spPr>
        <p:txBody>
          <a:bodyPr wrap="square" rtlCol="0" anchor="ctr" anchorCtr="0">
            <a:spAutoFit/>
          </a:bodyPr>
          <a:lstStyle/>
          <a:p>
            <a:r>
              <a:rPr lang="en-US" altLang="zh-CN" sz="2000" dirty="0">
                <a:solidFill>
                  <a:schemeClr val="bg1"/>
                </a:solidFill>
                <a:latin typeface="+mj-lt"/>
              </a:rPr>
              <a:t>Windows 10</a:t>
            </a:r>
            <a:endParaRPr lang="zh-CN" altLang="en-US" sz="2000" dirty="0">
              <a:solidFill>
                <a:schemeClr val="bg1"/>
              </a:solidFill>
              <a:latin typeface="+mj-lt"/>
            </a:endParaRPr>
          </a:p>
        </p:txBody>
      </p:sp>
      <p:grpSp>
        <p:nvGrpSpPr>
          <p:cNvPr id="37" name="组合 36"/>
          <p:cNvGrpSpPr/>
          <p:nvPr/>
        </p:nvGrpSpPr>
        <p:grpSpPr>
          <a:xfrm>
            <a:off x="1271147" y="1691001"/>
            <a:ext cx="307621" cy="324771"/>
            <a:chOff x="11150600" y="3187701"/>
            <a:chExt cx="455613" cy="481013"/>
          </a:xfrm>
          <a:solidFill>
            <a:schemeClr val="accent2"/>
          </a:solidFill>
        </p:grpSpPr>
        <p:sp>
          <p:nvSpPr>
            <p:cNvPr id="39" name="Freeform 75"/>
            <p:cNvSpPr>
              <a:spLocks noEditPoints="1"/>
            </p:cNvSpPr>
            <p:nvPr/>
          </p:nvSpPr>
          <p:spPr bwMode="auto">
            <a:xfrm>
              <a:off x="11150600" y="3187701"/>
              <a:ext cx="455613" cy="481013"/>
            </a:xfrm>
            <a:custGeom>
              <a:avLst/>
              <a:gdLst>
                <a:gd name="T0" fmla="*/ 121 w 121"/>
                <a:gd name="T1" fmla="*/ 23 h 128"/>
                <a:gd name="T2" fmla="*/ 118 w 121"/>
                <a:gd name="T3" fmla="*/ 21 h 128"/>
                <a:gd name="T4" fmla="*/ 62 w 121"/>
                <a:gd name="T5" fmla="*/ 0 h 128"/>
                <a:gd name="T6" fmla="*/ 62 w 121"/>
                <a:gd name="T7" fmla="*/ 0 h 128"/>
                <a:gd name="T8" fmla="*/ 62 w 121"/>
                <a:gd name="T9" fmla="*/ 0 h 128"/>
                <a:gd name="T10" fmla="*/ 59 w 121"/>
                <a:gd name="T11" fmla="*/ 0 h 128"/>
                <a:gd name="T12" fmla="*/ 59 w 121"/>
                <a:gd name="T13" fmla="*/ 1 h 128"/>
                <a:gd name="T14" fmla="*/ 3 w 121"/>
                <a:gd name="T15" fmla="*/ 21 h 128"/>
                <a:gd name="T16" fmla="*/ 0 w 121"/>
                <a:gd name="T17" fmla="*/ 23 h 128"/>
                <a:gd name="T18" fmla="*/ 0 w 121"/>
                <a:gd name="T19" fmla="*/ 24 h 128"/>
                <a:gd name="T20" fmla="*/ 59 w 121"/>
                <a:gd name="T21" fmla="*/ 127 h 128"/>
                <a:gd name="T22" fmla="*/ 62 w 121"/>
                <a:gd name="T23" fmla="*/ 127 h 128"/>
                <a:gd name="T24" fmla="*/ 62 w 121"/>
                <a:gd name="T25" fmla="*/ 127 h 128"/>
                <a:gd name="T26" fmla="*/ 121 w 121"/>
                <a:gd name="T27" fmla="*/ 23 h 128"/>
                <a:gd name="T28" fmla="*/ 116 w 121"/>
                <a:gd name="T29" fmla="*/ 26 h 128"/>
                <a:gd name="T30" fmla="*/ 111 w 121"/>
                <a:gd name="T31" fmla="*/ 54 h 128"/>
                <a:gd name="T32" fmla="*/ 98 w 121"/>
                <a:gd name="T33" fmla="*/ 82 h 128"/>
                <a:gd name="T34" fmla="*/ 80 w 121"/>
                <a:gd name="T35" fmla="*/ 105 h 128"/>
                <a:gd name="T36" fmla="*/ 61 w 121"/>
                <a:gd name="T37" fmla="*/ 122 h 128"/>
                <a:gd name="T38" fmla="*/ 60 w 121"/>
                <a:gd name="T39" fmla="*/ 123 h 128"/>
                <a:gd name="T40" fmla="*/ 60 w 121"/>
                <a:gd name="T41" fmla="*/ 122 h 128"/>
                <a:gd name="T42" fmla="*/ 40 w 121"/>
                <a:gd name="T43" fmla="*/ 105 h 128"/>
                <a:gd name="T44" fmla="*/ 23 w 121"/>
                <a:gd name="T45" fmla="*/ 82 h 128"/>
                <a:gd name="T46" fmla="*/ 10 w 121"/>
                <a:gd name="T47" fmla="*/ 54 h 128"/>
                <a:gd name="T48" fmla="*/ 5 w 121"/>
                <a:gd name="T49" fmla="*/ 26 h 128"/>
                <a:gd name="T50" fmla="*/ 5 w 121"/>
                <a:gd name="T51" fmla="*/ 25 h 128"/>
                <a:gd name="T52" fmla="*/ 6 w 121"/>
                <a:gd name="T53" fmla="*/ 25 h 128"/>
                <a:gd name="T54" fmla="*/ 33 w 121"/>
                <a:gd name="T55" fmla="*/ 20 h 128"/>
                <a:gd name="T56" fmla="*/ 60 w 121"/>
                <a:gd name="T57" fmla="*/ 6 h 128"/>
                <a:gd name="T58" fmla="*/ 60 w 121"/>
                <a:gd name="T59" fmla="*/ 5 h 128"/>
                <a:gd name="T60" fmla="*/ 61 w 121"/>
                <a:gd name="T61" fmla="*/ 6 h 128"/>
                <a:gd name="T62" fmla="*/ 88 w 121"/>
                <a:gd name="T63" fmla="*/ 20 h 128"/>
                <a:gd name="T64" fmla="*/ 115 w 121"/>
                <a:gd name="T65" fmla="*/ 25 h 128"/>
                <a:gd name="T66" fmla="*/ 116 w 121"/>
                <a:gd name="T67" fmla="*/ 25 h 128"/>
                <a:gd name="T68" fmla="*/ 116 w 121"/>
                <a:gd name="T69" fmla="*/ 2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1" h="128">
                  <a:moveTo>
                    <a:pt x="121" y="23"/>
                  </a:moveTo>
                  <a:cubicBezTo>
                    <a:pt x="121" y="22"/>
                    <a:pt x="120" y="21"/>
                    <a:pt x="118" y="21"/>
                  </a:cubicBezTo>
                  <a:cubicBezTo>
                    <a:pt x="108" y="20"/>
                    <a:pt x="81" y="17"/>
                    <a:pt x="62" y="0"/>
                  </a:cubicBezTo>
                  <a:cubicBezTo>
                    <a:pt x="62" y="0"/>
                    <a:pt x="62" y="0"/>
                    <a:pt x="62" y="0"/>
                  </a:cubicBezTo>
                  <a:cubicBezTo>
                    <a:pt x="62" y="0"/>
                    <a:pt x="62" y="0"/>
                    <a:pt x="62" y="0"/>
                  </a:cubicBezTo>
                  <a:cubicBezTo>
                    <a:pt x="61" y="0"/>
                    <a:pt x="60" y="0"/>
                    <a:pt x="59" y="0"/>
                  </a:cubicBezTo>
                  <a:cubicBezTo>
                    <a:pt x="59" y="1"/>
                    <a:pt x="59" y="1"/>
                    <a:pt x="59" y="1"/>
                  </a:cubicBezTo>
                  <a:cubicBezTo>
                    <a:pt x="40" y="17"/>
                    <a:pt x="13" y="20"/>
                    <a:pt x="3" y="21"/>
                  </a:cubicBezTo>
                  <a:cubicBezTo>
                    <a:pt x="1" y="21"/>
                    <a:pt x="0" y="22"/>
                    <a:pt x="0" y="23"/>
                  </a:cubicBezTo>
                  <a:cubicBezTo>
                    <a:pt x="0" y="24"/>
                    <a:pt x="0" y="24"/>
                    <a:pt x="0" y="24"/>
                  </a:cubicBezTo>
                  <a:cubicBezTo>
                    <a:pt x="2" y="71"/>
                    <a:pt x="32" y="109"/>
                    <a:pt x="59" y="127"/>
                  </a:cubicBezTo>
                  <a:cubicBezTo>
                    <a:pt x="60" y="128"/>
                    <a:pt x="61" y="128"/>
                    <a:pt x="62" y="127"/>
                  </a:cubicBezTo>
                  <a:cubicBezTo>
                    <a:pt x="62" y="127"/>
                    <a:pt x="62" y="127"/>
                    <a:pt x="62" y="127"/>
                  </a:cubicBezTo>
                  <a:cubicBezTo>
                    <a:pt x="89" y="108"/>
                    <a:pt x="119" y="71"/>
                    <a:pt x="121" y="23"/>
                  </a:cubicBezTo>
                  <a:close/>
                  <a:moveTo>
                    <a:pt x="116" y="26"/>
                  </a:moveTo>
                  <a:cubicBezTo>
                    <a:pt x="115" y="36"/>
                    <a:pt x="114" y="45"/>
                    <a:pt x="111" y="54"/>
                  </a:cubicBezTo>
                  <a:cubicBezTo>
                    <a:pt x="108" y="63"/>
                    <a:pt x="104" y="73"/>
                    <a:pt x="98" y="82"/>
                  </a:cubicBezTo>
                  <a:cubicBezTo>
                    <a:pt x="93" y="90"/>
                    <a:pt x="87" y="98"/>
                    <a:pt x="80" y="105"/>
                  </a:cubicBezTo>
                  <a:cubicBezTo>
                    <a:pt x="75" y="112"/>
                    <a:pt x="68" y="117"/>
                    <a:pt x="61" y="122"/>
                  </a:cubicBezTo>
                  <a:cubicBezTo>
                    <a:pt x="60" y="123"/>
                    <a:pt x="60" y="123"/>
                    <a:pt x="60" y="123"/>
                  </a:cubicBezTo>
                  <a:cubicBezTo>
                    <a:pt x="60" y="122"/>
                    <a:pt x="60" y="122"/>
                    <a:pt x="60" y="122"/>
                  </a:cubicBezTo>
                  <a:cubicBezTo>
                    <a:pt x="53" y="117"/>
                    <a:pt x="46" y="112"/>
                    <a:pt x="40" y="105"/>
                  </a:cubicBezTo>
                  <a:cubicBezTo>
                    <a:pt x="34" y="98"/>
                    <a:pt x="28" y="90"/>
                    <a:pt x="23" y="82"/>
                  </a:cubicBezTo>
                  <a:cubicBezTo>
                    <a:pt x="17" y="73"/>
                    <a:pt x="13" y="63"/>
                    <a:pt x="10" y="54"/>
                  </a:cubicBezTo>
                  <a:cubicBezTo>
                    <a:pt x="7" y="45"/>
                    <a:pt x="6" y="36"/>
                    <a:pt x="5" y="26"/>
                  </a:cubicBezTo>
                  <a:cubicBezTo>
                    <a:pt x="5" y="25"/>
                    <a:pt x="5" y="25"/>
                    <a:pt x="5" y="25"/>
                  </a:cubicBezTo>
                  <a:cubicBezTo>
                    <a:pt x="6" y="25"/>
                    <a:pt x="6" y="25"/>
                    <a:pt x="6" y="25"/>
                  </a:cubicBezTo>
                  <a:cubicBezTo>
                    <a:pt x="16" y="24"/>
                    <a:pt x="25" y="23"/>
                    <a:pt x="33" y="20"/>
                  </a:cubicBezTo>
                  <a:cubicBezTo>
                    <a:pt x="43" y="16"/>
                    <a:pt x="52" y="12"/>
                    <a:pt x="60" y="6"/>
                  </a:cubicBezTo>
                  <a:cubicBezTo>
                    <a:pt x="60" y="5"/>
                    <a:pt x="60" y="5"/>
                    <a:pt x="60" y="5"/>
                  </a:cubicBezTo>
                  <a:cubicBezTo>
                    <a:pt x="61" y="6"/>
                    <a:pt x="61" y="6"/>
                    <a:pt x="61" y="6"/>
                  </a:cubicBezTo>
                  <a:cubicBezTo>
                    <a:pt x="69" y="12"/>
                    <a:pt x="78" y="16"/>
                    <a:pt x="88" y="20"/>
                  </a:cubicBezTo>
                  <a:cubicBezTo>
                    <a:pt x="96" y="23"/>
                    <a:pt x="105" y="24"/>
                    <a:pt x="115" y="25"/>
                  </a:cubicBezTo>
                  <a:cubicBezTo>
                    <a:pt x="116" y="25"/>
                    <a:pt x="116" y="25"/>
                    <a:pt x="116" y="25"/>
                  </a:cubicBezTo>
                  <a:lnTo>
                    <a:pt x="116"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6"/>
            <p:cNvSpPr>
              <a:spLocks/>
            </p:cNvSpPr>
            <p:nvPr/>
          </p:nvSpPr>
          <p:spPr bwMode="auto">
            <a:xfrm>
              <a:off x="11301413" y="3368676"/>
              <a:ext cx="165100" cy="115888"/>
            </a:xfrm>
            <a:custGeom>
              <a:avLst/>
              <a:gdLst>
                <a:gd name="T0" fmla="*/ 40 w 44"/>
                <a:gd name="T1" fmla="*/ 0 h 31"/>
                <a:gd name="T2" fmla="*/ 16 w 44"/>
                <a:gd name="T3" fmla="*/ 25 h 31"/>
                <a:gd name="T4" fmla="*/ 4 w 44"/>
                <a:gd name="T5" fmla="*/ 14 h 31"/>
                <a:gd name="T6" fmla="*/ 1 w 44"/>
                <a:gd name="T7" fmla="*/ 14 h 31"/>
                <a:gd name="T8" fmla="*/ 1 w 44"/>
                <a:gd name="T9" fmla="*/ 17 h 31"/>
                <a:gd name="T10" fmla="*/ 13 w 44"/>
                <a:gd name="T11" fmla="*/ 29 h 31"/>
                <a:gd name="T12" fmla="*/ 14 w 44"/>
                <a:gd name="T13" fmla="*/ 30 h 31"/>
                <a:gd name="T14" fmla="*/ 17 w 44"/>
                <a:gd name="T15" fmla="*/ 30 h 31"/>
                <a:gd name="T16" fmla="*/ 44 w 44"/>
                <a:gd name="T17" fmla="*/ 4 h 31"/>
                <a:gd name="T18" fmla="*/ 44 w 44"/>
                <a:gd name="T19" fmla="*/ 2 h 31"/>
                <a:gd name="T20" fmla="*/ 44 w 44"/>
                <a:gd name="T21" fmla="*/ 0 h 31"/>
                <a:gd name="T22" fmla="*/ 40 w 44"/>
                <a:gd name="T2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31">
                  <a:moveTo>
                    <a:pt x="40" y="0"/>
                  </a:moveTo>
                  <a:cubicBezTo>
                    <a:pt x="16" y="25"/>
                    <a:pt x="16" y="25"/>
                    <a:pt x="16" y="25"/>
                  </a:cubicBezTo>
                  <a:cubicBezTo>
                    <a:pt x="4" y="14"/>
                    <a:pt x="4" y="14"/>
                    <a:pt x="4" y="14"/>
                  </a:cubicBezTo>
                  <a:cubicBezTo>
                    <a:pt x="3" y="13"/>
                    <a:pt x="2" y="13"/>
                    <a:pt x="1" y="14"/>
                  </a:cubicBezTo>
                  <a:cubicBezTo>
                    <a:pt x="0" y="15"/>
                    <a:pt x="0" y="16"/>
                    <a:pt x="1" y="17"/>
                  </a:cubicBezTo>
                  <a:cubicBezTo>
                    <a:pt x="13" y="29"/>
                    <a:pt x="13" y="29"/>
                    <a:pt x="13" y="29"/>
                  </a:cubicBezTo>
                  <a:cubicBezTo>
                    <a:pt x="14" y="30"/>
                    <a:pt x="14" y="30"/>
                    <a:pt x="14" y="30"/>
                  </a:cubicBezTo>
                  <a:cubicBezTo>
                    <a:pt x="15" y="31"/>
                    <a:pt x="16" y="31"/>
                    <a:pt x="17" y="30"/>
                  </a:cubicBezTo>
                  <a:cubicBezTo>
                    <a:pt x="44" y="4"/>
                    <a:pt x="44" y="4"/>
                    <a:pt x="44" y="4"/>
                  </a:cubicBezTo>
                  <a:cubicBezTo>
                    <a:pt x="44" y="3"/>
                    <a:pt x="44" y="3"/>
                    <a:pt x="44" y="2"/>
                  </a:cubicBezTo>
                  <a:cubicBezTo>
                    <a:pt x="44" y="1"/>
                    <a:pt x="44" y="1"/>
                    <a:pt x="44" y="0"/>
                  </a:cubicBezTo>
                  <a:cubicBezTo>
                    <a:pt x="43" y="0"/>
                    <a:pt x="41"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4" name="文本框 33"/>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35" name="矩形 34"/>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41" name="圆角矩形 40"/>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02</a:t>
            </a:r>
            <a:endParaRPr lang="zh-CN" altLang="en-US" sz="3200" dirty="0">
              <a:solidFill>
                <a:schemeClr val="accent2"/>
              </a:solidFill>
            </a:endParaRPr>
          </a:p>
        </p:txBody>
      </p:sp>
    </p:spTree>
    <p:extLst>
      <p:ext uri="{BB962C8B-B14F-4D97-AF65-F5344CB8AC3E}">
        <p14:creationId xmlns:p14="http://schemas.microsoft.com/office/powerpoint/2010/main" val="209944865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1000"/>
                                        <p:tgtEl>
                                          <p:spTgt spid="3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left)">
                                      <p:cBhvr>
                                        <p:cTn id="10" dur="10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41"/>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41"/>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42"/>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64" presetClass="path" presetSubtype="0" decel="30000" fill="hold" grpId="1" nodeType="withEffect">
                                  <p:stCondLst>
                                    <p:cond delay="0"/>
                                  </p:stCondLst>
                                  <p:childTnLst>
                                    <p:animMotion origin="layout" path="M 3.95833E-6 0.03889 L 3.95833E-6 -0.14815 " pathEditMode="relative" rAng="0" ptsTypes="AA">
                                      <p:cBhvr>
                                        <p:cTn id="27" dur="750" spd="-100000" fill="hold"/>
                                        <p:tgtEl>
                                          <p:spTgt spid="8"/>
                                        </p:tgtEl>
                                        <p:attrNameLst>
                                          <p:attrName>ppt_x</p:attrName>
                                          <p:attrName>ppt_y</p:attrName>
                                        </p:attrNameLst>
                                      </p:cBhvr>
                                      <p:rCtr x="0" y="-9352"/>
                                    </p:animMotion>
                                  </p:childTnLst>
                                </p:cTn>
                              </p:par>
                              <p:par>
                                <p:cTn id="28" presetID="64" presetClass="path" presetSubtype="0" accel="30000" decel="30000" fill="hold" grpId="2" nodeType="withEffect">
                                  <p:stCondLst>
                                    <p:cond delay="750"/>
                                  </p:stCondLst>
                                  <p:childTnLst>
                                    <p:animMotion origin="layout" path="M 3.95833E-6 0.03843 L 3.95833E-6 -3.7037E-7 " pathEditMode="relative" rAng="0" ptsTypes="AA">
                                      <p:cBhvr>
                                        <p:cTn id="29" dur="750" fill="hold"/>
                                        <p:tgtEl>
                                          <p:spTgt spid="8"/>
                                        </p:tgtEl>
                                        <p:attrNameLst>
                                          <p:attrName>ppt_x</p:attrName>
                                          <p:attrName>ppt_y</p:attrName>
                                        </p:attrNameLst>
                                      </p:cBhvr>
                                      <p:rCtr x="0" y="-1921"/>
                                    </p:animMotion>
                                  </p:childTnLst>
                                </p:cTn>
                              </p:par>
                              <p:par>
                                <p:cTn id="30" presetID="10" presetClass="entr" presetSubtype="0" fill="hold" nodeType="withEffect">
                                  <p:stCondLst>
                                    <p:cond delay="75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par>
                                <p:cTn id="33" presetID="64" presetClass="path" presetSubtype="0" accel="30000" decel="30000" fill="hold" nodeType="withEffect">
                                  <p:stCondLst>
                                    <p:cond delay="750"/>
                                  </p:stCondLst>
                                  <p:childTnLst>
                                    <p:animMotion origin="layout" path="M 3.95833E-6 0.03843 L 3.95833E-6 -3.7037E-7 " pathEditMode="relative" rAng="0" ptsTypes="AA">
                                      <p:cBhvr>
                                        <p:cTn id="34" dur="750" fill="hold"/>
                                        <p:tgtEl>
                                          <p:spTgt spid="37"/>
                                        </p:tgtEl>
                                        <p:attrNameLst>
                                          <p:attrName>ppt_x</p:attrName>
                                          <p:attrName>ppt_y</p:attrName>
                                        </p:attrNameLst>
                                      </p:cBhvr>
                                      <p:rCtr x="0" y="-1921"/>
                                    </p:animMotion>
                                  </p:childTnLst>
                                </p:cTn>
                              </p:par>
                              <p:par>
                                <p:cTn id="35" presetID="10" presetClass="entr" presetSubtype="0" fill="hold" grpId="0" nodeType="withEffect">
                                  <p:stCondLst>
                                    <p:cond delay="75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750"/>
                                        <p:tgtEl>
                                          <p:spTgt spid="36"/>
                                        </p:tgtEl>
                                      </p:cBhvr>
                                    </p:animEffect>
                                  </p:childTnLst>
                                </p:cTn>
                              </p:par>
                              <p:par>
                                <p:cTn id="38" presetID="10" presetClass="entr" presetSubtype="0" fill="hold" grpId="0" nodeType="withEffect">
                                  <p:stCondLst>
                                    <p:cond delay="75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750"/>
                                        <p:tgtEl>
                                          <p:spTgt spid="38"/>
                                        </p:tgtEl>
                                      </p:cBhvr>
                                    </p:animEffect>
                                  </p:childTnLst>
                                </p:cTn>
                              </p:par>
                              <p:par>
                                <p:cTn id="41" presetID="10" presetClass="entr" presetSubtype="0" fill="hold" nodeType="withEffect">
                                  <p:stCondLst>
                                    <p:cond delay="125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750"/>
                                        <p:tgtEl>
                                          <p:spTgt spid="13"/>
                                        </p:tgtEl>
                                      </p:cBhvr>
                                    </p:animEffect>
                                  </p:childTnLst>
                                </p:cTn>
                              </p:par>
                              <p:par>
                                <p:cTn id="44" presetID="63" presetClass="path" presetSubtype="0" decel="50000" fill="hold" nodeType="withEffect">
                                  <p:stCondLst>
                                    <p:cond delay="1250"/>
                                  </p:stCondLst>
                                  <p:childTnLst>
                                    <p:animMotion origin="layout" path="M 0.01523 -3.7037E-6 L -0.10885 -3.7037E-6 " pathEditMode="relative" rAng="0" ptsTypes="AA">
                                      <p:cBhvr>
                                        <p:cTn id="45" dur="750" spd="-100000" fill="hold"/>
                                        <p:tgtEl>
                                          <p:spTgt spid="13"/>
                                        </p:tgtEl>
                                        <p:attrNameLst>
                                          <p:attrName>ppt_x</p:attrName>
                                          <p:attrName>ppt_y</p:attrName>
                                        </p:attrNameLst>
                                      </p:cBhvr>
                                      <p:rCtr x="-6211" y="0"/>
                                    </p:animMotion>
                                  </p:childTnLst>
                                </p:cTn>
                              </p:par>
                              <p:par>
                                <p:cTn id="46" presetID="35" presetClass="path" presetSubtype="0" accel="50000" decel="50000" fill="hold" nodeType="withEffect">
                                  <p:stCondLst>
                                    <p:cond delay="2000"/>
                                  </p:stCondLst>
                                  <p:childTnLst>
                                    <p:animMotion origin="layout" path="M 0.01601 -3.7037E-6 L 8.33333E-7 -3.7037E-6 " pathEditMode="relative" rAng="0" ptsTypes="AA">
                                      <p:cBhvr>
                                        <p:cTn id="47" dur="750" fill="hold"/>
                                        <p:tgtEl>
                                          <p:spTgt spid="13"/>
                                        </p:tgtEl>
                                        <p:attrNameLst>
                                          <p:attrName>ppt_x</p:attrName>
                                          <p:attrName>ppt_y</p:attrName>
                                        </p:attrNameLst>
                                      </p:cBhvr>
                                      <p:rCtr x="-807" y="0"/>
                                    </p:animMotion>
                                  </p:childTnLst>
                                </p:cTn>
                              </p:par>
                              <p:par>
                                <p:cTn id="48" presetID="10" presetClass="entr" presetSubtype="0" fill="hold" nodeType="withEffect">
                                  <p:stCondLst>
                                    <p:cond delay="125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750"/>
                                        <p:tgtEl>
                                          <p:spTgt spid="19"/>
                                        </p:tgtEl>
                                      </p:cBhvr>
                                    </p:animEffect>
                                  </p:childTnLst>
                                </p:cTn>
                              </p:par>
                              <p:par>
                                <p:cTn id="51" presetID="63" presetClass="path" presetSubtype="0" decel="50000" fill="hold" nodeType="withEffect">
                                  <p:stCondLst>
                                    <p:cond delay="1250"/>
                                  </p:stCondLst>
                                  <p:childTnLst>
                                    <p:animMotion origin="layout" path="M -0.01562 -3.7037E-6 L 0.11081 -3.7037E-6 " pathEditMode="relative" rAng="0" ptsTypes="AA">
                                      <p:cBhvr>
                                        <p:cTn id="52" dur="750" spd="-100000" fill="hold"/>
                                        <p:tgtEl>
                                          <p:spTgt spid="19"/>
                                        </p:tgtEl>
                                        <p:attrNameLst>
                                          <p:attrName>ppt_x</p:attrName>
                                          <p:attrName>ppt_y</p:attrName>
                                        </p:attrNameLst>
                                      </p:cBhvr>
                                      <p:rCtr x="6315" y="0"/>
                                    </p:animMotion>
                                  </p:childTnLst>
                                </p:cTn>
                              </p:par>
                              <p:par>
                                <p:cTn id="53" presetID="35" presetClass="path" presetSubtype="0" accel="50000" decel="50000" fill="hold" nodeType="withEffect">
                                  <p:stCondLst>
                                    <p:cond delay="2000"/>
                                  </p:stCondLst>
                                  <p:childTnLst>
                                    <p:animMotion origin="layout" path="M -0.01562 -3.7037E-6 L -2.29167E-6 -3.7037E-6 " pathEditMode="relative" rAng="0" ptsTypes="AA">
                                      <p:cBhvr>
                                        <p:cTn id="54" dur="750" fill="hold"/>
                                        <p:tgtEl>
                                          <p:spTgt spid="19"/>
                                        </p:tgtEl>
                                        <p:attrNameLst>
                                          <p:attrName>ppt_x</p:attrName>
                                          <p:attrName>ppt_y</p:attrName>
                                        </p:attrNameLst>
                                      </p:cBhvr>
                                      <p:rCtr x="781" y="0"/>
                                    </p:animMotion>
                                  </p:childTnLst>
                                </p:cTn>
                              </p:par>
                              <p:par>
                                <p:cTn id="55" presetID="10" presetClass="entr" presetSubtype="0" fill="hold" nodeType="withEffect">
                                  <p:stCondLst>
                                    <p:cond delay="125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64" presetClass="path" presetSubtype="0" decel="30000" fill="hold" nodeType="withEffect">
                                  <p:stCondLst>
                                    <p:cond delay="1250"/>
                                  </p:stCondLst>
                                  <p:childTnLst>
                                    <p:animMotion origin="layout" path="M 3.95833E-6 0.03889 L 3.95833E-6 -0.14815 " pathEditMode="relative" rAng="0" ptsTypes="AA">
                                      <p:cBhvr>
                                        <p:cTn id="59" dur="750" spd="-100000" fill="hold"/>
                                        <p:tgtEl>
                                          <p:spTgt spid="14"/>
                                        </p:tgtEl>
                                        <p:attrNameLst>
                                          <p:attrName>ppt_x</p:attrName>
                                          <p:attrName>ppt_y</p:attrName>
                                        </p:attrNameLst>
                                      </p:cBhvr>
                                      <p:rCtr x="0" y="-9352"/>
                                    </p:animMotion>
                                  </p:childTnLst>
                                </p:cTn>
                              </p:par>
                              <p:par>
                                <p:cTn id="60" presetID="64" presetClass="path" presetSubtype="0" accel="30000" decel="30000" fill="hold" nodeType="withEffect">
                                  <p:stCondLst>
                                    <p:cond delay="2000"/>
                                  </p:stCondLst>
                                  <p:childTnLst>
                                    <p:animMotion origin="layout" path="M 3.95833E-6 0.03843 L 3.95833E-6 -3.7037E-7 " pathEditMode="relative" rAng="0" ptsTypes="AA">
                                      <p:cBhvr>
                                        <p:cTn id="61" dur="750" fill="hold"/>
                                        <p:tgtEl>
                                          <p:spTgt spid="14"/>
                                        </p:tgtEl>
                                        <p:attrNameLst>
                                          <p:attrName>ppt_x</p:attrName>
                                          <p:attrName>ppt_y</p:attrName>
                                        </p:attrNameLst>
                                      </p:cBhvr>
                                      <p:rCtr x="0" y="-1921"/>
                                    </p:animMotion>
                                  </p:childTnLst>
                                </p:cTn>
                              </p:par>
                              <p:par>
                                <p:cTn id="62" presetID="53" presetClass="entr" presetSubtype="16" fill="hold" grpId="0" nodeType="withEffect">
                                  <p:stCondLst>
                                    <p:cond delay="2500"/>
                                  </p:stCondLst>
                                  <p:childTnLst>
                                    <p:set>
                                      <p:cBhvr>
                                        <p:cTn id="63" dur="1" fill="hold">
                                          <p:stCondLst>
                                            <p:cond delay="0"/>
                                          </p:stCondLst>
                                        </p:cTn>
                                        <p:tgtEl>
                                          <p:spTgt spid="22"/>
                                        </p:tgtEl>
                                        <p:attrNameLst>
                                          <p:attrName>style.visibility</p:attrName>
                                        </p:attrNameLst>
                                      </p:cBhvr>
                                      <p:to>
                                        <p:strVal val="visible"/>
                                      </p:to>
                                    </p:set>
                                    <p:anim calcmode="lin" valueType="num">
                                      <p:cBhvr>
                                        <p:cTn id="64" dur="750" fill="hold"/>
                                        <p:tgtEl>
                                          <p:spTgt spid="22"/>
                                        </p:tgtEl>
                                        <p:attrNameLst>
                                          <p:attrName>ppt_w</p:attrName>
                                        </p:attrNameLst>
                                      </p:cBhvr>
                                      <p:tavLst>
                                        <p:tav tm="0">
                                          <p:val>
                                            <p:fltVal val="0"/>
                                          </p:val>
                                        </p:tav>
                                        <p:tav tm="100000">
                                          <p:val>
                                            <p:strVal val="#ppt_w"/>
                                          </p:val>
                                        </p:tav>
                                      </p:tavLst>
                                    </p:anim>
                                    <p:anim calcmode="lin" valueType="num">
                                      <p:cBhvr>
                                        <p:cTn id="65" dur="750" fill="hold"/>
                                        <p:tgtEl>
                                          <p:spTgt spid="22"/>
                                        </p:tgtEl>
                                        <p:attrNameLst>
                                          <p:attrName>ppt_h</p:attrName>
                                        </p:attrNameLst>
                                      </p:cBhvr>
                                      <p:tavLst>
                                        <p:tav tm="0">
                                          <p:val>
                                            <p:fltVal val="0"/>
                                          </p:val>
                                        </p:tav>
                                        <p:tav tm="100000">
                                          <p:val>
                                            <p:strVal val="#ppt_h"/>
                                          </p:val>
                                        </p:tav>
                                      </p:tavLst>
                                    </p:anim>
                                    <p:animEffect transition="in" filter="fade">
                                      <p:cBhvr>
                                        <p:cTn id="66" dur="750"/>
                                        <p:tgtEl>
                                          <p:spTgt spid="22"/>
                                        </p:tgtEl>
                                      </p:cBhvr>
                                    </p:animEffect>
                                  </p:childTnLst>
                                </p:cTn>
                              </p:par>
                              <p:par>
                                <p:cTn id="67" presetID="53" presetClass="entr" presetSubtype="16" fill="hold" grpId="0" nodeType="withEffect">
                                  <p:stCondLst>
                                    <p:cond delay="2500"/>
                                  </p:stCondLst>
                                  <p:childTnLst>
                                    <p:set>
                                      <p:cBhvr>
                                        <p:cTn id="68" dur="1" fill="hold">
                                          <p:stCondLst>
                                            <p:cond delay="0"/>
                                          </p:stCondLst>
                                        </p:cTn>
                                        <p:tgtEl>
                                          <p:spTgt spid="23"/>
                                        </p:tgtEl>
                                        <p:attrNameLst>
                                          <p:attrName>style.visibility</p:attrName>
                                        </p:attrNameLst>
                                      </p:cBhvr>
                                      <p:to>
                                        <p:strVal val="visible"/>
                                      </p:to>
                                    </p:set>
                                    <p:anim calcmode="lin" valueType="num">
                                      <p:cBhvr>
                                        <p:cTn id="69" dur="750" fill="hold"/>
                                        <p:tgtEl>
                                          <p:spTgt spid="23"/>
                                        </p:tgtEl>
                                        <p:attrNameLst>
                                          <p:attrName>ppt_w</p:attrName>
                                        </p:attrNameLst>
                                      </p:cBhvr>
                                      <p:tavLst>
                                        <p:tav tm="0">
                                          <p:val>
                                            <p:fltVal val="0"/>
                                          </p:val>
                                        </p:tav>
                                        <p:tav tm="100000">
                                          <p:val>
                                            <p:strVal val="#ppt_w"/>
                                          </p:val>
                                        </p:tav>
                                      </p:tavLst>
                                    </p:anim>
                                    <p:anim calcmode="lin" valueType="num">
                                      <p:cBhvr>
                                        <p:cTn id="70" dur="750" fill="hold"/>
                                        <p:tgtEl>
                                          <p:spTgt spid="23"/>
                                        </p:tgtEl>
                                        <p:attrNameLst>
                                          <p:attrName>ppt_h</p:attrName>
                                        </p:attrNameLst>
                                      </p:cBhvr>
                                      <p:tavLst>
                                        <p:tav tm="0">
                                          <p:val>
                                            <p:fltVal val="0"/>
                                          </p:val>
                                        </p:tav>
                                        <p:tav tm="100000">
                                          <p:val>
                                            <p:strVal val="#ppt_h"/>
                                          </p:val>
                                        </p:tav>
                                      </p:tavLst>
                                    </p:anim>
                                    <p:animEffect transition="in" filter="fade">
                                      <p:cBhvr>
                                        <p:cTn id="71" dur="750"/>
                                        <p:tgtEl>
                                          <p:spTgt spid="23"/>
                                        </p:tgtEl>
                                      </p:cBhvr>
                                    </p:animEffect>
                                  </p:childTnLst>
                                </p:cTn>
                              </p:par>
                              <p:par>
                                <p:cTn id="72" presetID="53" presetClass="entr" presetSubtype="16" fill="hold" grpId="0" nodeType="withEffect">
                                  <p:stCondLst>
                                    <p:cond delay="2500"/>
                                  </p:stCondLst>
                                  <p:childTnLst>
                                    <p:set>
                                      <p:cBhvr>
                                        <p:cTn id="73" dur="1" fill="hold">
                                          <p:stCondLst>
                                            <p:cond delay="0"/>
                                          </p:stCondLst>
                                        </p:cTn>
                                        <p:tgtEl>
                                          <p:spTgt spid="21"/>
                                        </p:tgtEl>
                                        <p:attrNameLst>
                                          <p:attrName>style.visibility</p:attrName>
                                        </p:attrNameLst>
                                      </p:cBhvr>
                                      <p:to>
                                        <p:strVal val="visible"/>
                                      </p:to>
                                    </p:set>
                                    <p:anim calcmode="lin" valueType="num">
                                      <p:cBhvr>
                                        <p:cTn id="74" dur="750" fill="hold"/>
                                        <p:tgtEl>
                                          <p:spTgt spid="21"/>
                                        </p:tgtEl>
                                        <p:attrNameLst>
                                          <p:attrName>ppt_w</p:attrName>
                                        </p:attrNameLst>
                                      </p:cBhvr>
                                      <p:tavLst>
                                        <p:tav tm="0">
                                          <p:val>
                                            <p:fltVal val="0"/>
                                          </p:val>
                                        </p:tav>
                                        <p:tav tm="100000">
                                          <p:val>
                                            <p:strVal val="#ppt_w"/>
                                          </p:val>
                                        </p:tav>
                                      </p:tavLst>
                                    </p:anim>
                                    <p:anim calcmode="lin" valueType="num">
                                      <p:cBhvr>
                                        <p:cTn id="75" dur="750" fill="hold"/>
                                        <p:tgtEl>
                                          <p:spTgt spid="21"/>
                                        </p:tgtEl>
                                        <p:attrNameLst>
                                          <p:attrName>ppt_h</p:attrName>
                                        </p:attrNameLst>
                                      </p:cBhvr>
                                      <p:tavLst>
                                        <p:tav tm="0">
                                          <p:val>
                                            <p:fltVal val="0"/>
                                          </p:val>
                                        </p:tav>
                                        <p:tav tm="100000">
                                          <p:val>
                                            <p:strVal val="#ppt_h"/>
                                          </p:val>
                                        </p:tav>
                                      </p:tavLst>
                                    </p:anim>
                                    <p:animEffect transition="in" filter="fade">
                                      <p:cBhvr>
                                        <p:cTn id="76" dur="750"/>
                                        <p:tgtEl>
                                          <p:spTgt spid="21"/>
                                        </p:tgtEl>
                                      </p:cBhvr>
                                    </p:animEffect>
                                  </p:childTnLst>
                                </p:cTn>
                              </p:par>
                              <p:par>
                                <p:cTn id="77" presetID="22" presetClass="entr" presetSubtype="2" fill="hold" grpId="0" nodeType="withEffect">
                                  <p:stCondLst>
                                    <p:cond delay="2500"/>
                                  </p:stCondLst>
                                  <p:childTnLst>
                                    <p:set>
                                      <p:cBhvr>
                                        <p:cTn id="78" dur="1" fill="hold">
                                          <p:stCondLst>
                                            <p:cond delay="0"/>
                                          </p:stCondLst>
                                        </p:cTn>
                                        <p:tgtEl>
                                          <p:spTgt spid="26"/>
                                        </p:tgtEl>
                                        <p:attrNameLst>
                                          <p:attrName>style.visibility</p:attrName>
                                        </p:attrNameLst>
                                      </p:cBhvr>
                                      <p:to>
                                        <p:strVal val="visible"/>
                                      </p:to>
                                    </p:set>
                                    <p:animEffect transition="in" filter="wipe(right)">
                                      <p:cBhvr>
                                        <p:cTn id="79" dur="1000"/>
                                        <p:tgtEl>
                                          <p:spTgt spid="26"/>
                                        </p:tgtEl>
                                      </p:cBhvr>
                                    </p:animEffect>
                                  </p:childTnLst>
                                </p:cTn>
                              </p:par>
                              <p:par>
                                <p:cTn id="80" presetID="22" presetClass="entr" presetSubtype="8" fill="hold" grpId="0" nodeType="withEffect">
                                  <p:stCondLst>
                                    <p:cond delay="2500"/>
                                  </p:stCondLst>
                                  <p:childTnLst>
                                    <p:set>
                                      <p:cBhvr>
                                        <p:cTn id="81" dur="1" fill="hold">
                                          <p:stCondLst>
                                            <p:cond delay="0"/>
                                          </p:stCondLst>
                                        </p:cTn>
                                        <p:tgtEl>
                                          <p:spTgt spid="25"/>
                                        </p:tgtEl>
                                        <p:attrNameLst>
                                          <p:attrName>style.visibility</p:attrName>
                                        </p:attrNameLst>
                                      </p:cBhvr>
                                      <p:to>
                                        <p:strVal val="visible"/>
                                      </p:to>
                                    </p:set>
                                    <p:animEffect transition="in" filter="wipe(left)">
                                      <p:cBhvr>
                                        <p:cTn id="82" dur="1000"/>
                                        <p:tgtEl>
                                          <p:spTgt spid="25"/>
                                        </p:tgtEl>
                                      </p:cBhvr>
                                    </p:animEffect>
                                  </p:childTnLst>
                                </p:cTn>
                              </p:par>
                              <p:par>
                                <p:cTn id="83" presetID="22" presetClass="entr" presetSubtype="8" fill="hold" grpId="0" nodeType="withEffect">
                                  <p:stCondLst>
                                    <p:cond delay="2500"/>
                                  </p:stCondLst>
                                  <p:childTnLst>
                                    <p:set>
                                      <p:cBhvr>
                                        <p:cTn id="84" dur="1" fill="hold">
                                          <p:stCondLst>
                                            <p:cond delay="0"/>
                                          </p:stCondLst>
                                        </p:cTn>
                                        <p:tgtEl>
                                          <p:spTgt spid="24"/>
                                        </p:tgtEl>
                                        <p:attrNameLst>
                                          <p:attrName>style.visibility</p:attrName>
                                        </p:attrNameLst>
                                      </p:cBhvr>
                                      <p:to>
                                        <p:strVal val="visible"/>
                                      </p:to>
                                    </p:set>
                                    <p:animEffect transition="in" filter="wipe(left)">
                                      <p:cBhvr>
                                        <p:cTn id="85" dur="1000"/>
                                        <p:tgtEl>
                                          <p:spTgt spid="24"/>
                                        </p:tgtEl>
                                      </p:cBhvr>
                                    </p:animEffect>
                                  </p:childTnLst>
                                </p:cTn>
                              </p:par>
                              <p:par>
                                <p:cTn id="86" presetID="22" presetClass="entr" presetSubtype="8" fill="hold" grpId="0" nodeType="withEffect">
                                  <p:stCondLst>
                                    <p:cond delay="3000"/>
                                  </p:stCondLst>
                                  <p:childTnLst>
                                    <p:set>
                                      <p:cBhvr>
                                        <p:cTn id="87" dur="1" fill="hold">
                                          <p:stCondLst>
                                            <p:cond delay="0"/>
                                          </p:stCondLst>
                                        </p:cTn>
                                        <p:tgtEl>
                                          <p:spTgt spid="29"/>
                                        </p:tgtEl>
                                        <p:attrNameLst>
                                          <p:attrName>style.visibility</p:attrName>
                                        </p:attrNameLst>
                                      </p:cBhvr>
                                      <p:to>
                                        <p:strVal val="visible"/>
                                      </p:to>
                                    </p:set>
                                    <p:animEffect transition="in" filter="wipe(left)">
                                      <p:cBhvr>
                                        <p:cTn id="88" dur="500"/>
                                        <p:tgtEl>
                                          <p:spTgt spid="29"/>
                                        </p:tgtEl>
                                      </p:cBhvr>
                                    </p:animEffect>
                                  </p:childTnLst>
                                </p:cTn>
                              </p:par>
                              <p:par>
                                <p:cTn id="89" presetID="22" presetClass="entr" presetSubtype="8" fill="hold" grpId="0" nodeType="withEffect">
                                  <p:stCondLst>
                                    <p:cond delay="2500"/>
                                  </p:stCondLst>
                                  <p:childTnLst>
                                    <p:set>
                                      <p:cBhvr>
                                        <p:cTn id="90" dur="1" fill="hold">
                                          <p:stCondLst>
                                            <p:cond delay="0"/>
                                          </p:stCondLst>
                                        </p:cTn>
                                        <p:tgtEl>
                                          <p:spTgt spid="32"/>
                                        </p:tgtEl>
                                        <p:attrNameLst>
                                          <p:attrName>style.visibility</p:attrName>
                                        </p:attrNameLst>
                                      </p:cBhvr>
                                      <p:to>
                                        <p:strVal val="visible"/>
                                      </p:to>
                                    </p:set>
                                    <p:animEffect transition="in" filter="wipe(left)">
                                      <p:cBhvr>
                                        <p:cTn id="91" dur="1000"/>
                                        <p:tgtEl>
                                          <p:spTgt spid="32"/>
                                        </p:tgtEl>
                                      </p:cBhvr>
                                    </p:animEffect>
                                  </p:childTnLst>
                                </p:cTn>
                              </p:par>
                              <p:par>
                                <p:cTn id="92" presetID="22" presetClass="entr" presetSubtype="8" fill="hold" grpId="0" nodeType="withEffect">
                                  <p:stCondLst>
                                    <p:cond delay="3000"/>
                                  </p:stCondLst>
                                  <p:childTnLst>
                                    <p:set>
                                      <p:cBhvr>
                                        <p:cTn id="93" dur="1" fill="hold">
                                          <p:stCondLst>
                                            <p:cond delay="0"/>
                                          </p:stCondLst>
                                        </p:cTn>
                                        <p:tgtEl>
                                          <p:spTgt spid="30"/>
                                        </p:tgtEl>
                                        <p:attrNameLst>
                                          <p:attrName>style.visibility</p:attrName>
                                        </p:attrNameLst>
                                      </p:cBhvr>
                                      <p:to>
                                        <p:strVal val="visible"/>
                                      </p:to>
                                    </p:set>
                                    <p:animEffect transition="in" filter="wipe(left)">
                                      <p:cBhvr>
                                        <p:cTn id="94" dur="500"/>
                                        <p:tgtEl>
                                          <p:spTgt spid="30"/>
                                        </p:tgtEl>
                                      </p:cBhvr>
                                    </p:animEffect>
                                  </p:childTnLst>
                                </p:cTn>
                              </p:par>
                              <p:par>
                                <p:cTn id="95" presetID="22" presetClass="entr" presetSubtype="8" fill="hold" grpId="0" nodeType="withEffect">
                                  <p:stCondLst>
                                    <p:cond delay="2500"/>
                                  </p:stCondLst>
                                  <p:childTnLst>
                                    <p:set>
                                      <p:cBhvr>
                                        <p:cTn id="96" dur="1" fill="hold">
                                          <p:stCondLst>
                                            <p:cond delay="0"/>
                                          </p:stCondLst>
                                        </p:cTn>
                                        <p:tgtEl>
                                          <p:spTgt spid="31"/>
                                        </p:tgtEl>
                                        <p:attrNameLst>
                                          <p:attrName>style.visibility</p:attrName>
                                        </p:attrNameLst>
                                      </p:cBhvr>
                                      <p:to>
                                        <p:strVal val="visible"/>
                                      </p:to>
                                    </p:set>
                                    <p:animEffect transition="in" filter="wipe(left)">
                                      <p:cBhvr>
                                        <p:cTn id="97" dur="1000"/>
                                        <p:tgtEl>
                                          <p:spTgt spid="31"/>
                                        </p:tgtEl>
                                      </p:cBhvr>
                                    </p:animEffect>
                                  </p:childTnLst>
                                </p:cTn>
                              </p:par>
                              <p:par>
                                <p:cTn id="98" presetID="22" presetClass="entr" presetSubtype="2" fill="hold" grpId="0" nodeType="withEffect">
                                  <p:stCondLst>
                                    <p:cond delay="3000"/>
                                  </p:stCondLst>
                                  <p:childTnLst>
                                    <p:set>
                                      <p:cBhvr>
                                        <p:cTn id="99" dur="1" fill="hold">
                                          <p:stCondLst>
                                            <p:cond delay="0"/>
                                          </p:stCondLst>
                                        </p:cTn>
                                        <p:tgtEl>
                                          <p:spTgt spid="27"/>
                                        </p:tgtEl>
                                        <p:attrNameLst>
                                          <p:attrName>style.visibility</p:attrName>
                                        </p:attrNameLst>
                                      </p:cBhvr>
                                      <p:to>
                                        <p:strVal val="visible"/>
                                      </p:to>
                                    </p:set>
                                    <p:animEffect transition="in" filter="wipe(right)">
                                      <p:cBhvr>
                                        <p:cTn id="100" dur="500"/>
                                        <p:tgtEl>
                                          <p:spTgt spid="27"/>
                                        </p:tgtEl>
                                      </p:cBhvr>
                                    </p:animEffect>
                                  </p:childTnLst>
                                </p:cTn>
                              </p:par>
                              <p:par>
                                <p:cTn id="101" presetID="22" presetClass="entr" presetSubtype="2" fill="hold" grpId="0" nodeType="withEffect">
                                  <p:stCondLst>
                                    <p:cond delay="2500"/>
                                  </p:stCondLst>
                                  <p:childTnLst>
                                    <p:set>
                                      <p:cBhvr>
                                        <p:cTn id="102" dur="1" fill="hold">
                                          <p:stCondLst>
                                            <p:cond delay="0"/>
                                          </p:stCondLst>
                                        </p:cTn>
                                        <p:tgtEl>
                                          <p:spTgt spid="28"/>
                                        </p:tgtEl>
                                        <p:attrNameLst>
                                          <p:attrName>style.visibility</p:attrName>
                                        </p:attrNameLst>
                                      </p:cBhvr>
                                      <p:to>
                                        <p:strVal val="visible"/>
                                      </p:to>
                                    </p:set>
                                    <p:animEffect transition="in" filter="wipe(right)">
                                      <p:cBhvr>
                                        <p:cTn id="103"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animBg="1"/>
      <p:bldP spid="25" grpId="0" animBg="1"/>
      <p:bldP spid="26" grpId="0" animBg="1"/>
      <p:bldP spid="27" grpId="0"/>
      <p:bldP spid="28" grpId="0"/>
      <p:bldP spid="29" grpId="0"/>
      <p:bldP spid="30" grpId="0"/>
      <p:bldP spid="31" grpId="0"/>
      <p:bldP spid="32" grpId="0"/>
      <p:bldP spid="8" grpId="0" animBg="1"/>
      <p:bldP spid="8" grpId="1" animBg="1"/>
      <p:bldP spid="8" grpId="2" animBg="1"/>
      <p:bldP spid="38" grpId="0"/>
      <p:bldP spid="36" grpId="0"/>
      <p:bldP spid="34" grpId="0"/>
      <p:bldP spid="35" grpId="0"/>
      <p:bldP spid="41" grpId="0" animBg="1"/>
      <p:bldP spid="41" grpId="1" animBg="1"/>
      <p:bldP spid="41" grpId="2" animBg="1"/>
      <p:bldP spid="42" grpId="0"/>
      <p:bldP spid="4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extLst>
              <p:ext uri="{D42A27DB-BD31-4B8C-83A1-F6EECF244321}">
                <p14:modId xmlns:p14="http://schemas.microsoft.com/office/powerpoint/2010/main" val="3161935273"/>
              </p:ext>
            </p:extLst>
          </p:nvPr>
        </p:nvGraphicFramePr>
        <p:xfrm>
          <a:off x="237901" y="1963609"/>
          <a:ext cx="6455507" cy="3528391"/>
        </p:xfrm>
        <a:graphic>
          <a:graphicData uri="http://schemas.openxmlformats.org/drawingml/2006/chart">
            <c:chart xmlns:c="http://schemas.openxmlformats.org/drawingml/2006/chart" xmlns:r="http://schemas.openxmlformats.org/officeDocument/2006/relationships" r:id="rId3"/>
          </a:graphicData>
        </a:graphic>
      </p:graphicFrame>
      <p:sp>
        <p:nvSpPr>
          <p:cNvPr id="33" name="椭圆 32"/>
          <p:cNvSpPr/>
          <p:nvPr/>
        </p:nvSpPr>
        <p:spPr>
          <a:xfrm>
            <a:off x="7193974" y="4503985"/>
            <a:ext cx="507746" cy="507746"/>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158"/>
          <p:cNvSpPr>
            <a:spLocks noEditPoints="1"/>
          </p:cNvSpPr>
          <p:nvPr/>
        </p:nvSpPr>
        <p:spPr bwMode="auto">
          <a:xfrm>
            <a:off x="7347160" y="4655928"/>
            <a:ext cx="196935" cy="203859"/>
          </a:xfrm>
          <a:custGeom>
            <a:avLst/>
            <a:gdLst>
              <a:gd name="T0" fmla="*/ 107 w 108"/>
              <a:gd name="T1" fmla="*/ 7 h 112"/>
              <a:gd name="T2" fmla="*/ 108 w 108"/>
              <a:gd name="T3" fmla="*/ 4 h 112"/>
              <a:gd name="T4" fmla="*/ 105 w 108"/>
              <a:gd name="T5" fmla="*/ 0 h 112"/>
              <a:gd name="T6" fmla="*/ 104 w 108"/>
              <a:gd name="T7" fmla="*/ 0 h 112"/>
              <a:gd name="T8" fmla="*/ 4 w 108"/>
              <a:gd name="T9" fmla="*/ 0 h 112"/>
              <a:gd name="T10" fmla="*/ 1 w 108"/>
              <a:gd name="T11" fmla="*/ 1 h 112"/>
              <a:gd name="T12" fmla="*/ 1 w 108"/>
              <a:gd name="T13" fmla="*/ 7 h 112"/>
              <a:gd name="T14" fmla="*/ 52 w 108"/>
              <a:gd name="T15" fmla="*/ 70 h 112"/>
              <a:gd name="T16" fmla="*/ 52 w 108"/>
              <a:gd name="T17" fmla="*/ 104 h 112"/>
              <a:gd name="T18" fmla="*/ 36 w 108"/>
              <a:gd name="T19" fmla="*/ 104 h 112"/>
              <a:gd name="T20" fmla="*/ 32 w 108"/>
              <a:gd name="T21" fmla="*/ 108 h 112"/>
              <a:gd name="T22" fmla="*/ 36 w 108"/>
              <a:gd name="T23" fmla="*/ 112 h 112"/>
              <a:gd name="T24" fmla="*/ 76 w 108"/>
              <a:gd name="T25" fmla="*/ 112 h 112"/>
              <a:gd name="T26" fmla="*/ 80 w 108"/>
              <a:gd name="T27" fmla="*/ 108 h 112"/>
              <a:gd name="T28" fmla="*/ 76 w 108"/>
              <a:gd name="T29" fmla="*/ 104 h 112"/>
              <a:gd name="T30" fmla="*/ 60 w 108"/>
              <a:gd name="T31" fmla="*/ 104 h 112"/>
              <a:gd name="T32" fmla="*/ 60 w 108"/>
              <a:gd name="T33" fmla="*/ 69 h 112"/>
              <a:gd name="T34" fmla="*/ 107 w 108"/>
              <a:gd name="T35" fmla="*/ 7 h 112"/>
              <a:gd name="T36" fmla="*/ 56 w 108"/>
              <a:gd name="T37" fmla="*/ 62 h 112"/>
              <a:gd name="T38" fmla="*/ 12 w 108"/>
              <a:gd name="T39" fmla="*/ 8 h 112"/>
              <a:gd name="T40" fmla="*/ 96 w 108"/>
              <a:gd name="T41" fmla="*/ 8 h 112"/>
              <a:gd name="T42" fmla="*/ 56 w 108"/>
              <a:gd name="T43" fmla="*/ 6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2">
                <a:moveTo>
                  <a:pt x="107" y="7"/>
                </a:moveTo>
                <a:cubicBezTo>
                  <a:pt x="107" y="6"/>
                  <a:pt x="108" y="5"/>
                  <a:pt x="108" y="4"/>
                </a:cubicBezTo>
                <a:cubicBezTo>
                  <a:pt x="108" y="2"/>
                  <a:pt x="107" y="1"/>
                  <a:pt x="105" y="0"/>
                </a:cubicBezTo>
                <a:cubicBezTo>
                  <a:pt x="105" y="0"/>
                  <a:pt x="104" y="0"/>
                  <a:pt x="104" y="0"/>
                </a:cubicBezTo>
                <a:cubicBezTo>
                  <a:pt x="4" y="0"/>
                  <a:pt x="4" y="0"/>
                  <a:pt x="4" y="0"/>
                </a:cubicBezTo>
                <a:cubicBezTo>
                  <a:pt x="3" y="0"/>
                  <a:pt x="2" y="0"/>
                  <a:pt x="1" y="1"/>
                </a:cubicBezTo>
                <a:cubicBezTo>
                  <a:pt x="0" y="3"/>
                  <a:pt x="0" y="5"/>
                  <a:pt x="1" y="7"/>
                </a:cubicBezTo>
                <a:cubicBezTo>
                  <a:pt x="52" y="70"/>
                  <a:pt x="52" y="70"/>
                  <a:pt x="52" y="70"/>
                </a:cubicBezTo>
                <a:cubicBezTo>
                  <a:pt x="52" y="104"/>
                  <a:pt x="52" y="104"/>
                  <a:pt x="52" y="104"/>
                </a:cubicBezTo>
                <a:cubicBezTo>
                  <a:pt x="36" y="104"/>
                  <a:pt x="36" y="104"/>
                  <a:pt x="36" y="104"/>
                </a:cubicBezTo>
                <a:cubicBezTo>
                  <a:pt x="34" y="104"/>
                  <a:pt x="32" y="106"/>
                  <a:pt x="32" y="108"/>
                </a:cubicBezTo>
                <a:cubicBezTo>
                  <a:pt x="32" y="110"/>
                  <a:pt x="34" y="112"/>
                  <a:pt x="36" y="112"/>
                </a:cubicBezTo>
                <a:cubicBezTo>
                  <a:pt x="76" y="112"/>
                  <a:pt x="76" y="112"/>
                  <a:pt x="76" y="112"/>
                </a:cubicBezTo>
                <a:cubicBezTo>
                  <a:pt x="78" y="112"/>
                  <a:pt x="80" y="110"/>
                  <a:pt x="80" y="108"/>
                </a:cubicBezTo>
                <a:cubicBezTo>
                  <a:pt x="80" y="106"/>
                  <a:pt x="78" y="104"/>
                  <a:pt x="76" y="104"/>
                </a:cubicBezTo>
                <a:cubicBezTo>
                  <a:pt x="60" y="104"/>
                  <a:pt x="60" y="104"/>
                  <a:pt x="60" y="104"/>
                </a:cubicBezTo>
                <a:cubicBezTo>
                  <a:pt x="60" y="69"/>
                  <a:pt x="60" y="69"/>
                  <a:pt x="60" y="69"/>
                </a:cubicBezTo>
                <a:lnTo>
                  <a:pt x="107" y="7"/>
                </a:lnTo>
                <a:close/>
                <a:moveTo>
                  <a:pt x="56" y="62"/>
                </a:moveTo>
                <a:cubicBezTo>
                  <a:pt x="12" y="8"/>
                  <a:pt x="12" y="8"/>
                  <a:pt x="12" y="8"/>
                </a:cubicBezTo>
                <a:cubicBezTo>
                  <a:pt x="96" y="8"/>
                  <a:pt x="96" y="8"/>
                  <a:pt x="96" y="8"/>
                </a:cubicBezTo>
                <a:lnTo>
                  <a:pt x="56" y="6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1" name="椭圆 30"/>
          <p:cNvSpPr/>
          <p:nvPr/>
        </p:nvSpPr>
        <p:spPr>
          <a:xfrm>
            <a:off x="7193974" y="2039809"/>
            <a:ext cx="507746" cy="507746"/>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207"/>
          <p:cNvSpPr>
            <a:spLocks noEditPoints="1"/>
          </p:cNvSpPr>
          <p:nvPr/>
        </p:nvSpPr>
        <p:spPr bwMode="auto">
          <a:xfrm>
            <a:off x="7329082" y="2191752"/>
            <a:ext cx="233091" cy="203859"/>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7" name="文本框 36"/>
          <p:cNvSpPr txBox="1"/>
          <p:nvPr/>
        </p:nvSpPr>
        <p:spPr>
          <a:xfrm>
            <a:off x="7941939" y="2124405"/>
            <a:ext cx="2797247" cy="338554"/>
          </a:xfrm>
          <a:prstGeom prst="rect">
            <a:avLst/>
          </a:prstGeom>
          <a:noFill/>
        </p:spPr>
        <p:txBody>
          <a:bodyPr wrap="square" rtlCol="0">
            <a:spAutoFit/>
          </a:bodyPr>
          <a:lstStyle/>
          <a:p>
            <a:r>
              <a:rPr lang="en-US" altLang="zh-CN" sz="1600" dirty="0">
                <a:solidFill>
                  <a:schemeClr val="bg1"/>
                </a:solidFill>
                <a:latin typeface="+mj-lt"/>
              </a:rPr>
              <a:t>Power Point 2013</a:t>
            </a:r>
          </a:p>
        </p:txBody>
      </p:sp>
      <p:sp>
        <p:nvSpPr>
          <p:cNvPr id="38" name="矩形 37"/>
          <p:cNvSpPr/>
          <p:nvPr/>
        </p:nvSpPr>
        <p:spPr>
          <a:xfrm>
            <a:off x="7941939" y="2418779"/>
            <a:ext cx="3992886" cy="535531"/>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Knowledge can change your fate and your English can accomplish your future. </a:t>
            </a:r>
            <a:endParaRPr lang="zh-CN" altLang="en-US" sz="1200" dirty="0">
              <a:solidFill>
                <a:schemeClr val="bg1">
                  <a:lumMod val="95000"/>
                </a:schemeClr>
              </a:solidFill>
              <a:latin typeface="+mn-ea"/>
            </a:endParaRPr>
          </a:p>
        </p:txBody>
      </p:sp>
      <p:sp>
        <p:nvSpPr>
          <p:cNvPr id="39" name="文本框 38"/>
          <p:cNvSpPr txBox="1"/>
          <p:nvPr/>
        </p:nvSpPr>
        <p:spPr>
          <a:xfrm>
            <a:off x="7941939" y="3356492"/>
            <a:ext cx="2206946" cy="338554"/>
          </a:xfrm>
          <a:prstGeom prst="rect">
            <a:avLst/>
          </a:prstGeom>
          <a:noFill/>
        </p:spPr>
        <p:txBody>
          <a:bodyPr wrap="square" rtlCol="0">
            <a:spAutoFit/>
          </a:bodyPr>
          <a:lstStyle/>
          <a:p>
            <a:r>
              <a:rPr lang="en-US" altLang="zh-CN" sz="1600" dirty="0">
                <a:solidFill>
                  <a:schemeClr val="bg1"/>
                </a:solidFill>
                <a:latin typeface="+mj-lt"/>
              </a:rPr>
              <a:t>Photoshop Cs6</a:t>
            </a:r>
          </a:p>
        </p:txBody>
      </p:sp>
      <p:sp>
        <p:nvSpPr>
          <p:cNvPr id="41" name="文本框 40"/>
          <p:cNvSpPr txBox="1"/>
          <p:nvPr/>
        </p:nvSpPr>
        <p:spPr>
          <a:xfrm>
            <a:off x="7941939" y="4588580"/>
            <a:ext cx="2424884" cy="338554"/>
          </a:xfrm>
          <a:prstGeom prst="rect">
            <a:avLst/>
          </a:prstGeom>
          <a:noFill/>
        </p:spPr>
        <p:txBody>
          <a:bodyPr wrap="square" rtlCol="0">
            <a:spAutoFit/>
          </a:bodyPr>
          <a:lstStyle/>
          <a:p>
            <a:r>
              <a:rPr lang="en-US" altLang="zh-CN" sz="1600" dirty="0">
                <a:solidFill>
                  <a:schemeClr val="bg1"/>
                </a:solidFill>
                <a:latin typeface="+mj-lt"/>
              </a:rPr>
              <a:t>Adobe Illustrator</a:t>
            </a:r>
          </a:p>
        </p:txBody>
      </p:sp>
      <p:sp>
        <p:nvSpPr>
          <p:cNvPr id="46" name="矩形 45"/>
          <p:cNvSpPr/>
          <p:nvPr/>
        </p:nvSpPr>
        <p:spPr>
          <a:xfrm>
            <a:off x="7941939" y="3639189"/>
            <a:ext cx="3992886" cy="535531"/>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Knowledge can change your fate and your English can accomplish your future. </a:t>
            </a:r>
            <a:endParaRPr lang="zh-CN" altLang="en-US" sz="1200" dirty="0">
              <a:solidFill>
                <a:schemeClr val="bg1">
                  <a:lumMod val="95000"/>
                </a:schemeClr>
              </a:solidFill>
              <a:latin typeface="+mn-ea"/>
            </a:endParaRPr>
          </a:p>
        </p:txBody>
      </p:sp>
      <p:sp>
        <p:nvSpPr>
          <p:cNvPr id="47" name="矩形 46"/>
          <p:cNvSpPr/>
          <p:nvPr/>
        </p:nvSpPr>
        <p:spPr>
          <a:xfrm>
            <a:off x="7941939" y="4867453"/>
            <a:ext cx="3992886" cy="535531"/>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Knowledge can change your fate and your English can accomplish your future. </a:t>
            </a:r>
            <a:endParaRPr lang="zh-CN" altLang="en-US" sz="1200" dirty="0">
              <a:solidFill>
                <a:schemeClr val="bg1">
                  <a:lumMod val="95000"/>
                </a:schemeClr>
              </a:solidFill>
              <a:latin typeface="+mn-ea"/>
            </a:endParaRPr>
          </a:p>
        </p:txBody>
      </p:sp>
      <p:grpSp>
        <p:nvGrpSpPr>
          <p:cNvPr id="54" name="组合 53"/>
          <p:cNvGrpSpPr/>
          <p:nvPr/>
        </p:nvGrpSpPr>
        <p:grpSpPr>
          <a:xfrm>
            <a:off x="0" y="6190967"/>
            <a:ext cx="12192000" cy="681037"/>
            <a:chOff x="0" y="3799037"/>
            <a:chExt cx="12192000" cy="681037"/>
          </a:xfrm>
          <a:solidFill>
            <a:schemeClr val="accent2">
              <a:lumMod val="75000"/>
            </a:schemeClr>
          </a:solidFill>
        </p:grpSpPr>
        <p:grpSp>
          <p:nvGrpSpPr>
            <p:cNvPr id="55" name="组合 54"/>
            <p:cNvGrpSpPr/>
            <p:nvPr/>
          </p:nvGrpSpPr>
          <p:grpSpPr>
            <a:xfrm>
              <a:off x="0" y="3799037"/>
              <a:ext cx="5497513" cy="681037"/>
              <a:chOff x="1927226" y="3789098"/>
              <a:chExt cx="5497513" cy="681037"/>
            </a:xfrm>
            <a:grpFill/>
          </p:grpSpPr>
          <p:sp>
            <p:nvSpPr>
              <p:cNvPr id="60" name="Freeform 6"/>
              <p:cNvSpPr>
                <a:spLocks/>
              </p:cNvSpPr>
              <p:nvPr/>
            </p:nvSpPr>
            <p:spPr bwMode="auto">
              <a:xfrm>
                <a:off x="1927226" y="3789098"/>
                <a:ext cx="2411413" cy="681037"/>
              </a:xfrm>
              <a:custGeom>
                <a:avLst/>
                <a:gdLst>
                  <a:gd name="T0" fmla="*/ 36 w 880"/>
                  <a:gd name="T1" fmla="*/ 210 h 248"/>
                  <a:gd name="T2" fmla="*/ 49 w 880"/>
                  <a:gd name="T3" fmla="*/ 204 h 248"/>
                  <a:gd name="T4" fmla="*/ 78 w 880"/>
                  <a:gd name="T5" fmla="*/ 211 h 248"/>
                  <a:gd name="T6" fmla="*/ 98 w 880"/>
                  <a:gd name="T7" fmla="*/ 216 h 248"/>
                  <a:gd name="T8" fmla="*/ 136 w 880"/>
                  <a:gd name="T9" fmla="*/ 178 h 248"/>
                  <a:gd name="T10" fmla="*/ 155 w 880"/>
                  <a:gd name="T11" fmla="*/ 165 h 248"/>
                  <a:gd name="T12" fmla="*/ 186 w 880"/>
                  <a:gd name="T13" fmla="*/ 218 h 248"/>
                  <a:gd name="T14" fmla="*/ 207 w 880"/>
                  <a:gd name="T15" fmla="*/ 205 h 248"/>
                  <a:gd name="T16" fmla="*/ 234 w 880"/>
                  <a:gd name="T17" fmla="*/ 113 h 248"/>
                  <a:gd name="T18" fmla="*/ 236 w 880"/>
                  <a:gd name="T19" fmla="*/ 87 h 248"/>
                  <a:gd name="T20" fmla="*/ 238 w 880"/>
                  <a:gd name="T21" fmla="*/ 28 h 248"/>
                  <a:gd name="T22" fmla="*/ 240 w 880"/>
                  <a:gd name="T23" fmla="*/ 28 h 248"/>
                  <a:gd name="T24" fmla="*/ 242 w 880"/>
                  <a:gd name="T25" fmla="*/ 87 h 248"/>
                  <a:gd name="T26" fmla="*/ 244 w 880"/>
                  <a:gd name="T27" fmla="*/ 113 h 248"/>
                  <a:gd name="T28" fmla="*/ 265 w 880"/>
                  <a:gd name="T29" fmla="*/ 223 h 248"/>
                  <a:gd name="T30" fmla="*/ 276 w 880"/>
                  <a:gd name="T31" fmla="*/ 234 h 248"/>
                  <a:gd name="T32" fmla="*/ 289 w 880"/>
                  <a:gd name="T33" fmla="*/ 225 h 248"/>
                  <a:gd name="T34" fmla="*/ 328 w 880"/>
                  <a:gd name="T35" fmla="*/ 228 h 248"/>
                  <a:gd name="T36" fmla="*/ 339 w 880"/>
                  <a:gd name="T37" fmla="*/ 236 h 248"/>
                  <a:gd name="T38" fmla="*/ 355 w 880"/>
                  <a:gd name="T39" fmla="*/ 229 h 248"/>
                  <a:gd name="T40" fmla="*/ 363 w 880"/>
                  <a:gd name="T41" fmla="*/ 228 h 248"/>
                  <a:gd name="T42" fmla="*/ 372 w 880"/>
                  <a:gd name="T43" fmla="*/ 230 h 248"/>
                  <a:gd name="T44" fmla="*/ 377 w 880"/>
                  <a:gd name="T45" fmla="*/ 225 h 248"/>
                  <a:gd name="T46" fmla="*/ 412 w 880"/>
                  <a:gd name="T47" fmla="*/ 220 h 248"/>
                  <a:gd name="T48" fmla="*/ 423 w 880"/>
                  <a:gd name="T49" fmla="*/ 220 h 248"/>
                  <a:gd name="T50" fmla="*/ 449 w 880"/>
                  <a:gd name="T51" fmla="*/ 181 h 248"/>
                  <a:gd name="T52" fmla="*/ 457 w 880"/>
                  <a:gd name="T53" fmla="*/ 182 h 248"/>
                  <a:gd name="T54" fmla="*/ 469 w 880"/>
                  <a:gd name="T55" fmla="*/ 189 h 248"/>
                  <a:gd name="T56" fmla="*/ 483 w 880"/>
                  <a:gd name="T57" fmla="*/ 196 h 248"/>
                  <a:gd name="T58" fmla="*/ 502 w 880"/>
                  <a:gd name="T59" fmla="*/ 185 h 248"/>
                  <a:gd name="T60" fmla="*/ 508 w 880"/>
                  <a:gd name="T61" fmla="*/ 215 h 248"/>
                  <a:gd name="T62" fmla="*/ 524 w 880"/>
                  <a:gd name="T63" fmla="*/ 190 h 248"/>
                  <a:gd name="T64" fmla="*/ 531 w 880"/>
                  <a:gd name="T65" fmla="*/ 164 h 248"/>
                  <a:gd name="T66" fmla="*/ 539 w 880"/>
                  <a:gd name="T67" fmla="*/ 152 h 248"/>
                  <a:gd name="T68" fmla="*/ 561 w 880"/>
                  <a:gd name="T69" fmla="*/ 140 h 248"/>
                  <a:gd name="T70" fmla="*/ 571 w 880"/>
                  <a:gd name="T71" fmla="*/ 137 h 248"/>
                  <a:gd name="T72" fmla="*/ 584 w 880"/>
                  <a:gd name="T73" fmla="*/ 158 h 248"/>
                  <a:gd name="T74" fmla="*/ 599 w 880"/>
                  <a:gd name="T75" fmla="*/ 190 h 248"/>
                  <a:gd name="T76" fmla="*/ 624 w 880"/>
                  <a:gd name="T77" fmla="*/ 198 h 248"/>
                  <a:gd name="T78" fmla="*/ 630 w 880"/>
                  <a:gd name="T79" fmla="*/ 194 h 248"/>
                  <a:gd name="T80" fmla="*/ 645 w 880"/>
                  <a:gd name="T81" fmla="*/ 184 h 248"/>
                  <a:gd name="T82" fmla="*/ 654 w 880"/>
                  <a:gd name="T83" fmla="*/ 155 h 248"/>
                  <a:gd name="T84" fmla="*/ 681 w 880"/>
                  <a:gd name="T85" fmla="*/ 169 h 248"/>
                  <a:gd name="T86" fmla="*/ 689 w 880"/>
                  <a:gd name="T87" fmla="*/ 198 h 248"/>
                  <a:gd name="T88" fmla="*/ 700 w 880"/>
                  <a:gd name="T89" fmla="*/ 205 h 248"/>
                  <a:gd name="T90" fmla="*/ 716 w 880"/>
                  <a:gd name="T91" fmla="*/ 205 h 248"/>
                  <a:gd name="T92" fmla="*/ 729 w 880"/>
                  <a:gd name="T93" fmla="*/ 203 h 248"/>
                  <a:gd name="T94" fmla="*/ 743 w 880"/>
                  <a:gd name="T95" fmla="*/ 194 h 248"/>
                  <a:gd name="T96" fmla="*/ 758 w 880"/>
                  <a:gd name="T97" fmla="*/ 192 h 248"/>
                  <a:gd name="T98" fmla="*/ 780 w 880"/>
                  <a:gd name="T99" fmla="*/ 208 h 248"/>
                  <a:gd name="T100" fmla="*/ 802 w 880"/>
                  <a:gd name="T101" fmla="*/ 197 h 248"/>
                  <a:gd name="T102" fmla="*/ 815 w 880"/>
                  <a:gd name="T103" fmla="*/ 100 h 248"/>
                  <a:gd name="T104" fmla="*/ 845 w 880"/>
                  <a:gd name="T105" fmla="*/ 92 h 248"/>
                  <a:gd name="T106" fmla="*/ 860 w 880"/>
                  <a:gd name="T107" fmla="*/ 170 h 248"/>
                  <a:gd name="T108" fmla="*/ 880 w 880"/>
                  <a:gd name="T109"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80" h="248">
                    <a:moveTo>
                      <a:pt x="0" y="248"/>
                    </a:moveTo>
                    <a:cubicBezTo>
                      <a:pt x="0" y="194"/>
                      <a:pt x="0" y="194"/>
                      <a:pt x="0" y="194"/>
                    </a:cubicBezTo>
                    <a:cubicBezTo>
                      <a:pt x="5" y="194"/>
                      <a:pt x="9" y="194"/>
                      <a:pt x="14" y="194"/>
                    </a:cubicBezTo>
                    <a:cubicBezTo>
                      <a:pt x="14" y="197"/>
                      <a:pt x="14" y="200"/>
                      <a:pt x="14" y="203"/>
                    </a:cubicBezTo>
                    <a:cubicBezTo>
                      <a:pt x="18" y="203"/>
                      <a:pt x="22" y="203"/>
                      <a:pt x="26" y="203"/>
                    </a:cubicBezTo>
                    <a:cubicBezTo>
                      <a:pt x="26" y="205"/>
                      <a:pt x="26" y="207"/>
                      <a:pt x="26" y="210"/>
                    </a:cubicBezTo>
                    <a:cubicBezTo>
                      <a:pt x="29" y="210"/>
                      <a:pt x="32" y="210"/>
                      <a:pt x="36" y="210"/>
                    </a:cubicBezTo>
                    <a:cubicBezTo>
                      <a:pt x="36" y="205"/>
                      <a:pt x="36" y="200"/>
                      <a:pt x="36" y="195"/>
                    </a:cubicBezTo>
                    <a:cubicBezTo>
                      <a:pt x="37" y="195"/>
                      <a:pt x="39" y="195"/>
                      <a:pt x="40" y="195"/>
                    </a:cubicBezTo>
                    <a:cubicBezTo>
                      <a:pt x="40" y="195"/>
                      <a:pt x="40" y="194"/>
                      <a:pt x="40" y="194"/>
                    </a:cubicBezTo>
                    <a:cubicBezTo>
                      <a:pt x="41" y="194"/>
                      <a:pt x="42" y="194"/>
                      <a:pt x="44" y="194"/>
                    </a:cubicBezTo>
                    <a:cubicBezTo>
                      <a:pt x="44" y="194"/>
                      <a:pt x="44" y="195"/>
                      <a:pt x="44" y="195"/>
                    </a:cubicBezTo>
                    <a:cubicBezTo>
                      <a:pt x="45" y="195"/>
                      <a:pt x="47" y="195"/>
                      <a:pt x="49" y="195"/>
                    </a:cubicBezTo>
                    <a:cubicBezTo>
                      <a:pt x="49" y="198"/>
                      <a:pt x="49" y="201"/>
                      <a:pt x="49" y="204"/>
                    </a:cubicBezTo>
                    <a:cubicBezTo>
                      <a:pt x="55" y="204"/>
                      <a:pt x="60" y="204"/>
                      <a:pt x="66" y="204"/>
                    </a:cubicBezTo>
                    <a:cubicBezTo>
                      <a:pt x="66" y="206"/>
                      <a:pt x="66" y="207"/>
                      <a:pt x="66" y="208"/>
                    </a:cubicBezTo>
                    <a:cubicBezTo>
                      <a:pt x="67" y="208"/>
                      <a:pt x="68" y="208"/>
                      <a:pt x="69" y="208"/>
                    </a:cubicBezTo>
                    <a:cubicBezTo>
                      <a:pt x="69" y="209"/>
                      <a:pt x="69" y="211"/>
                      <a:pt x="69" y="212"/>
                    </a:cubicBezTo>
                    <a:cubicBezTo>
                      <a:pt x="71" y="212"/>
                      <a:pt x="73" y="212"/>
                      <a:pt x="75" y="212"/>
                    </a:cubicBezTo>
                    <a:cubicBezTo>
                      <a:pt x="75" y="212"/>
                      <a:pt x="75" y="212"/>
                      <a:pt x="75" y="211"/>
                    </a:cubicBezTo>
                    <a:cubicBezTo>
                      <a:pt x="76" y="211"/>
                      <a:pt x="77" y="211"/>
                      <a:pt x="78" y="211"/>
                    </a:cubicBezTo>
                    <a:cubicBezTo>
                      <a:pt x="78" y="212"/>
                      <a:pt x="78" y="212"/>
                      <a:pt x="78" y="212"/>
                    </a:cubicBezTo>
                    <a:cubicBezTo>
                      <a:pt x="81" y="212"/>
                      <a:pt x="84" y="212"/>
                      <a:pt x="87" y="212"/>
                    </a:cubicBezTo>
                    <a:cubicBezTo>
                      <a:pt x="87" y="214"/>
                      <a:pt x="87" y="215"/>
                      <a:pt x="87" y="216"/>
                    </a:cubicBezTo>
                    <a:cubicBezTo>
                      <a:pt x="89" y="216"/>
                      <a:pt x="91" y="216"/>
                      <a:pt x="94" y="216"/>
                    </a:cubicBezTo>
                    <a:cubicBezTo>
                      <a:pt x="94" y="216"/>
                      <a:pt x="94" y="215"/>
                      <a:pt x="94" y="215"/>
                    </a:cubicBezTo>
                    <a:cubicBezTo>
                      <a:pt x="95" y="215"/>
                      <a:pt x="96" y="215"/>
                      <a:pt x="98" y="215"/>
                    </a:cubicBezTo>
                    <a:cubicBezTo>
                      <a:pt x="98" y="215"/>
                      <a:pt x="98" y="216"/>
                      <a:pt x="98" y="216"/>
                    </a:cubicBezTo>
                    <a:cubicBezTo>
                      <a:pt x="100" y="216"/>
                      <a:pt x="102" y="216"/>
                      <a:pt x="104" y="216"/>
                    </a:cubicBezTo>
                    <a:cubicBezTo>
                      <a:pt x="104" y="145"/>
                      <a:pt x="104" y="145"/>
                      <a:pt x="104" y="145"/>
                    </a:cubicBezTo>
                    <a:cubicBezTo>
                      <a:pt x="112" y="145"/>
                      <a:pt x="112" y="145"/>
                      <a:pt x="112" y="145"/>
                    </a:cubicBezTo>
                    <a:cubicBezTo>
                      <a:pt x="112" y="143"/>
                      <a:pt x="112" y="143"/>
                      <a:pt x="112" y="143"/>
                    </a:cubicBezTo>
                    <a:cubicBezTo>
                      <a:pt x="129" y="145"/>
                      <a:pt x="129" y="145"/>
                      <a:pt x="129" y="145"/>
                    </a:cubicBezTo>
                    <a:cubicBezTo>
                      <a:pt x="129" y="156"/>
                      <a:pt x="129" y="167"/>
                      <a:pt x="129" y="178"/>
                    </a:cubicBezTo>
                    <a:cubicBezTo>
                      <a:pt x="131" y="178"/>
                      <a:pt x="133" y="178"/>
                      <a:pt x="136" y="178"/>
                    </a:cubicBezTo>
                    <a:cubicBezTo>
                      <a:pt x="136" y="178"/>
                      <a:pt x="136" y="178"/>
                      <a:pt x="137" y="177"/>
                    </a:cubicBezTo>
                    <a:cubicBezTo>
                      <a:pt x="138" y="177"/>
                      <a:pt x="139" y="177"/>
                      <a:pt x="139" y="177"/>
                    </a:cubicBezTo>
                    <a:cubicBezTo>
                      <a:pt x="140" y="178"/>
                      <a:pt x="140" y="178"/>
                      <a:pt x="140" y="178"/>
                    </a:cubicBezTo>
                    <a:cubicBezTo>
                      <a:pt x="143" y="178"/>
                      <a:pt x="146" y="178"/>
                      <a:pt x="148" y="178"/>
                    </a:cubicBezTo>
                    <a:cubicBezTo>
                      <a:pt x="148" y="185"/>
                      <a:pt x="148" y="191"/>
                      <a:pt x="148" y="197"/>
                    </a:cubicBezTo>
                    <a:cubicBezTo>
                      <a:pt x="150" y="197"/>
                      <a:pt x="153" y="197"/>
                      <a:pt x="155" y="197"/>
                    </a:cubicBezTo>
                    <a:cubicBezTo>
                      <a:pt x="155" y="186"/>
                      <a:pt x="155" y="176"/>
                      <a:pt x="155" y="165"/>
                    </a:cubicBezTo>
                    <a:cubicBezTo>
                      <a:pt x="156" y="165"/>
                      <a:pt x="157" y="165"/>
                      <a:pt x="158" y="165"/>
                    </a:cubicBezTo>
                    <a:cubicBezTo>
                      <a:pt x="158" y="164"/>
                      <a:pt x="158" y="163"/>
                      <a:pt x="158" y="162"/>
                    </a:cubicBezTo>
                    <a:cubicBezTo>
                      <a:pt x="165" y="162"/>
                      <a:pt x="172" y="162"/>
                      <a:pt x="180" y="162"/>
                    </a:cubicBezTo>
                    <a:cubicBezTo>
                      <a:pt x="180" y="163"/>
                      <a:pt x="181" y="164"/>
                      <a:pt x="181" y="164"/>
                    </a:cubicBezTo>
                    <a:cubicBezTo>
                      <a:pt x="181" y="181"/>
                      <a:pt x="181" y="197"/>
                      <a:pt x="181" y="214"/>
                    </a:cubicBezTo>
                    <a:cubicBezTo>
                      <a:pt x="183" y="214"/>
                      <a:pt x="184" y="214"/>
                      <a:pt x="186" y="214"/>
                    </a:cubicBezTo>
                    <a:cubicBezTo>
                      <a:pt x="186" y="215"/>
                      <a:pt x="186" y="217"/>
                      <a:pt x="186" y="218"/>
                    </a:cubicBezTo>
                    <a:cubicBezTo>
                      <a:pt x="188" y="218"/>
                      <a:pt x="189" y="218"/>
                      <a:pt x="191" y="218"/>
                    </a:cubicBezTo>
                    <a:cubicBezTo>
                      <a:pt x="191" y="214"/>
                      <a:pt x="191" y="209"/>
                      <a:pt x="191" y="205"/>
                    </a:cubicBezTo>
                    <a:cubicBezTo>
                      <a:pt x="193" y="205"/>
                      <a:pt x="195" y="205"/>
                      <a:pt x="197" y="205"/>
                    </a:cubicBezTo>
                    <a:cubicBezTo>
                      <a:pt x="197" y="205"/>
                      <a:pt x="197" y="204"/>
                      <a:pt x="197" y="203"/>
                    </a:cubicBezTo>
                    <a:cubicBezTo>
                      <a:pt x="199" y="203"/>
                      <a:pt x="201" y="203"/>
                      <a:pt x="203" y="203"/>
                    </a:cubicBezTo>
                    <a:cubicBezTo>
                      <a:pt x="203" y="204"/>
                      <a:pt x="203" y="204"/>
                      <a:pt x="203" y="205"/>
                    </a:cubicBezTo>
                    <a:cubicBezTo>
                      <a:pt x="204" y="205"/>
                      <a:pt x="206" y="205"/>
                      <a:pt x="207" y="205"/>
                    </a:cubicBezTo>
                    <a:cubicBezTo>
                      <a:pt x="207" y="204"/>
                      <a:pt x="207" y="204"/>
                      <a:pt x="208" y="203"/>
                    </a:cubicBezTo>
                    <a:cubicBezTo>
                      <a:pt x="208" y="203"/>
                      <a:pt x="208" y="203"/>
                      <a:pt x="209" y="203"/>
                    </a:cubicBezTo>
                    <a:cubicBezTo>
                      <a:pt x="209" y="204"/>
                      <a:pt x="209" y="204"/>
                      <a:pt x="210" y="205"/>
                    </a:cubicBezTo>
                    <a:cubicBezTo>
                      <a:pt x="210" y="205"/>
                      <a:pt x="211" y="205"/>
                      <a:pt x="212" y="205"/>
                    </a:cubicBezTo>
                    <a:cubicBezTo>
                      <a:pt x="212" y="198"/>
                      <a:pt x="212" y="191"/>
                      <a:pt x="212" y="184"/>
                    </a:cubicBezTo>
                    <a:cubicBezTo>
                      <a:pt x="218" y="184"/>
                      <a:pt x="225" y="184"/>
                      <a:pt x="231" y="184"/>
                    </a:cubicBezTo>
                    <a:cubicBezTo>
                      <a:pt x="232" y="160"/>
                      <a:pt x="233" y="137"/>
                      <a:pt x="234" y="113"/>
                    </a:cubicBezTo>
                    <a:cubicBezTo>
                      <a:pt x="231" y="113"/>
                      <a:pt x="224" y="110"/>
                      <a:pt x="230" y="107"/>
                    </a:cubicBezTo>
                    <a:cubicBezTo>
                      <a:pt x="230" y="106"/>
                      <a:pt x="229" y="106"/>
                      <a:pt x="228" y="106"/>
                    </a:cubicBezTo>
                    <a:cubicBezTo>
                      <a:pt x="228" y="102"/>
                      <a:pt x="228" y="102"/>
                      <a:pt x="231" y="99"/>
                    </a:cubicBezTo>
                    <a:cubicBezTo>
                      <a:pt x="231" y="98"/>
                      <a:pt x="231" y="96"/>
                      <a:pt x="231" y="94"/>
                    </a:cubicBezTo>
                    <a:cubicBezTo>
                      <a:pt x="232" y="94"/>
                      <a:pt x="234" y="94"/>
                      <a:pt x="235" y="94"/>
                    </a:cubicBezTo>
                    <a:cubicBezTo>
                      <a:pt x="235" y="92"/>
                      <a:pt x="235" y="90"/>
                      <a:pt x="235" y="88"/>
                    </a:cubicBezTo>
                    <a:cubicBezTo>
                      <a:pt x="235" y="88"/>
                      <a:pt x="236" y="88"/>
                      <a:pt x="236" y="87"/>
                    </a:cubicBezTo>
                    <a:cubicBezTo>
                      <a:pt x="236" y="80"/>
                      <a:pt x="236" y="73"/>
                      <a:pt x="236" y="65"/>
                    </a:cubicBezTo>
                    <a:cubicBezTo>
                      <a:pt x="236" y="65"/>
                      <a:pt x="235" y="64"/>
                      <a:pt x="235" y="64"/>
                    </a:cubicBezTo>
                    <a:cubicBezTo>
                      <a:pt x="236" y="63"/>
                      <a:pt x="236" y="62"/>
                      <a:pt x="237" y="62"/>
                    </a:cubicBezTo>
                    <a:cubicBezTo>
                      <a:pt x="237" y="56"/>
                      <a:pt x="237" y="51"/>
                      <a:pt x="237" y="46"/>
                    </a:cubicBezTo>
                    <a:cubicBezTo>
                      <a:pt x="237" y="45"/>
                      <a:pt x="237" y="45"/>
                      <a:pt x="238" y="44"/>
                    </a:cubicBezTo>
                    <a:cubicBezTo>
                      <a:pt x="238" y="39"/>
                      <a:pt x="238" y="34"/>
                      <a:pt x="238" y="29"/>
                    </a:cubicBezTo>
                    <a:cubicBezTo>
                      <a:pt x="238" y="28"/>
                      <a:pt x="238" y="28"/>
                      <a:pt x="238" y="28"/>
                    </a:cubicBezTo>
                    <a:cubicBezTo>
                      <a:pt x="238" y="26"/>
                      <a:pt x="238" y="25"/>
                      <a:pt x="238" y="23"/>
                    </a:cubicBezTo>
                    <a:cubicBezTo>
                      <a:pt x="238" y="23"/>
                      <a:pt x="238" y="23"/>
                      <a:pt x="239" y="22"/>
                    </a:cubicBezTo>
                    <a:cubicBezTo>
                      <a:pt x="239" y="20"/>
                      <a:pt x="239" y="17"/>
                      <a:pt x="239" y="14"/>
                    </a:cubicBezTo>
                    <a:cubicBezTo>
                      <a:pt x="239" y="14"/>
                      <a:pt x="239" y="14"/>
                      <a:pt x="239" y="14"/>
                    </a:cubicBezTo>
                    <a:cubicBezTo>
                      <a:pt x="239" y="17"/>
                      <a:pt x="239" y="20"/>
                      <a:pt x="239" y="22"/>
                    </a:cubicBezTo>
                    <a:cubicBezTo>
                      <a:pt x="239" y="23"/>
                      <a:pt x="239" y="23"/>
                      <a:pt x="240" y="23"/>
                    </a:cubicBezTo>
                    <a:cubicBezTo>
                      <a:pt x="240" y="25"/>
                      <a:pt x="240" y="26"/>
                      <a:pt x="240" y="28"/>
                    </a:cubicBezTo>
                    <a:cubicBezTo>
                      <a:pt x="240" y="28"/>
                      <a:pt x="240" y="28"/>
                      <a:pt x="240" y="29"/>
                    </a:cubicBezTo>
                    <a:cubicBezTo>
                      <a:pt x="240" y="34"/>
                      <a:pt x="240" y="39"/>
                      <a:pt x="240" y="44"/>
                    </a:cubicBezTo>
                    <a:cubicBezTo>
                      <a:pt x="240" y="45"/>
                      <a:pt x="240" y="45"/>
                      <a:pt x="241" y="45"/>
                    </a:cubicBezTo>
                    <a:cubicBezTo>
                      <a:pt x="241" y="51"/>
                      <a:pt x="241" y="56"/>
                      <a:pt x="241" y="62"/>
                    </a:cubicBezTo>
                    <a:cubicBezTo>
                      <a:pt x="241" y="62"/>
                      <a:pt x="242" y="63"/>
                      <a:pt x="243" y="64"/>
                    </a:cubicBezTo>
                    <a:cubicBezTo>
                      <a:pt x="242" y="64"/>
                      <a:pt x="242" y="65"/>
                      <a:pt x="242" y="65"/>
                    </a:cubicBezTo>
                    <a:cubicBezTo>
                      <a:pt x="242" y="73"/>
                      <a:pt x="242" y="80"/>
                      <a:pt x="242" y="87"/>
                    </a:cubicBezTo>
                    <a:cubicBezTo>
                      <a:pt x="242" y="88"/>
                      <a:pt x="242" y="88"/>
                      <a:pt x="243" y="88"/>
                    </a:cubicBezTo>
                    <a:cubicBezTo>
                      <a:pt x="243" y="90"/>
                      <a:pt x="243" y="92"/>
                      <a:pt x="243" y="94"/>
                    </a:cubicBezTo>
                    <a:cubicBezTo>
                      <a:pt x="244" y="94"/>
                      <a:pt x="245" y="94"/>
                      <a:pt x="247" y="94"/>
                    </a:cubicBezTo>
                    <a:cubicBezTo>
                      <a:pt x="247" y="96"/>
                      <a:pt x="247" y="98"/>
                      <a:pt x="247" y="99"/>
                    </a:cubicBezTo>
                    <a:cubicBezTo>
                      <a:pt x="249" y="102"/>
                      <a:pt x="249" y="102"/>
                      <a:pt x="249" y="106"/>
                    </a:cubicBezTo>
                    <a:cubicBezTo>
                      <a:pt x="249" y="106"/>
                      <a:pt x="248" y="106"/>
                      <a:pt x="247" y="107"/>
                    </a:cubicBezTo>
                    <a:cubicBezTo>
                      <a:pt x="254" y="109"/>
                      <a:pt x="246" y="113"/>
                      <a:pt x="244" y="113"/>
                    </a:cubicBezTo>
                    <a:cubicBezTo>
                      <a:pt x="245" y="153"/>
                      <a:pt x="247" y="193"/>
                      <a:pt x="248" y="233"/>
                    </a:cubicBezTo>
                    <a:cubicBezTo>
                      <a:pt x="249" y="233"/>
                      <a:pt x="250" y="233"/>
                      <a:pt x="251" y="233"/>
                    </a:cubicBezTo>
                    <a:cubicBezTo>
                      <a:pt x="251" y="231"/>
                      <a:pt x="251" y="229"/>
                      <a:pt x="251" y="227"/>
                    </a:cubicBezTo>
                    <a:cubicBezTo>
                      <a:pt x="255" y="227"/>
                      <a:pt x="259" y="227"/>
                      <a:pt x="263" y="227"/>
                    </a:cubicBezTo>
                    <a:cubicBezTo>
                      <a:pt x="263" y="229"/>
                      <a:pt x="263" y="232"/>
                      <a:pt x="263" y="235"/>
                    </a:cubicBezTo>
                    <a:cubicBezTo>
                      <a:pt x="264" y="235"/>
                      <a:pt x="264" y="235"/>
                      <a:pt x="265" y="235"/>
                    </a:cubicBezTo>
                    <a:cubicBezTo>
                      <a:pt x="265" y="231"/>
                      <a:pt x="265" y="227"/>
                      <a:pt x="265" y="223"/>
                    </a:cubicBezTo>
                    <a:cubicBezTo>
                      <a:pt x="265" y="223"/>
                      <a:pt x="266" y="223"/>
                      <a:pt x="267" y="223"/>
                    </a:cubicBezTo>
                    <a:cubicBezTo>
                      <a:pt x="267" y="227"/>
                      <a:pt x="267" y="231"/>
                      <a:pt x="267" y="234"/>
                    </a:cubicBezTo>
                    <a:cubicBezTo>
                      <a:pt x="267" y="234"/>
                      <a:pt x="268" y="234"/>
                      <a:pt x="268" y="234"/>
                    </a:cubicBezTo>
                    <a:cubicBezTo>
                      <a:pt x="268" y="232"/>
                      <a:pt x="268" y="230"/>
                      <a:pt x="268" y="228"/>
                    </a:cubicBezTo>
                    <a:cubicBezTo>
                      <a:pt x="268" y="228"/>
                      <a:pt x="269" y="228"/>
                      <a:pt x="269" y="228"/>
                    </a:cubicBezTo>
                    <a:cubicBezTo>
                      <a:pt x="269" y="230"/>
                      <a:pt x="269" y="232"/>
                      <a:pt x="269" y="234"/>
                    </a:cubicBezTo>
                    <a:cubicBezTo>
                      <a:pt x="271" y="234"/>
                      <a:pt x="274" y="234"/>
                      <a:pt x="276" y="234"/>
                    </a:cubicBezTo>
                    <a:cubicBezTo>
                      <a:pt x="276" y="232"/>
                      <a:pt x="276" y="229"/>
                      <a:pt x="276" y="227"/>
                    </a:cubicBezTo>
                    <a:cubicBezTo>
                      <a:pt x="278" y="227"/>
                      <a:pt x="279" y="227"/>
                      <a:pt x="281" y="227"/>
                    </a:cubicBezTo>
                    <a:cubicBezTo>
                      <a:pt x="281" y="226"/>
                      <a:pt x="281" y="226"/>
                      <a:pt x="281" y="225"/>
                    </a:cubicBezTo>
                    <a:cubicBezTo>
                      <a:pt x="282" y="225"/>
                      <a:pt x="284" y="225"/>
                      <a:pt x="285" y="225"/>
                    </a:cubicBezTo>
                    <a:cubicBezTo>
                      <a:pt x="285" y="226"/>
                      <a:pt x="285" y="226"/>
                      <a:pt x="285" y="227"/>
                    </a:cubicBezTo>
                    <a:cubicBezTo>
                      <a:pt x="287" y="227"/>
                      <a:pt x="288" y="227"/>
                      <a:pt x="289" y="227"/>
                    </a:cubicBezTo>
                    <a:cubicBezTo>
                      <a:pt x="289" y="226"/>
                      <a:pt x="289" y="226"/>
                      <a:pt x="289" y="225"/>
                    </a:cubicBezTo>
                    <a:cubicBezTo>
                      <a:pt x="300" y="225"/>
                      <a:pt x="311" y="225"/>
                      <a:pt x="321" y="225"/>
                    </a:cubicBezTo>
                    <a:cubicBezTo>
                      <a:pt x="321" y="224"/>
                      <a:pt x="321" y="224"/>
                      <a:pt x="321" y="223"/>
                    </a:cubicBezTo>
                    <a:cubicBezTo>
                      <a:pt x="322" y="223"/>
                      <a:pt x="323" y="223"/>
                      <a:pt x="324" y="223"/>
                    </a:cubicBezTo>
                    <a:cubicBezTo>
                      <a:pt x="324" y="224"/>
                      <a:pt x="324" y="224"/>
                      <a:pt x="324" y="225"/>
                    </a:cubicBezTo>
                    <a:cubicBezTo>
                      <a:pt x="325" y="225"/>
                      <a:pt x="326" y="225"/>
                      <a:pt x="326" y="225"/>
                    </a:cubicBezTo>
                    <a:cubicBezTo>
                      <a:pt x="326" y="226"/>
                      <a:pt x="326" y="227"/>
                      <a:pt x="326" y="228"/>
                    </a:cubicBezTo>
                    <a:cubicBezTo>
                      <a:pt x="327" y="228"/>
                      <a:pt x="328" y="228"/>
                      <a:pt x="328" y="228"/>
                    </a:cubicBezTo>
                    <a:cubicBezTo>
                      <a:pt x="328" y="227"/>
                      <a:pt x="328" y="227"/>
                      <a:pt x="328" y="227"/>
                    </a:cubicBezTo>
                    <a:cubicBezTo>
                      <a:pt x="329" y="227"/>
                      <a:pt x="329" y="227"/>
                      <a:pt x="330" y="227"/>
                    </a:cubicBezTo>
                    <a:cubicBezTo>
                      <a:pt x="330" y="227"/>
                      <a:pt x="330" y="227"/>
                      <a:pt x="330" y="228"/>
                    </a:cubicBezTo>
                    <a:cubicBezTo>
                      <a:pt x="332" y="228"/>
                      <a:pt x="334" y="228"/>
                      <a:pt x="335" y="228"/>
                    </a:cubicBezTo>
                    <a:cubicBezTo>
                      <a:pt x="335" y="227"/>
                      <a:pt x="335" y="226"/>
                      <a:pt x="335" y="226"/>
                    </a:cubicBezTo>
                    <a:cubicBezTo>
                      <a:pt x="337" y="226"/>
                      <a:pt x="338" y="226"/>
                      <a:pt x="339" y="226"/>
                    </a:cubicBezTo>
                    <a:cubicBezTo>
                      <a:pt x="339" y="229"/>
                      <a:pt x="339" y="232"/>
                      <a:pt x="339" y="236"/>
                    </a:cubicBezTo>
                    <a:cubicBezTo>
                      <a:pt x="339" y="236"/>
                      <a:pt x="340" y="236"/>
                      <a:pt x="340" y="236"/>
                    </a:cubicBezTo>
                    <a:cubicBezTo>
                      <a:pt x="340" y="235"/>
                      <a:pt x="340" y="234"/>
                      <a:pt x="340" y="233"/>
                    </a:cubicBezTo>
                    <a:cubicBezTo>
                      <a:pt x="341" y="233"/>
                      <a:pt x="342" y="233"/>
                      <a:pt x="343" y="233"/>
                    </a:cubicBezTo>
                    <a:cubicBezTo>
                      <a:pt x="343" y="234"/>
                      <a:pt x="343" y="235"/>
                      <a:pt x="343" y="236"/>
                    </a:cubicBezTo>
                    <a:cubicBezTo>
                      <a:pt x="345" y="236"/>
                      <a:pt x="346" y="236"/>
                      <a:pt x="348" y="236"/>
                    </a:cubicBezTo>
                    <a:cubicBezTo>
                      <a:pt x="348" y="231"/>
                      <a:pt x="348" y="231"/>
                      <a:pt x="348" y="231"/>
                    </a:cubicBezTo>
                    <a:cubicBezTo>
                      <a:pt x="355" y="229"/>
                      <a:pt x="355" y="229"/>
                      <a:pt x="355" y="229"/>
                    </a:cubicBezTo>
                    <a:cubicBezTo>
                      <a:pt x="355" y="226"/>
                      <a:pt x="355" y="222"/>
                      <a:pt x="355" y="219"/>
                    </a:cubicBezTo>
                    <a:cubicBezTo>
                      <a:pt x="356" y="219"/>
                      <a:pt x="356" y="219"/>
                      <a:pt x="357" y="219"/>
                    </a:cubicBezTo>
                    <a:cubicBezTo>
                      <a:pt x="357" y="222"/>
                      <a:pt x="357" y="226"/>
                      <a:pt x="358" y="229"/>
                    </a:cubicBezTo>
                    <a:cubicBezTo>
                      <a:pt x="358" y="229"/>
                      <a:pt x="359" y="229"/>
                      <a:pt x="360" y="229"/>
                    </a:cubicBezTo>
                    <a:cubicBezTo>
                      <a:pt x="360" y="226"/>
                      <a:pt x="360" y="222"/>
                      <a:pt x="360" y="219"/>
                    </a:cubicBezTo>
                    <a:cubicBezTo>
                      <a:pt x="361" y="219"/>
                      <a:pt x="362" y="219"/>
                      <a:pt x="362" y="219"/>
                    </a:cubicBezTo>
                    <a:cubicBezTo>
                      <a:pt x="363" y="222"/>
                      <a:pt x="363" y="225"/>
                      <a:pt x="363" y="228"/>
                    </a:cubicBezTo>
                    <a:cubicBezTo>
                      <a:pt x="364" y="228"/>
                      <a:pt x="364" y="228"/>
                      <a:pt x="365" y="228"/>
                    </a:cubicBezTo>
                    <a:cubicBezTo>
                      <a:pt x="365" y="228"/>
                      <a:pt x="365" y="228"/>
                      <a:pt x="365" y="229"/>
                    </a:cubicBezTo>
                    <a:cubicBezTo>
                      <a:pt x="366" y="229"/>
                      <a:pt x="367" y="229"/>
                      <a:pt x="368" y="229"/>
                    </a:cubicBezTo>
                    <a:cubicBezTo>
                      <a:pt x="368" y="228"/>
                      <a:pt x="368" y="228"/>
                      <a:pt x="368" y="228"/>
                    </a:cubicBezTo>
                    <a:cubicBezTo>
                      <a:pt x="369" y="228"/>
                      <a:pt x="370" y="228"/>
                      <a:pt x="371" y="228"/>
                    </a:cubicBezTo>
                    <a:cubicBezTo>
                      <a:pt x="371" y="229"/>
                      <a:pt x="371" y="229"/>
                      <a:pt x="371" y="230"/>
                    </a:cubicBezTo>
                    <a:cubicBezTo>
                      <a:pt x="371" y="230"/>
                      <a:pt x="372" y="230"/>
                      <a:pt x="372" y="230"/>
                    </a:cubicBezTo>
                    <a:cubicBezTo>
                      <a:pt x="372" y="231"/>
                      <a:pt x="372" y="232"/>
                      <a:pt x="372" y="232"/>
                    </a:cubicBezTo>
                    <a:cubicBezTo>
                      <a:pt x="372" y="232"/>
                      <a:pt x="372" y="232"/>
                      <a:pt x="372" y="232"/>
                    </a:cubicBezTo>
                    <a:cubicBezTo>
                      <a:pt x="372" y="234"/>
                      <a:pt x="372" y="235"/>
                      <a:pt x="372" y="236"/>
                    </a:cubicBezTo>
                    <a:cubicBezTo>
                      <a:pt x="374" y="236"/>
                      <a:pt x="376" y="236"/>
                      <a:pt x="379" y="236"/>
                    </a:cubicBezTo>
                    <a:cubicBezTo>
                      <a:pt x="379" y="233"/>
                      <a:pt x="379" y="230"/>
                      <a:pt x="378" y="227"/>
                    </a:cubicBezTo>
                    <a:cubicBezTo>
                      <a:pt x="378" y="227"/>
                      <a:pt x="378" y="227"/>
                      <a:pt x="377" y="227"/>
                    </a:cubicBezTo>
                    <a:cubicBezTo>
                      <a:pt x="377" y="226"/>
                      <a:pt x="377" y="226"/>
                      <a:pt x="377" y="225"/>
                    </a:cubicBezTo>
                    <a:cubicBezTo>
                      <a:pt x="378" y="225"/>
                      <a:pt x="379" y="225"/>
                      <a:pt x="380" y="225"/>
                    </a:cubicBezTo>
                    <a:cubicBezTo>
                      <a:pt x="380" y="224"/>
                      <a:pt x="380" y="222"/>
                      <a:pt x="380" y="220"/>
                    </a:cubicBezTo>
                    <a:cubicBezTo>
                      <a:pt x="388" y="220"/>
                      <a:pt x="395" y="220"/>
                      <a:pt x="403" y="220"/>
                    </a:cubicBezTo>
                    <a:cubicBezTo>
                      <a:pt x="403" y="222"/>
                      <a:pt x="403" y="223"/>
                      <a:pt x="403" y="225"/>
                    </a:cubicBezTo>
                    <a:cubicBezTo>
                      <a:pt x="405" y="225"/>
                      <a:pt x="408" y="225"/>
                      <a:pt x="410" y="225"/>
                    </a:cubicBezTo>
                    <a:cubicBezTo>
                      <a:pt x="410" y="223"/>
                      <a:pt x="410" y="222"/>
                      <a:pt x="410" y="220"/>
                    </a:cubicBezTo>
                    <a:cubicBezTo>
                      <a:pt x="411" y="220"/>
                      <a:pt x="411" y="220"/>
                      <a:pt x="412" y="220"/>
                    </a:cubicBezTo>
                    <a:cubicBezTo>
                      <a:pt x="412" y="217"/>
                      <a:pt x="412" y="214"/>
                      <a:pt x="412" y="212"/>
                    </a:cubicBezTo>
                    <a:cubicBezTo>
                      <a:pt x="413" y="212"/>
                      <a:pt x="414" y="212"/>
                      <a:pt x="415" y="212"/>
                    </a:cubicBezTo>
                    <a:cubicBezTo>
                      <a:pt x="415" y="211"/>
                      <a:pt x="416" y="211"/>
                      <a:pt x="416" y="211"/>
                    </a:cubicBezTo>
                    <a:cubicBezTo>
                      <a:pt x="417" y="211"/>
                      <a:pt x="418" y="211"/>
                      <a:pt x="419" y="211"/>
                    </a:cubicBezTo>
                    <a:cubicBezTo>
                      <a:pt x="419" y="211"/>
                      <a:pt x="420" y="211"/>
                      <a:pt x="420" y="212"/>
                    </a:cubicBezTo>
                    <a:cubicBezTo>
                      <a:pt x="421" y="212"/>
                      <a:pt x="422" y="212"/>
                      <a:pt x="423" y="212"/>
                    </a:cubicBezTo>
                    <a:cubicBezTo>
                      <a:pt x="423" y="214"/>
                      <a:pt x="423" y="217"/>
                      <a:pt x="423" y="220"/>
                    </a:cubicBezTo>
                    <a:cubicBezTo>
                      <a:pt x="426" y="220"/>
                      <a:pt x="429" y="220"/>
                      <a:pt x="432" y="220"/>
                    </a:cubicBezTo>
                    <a:cubicBezTo>
                      <a:pt x="432" y="218"/>
                      <a:pt x="432" y="217"/>
                      <a:pt x="432" y="216"/>
                    </a:cubicBezTo>
                    <a:cubicBezTo>
                      <a:pt x="433" y="216"/>
                      <a:pt x="433" y="216"/>
                      <a:pt x="434" y="216"/>
                    </a:cubicBezTo>
                    <a:cubicBezTo>
                      <a:pt x="434" y="217"/>
                      <a:pt x="434" y="218"/>
                      <a:pt x="434" y="220"/>
                    </a:cubicBezTo>
                    <a:cubicBezTo>
                      <a:pt x="437" y="220"/>
                      <a:pt x="437" y="220"/>
                      <a:pt x="437" y="220"/>
                    </a:cubicBezTo>
                    <a:cubicBezTo>
                      <a:pt x="437" y="181"/>
                      <a:pt x="437" y="181"/>
                      <a:pt x="437" y="181"/>
                    </a:cubicBezTo>
                    <a:cubicBezTo>
                      <a:pt x="449" y="181"/>
                      <a:pt x="449" y="181"/>
                      <a:pt x="449" y="181"/>
                    </a:cubicBezTo>
                    <a:cubicBezTo>
                      <a:pt x="449" y="178"/>
                      <a:pt x="449" y="178"/>
                      <a:pt x="449" y="178"/>
                    </a:cubicBezTo>
                    <a:cubicBezTo>
                      <a:pt x="450" y="178"/>
                      <a:pt x="450" y="178"/>
                      <a:pt x="450" y="178"/>
                    </a:cubicBezTo>
                    <a:cubicBezTo>
                      <a:pt x="450" y="180"/>
                      <a:pt x="450" y="180"/>
                      <a:pt x="450" y="180"/>
                    </a:cubicBezTo>
                    <a:cubicBezTo>
                      <a:pt x="456" y="180"/>
                      <a:pt x="456" y="180"/>
                      <a:pt x="456" y="180"/>
                    </a:cubicBezTo>
                    <a:cubicBezTo>
                      <a:pt x="456" y="178"/>
                      <a:pt x="456" y="178"/>
                      <a:pt x="456" y="178"/>
                    </a:cubicBezTo>
                    <a:cubicBezTo>
                      <a:pt x="457" y="178"/>
                      <a:pt x="457" y="178"/>
                      <a:pt x="457" y="178"/>
                    </a:cubicBezTo>
                    <a:cubicBezTo>
                      <a:pt x="457" y="182"/>
                      <a:pt x="457" y="182"/>
                      <a:pt x="457" y="182"/>
                    </a:cubicBezTo>
                    <a:cubicBezTo>
                      <a:pt x="459" y="182"/>
                      <a:pt x="459" y="182"/>
                      <a:pt x="459" y="182"/>
                    </a:cubicBezTo>
                    <a:cubicBezTo>
                      <a:pt x="459" y="186"/>
                      <a:pt x="459" y="186"/>
                      <a:pt x="459" y="186"/>
                    </a:cubicBezTo>
                    <a:cubicBezTo>
                      <a:pt x="466" y="186"/>
                      <a:pt x="466" y="186"/>
                      <a:pt x="466" y="186"/>
                    </a:cubicBezTo>
                    <a:cubicBezTo>
                      <a:pt x="466" y="195"/>
                      <a:pt x="466" y="195"/>
                      <a:pt x="466" y="195"/>
                    </a:cubicBezTo>
                    <a:cubicBezTo>
                      <a:pt x="466" y="195"/>
                      <a:pt x="466" y="195"/>
                      <a:pt x="466" y="195"/>
                    </a:cubicBezTo>
                    <a:cubicBezTo>
                      <a:pt x="466" y="189"/>
                      <a:pt x="466" y="189"/>
                      <a:pt x="466" y="189"/>
                    </a:cubicBezTo>
                    <a:cubicBezTo>
                      <a:pt x="469" y="189"/>
                      <a:pt x="469" y="189"/>
                      <a:pt x="469" y="189"/>
                    </a:cubicBezTo>
                    <a:cubicBezTo>
                      <a:pt x="469" y="199"/>
                      <a:pt x="469" y="199"/>
                      <a:pt x="469" y="199"/>
                    </a:cubicBezTo>
                    <a:cubicBezTo>
                      <a:pt x="478" y="199"/>
                      <a:pt x="478" y="199"/>
                      <a:pt x="478" y="199"/>
                    </a:cubicBezTo>
                    <a:cubicBezTo>
                      <a:pt x="478" y="196"/>
                      <a:pt x="478" y="196"/>
                      <a:pt x="478" y="196"/>
                    </a:cubicBezTo>
                    <a:cubicBezTo>
                      <a:pt x="482" y="196"/>
                      <a:pt x="482" y="196"/>
                      <a:pt x="482" y="196"/>
                    </a:cubicBezTo>
                    <a:cubicBezTo>
                      <a:pt x="482" y="200"/>
                      <a:pt x="482" y="200"/>
                      <a:pt x="482" y="200"/>
                    </a:cubicBezTo>
                    <a:cubicBezTo>
                      <a:pt x="483" y="200"/>
                      <a:pt x="483" y="200"/>
                      <a:pt x="483" y="200"/>
                    </a:cubicBezTo>
                    <a:cubicBezTo>
                      <a:pt x="483" y="196"/>
                      <a:pt x="483" y="196"/>
                      <a:pt x="483" y="196"/>
                    </a:cubicBezTo>
                    <a:cubicBezTo>
                      <a:pt x="487" y="196"/>
                      <a:pt x="487" y="196"/>
                      <a:pt x="487" y="196"/>
                    </a:cubicBezTo>
                    <a:cubicBezTo>
                      <a:pt x="487" y="185"/>
                      <a:pt x="487" y="185"/>
                      <a:pt x="487" y="185"/>
                    </a:cubicBezTo>
                    <a:cubicBezTo>
                      <a:pt x="489" y="185"/>
                      <a:pt x="489" y="185"/>
                      <a:pt x="489" y="185"/>
                    </a:cubicBezTo>
                    <a:cubicBezTo>
                      <a:pt x="493" y="173"/>
                      <a:pt x="493" y="173"/>
                      <a:pt x="493" y="173"/>
                    </a:cubicBezTo>
                    <a:cubicBezTo>
                      <a:pt x="496" y="173"/>
                      <a:pt x="496" y="173"/>
                      <a:pt x="496" y="173"/>
                    </a:cubicBezTo>
                    <a:cubicBezTo>
                      <a:pt x="500" y="185"/>
                      <a:pt x="500" y="185"/>
                      <a:pt x="500" y="185"/>
                    </a:cubicBezTo>
                    <a:cubicBezTo>
                      <a:pt x="502" y="185"/>
                      <a:pt x="502" y="185"/>
                      <a:pt x="502" y="185"/>
                    </a:cubicBezTo>
                    <a:cubicBezTo>
                      <a:pt x="502" y="203"/>
                      <a:pt x="502" y="203"/>
                      <a:pt x="502" y="203"/>
                    </a:cubicBezTo>
                    <a:cubicBezTo>
                      <a:pt x="504" y="203"/>
                      <a:pt x="504" y="203"/>
                      <a:pt x="504" y="203"/>
                    </a:cubicBezTo>
                    <a:cubicBezTo>
                      <a:pt x="504" y="216"/>
                      <a:pt x="504" y="216"/>
                      <a:pt x="504" y="216"/>
                    </a:cubicBezTo>
                    <a:cubicBezTo>
                      <a:pt x="505" y="215"/>
                      <a:pt x="505" y="215"/>
                      <a:pt x="505" y="215"/>
                    </a:cubicBezTo>
                    <a:cubicBezTo>
                      <a:pt x="505" y="211"/>
                      <a:pt x="505" y="211"/>
                      <a:pt x="505" y="211"/>
                    </a:cubicBezTo>
                    <a:cubicBezTo>
                      <a:pt x="506" y="215"/>
                      <a:pt x="506" y="215"/>
                      <a:pt x="506" y="215"/>
                    </a:cubicBezTo>
                    <a:cubicBezTo>
                      <a:pt x="508" y="215"/>
                      <a:pt x="508" y="215"/>
                      <a:pt x="508" y="215"/>
                    </a:cubicBezTo>
                    <a:cubicBezTo>
                      <a:pt x="508" y="190"/>
                      <a:pt x="508" y="190"/>
                      <a:pt x="508" y="190"/>
                    </a:cubicBezTo>
                    <a:cubicBezTo>
                      <a:pt x="517" y="190"/>
                      <a:pt x="517" y="190"/>
                      <a:pt x="517" y="190"/>
                    </a:cubicBezTo>
                    <a:cubicBezTo>
                      <a:pt x="520" y="194"/>
                      <a:pt x="520" y="194"/>
                      <a:pt x="520" y="194"/>
                    </a:cubicBezTo>
                    <a:cubicBezTo>
                      <a:pt x="520" y="190"/>
                      <a:pt x="520" y="190"/>
                      <a:pt x="520" y="190"/>
                    </a:cubicBezTo>
                    <a:cubicBezTo>
                      <a:pt x="521" y="190"/>
                      <a:pt x="521" y="190"/>
                      <a:pt x="521" y="190"/>
                    </a:cubicBezTo>
                    <a:cubicBezTo>
                      <a:pt x="521" y="190"/>
                      <a:pt x="521" y="190"/>
                      <a:pt x="521" y="190"/>
                    </a:cubicBezTo>
                    <a:cubicBezTo>
                      <a:pt x="524" y="190"/>
                      <a:pt x="524" y="190"/>
                      <a:pt x="524" y="190"/>
                    </a:cubicBezTo>
                    <a:cubicBezTo>
                      <a:pt x="524" y="183"/>
                      <a:pt x="524" y="183"/>
                      <a:pt x="524" y="183"/>
                    </a:cubicBezTo>
                    <a:cubicBezTo>
                      <a:pt x="526" y="183"/>
                      <a:pt x="526" y="183"/>
                      <a:pt x="526" y="183"/>
                    </a:cubicBezTo>
                    <a:cubicBezTo>
                      <a:pt x="526" y="179"/>
                      <a:pt x="526" y="179"/>
                      <a:pt x="526" y="179"/>
                    </a:cubicBezTo>
                    <a:cubicBezTo>
                      <a:pt x="527" y="179"/>
                      <a:pt x="527" y="179"/>
                      <a:pt x="527" y="179"/>
                    </a:cubicBezTo>
                    <a:cubicBezTo>
                      <a:pt x="527" y="173"/>
                      <a:pt x="527" y="173"/>
                      <a:pt x="527" y="173"/>
                    </a:cubicBezTo>
                    <a:cubicBezTo>
                      <a:pt x="531" y="173"/>
                      <a:pt x="531" y="173"/>
                      <a:pt x="531" y="173"/>
                    </a:cubicBezTo>
                    <a:cubicBezTo>
                      <a:pt x="531" y="164"/>
                      <a:pt x="531" y="164"/>
                      <a:pt x="531" y="164"/>
                    </a:cubicBezTo>
                    <a:cubicBezTo>
                      <a:pt x="534" y="164"/>
                      <a:pt x="534" y="164"/>
                      <a:pt x="534" y="164"/>
                    </a:cubicBezTo>
                    <a:cubicBezTo>
                      <a:pt x="534" y="163"/>
                      <a:pt x="534" y="163"/>
                      <a:pt x="534" y="163"/>
                    </a:cubicBezTo>
                    <a:cubicBezTo>
                      <a:pt x="535" y="163"/>
                      <a:pt x="535" y="163"/>
                      <a:pt x="535" y="163"/>
                    </a:cubicBezTo>
                    <a:cubicBezTo>
                      <a:pt x="535" y="154"/>
                      <a:pt x="535" y="154"/>
                      <a:pt x="535" y="154"/>
                    </a:cubicBezTo>
                    <a:cubicBezTo>
                      <a:pt x="537" y="154"/>
                      <a:pt x="537" y="154"/>
                      <a:pt x="537" y="154"/>
                    </a:cubicBezTo>
                    <a:cubicBezTo>
                      <a:pt x="537" y="152"/>
                      <a:pt x="537" y="152"/>
                      <a:pt x="537" y="152"/>
                    </a:cubicBezTo>
                    <a:cubicBezTo>
                      <a:pt x="539" y="152"/>
                      <a:pt x="539" y="152"/>
                      <a:pt x="539" y="152"/>
                    </a:cubicBezTo>
                    <a:cubicBezTo>
                      <a:pt x="539" y="143"/>
                      <a:pt x="539" y="143"/>
                      <a:pt x="539" y="143"/>
                    </a:cubicBezTo>
                    <a:cubicBezTo>
                      <a:pt x="546" y="143"/>
                      <a:pt x="546" y="143"/>
                      <a:pt x="546" y="143"/>
                    </a:cubicBezTo>
                    <a:cubicBezTo>
                      <a:pt x="546" y="140"/>
                      <a:pt x="546" y="140"/>
                      <a:pt x="546" y="140"/>
                    </a:cubicBezTo>
                    <a:cubicBezTo>
                      <a:pt x="556" y="140"/>
                      <a:pt x="556" y="140"/>
                      <a:pt x="556" y="140"/>
                    </a:cubicBezTo>
                    <a:cubicBezTo>
                      <a:pt x="556" y="137"/>
                      <a:pt x="556" y="137"/>
                      <a:pt x="556" y="137"/>
                    </a:cubicBezTo>
                    <a:cubicBezTo>
                      <a:pt x="561" y="137"/>
                      <a:pt x="561" y="137"/>
                      <a:pt x="561" y="137"/>
                    </a:cubicBezTo>
                    <a:cubicBezTo>
                      <a:pt x="561" y="140"/>
                      <a:pt x="561" y="140"/>
                      <a:pt x="561" y="140"/>
                    </a:cubicBezTo>
                    <a:cubicBezTo>
                      <a:pt x="562" y="140"/>
                      <a:pt x="562" y="140"/>
                      <a:pt x="562" y="140"/>
                    </a:cubicBezTo>
                    <a:cubicBezTo>
                      <a:pt x="562" y="138"/>
                      <a:pt x="562" y="138"/>
                      <a:pt x="562" y="138"/>
                    </a:cubicBezTo>
                    <a:cubicBezTo>
                      <a:pt x="565" y="138"/>
                      <a:pt x="565" y="138"/>
                      <a:pt x="565" y="138"/>
                    </a:cubicBezTo>
                    <a:cubicBezTo>
                      <a:pt x="565" y="140"/>
                      <a:pt x="565" y="140"/>
                      <a:pt x="565" y="140"/>
                    </a:cubicBezTo>
                    <a:cubicBezTo>
                      <a:pt x="567" y="140"/>
                      <a:pt x="567" y="140"/>
                      <a:pt x="567" y="140"/>
                    </a:cubicBezTo>
                    <a:cubicBezTo>
                      <a:pt x="567" y="137"/>
                      <a:pt x="567" y="137"/>
                      <a:pt x="567" y="137"/>
                    </a:cubicBezTo>
                    <a:cubicBezTo>
                      <a:pt x="571" y="137"/>
                      <a:pt x="571" y="137"/>
                      <a:pt x="571" y="137"/>
                    </a:cubicBezTo>
                    <a:cubicBezTo>
                      <a:pt x="571" y="140"/>
                      <a:pt x="571" y="140"/>
                      <a:pt x="571" y="140"/>
                    </a:cubicBezTo>
                    <a:cubicBezTo>
                      <a:pt x="578" y="140"/>
                      <a:pt x="578" y="140"/>
                      <a:pt x="578" y="140"/>
                    </a:cubicBezTo>
                    <a:cubicBezTo>
                      <a:pt x="578" y="144"/>
                      <a:pt x="578" y="144"/>
                      <a:pt x="578" y="144"/>
                    </a:cubicBezTo>
                    <a:cubicBezTo>
                      <a:pt x="582" y="144"/>
                      <a:pt x="582" y="144"/>
                      <a:pt x="582" y="144"/>
                    </a:cubicBezTo>
                    <a:cubicBezTo>
                      <a:pt x="582" y="167"/>
                      <a:pt x="582" y="167"/>
                      <a:pt x="582" y="167"/>
                    </a:cubicBezTo>
                    <a:cubicBezTo>
                      <a:pt x="584" y="167"/>
                      <a:pt x="584" y="167"/>
                      <a:pt x="584" y="167"/>
                    </a:cubicBezTo>
                    <a:cubicBezTo>
                      <a:pt x="584" y="158"/>
                      <a:pt x="584" y="158"/>
                      <a:pt x="584" y="158"/>
                    </a:cubicBezTo>
                    <a:cubicBezTo>
                      <a:pt x="595" y="158"/>
                      <a:pt x="595" y="158"/>
                      <a:pt x="595" y="158"/>
                    </a:cubicBezTo>
                    <a:cubicBezTo>
                      <a:pt x="595" y="167"/>
                      <a:pt x="595" y="167"/>
                      <a:pt x="595" y="167"/>
                    </a:cubicBezTo>
                    <a:cubicBezTo>
                      <a:pt x="597" y="167"/>
                      <a:pt x="597" y="167"/>
                      <a:pt x="597" y="167"/>
                    </a:cubicBezTo>
                    <a:cubicBezTo>
                      <a:pt x="597" y="191"/>
                      <a:pt x="597" y="191"/>
                      <a:pt x="597" y="191"/>
                    </a:cubicBezTo>
                    <a:cubicBezTo>
                      <a:pt x="598" y="190"/>
                      <a:pt x="598" y="190"/>
                      <a:pt x="598" y="190"/>
                    </a:cubicBezTo>
                    <a:cubicBezTo>
                      <a:pt x="599" y="171"/>
                      <a:pt x="599" y="171"/>
                      <a:pt x="599" y="171"/>
                    </a:cubicBezTo>
                    <a:cubicBezTo>
                      <a:pt x="599" y="190"/>
                      <a:pt x="599" y="190"/>
                      <a:pt x="599" y="190"/>
                    </a:cubicBezTo>
                    <a:cubicBezTo>
                      <a:pt x="602" y="191"/>
                      <a:pt x="602" y="191"/>
                      <a:pt x="602" y="191"/>
                    </a:cubicBezTo>
                    <a:cubicBezTo>
                      <a:pt x="603" y="202"/>
                      <a:pt x="603" y="202"/>
                      <a:pt x="603" y="202"/>
                    </a:cubicBezTo>
                    <a:cubicBezTo>
                      <a:pt x="608" y="205"/>
                      <a:pt x="608" y="205"/>
                      <a:pt x="608" y="205"/>
                    </a:cubicBezTo>
                    <a:cubicBezTo>
                      <a:pt x="608" y="200"/>
                      <a:pt x="608" y="200"/>
                      <a:pt x="608" y="200"/>
                    </a:cubicBezTo>
                    <a:cubicBezTo>
                      <a:pt x="610" y="200"/>
                      <a:pt x="610" y="200"/>
                      <a:pt x="610" y="200"/>
                    </a:cubicBezTo>
                    <a:cubicBezTo>
                      <a:pt x="610" y="198"/>
                      <a:pt x="610" y="198"/>
                      <a:pt x="610" y="198"/>
                    </a:cubicBezTo>
                    <a:cubicBezTo>
                      <a:pt x="624" y="198"/>
                      <a:pt x="624" y="198"/>
                      <a:pt x="624" y="198"/>
                    </a:cubicBezTo>
                    <a:cubicBezTo>
                      <a:pt x="624" y="198"/>
                      <a:pt x="624" y="198"/>
                      <a:pt x="624" y="198"/>
                    </a:cubicBezTo>
                    <a:cubicBezTo>
                      <a:pt x="626" y="198"/>
                      <a:pt x="626" y="198"/>
                      <a:pt x="626" y="198"/>
                    </a:cubicBezTo>
                    <a:cubicBezTo>
                      <a:pt x="626" y="195"/>
                      <a:pt x="626" y="195"/>
                      <a:pt x="626" y="195"/>
                    </a:cubicBezTo>
                    <a:cubicBezTo>
                      <a:pt x="629" y="195"/>
                      <a:pt x="629" y="195"/>
                      <a:pt x="629" y="195"/>
                    </a:cubicBezTo>
                    <a:cubicBezTo>
                      <a:pt x="629" y="199"/>
                      <a:pt x="629" y="199"/>
                      <a:pt x="629" y="199"/>
                    </a:cubicBezTo>
                    <a:cubicBezTo>
                      <a:pt x="630" y="199"/>
                      <a:pt x="630" y="199"/>
                      <a:pt x="630" y="199"/>
                    </a:cubicBezTo>
                    <a:cubicBezTo>
                      <a:pt x="630" y="194"/>
                      <a:pt x="630" y="194"/>
                      <a:pt x="630" y="194"/>
                    </a:cubicBezTo>
                    <a:cubicBezTo>
                      <a:pt x="633" y="194"/>
                      <a:pt x="633" y="194"/>
                      <a:pt x="633" y="194"/>
                    </a:cubicBezTo>
                    <a:cubicBezTo>
                      <a:pt x="633" y="192"/>
                      <a:pt x="633" y="192"/>
                      <a:pt x="633" y="192"/>
                    </a:cubicBezTo>
                    <a:cubicBezTo>
                      <a:pt x="638" y="192"/>
                      <a:pt x="638" y="192"/>
                      <a:pt x="638" y="192"/>
                    </a:cubicBezTo>
                    <a:cubicBezTo>
                      <a:pt x="638" y="186"/>
                      <a:pt x="638" y="186"/>
                      <a:pt x="638" y="186"/>
                    </a:cubicBezTo>
                    <a:cubicBezTo>
                      <a:pt x="640" y="186"/>
                      <a:pt x="640" y="186"/>
                      <a:pt x="640" y="186"/>
                    </a:cubicBezTo>
                    <a:cubicBezTo>
                      <a:pt x="640" y="184"/>
                      <a:pt x="640" y="184"/>
                      <a:pt x="640" y="184"/>
                    </a:cubicBezTo>
                    <a:cubicBezTo>
                      <a:pt x="645" y="184"/>
                      <a:pt x="645" y="184"/>
                      <a:pt x="645" y="184"/>
                    </a:cubicBezTo>
                    <a:cubicBezTo>
                      <a:pt x="645" y="180"/>
                      <a:pt x="645" y="180"/>
                      <a:pt x="645" y="180"/>
                    </a:cubicBezTo>
                    <a:cubicBezTo>
                      <a:pt x="647" y="180"/>
                      <a:pt x="647" y="180"/>
                      <a:pt x="647" y="180"/>
                    </a:cubicBezTo>
                    <a:cubicBezTo>
                      <a:pt x="647" y="170"/>
                      <a:pt x="647" y="170"/>
                      <a:pt x="647" y="170"/>
                    </a:cubicBezTo>
                    <a:cubicBezTo>
                      <a:pt x="652" y="170"/>
                      <a:pt x="652" y="170"/>
                      <a:pt x="652" y="170"/>
                    </a:cubicBezTo>
                    <a:cubicBezTo>
                      <a:pt x="652" y="168"/>
                      <a:pt x="652" y="168"/>
                      <a:pt x="652" y="168"/>
                    </a:cubicBezTo>
                    <a:cubicBezTo>
                      <a:pt x="654" y="168"/>
                      <a:pt x="654" y="168"/>
                      <a:pt x="654" y="168"/>
                    </a:cubicBezTo>
                    <a:cubicBezTo>
                      <a:pt x="654" y="155"/>
                      <a:pt x="654" y="155"/>
                      <a:pt x="654" y="155"/>
                    </a:cubicBezTo>
                    <a:cubicBezTo>
                      <a:pt x="659" y="155"/>
                      <a:pt x="659" y="155"/>
                      <a:pt x="659" y="155"/>
                    </a:cubicBezTo>
                    <a:cubicBezTo>
                      <a:pt x="659" y="150"/>
                      <a:pt x="659" y="150"/>
                      <a:pt x="659" y="150"/>
                    </a:cubicBezTo>
                    <a:cubicBezTo>
                      <a:pt x="670" y="150"/>
                      <a:pt x="670" y="150"/>
                      <a:pt x="670" y="150"/>
                    </a:cubicBezTo>
                    <a:cubicBezTo>
                      <a:pt x="670" y="156"/>
                      <a:pt x="670" y="156"/>
                      <a:pt x="670" y="156"/>
                    </a:cubicBezTo>
                    <a:cubicBezTo>
                      <a:pt x="677" y="156"/>
                      <a:pt x="677" y="156"/>
                      <a:pt x="677" y="156"/>
                    </a:cubicBezTo>
                    <a:cubicBezTo>
                      <a:pt x="677" y="169"/>
                      <a:pt x="677" y="169"/>
                      <a:pt x="677" y="169"/>
                    </a:cubicBezTo>
                    <a:cubicBezTo>
                      <a:pt x="681" y="169"/>
                      <a:pt x="681" y="169"/>
                      <a:pt x="681" y="169"/>
                    </a:cubicBezTo>
                    <a:cubicBezTo>
                      <a:pt x="681" y="198"/>
                      <a:pt x="681" y="198"/>
                      <a:pt x="681" y="198"/>
                    </a:cubicBezTo>
                    <a:cubicBezTo>
                      <a:pt x="683" y="198"/>
                      <a:pt x="683" y="198"/>
                      <a:pt x="683" y="198"/>
                    </a:cubicBezTo>
                    <a:cubicBezTo>
                      <a:pt x="685" y="191"/>
                      <a:pt x="685" y="191"/>
                      <a:pt x="685" y="191"/>
                    </a:cubicBezTo>
                    <a:cubicBezTo>
                      <a:pt x="687" y="194"/>
                      <a:pt x="687" y="194"/>
                      <a:pt x="687" y="194"/>
                    </a:cubicBezTo>
                    <a:cubicBezTo>
                      <a:pt x="687" y="194"/>
                      <a:pt x="687" y="194"/>
                      <a:pt x="687" y="194"/>
                    </a:cubicBezTo>
                    <a:cubicBezTo>
                      <a:pt x="687" y="198"/>
                      <a:pt x="687" y="198"/>
                      <a:pt x="687" y="198"/>
                    </a:cubicBezTo>
                    <a:cubicBezTo>
                      <a:pt x="689" y="198"/>
                      <a:pt x="689" y="198"/>
                      <a:pt x="689" y="198"/>
                    </a:cubicBezTo>
                    <a:cubicBezTo>
                      <a:pt x="689" y="208"/>
                      <a:pt x="689" y="208"/>
                      <a:pt x="689" y="208"/>
                    </a:cubicBezTo>
                    <a:cubicBezTo>
                      <a:pt x="691" y="208"/>
                      <a:pt x="691" y="208"/>
                      <a:pt x="691" y="208"/>
                    </a:cubicBezTo>
                    <a:cubicBezTo>
                      <a:pt x="691" y="215"/>
                      <a:pt x="691" y="215"/>
                      <a:pt x="691" y="215"/>
                    </a:cubicBezTo>
                    <a:cubicBezTo>
                      <a:pt x="695" y="215"/>
                      <a:pt x="695" y="215"/>
                      <a:pt x="695" y="215"/>
                    </a:cubicBezTo>
                    <a:cubicBezTo>
                      <a:pt x="695" y="212"/>
                      <a:pt x="695" y="212"/>
                      <a:pt x="695" y="212"/>
                    </a:cubicBezTo>
                    <a:cubicBezTo>
                      <a:pt x="700" y="212"/>
                      <a:pt x="700" y="212"/>
                      <a:pt x="700" y="212"/>
                    </a:cubicBezTo>
                    <a:cubicBezTo>
                      <a:pt x="700" y="205"/>
                      <a:pt x="700" y="205"/>
                      <a:pt x="700" y="205"/>
                    </a:cubicBezTo>
                    <a:cubicBezTo>
                      <a:pt x="712" y="205"/>
                      <a:pt x="712" y="205"/>
                      <a:pt x="712" y="205"/>
                    </a:cubicBezTo>
                    <a:cubicBezTo>
                      <a:pt x="712" y="207"/>
                      <a:pt x="712" y="207"/>
                      <a:pt x="712" y="207"/>
                    </a:cubicBezTo>
                    <a:cubicBezTo>
                      <a:pt x="713" y="207"/>
                      <a:pt x="713" y="207"/>
                      <a:pt x="713" y="207"/>
                    </a:cubicBezTo>
                    <a:cubicBezTo>
                      <a:pt x="713" y="208"/>
                      <a:pt x="713" y="208"/>
                      <a:pt x="713" y="208"/>
                    </a:cubicBezTo>
                    <a:cubicBezTo>
                      <a:pt x="714" y="208"/>
                      <a:pt x="714" y="208"/>
                      <a:pt x="714" y="208"/>
                    </a:cubicBezTo>
                    <a:cubicBezTo>
                      <a:pt x="714" y="205"/>
                      <a:pt x="714" y="205"/>
                      <a:pt x="714" y="205"/>
                    </a:cubicBezTo>
                    <a:cubicBezTo>
                      <a:pt x="716" y="205"/>
                      <a:pt x="716" y="205"/>
                      <a:pt x="716" y="205"/>
                    </a:cubicBezTo>
                    <a:cubicBezTo>
                      <a:pt x="716" y="210"/>
                      <a:pt x="716" y="210"/>
                      <a:pt x="716" y="210"/>
                    </a:cubicBezTo>
                    <a:cubicBezTo>
                      <a:pt x="718" y="210"/>
                      <a:pt x="718" y="210"/>
                      <a:pt x="718" y="210"/>
                    </a:cubicBezTo>
                    <a:cubicBezTo>
                      <a:pt x="718" y="208"/>
                      <a:pt x="718" y="208"/>
                      <a:pt x="718" y="208"/>
                    </a:cubicBezTo>
                    <a:cubicBezTo>
                      <a:pt x="720" y="208"/>
                      <a:pt x="720" y="208"/>
                      <a:pt x="720" y="208"/>
                    </a:cubicBezTo>
                    <a:cubicBezTo>
                      <a:pt x="720" y="201"/>
                      <a:pt x="720" y="201"/>
                      <a:pt x="720" y="201"/>
                    </a:cubicBezTo>
                    <a:cubicBezTo>
                      <a:pt x="729" y="201"/>
                      <a:pt x="729" y="201"/>
                      <a:pt x="729" y="201"/>
                    </a:cubicBezTo>
                    <a:cubicBezTo>
                      <a:pt x="729" y="203"/>
                      <a:pt x="729" y="203"/>
                      <a:pt x="729" y="203"/>
                    </a:cubicBezTo>
                    <a:cubicBezTo>
                      <a:pt x="731" y="203"/>
                      <a:pt x="731" y="203"/>
                      <a:pt x="731" y="203"/>
                    </a:cubicBezTo>
                    <a:cubicBezTo>
                      <a:pt x="731" y="199"/>
                      <a:pt x="731" y="199"/>
                      <a:pt x="731" y="199"/>
                    </a:cubicBezTo>
                    <a:cubicBezTo>
                      <a:pt x="736" y="199"/>
                      <a:pt x="736" y="199"/>
                      <a:pt x="736" y="199"/>
                    </a:cubicBezTo>
                    <a:cubicBezTo>
                      <a:pt x="736" y="192"/>
                      <a:pt x="736" y="192"/>
                      <a:pt x="736" y="192"/>
                    </a:cubicBezTo>
                    <a:cubicBezTo>
                      <a:pt x="740" y="192"/>
                      <a:pt x="740" y="192"/>
                      <a:pt x="740" y="192"/>
                    </a:cubicBezTo>
                    <a:cubicBezTo>
                      <a:pt x="740" y="194"/>
                      <a:pt x="740" y="194"/>
                      <a:pt x="740" y="194"/>
                    </a:cubicBezTo>
                    <a:cubicBezTo>
                      <a:pt x="743" y="194"/>
                      <a:pt x="743" y="194"/>
                      <a:pt x="743" y="194"/>
                    </a:cubicBezTo>
                    <a:cubicBezTo>
                      <a:pt x="743" y="188"/>
                      <a:pt x="743" y="188"/>
                      <a:pt x="743" y="188"/>
                    </a:cubicBezTo>
                    <a:cubicBezTo>
                      <a:pt x="747" y="188"/>
                      <a:pt x="747" y="188"/>
                      <a:pt x="747" y="188"/>
                    </a:cubicBezTo>
                    <a:cubicBezTo>
                      <a:pt x="747" y="192"/>
                      <a:pt x="747" y="192"/>
                      <a:pt x="747" y="192"/>
                    </a:cubicBezTo>
                    <a:cubicBezTo>
                      <a:pt x="753" y="192"/>
                      <a:pt x="753" y="192"/>
                      <a:pt x="753" y="192"/>
                    </a:cubicBezTo>
                    <a:cubicBezTo>
                      <a:pt x="753" y="190"/>
                      <a:pt x="753" y="190"/>
                      <a:pt x="753" y="190"/>
                    </a:cubicBezTo>
                    <a:cubicBezTo>
                      <a:pt x="758" y="190"/>
                      <a:pt x="758" y="190"/>
                      <a:pt x="758" y="190"/>
                    </a:cubicBezTo>
                    <a:cubicBezTo>
                      <a:pt x="758" y="192"/>
                      <a:pt x="758" y="192"/>
                      <a:pt x="758" y="192"/>
                    </a:cubicBezTo>
                    <a:cubicBezTo>
                      <a:pt x="760" y="192"/>
                      <a:pt x="760" y="192"/>
                      <a:pt x="760" y="192"/>
                    </a:cubicBezTo>
                    <a:cubicBezTo>
                      <a:pt x="760" y="196"/>
                      <a:pt x="760" y="196"/>
                      <a:pt x="760" y="196"/>
                    </a:cubicBezTo>
                    <a:cubicBezTo>
                      <a:pt x="762" y="196"/>
                      <a:pt x="762" y="196"/>
                      <a:pt x="762" y="196"/>
                    </a:cubicBezTo>
                    <a:cubicBezTo>
                      <a:pt x="762" y="199"/>
                      <a:pt x="762" y="199"/>
                      <a:pt x="762" y="199"/>
                    </a:cubicBezTo>
                    <a:cubicBezTo>
                      <a:pt x="776" y="199"/>
                      <a:pt x="776" y="199"/>
                      <a:pt x="776" y="199"/>
                    </a:cubicBezTo>
                    <a:cubicBezTo>
                      <a:pt x="776" y="208"/>
                      <a:pt x="776" y="208"/>
                      <a:pt x="776" y="208"/>
                    </a:cubicBezTo>
                    <a:cubicBezTo>
                      <a:pt x="780" y="208"/>
                      <a:pt x="780" y="208"/>
                      <a:pt x="780" y="208"/>
                    </a:cubicBezTo>
                    <a:cubicBezTo>
                      <a:pt x="780" y="205"/>
                      <a:pt x="780" y="205"/>
                      <a:pt x="780" y="205"/>
                    </a:cubicBezTo>
                    <a:cubicBezTo>
                      <a:pt x="794" y="205"/>
                      <a:pt x="794" y="205"/>
                      <a:pt x="794" y="205"/>
                    </a:cubicBezTo>
                    <a:cubicBezTo>
                      <a:pt x="794" y="202"/>
                      <a:pt x="794" y="202"/>
                      <a:pt x="794" y="202"/>
                    </a:cubicBezTo>
                    <a:cubicBezTo>
                      <a:pt x="796" y="201"/>
                      <a:pt x="796" y="201"/>
                      <a:pt x="796" y="201"/>
                    </a:cubicBezTo>
                    <a:cubicBezTo>
                      <a:pt x="796" y="192"/>
                      <a:pt x="796" y="192"/>
                      <a:pt x="796" y="192"/>
                    </a:cubicBezTo>
                    <a:cubicBezTo>
                      <a:pt x="801" y="192"/>
                      <a:pt x="801" y="192"/>
                      <a:pt x="801" y="192"/>
                    </a:cubicBezTo>
                    <a:cubicBezTo>
                      <a:pt x="802" y="197"/>
                      <a:pt x="802" y="197"/>
                      <a:pt x="802" y="197"/>
                    </a:cubicBezTo>
                    <a:cubicBezTo>
                      <a:pt x="803" y="196"/>
                      <a:pt x="803" y="196"/>
                      <a:pt x="803" y="196"/>
                    </a:cubicBezTo>
                    <a:cubicBezTo>
                      <a:pt x="806" y="195"/>
                      <a:pt x="806" y="195"/>
                      <a:pt x="806" y="195"/>
                    </a:cubicBezTo>
                    <a:cubicBezTo>
                      <a:pt x="806" y="171"/>
                      <a:pt x="806" y="171"/>
                      <a:pt x="806" y="171"/>
                    </a:cubicBezTo>
                    <a:cubicBezTo>
                      <a:pt x="810" y="171"/>
                      <a:pt x="810" y="171"/>
                      <a:pt x="810" y="171"/>
                    </a:cubicBezTo>
                    <a:cubicBezTo>
                      <a:pt x="810" y="132"/>
                      <a:pt x="810" y="132"/>
                      <a:pt x="810" y="132"/>
                    </a:cubicBezTo>
                    <a:cubicBezTo>
                      <a:pt x="815" y="132"/>
                      <a:pt x="815" y="132"/>
                      <a:pt x="815" y="132"/>
                    </a:cubicBezTo>
                    <a:cubicBezTo>
                      <a:pt x="815" y="100"/>
                      <a:pt x="815" y="100"/>
                      <a:pt x="815" y="100"/>
                    </a:cubicBezTo>
                    <a:cubicBezTo>
                      <a:pt x="816" y="98"/>
                      <a:pt x="816" y="98"/>
                      <a:pt x="816" y="98"/>
                    </a:cubicBezTo>
                    <a:cubicBezTo>
                      <a:pt x="816" y="91"/>
                      <a:pt x="816" y="91"/>
                      <a:pt x="816" y="91"/>
                    </a:cubicBezTo>
                    <a:cubicBezTo>
                      <a:pt x="821" y="91"/>
                      <a:pt x="821" y="91"/>
                      <a:pt x="821" y="91"/>
                    </a:cubicBezTo>
                    <a:cubicBezTo>
                      <a:pt x="833" y="69"/>
                      <a:pt x="833" y="69"/>
                      <a:pt x="833" y="69"/>
                    </a:cubicBezTo>
                    <a:cubicBezTo>
                      <a:pt x="833" y="0"/>
                      <a:pt x="833" y="0"/>
                      <a:pt x="833" y="0"/>
                    </a:cubicBezTo>
                    <a:cubicBezTo>
                      <a:pt x="834" y="69"/>
                      <a:pt x="834" y="69"/>
                      <a:pt x="834" y="69"/>
                    </a:cubicBezTo>
                    <a:cubicBezTo>
                      <a:pt x="845" y="92"/>
                      <a:pt x="845" y="92"/>
                      <a:pt x="845" y="92"/>
                    </a:cubicBezTo>
                    <a:cubicBezTo>
                      <a:pt x="850" y="92"/>
                      <a:pt x="850" y="92"/>
                      <a:pt x="850" y="92"/>
                    </a:cubicBezTo>
                    <a:cubicBezTo>
                      <a:pt x="850" y="99"/>
                      <a:pt x="850" y="99"/>
                      <a:pt x="850" y="99"/>
                    </a:cubicBezTo>
                    <a:cubicBezTo>
                      <a:pt x="851" y="100"/>
                      <a:pt x="851" y="100"/>
                      <a:pt x="851" y="100"/>
                    </a:cubicBezTo>
                    <a:cubicBezTo>
                      <a:pt x="851" y="132"/>
                      <a:pt x="851" y="132"/>
                      <a:pt x="851" y="132"/>
                    </a:cubicBezTo>
                    <a:cubicBezTo>
                      <a:pt x="855" y="132"/>
                      <a:pt x="855" y="132"/>
                      <a:pt x="855" y="132"/>
                    </a:cubicBezTo>
                    <a:cubicBezTo>
                      <a:pt x="855" y="170"/>
                      <a:pt x="855" y="170"/>
                      <a:pt x="855" y="170"/>
                    </a:cubicBezTo>
                    <a:cubicBezTo>
                      <a:pt x="860" y="170"/>
                      <a:pt x="860" y="170"/>
                      <a:pt x="860" y="170"/>
                    </a:cubicBezTo>
                    <a:cubicBezTo>
                      <a:pt x="860" y="204"/>
                      <a:pt x="860" y="204"/>
                      <a:pt x="860" y="204"/>
                    </a:cubicBezTo>
                    <a:cubicBezTo>
                      <a:pt x="868" y="204"/>
                      <a:pt x="868" y="204"/>
                      <a:pt x="868" y="204"/>
                    </a:cubicBezTo>
                    <a:cubicBezTo>
                      <a:pt x="869" y="200"/>
                      <a:pt x="869" y="200"/>
                      <a:pt x="869" y="200"/>
                    </a:cubicBezTo>
                    <a:cubicBezTo>
                      <a:pt x="874" y="200"/>
                      <a:pt x="874" y="200"/>
                      <a:pt x="874" y="200"/>
                    </a:cubicBezTo>
                    <a:cubicBezTo>
                      <a:pt x="874" y="202"/>
                      <a:pt x="874" y="202"/>
                      <a:pt x="874" y="202"/>
                    </a:cubicBezTo>
                    <a:cubicBezTo>
                      <a:pt x="880" y="202"/>
                      <a:pt x="880" y="202"/>
                      <a:pt x="880" y="202"/>
                    </a:cubicBezTo>
                    <a:cubicBezTo>
                      <a:pt x="880" y="248"/>
                      <a:pt x="880" y="248"/>
                      <a:pt x="880" y="248"/>
                    </a:cubicBezTo>
                    <a:cubicBezTo>
                      <a:pt x="0" y="248"/>
                      <a:pt x="0" y="248"/>
                      <a:pt x="0" y="24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2"/>
              <p:cNvSpPr>
                <a:spLocks/>
              </p:cNvSpPr>
              <p:nvPr/>
            </p:nvSpPr>
            <p:spPr bwMode="auto">
              <a:xfrm>
                <a:off x="4338639" y="3995473"/>
                <a:ext cx="3086100" cy="474662"/>
              </a:xfrm>
              <a:custGeom>
                <a:avLst/>
                <a:gdLst>
                  <a:gd name="T0" fmla="*/ 1193 w 1944"/>
                  <a:gd name="T1" fmla="*/ 183 h 299"/>
                  <a:gd name="T2" fmla="*/ 1233 w 1944"/>
                  <a:gd name="T3" fmla="*/ 240 h 299"/>
                  <a:gd name="T4" fmla="*/ 1284 w 1944"/>
                  <a:gd name="T5" fmla="*/ 123 h 299"/>
                  <a:gd name="T6" fmla="*/ 1291 w 1944"/>
                  <a:gd name="T7" fmla="*/ 211 h 299"/>
                  <a:gd name="T8" fmla="*/ 1350 w 1944"/>
                  <a:gd name="T9" fmla="*/ 102 h 299"/>
                  <a:gd name="T10" fmla="*/ 1403 w 1944"/>
                  <a:gd name="T11" fmla="*/ 208 h 299"/>
                  <a:gd name="T12" fmla="*/ 1405 w 1944"/>
                  <a:gd name="T13" fmla="*/ 128 h 299"/>
                  <a:gd name="T14" fmla="*/ 1438 w 1944"/>
                  <a:gd name="T15" fmla="*/ 251 h 299"/>
                  <a:gd name="T16" fmla="*/ 1474 w 1944"/>
                  <a:gd name="T17" fmla="*/ 126 h 299"/>
                  <a:gd name="T18" fmla="*/ 1512 w 1944"/>
                  <a:gd name="T19" fmla="*/ 240 h 299"/>
                  <a:gd name="T20" fmla="*/ 1533 w 1944"/>
                  <a:gd name="T21" fmla="*/ 130 h 299"/>
                  <a:gd name="T22" fmla="*/ 1592 w 1944"/>
                  <a:gd name="T23" fmla="*/ 209 h 299"/>
                  <a:gd name="T24" fmla="*/ 1628 w 1944"/>
                  <a:gd name="T25" fmla="*/ 133 h 299"/>
                  <a:gd name="T26" fmla="*/ 1638 w 1944"/>
                  <a:gd name="T27" fmla="*/ 123 h 299"/>
                  <a:gd name="T28" fmla="*/ 1659 w 1944"/>
                  <a:gd name="T29" fmla="*/ 126 h 299"/>
                  <a:gd name="T30" fmla="*/ 1678 w 1944"/>
                  <a:gd name="T31" fmla="*/ 199 h 299"/>
                  <a:gd name="T32" fmla="*/ 1709 w 1944"/>
                  <a:gd name="T33" fmla="*/ 170 h 299"/>
                  <a:gd name="T34" fmla="*/ 1749 w 1944"/>
                  <a:gd name="T35" fmla="*/ 161 h 299"/>
                  <a:gd name="T36" fmla="*/ 1795 w 1944"/>
                  <a:gd name="T37" fmla="*/ 88 h 299"/>
                  <a:gd name="T38" fmla="*/ 1833 w 1944"/>
                  <a:gd name="T39" fmla="*/ 228 h 299"/>
                  <a:gd name="T40" fmla="*/ 1866 w 1944"/>
                  <a:gd name="T41" fmla="*/ 87 h 299"/>
                  <a:gd name="T42" fmla="*/ 1907 w 1944"/>
                  <a:gd name="T43" fmla="*/ 137 h 299"/>
                  <a:gd name="T44" fmla="*/ 1937 w 1944"/>
                  <a:gd name="T45" fmla="*/ 201 h 299"/>
                  <a:gd name="T46" fmla="*/ 0 w 1944"/>
                  <a:gd name="T47" fmla="*/ 299 h 299"/>
                  <a:gd name="T48" fmla="*/ 16 w 1944"/>
                  <a:gd name="T49" fmla="*/ 197 h 299"/>
                  <a:gd name="T50" fmla="*/ 116 w 1944"/>
                  <a:gd name="T51" fmla="*/ 213 h 299"/>
                  <a:gd name="T52" fmla="*/ 145 w 1944"/>
                  <a:gd name="T53" fmla="*/ 213 h 299"/>
                  <a:gd name="T54" fmla="*/ 164 w 1944"/>
                  <a:gd name="T55" fmla="*/ 237 h 299"/>
                  <a:gd name="T56" fmla="*/ 182 w 1944"/>
                  <a:gd name="T57" fmla="*/ 237 h 299"/>
                  <a:gd name="T58" fmla="*/ 252 w 1944"/>
                  <a:gd name="T59" fmla="*/ 261 h 299"/>
                  <a:gd name="T60" fmla="*/ 321 w 1944"/>
                  <a:gd name="T61" fmla="*/ 0 h 299"/>
                  <a:gd name="T62" fmla="*/ 389 w 1944"/>
                  <a:gd name="T63" fmla="*/ 261 h 299"/>
                  <a:gd name="T64" fmla="*/ 394 w 1944"/>
                  <a:gd name="T65" fmla="*/ 125 h 299"/>
                  <a:gd name="T66" fmla="*/ 447 w 1944"/>
                  <a:gd name="T67" fmla="*/ 40 h 299"/>
                  <a:gd name="T68" fmla="*/ 520 w 1944"/>
                  <a:gd name="T69" fmla="*/ 119 h 299"/>
                  <a:gd name="T70" fmla="*/ 537 w 1944"/>
                  <a:gd name="T71" fmla="*/ 100 h 299"/>
                  <a:gd name="T72" fmla="*/ 587 w 1944"/>
                  <a:gd name="T73" fmla="*/ 156 h 299"/>
                  <a:gd name="T74" fmla="*/ 592 w 1944"/>
                  <a:gd name="T75" fmla="*/ 261 h 299"/>
                  <a:gd name="T76" fmla="*/ 639 w 1944"/>
                  <a:gd name="T77" fmla="*/ 173 h 299"/>
                  <a:gd name="T78" fmla="*/ 675 w 1944"/>
                  <a:gd name="T79" fmla="*/ 225 h 299"/>
                  <a:gd name="T80" fmla="*/ 791 w 1944"/>
                  <a:gd name="T81" fmla="*/ 50 h 299"/>
                  <a:gd name="T82" fmla="*/ 836 w 1944"/>
                  <a:gd name="T83" fmla="*/ 152 h 299"/>
                  <a:gd name="T84" fmla="*/ 943 w 1944"/>
                  <a:gd name="T85" fmla="*/ 168 h 299"/>
                  <a:gd name="T86" fmla="*/ 955 w 1944"/>
                  <a:gd name="T87" fmla="*/ 209 h 299"/>
                  <a:gd name="T88" fmla="*/ 975 w 1944"/>
                  <a:gd name="T89" fmla="*/ 201 h 299"/>
                  <a:gd name="T90" fmla="*/ 1006 w 1944"/>
                  <a:gd name="T91" fmla="*/ 138 h 299"/>
                  <a:gd name="T92" fmla="*/ 1046 w 1944"/>
                  <a:gd name="T93" fmla="*/ 88 h 299"/>
                  <a:gd name="T94" fmla="*/ 1079 w 1944"/>
                  <a:gd name="T95" fmla="*/ 232 h 299"/>
                  <a:gd name="T96" fmla="*/ 1117 w 1944"/>
                  <a:gd name="T97" fmla="*/ 90 h 299"/>
                  <a:gd name="T98" fmla="*/ 1164 w 1944"/>
                  <a:gd name="T99" fmla="*/ 15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44" h="299">
                    <a:moveTo>
                      <a:pt x="1164" y="159"/>
                    </a:moveTo>
                    <a:lnTo>
                      <a:pt x="1193" y="159"/>
                    </a:lnTo>
                    <a:lnTo>
                      <a:pt x="1193" y="183"/>
                    </a:lnTo>
                    <a:lnTo>
                      <a:pt x="1203" y="171"/>
                    </a:lnTo>
                    <a:lnTo>
                      <a:pt x="1233" y="171"/>
                    </a:lnTo>
                    <a:lnTo>
                      <a:pt x="1233" y="240"/>
                    </a:lnTo>
                    <a:lnTo>
                      <a:pt x="1253" y="240"/>
                    </a:lnTo>
                    <a:lnTo>
                      <a:pt x="1253" y="123"/>
                    </a:lnTo>
                    <a:lnTo>
                      <a:pt x="1284" y="123"/>
                    </a:lnTo>
                    <a:lnTo>
                      <a:pt x="1284" y="135"/>
                    </a:lnTo>
                    <a:lnTo>
                      <a:pt x="1291" y="142"/>
                    </a:lnTo>
                    <a:lnTo>
                      <a:pt x="1291" y="211"/>
                    </a:lnTo>
                    <a:lnTo>
                      <a:pt x="1321" y="211"/>
                    </a:lnTo>
                    <a:lnTo>
                      <a:pt x="1321" y="102"/>
                    </a:lnTo>
                    <a:lnTo>
                      <a:pt x="1350" y="102"/>
                    </a:lnTo>
                    <a:lnTo>
                      <a:pt x="1379" y="133"/>
                    </a:lnTo>
                    <a:lnTo>
                      <a:pt x="1379" y="208"/>
                    </a:lnTo>
                    <a:lnTo>
                      <a:pt x="1403" y="208"/>
                    </a:lnTo>
                    <a:lnTo>
                      <a:pt x="1403" y="239"/>
                    </a:lnTo>
                    <a:lnTo>
                      <a:pt x="1405" y="239"/>
                    </a:lnTo>
                    <a:lnTo>
                      <a:pt x="1405" y="128"/>
                    </a:lnTo>
                    <a:lnTo>
                      <a:pt x="1438" y="128"/>
                    </a:lnTo>
                    <a:lnTo>
                      <a:pt x="1438" y="176"/>
                    </a:lnTo>
                    <a:lnTo>
                      <a:pt x="1438" y="251"/>
                    </a:lnTo>
                    <a:lnTo>
                      <a:pt x="1474" y="251"/>
                    </a:lnTo>
                    <a:lnTo>
                      <a:pt x="1474" y="176"/>
                    </a:lnTo>
                    <a:lnTo>
                      <a:pt x="1474" y="126"/>
                    </a:lnTo>
                    <a:lnTo>
                      <a:pt x="1507" y="126"/>
                    </a:lnTo>
                    <a:lnTo>
                      <a:pt x="1507" y="240"/>
                    </a:lnTo>
                    <a:lnTo>
                      <a:pt x="1512" y="240"/>
                    </a:lnTo>
                    <a:lnTo>
                      <a:pt x="1512" y="209"/>
                    </a:lnTo>
                    <a:lnTo>
                      <a:pt x="1533" y="209"/>
                    </a:lnTo>
                    <a:lnTo>
                      <a:pt x="1533" y="130"/>
                    </a:lnTo>
                    <a:lnTo>
                      <a:pt x="1562" y="100"/>
                    </a:lnTo>
                    <a:lnTo>
                      <a:pt x="1592" y="100"/>
                    </a:lnTo>
                    <a:lnTo>
                      <a:pt x="1592" y="209"/>
                    </a:lnTo>
                    <a:lnTo>
                      <a:pt x="1621" y="209"/>
                    </a:lnTo>
                    <a:lnTo>
                      <a:pt x="1621" y="138"/>
                    </a:lnTo>
                    <a:lnTo>
                      <a:pt x="1628" y="133"/>
                    </a:lnTo>
                    <a:lnTo>
                      <a:pt x="1628" y="126"/>
                    </a:lnTo>
                    <a:lnTo>
                      <a:pt x="1635" y="126"/>
                    </a:lnTo>
                    <a:lnTo>
                      <a:pt x="1638" y="123"/>
                    </a:lnTo>
                    <a:lnTo>
                      <a:pt x="1655" y="123"/>
                    </a:lnTo>
                    <a:lnTo>
                      <a:pt x="1655" y="126"/>
                    </a:lnTo>
                    <a:lnTo>
                      <a:pt x="1659" y="126"/>
                    </a:lnTo>
                    <a:lnTo>
                      <a:pt x="1659" y="239"/>
                    </a:lnTo>
                    <a:lnTo>
                      <a:pt x="1678" y="239"/>
                    </a:lnTo>
                    <a:lnTo>
                      <a:pt x="1678" y="199"/>
                    </a:lnTo>
                    <a:lnTo>
                      <a:pt x="1680" y="199"/>
                    </a:lnTo>
                    <a:lnTo>
                      <a:pt x="1680" y="170"/>
                    </a:lnTo>
                    <a:lnTo>
                      <a:pt x="1709" y="170"/>
                    </a:lnTo>
                    <a:lnTo>
                      <a:pt x="1719" y="180"/>
                    </a:lnTo>
                    <a:lnTo>
                      <a:pt x="1719" y="161"/>
                    </a:lnTo>
                    <a:lnTo>
                      <a:pt x="1749" y="161"/>
                    </a:lnTo>
                    <a:lnTo>
                      <a:pt x="1749" y="113"/>
                    </a:lnTo>
                    <a:lnTo>
                      <a:pt x="1773" y="88"/>
                    </a:lnTo>
                    <a:lnTo>
                      <a:pt x="1795" y="88"/>
                    </a:lnTo>
                    <a:lnTo>
                      <a:pt x="1795" y="208"/>
                    </a:lnTo>
                    <a:lnTo>
                      <a:pt x="1833" y="208"/>
                    </a:lnTo>
                    <a:lnTo>
                      <a:pt x="1833" y="228"/>
                    </a:lnTo>
                    <a:lnTo>
                      <a:pt x="1843" y="228"/>
                    </a:lnTo>
                    <a:lnTo>
                      <a:pt x="1843" y="111"/>
                    </a:lnTo>
                    <a:lnTo>
                      <a:pt x="1866" y="87"/>
                    </a:lnTo>
                    <a:lnTo>
                      <a:pt x="1888" y="87"/>
                    </a:lnTo>
                    <a:lnTo>
                      <a:pt x="1888" y="137"/>
                    </a:lnTo>
                    <a:lnTo>
                      <a:pt x="1907" y="137"/>
                    </a:lnTo>
                    <a:lnTo>
                      <a:pt x="1907" y="66"/>
                    </a:lnTo>
                    <a:lnTo>
                      <a:pt x="1937" y="66"/>
                    </a:lnTo>
                    <a:lnTo>
                      <a:pt x="1937" y="201"/>
                    </a:lnTo>
                    <a:lnTo>
                      <a:pt x="1944" y="201"/>
                    </a:lnTo>
                    <a:lnTo>
                      <a:pt x="1944" y="299"/>
                    </a:lnTo>
                    <a:lnTo>
                      <a:pt x="0" y="299"/>
                    </a:lnTo>
                    <a:lnTo>
                      <a:pt x="0" y="261"/>
                    </a:lnTo>
                    <a:lnTo>
                      <a:pt x="16" y="261"/>
                    </a:lnTo>
                    <a:lnTo>
                      <a:pt x="16" y="197"/>
                    </a:lnTo>
                    <a:lnTo>
                      <a:pt x="59" y="197"/>
                    </a:lnTo>
                    <a:lnTo>
                      <a:pt x="59" y="213"/>
                    </a:lnTo>
                    <a:lnTo>
                      <a:pt x="116" y="213"/>
                    </a:lnTo>
                    <a:lnTo>
                      <a:pt x="116" y="180"/>
                    </a:lnTo>
                    <a:lnTo>
                      <a:pt x="145" y="180"/>
                    </a:lnTo>
                    <a:lnTo>
                      <a:pt x="145" y="213"/>
                    </a:lnTo>
                    <a:lnTo>
                      <a:pt x="159" y="213"/>
                    </a:lnTo>
                    <a:lnTo>
                      <a:pt x="159" y="237"/>
                    </a:lnTo>
                    <a:lnTo>
                      <a:pt x="164" y="237"/>
                    </a:lnTo>
                    <a:lnTo>
                      <a:pt x="164" y="173"/>
                    </a:lnTo>
                    <a:lnTo>
                      <a:pt x="182" y="173"/>
                    </a:lnTo>
                    <a:lnTo>
                      <a:pt x="182" y="237"/>
                    </a:lnTo>
                    <a:lnTo>
                      <a:pt x="233" y="237"/>
                    </a:lnTo>
                    <a:lnTo>
                      <a:pt x="233" y="261"/>
                    </a:lnTo>
                    <a:lnTo>
                      <a:pt x="252" y="261"/>
                    </a:lnTo>
                    <a:lnTo>
                      <a:pt x="252" y="192"/>
                    </a:lnTo>
                    <a:lnTo>
                      <a:pt x="321" y="192"/>
                    </a:lnTo>
                    <a:lnTo>
                      <a:pt x="321" y="0"/>
                    </a:lnTo>
                    <a:lnTo>
                      <a:pt x="378" y="0"/>
                    </a:lnTo>
                    <a:lnTo>
                      <a:pt x="378" y="261"/>
                    </a:lnTo>
                    <a:lnTo>
                      <a:pt x="389" y="261"/>
                    </a:lnTo>
                    <a:lnTo>
                      <a:pt x="389" y="208"/>
                    </a:lnTo>
                    <a:lnTo>
                      <a:pt x="394" y="208"/>
                    </a:lnTo>
                    <a:lnTo>
                      <a:pt x="394" y="125"/>
                    </a:lnTo>
                    <a:lnTo>
                      <a:pt x="415" y="125"/>
                    </a:lnTo>
                    <a:lnTo>
                      <a:pt x="415" y="88"/>
                    </a:lnTo>
                    <a:lnTo>
                      <a:pt x="447" y="40"/>
                    </a:lnTo>
                    <a:lnTo>
                      <a:pt x="496" y="40"/>
                    </a:lnTo>
                    <a:lnTo>
                      <a:pt x="496" y="119"/>
                    </a:lnTo>
                    <a:lnTo>
                      <a:pt x="520" y="119"/>
                    </a:lnTo>
                    <a:lnTo>
                      <a:pt x="520" y="156"/>
                    </a:lnTo>
                    <a:lnTo>
                      <a:pt x="537" y="156"/>
                    </a:lnTo>
                    <a:lnTo>
                      <a:pt x="537" y="100"/>
                    </a:lnTo>
                    <a:lnTo>
                      <a:pt x="577" y="100"/>
                    </a:lnTo>
                    <a:lnTo>
                      <a:pt x="577" y="156"/>
                    </a:lnTo>
                    <a:lnTo>
                      <a:pt x="587" y="156"/>
                    </a:lnTo>
                    <a:lnTo>
                      <a:pt x="587" y="208"/>
                    </a:lnTo>
                    <a:lnTo>
                      <a:pt x="592" y="208"/>
                    </a:lnTo>
                    <a:lnTo>
                      <a:pt x="592" y="261"/>
                    </a:lnTo>
                    <a:lnTo>
                      <a:pt x="597" y="261"/>
                    </a:lnTo>
                    <a:lnTo>
                      <a:pt x="597" y="173"/>
                    </a:lnTo>
                    <a:lnTo>
                      <a:pt x="639" y="173"/>
                    </a:lnTo>
                    <a:lnTo>
                      <a:pt x="639" y="237"/>
                    </a:lnTo>
                    <a:lnTo>
                      <a:pt x="675" y="237"/>
                    </a:lnTo>
                    <a:lnTo>
                      <a:pt x="675" y="225"/>
                    </a:lnTo>
                    <a:lnTo>
                      <a:pt x="718" y="183"/>
                    </a:lnTo>
                    <a:lnTo>
                      <a:pt x="718" y="50"/>
                    </a:lnTo>
                    <a:lnTo>
                      <a:pt x="791" y="50"/>
                    </a:lnTo>
                    <a:lnTo>
                      <a:pt x="791" y="195"/>
                    </a:lnTo>
                    <a:lnTo>
                      <a:pt x="836" y="195"/>
                    </a:lnTo>
                    <a:lnTo>
                      <a:pt x="836" y="152"/>
                    </a:lnTo>
                    <a:lnTo>
                      <a:pt x="896" y="192"/>
                    </a:lnTo>
                    <a:lnTo>
                      <a:pt x="896" y="168"/>
                    </a:lnTo>
                    <a:lnTo>
                      <a:pt x="943" y="168"/>
                    </a:lnTo>
                    <a:lnTo>
                      <a:pt x="943" y="192"/>
                    </a:lnTo>
                    <a:lnTo>
                      <a:pt x="955" y="192"/>
                    </a:lnTo>
                    <a:lnTo>
                      <a:pt x="955" y="209"/>
                    </a:lnTo>
                    <a:lnTo>
                      <a:pt x="965" y="209"/>
                    </a:lnTo>
                    <a:lnTo>
                      <a:pt x="965" y="201"/>
                    </a:lnTo>
                    <a:lnTo>
                      <a:pt x="975" y="201"/>
                    </a:lnTo>
                    <a:lnTo>
                      <a:pt x="975" y="69"/>
                    </a:lnTo>
                    <a:lnTo>
                      <a:pt x="1006" y="69"/>
                    </a:lnTo>
                    <a:lnTo>
                      <a:pt x="1006" y="138"/>
                    </a:lnTo>
                    <a:lnTo>
                      <a:pt x="1025" y="138"/>
                    </a:lnTo>
                    <a:lnTo>
                      <a:pt x="1025" y="88"/>
                    </a:lnTo>
                    <a:lnTo>
                      <a:pt x="1046" y="88"/>
                    </a:lnTo>
                    <a:lnTo>
                      <a:pt x="1069" y="113"/>
                    </a:lnTo>
                    <a:lnTo>
                      <a:pt x="1069" y="232"/>
                    </a:lnTo>
                    <a:lnTo>
                      <a:pt x="1079" y="232"/>
                    </a:lnTo>
                    <a:lnTo>
                      <a:pt x="1079" y="209"/>
                    </a:lnTo>
                    <a:lnTo>
                      <a:pt x="1117" y="209"/>
                    </a:lnTo>
                    <a:lnTo>
                      <a:pt x="1117" y="90"/>
                    </a:lnTo>
                    <a:lnTo>
                      <a:pt x="1139" y="90"/>
                    </a:lnTo>
                    <a:lnTo>
                      <a:pt x="1164" y="114"/>
                    </a:lnTo>
                    <a:lnTo>
                      <a:pt x="1164" y="159"/>
                    </a:lnTo>
                    <a:lnTo>
                      <a:pt x="1164" y="15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496340" y="3799037"/>
              <a:ext cx="5497513" cy="681037"/>
              <a:chOff x="1927226" y="3789098"/>
              <a:chExt cx="5497513" cy="681037"/>
            </a:xfrm>
            <a:grpFill/>
          </p:grpSpPr>
          <p:sp>
            <p:nvSpPr>
              <p:cNvPr id="58" name="Freeform 6"/>
              <p:cNvSpPr>
                <a:spLocks/>
              </p:cNvSpPr>
              <p:nvPr/>
            </p:nvSpPr>
            <p:spPr bwMode="auto">
              <a:xfrm>
                <a:off x="1927226" y="3789098"/>
                <a:ext cx="2411413" cy="681037"/>
              </a:xfrm>
              <a:custGeom>
                <a:avLst/>
                <a:gdLst>
                  <a:gd name="T0" fmla="*/ 36 w 880"/>
                  <a:gd name="T1" fmla="*/ 210 h 248"/>
                  <a:gd name="T2" fmla="*/ 49 w 880"/>
                  <a:gd name="T3" fmla="*/ 204 h 248"/>
                  <a:gd name="T4" fmla="*/ 78 w 880"/>
                  <a:gd name="T5" fmla="*/ 211 h 248"/>
                  <a:gd name="T6" fmla="*/ 98 w 880"/>
                  <a:gd name="T7" fmla="*/ 216 h 248"/>
                  <a:gd name="T8" fmla="*/ 136 w 880"/>
                  <a:gd name="T9" fmla="*/ 178 h 248"/>
                  <a:gd name="T10" fmla="*/ 155 w 880"/>
                  <a:gd name="T11" fmla="*/ 165 h 248"/>
                  <a:gd name="T12" fmla="*/ 186 w 880"/>
                  <a:gd name="T13" fmla="*/ 218 h 248"/>
                  <a:gd name="T14" fmla="*/ 207 w 880"/>
                  <a:gd name="T15" fmla="*/ 205 h 248"/>
                  <a:gd name="T16" fmla="*/ 234 w 880"/>
                  <a:gd name="T17" fmla="*/ 113 h 248"/>
                  <a:gd name="T18" fmla="*/ 236 w 880"/>
                  <a:gd name="T19" fmla="*/ 87 h 248"/>
                  <a:gd name="T20" fmla="*/ 238 w 880"/>
                  <a:gd name="T21" fmla="*/ 28 h 248"/>
                  <a:gd name="T22" fmla="*/ 240 w 880"/>
                  <a:gd name="T23" fmla="*/ 28 h 248"/>
                  <a:gd name="T24" fmla="*/ 242 w 880"/>
                  <a:gd name="T25" fmla="*/ 87 h 248"/>
                  <a:gd name="T26" fmla="*/ 244 w 880"/>
                  <a:gd name="T27" fmla="*/ 113 h 248"/>
                  <a:gd name="T28" fmla="*/ 265 w 880"/>
                  <a:gd name="T29" fmla="*/ 223 h 248"/>
                  <a:gd name="T30" fmla="*/ 276 w 880"/>
                  <a:gd name="T31" fmla="*/ 234 h 248"/>
                  <a:gd name="T32" fmla="*/ 289 w 880"/>
                  <a:gd name="T33" fmla="*/ 225 h 248"/>
                  <a:gd name="T34" fmla="*/ 328 w 880"/>
                  <a:gd name="T35" fmla="*/ 228 h 248"/>
                  <a:gd name="T36" fmla="*/ 339 w 880"/>
                  <a:gd name="T37" fmla="*/ 236 h 248"/>
                  <a:gd name="T38" fmla="*/ 355 w 880"/>
                  <a:gd name="T39" fmla="*/ 229 h 248"/>
                  <a:gd name="T40" fmla="*/ 363 w 880"/>
                  <a:gd name="T41" fmla="*/ 228 h 248"/>
                  <a:gd name="T42" fmla="*/ 372 w 880"/>
                  <a:gd name="T43" fmla="*/ 230 h 248"/>
                  <a:gd name="T44" fmla="*/ 377 w 880"/>
                  <a:gd name="T45" fmla="*/ 225 h 248"/>
                  <a:gd name="T46" fmla="*/ 412 w 880"/>
                  <a:gd name="T47" fmla="*/ 220 h 248"/>
                  <a:gd name="T48" fmla="*/ 423 w 880"/>
                  <a:gd name="T49" fmla="*/ 220 h 248"/>
                  <a:gd name="T50" fmla="*/ 449 w 880"/>
                  <a:gd name="T51" fmla="*/ 181 h 248"/>
                  <a:gd name="T52" fmla="*/ 457 w 880"/>
                  <a:gd name="T53" fmla="*/ 182 h 248"/>
                  <a:gd name="T54" fmla="*/ 469 w 880"/>
                  <a:gd name="T55" fmla="*/ 189 h 248"/>
                  <a:gd name="T56" fmla="*/ 483 w 880"/>
                  <a:gd name="T57" fmla="*/ 196 h 248"/>
                  <a:gd name="T58" fmla="*/ 502 w 880"/>
                  <a:gd name="T59" fmla="*/ 185 h 248"/>
                  <a:gd name="T60" fmla="*/ 508 w 880"/>
                  <a:gd name="T61" fmla="*/ 215 h 248"/>
                  <a:gd name="T62" fmla="*/ 524 w 880"/>
                  <a:gd name="T63" fmla="*/ 190 h 248"/>
                  <a:gd name="T64" fmla="*/ 531 w 880"/>
                  <a:gd name="T65" fmla="*/ 164 h 248"/>
                  <a:gd name="T66" fmla="*/ 539 w 880"/>
                  <a:gd name="T67" fmla="*/ 152 h 248"/>
                  <a:gd name="T68" fmla="*/ 561 w 880"/>
                  <a:gd name="T69" fmla="*/ 140 h 248"/>
                  <a:gd name="T70" fmla="*/ 571 w 880"/>
                  <a:gd name="T71" fmla="*/ 137 h 248"/>
                  <a:gd name="T72" fmla="*/ 584 w 880"/>
                  <a:gd name="T73" fmla="*/ 158 h 248"/>
                  <a:gd name="T74" fmla="*/ 599 w 880"/>
                  <a:gd name="T75" fmla="*/ 190 h 248"/>
                  <a:gd name="T76" fmla="*/ 624 w 880"/>
                  <a:gd name="T77" fmla="*/ 198 h 248"/>
                  <a:gd name="T78" fmla="*/ 630 w 880"/>
                  <a:gd name="T79" fmla="*/ 194 h 248"/>
                  <a:gd name="T80" fmla="*/ 645 w 880"/>
                  <a:gd name="T81" fmla="*/ 184 h 248"/>
                  <a:gd name="T82" fmla="*/ 654 w 880"/>
                  <a:gd name="T83" fmla="*/ 155 h 248"/>
                  <a:gd name="T84" fmla="*/ 681 w 880"/>
                  <a:gd name="T85" fmla="*/ 169 h 248"/>
                  <a:gd name="T86" fmla="*/ 689 w 880"/>
                  <a:gd name="T87" fmla="*/ 198 h 248"/>
                  <a:gd name="T88" fmla="*/ 700 w 880"/>
                  <a:gd name="T89" fmla="*/ 205 h 248"/>
                  <a:gd name="T90" fmla="*/ 716 w 880"/>
                  <a:gd name="T91" fmla="*/ 205 h 248"/>
                  <a:gd name="T92" fmla="*/ 729 w 880"/>
                  <a:gd name="T93" fmla="*/ 203 h 248"/>
                  <a:gd name="T94" fmla="*/ 743 w 880"/>
                  <a:gd name="T95" fmla="*/ 194 h 248"/>
                  <a:gd name="T96" fmla="*/ 758 w 880"/>
                  <a:gd name="T97" fmla="*/ 192 h 248"/>
                  <a:gd name="T98" fmla="*/ 780 w 880"/>
                  <a:gd name="T99" fmla="*/ 208 h 248"/>
                  <a:gd name="T100" fmla="*/ 802 w 880"/>
                  <a:gd name="T101" fmla="*/ 197 h 248"/>
                  <a:gd name="T102" fmla="*/ 815 w 880"/>
                  <a:gd name="T103" fmla="*/ 100 h 248"/>
                  <a:gd name="T104" fmla="*/ 845 w 880"/>
                  <a:gd name="T105" fmla="*/ 92 h 248"/>
                  <a:gd name="T106" fmla="*/ 860 w 880"/>
                  <a:gd name="T107" fmla="*/ 170 h 248"/>
                  <a:gd name="T108" fmla="*/ 880 w 880"/>
                  <a:gd name="T109"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80" h="248">
                    <a:moveTo>
                      <a:pt x="0" y="248"/>
                    </a:moveTo>
                    <a:cubicBezTo>
                      <a:pt x="0" y="194"/>
                      <a:pt x="0" y="194"/>
                      <a:pt x="0" y="194"/>
                    </a:cubicBezTo>
                    <a:cubicBezTo>
                      <a:pt x="5" y="194"/>
                      <a:pt x="9" y="194"/>
                      <a:pt x="14" y="194"/>
                    </a:cubicBezTo>
                    <a:cubicBezTo>
                      <a:pt x="14" y="197"/>
                      <a:pt x="14" y="200"/>
                      <a:pt x="14" y="203"/>
                    </a:cubicBezTo>
                    <a:cubicBezTo>
                      <a:pt x="18" y="203"/>
                      <a:pt x="22" y="203"/>
                      <a:pt x="26" y="203"/>
                    </a:cubicBezTo>
                    <a:cubicBezTo>
                      <a:pt x="26" y="205"/>
                      <a:pt x="26" y="207"/>
                      <a:pt x="26" y="210"/>
                    </a:cubicBezTo>
                    <a:cubicBezTo>
                      <a:pt x="29" y="210"/>
                      <a:pt x="32" y="210"/>
                      <a:pt x="36" y="210"/>
                    </a:cubicBezTo>
                    <a:cubicBezTo>
                      <a:pt x="36" y="205"/>
                      <a:pt x="36" y="200"/>
                      <a:pt x="36" y="195"/>
                    </a:cubicBezTo>
                    <a:cubicBezTo>
                      <a:pt x="37" y="195"/>
                      <a:pt x="39" y="195"/>
                      <a:pt x="40" y="195"/>
                    </a:cubicBezTo>
                    <a:cubicBezTo>
                      <a:pt x="40" y="195"/>
                      <a:pt x="40" y="194"/>
                      <a:pt x="40" y="194"/>
                    </a:cubicBezTo>
                    <a:cubicBezTo>
                      <a:pt x="41" y="194"/>
                      <a:pt x="42" y="194"/>
                      <a:pt x="44" y="194"/>
                    </a:cubicBezTo>
                    <a:cubicBezTo>
                      <a:pt x="44" y="194"/>
                      <a:pt x="44" y="195"/>
                      <a:pt x="44" y="195"/>
                    </a:cubicBezTo>
                    <a:cubicBezTo>
                      <a:pt x="45" y="195"/>
                      <a:pt x="47" y="195"/>
                      <a:pt x="49" y="195"/>
                    </a:cubicBezTo>
                    <a:cubicBezTo>
                      <a:pt x="49" y="198"/>
                      <a:pt x="49" y="201"/>
                      <a:pt x="49" y="204"/>
                    </a:cubicBezTo>
                    <a:cubicBezTo>
                      <a:pt x="55" y="204"/>
                      <a:pt x="60" y="204"/>
                      <a:pt x="66" y="204"/>
                    </a:cubicBezTo>
                    <a:cubicBezTo>
                      <a:pt x="66" y="206"/>
                      <a:pt x="66" y="207"/>
                      <a:pt x="66" y="208"/>
                    </a:cubicBezTo>
                    <a:cubicBezTo>
                      <a:pt x="67" y="208"/>
                      <a:pt x="68" y="208"/>
                      <a:pt x="69" y="208"/>
                    </a:cubicBezTo>
                    <a:cubicBezTo>
                      <a:pt x="69" y="209"/>
                      <a:pt x="69" y="211"/>
                      <a:pt x="69" y="212"/>
                    </a:cubicBezTo>
                    <a:cubicBezTo>
                      <a:pt x="71" y="212"/>
                      <a:pt x="73" y="212"/>
                      <a:pt x="75" y="212"/>
                    </a:cubicBezTo>
                    <a:cubicBezTo>
                      <a:pt x="75" y="212"/>
                      <a:pt x="75" y="212"/>
                      <a:pt x="75" y="211"/>
                    </a:cubicBezTo>
                    <a:cubicBezTo>
                      <a:pt x="76" y="211"/>
                      <a:pt x="77" y="211"/>
                      <a:pt x="78" y="211"/>
                    </a:cubicBezTo>
                    <a:cubicBezTo>
                      <a:pt x="78" y="212"/>
                      <a:pt x="78" y="212"/>
                      <a:pt x="78" y="212"/>
                    </a:cubicBezTo>
                    <a:cubicBezTo>
                      <a:pt x="81" y="212"/>
                      <a:pt x="84" y="212"/>
                      <a:pt x="87" y="212"/>
                    </a:cubicBezTo>
                    <a:cubicBezTo>
                      <a:pt x="87" y="214"/>
                      <a:pt x="87" y="215"/>
                      <a:pt x="87" y="216"/>
                    </a:cubicBezTo>
                    <a:cubicBezTo>
                      <a:pt x="89" y="216"/>
                      <a:pt x="91" y="216"/>
                      <a:pt x="94" y="216"/>
                    </a:cubicBezTo>
                    <a:cubicBezTo>
                      <a:pt x="94" y="216"/>
                      <a:pt x="94" y="215"/>
                      <a:pt x="94" y="215"/>
                    </a:cubicBezTo>
                    <a:cubicBezTo>
                      <a:pt x="95" y="215"/>
                      <a:pt x="96" y="215"/>
                      <a:pt x="98" y="215"/>
                    </a:cubicBezTo>
                    <a:cubicBezTo>
                      <a:pt x="98" y="215"/>
                      <a:pt x="98" y="216"/>
                      <a:pt x="98" y="216"/>
                    </a:cubicBezTo>
                    <a:cubicBezTo>
                      <a:pt x="100" y="216"/>
                      <a:pt x="102" y="216"/>
                      <a:pt x="104" y="216"/>
                    </a:cubicBezTo>
                    <a:cubicBezTo>
                      <a:pt x="104" y="145"/>
                      <a:pt x="104" y="145"/>
                      <a:pt x="104" y="145"/>
                    </a:cubicBezTo>
                    <a:cubicBezTo>
                      <a:pt x="112" y="145"/>
                      <a:pt x="112" y="145"/>
                      <a:pt x="112" y="145"/>
                    </a:cubicBezTo>
                    <a:cubicBezTo>
                      <a:pt x="112" y="143"/>
                      <a:pt x="112" y="143"/>
                      <a:pt x="112" y="143"/>
                    </a:cubicBezTo>
                    <a:cubicBezTo>
                      <a:pt x="129" y="145"/>
                      <a:pt x="129" y="145"/>
                      <a:pt x="129" y="145"/>
                    </a:cubicBezTo>
                    <a:cubicBezTo>
                      <a:pt x="129" y="156"/>
                      <a:pt x="129" y="167"/>
                      <a:pt x="129" y="178"/>
                    </a:cubicBezTo>
                    <a:cubicBezTo>
                      <a:pt x="131" y="178"/>
                      <a:pt x="133" y="178"/>
                      <a:pt x="136" y="178"/>
                    </a:cubicBezTo>
                    <a:cubicBezTo>
                      <a:pt x="136" y="178"/>
                      <a:pt x="136" y="178"/>
                      <a:pt x="137" y="177"/>
                    </a:cubicBezTo>
                    <a:cubicBezTo>
                      <a:pt x="138" y="177"/>
                      <a:pt x="139" y="177"/>
                      <a:pt x="139" y="177"/>
                    </a:cubicBezTo>
                    <a:cubicBezTo>
                      <a:pt x="140" y="178"/>
                      <a:pt x="140" y="178"/>
                      <a:pt x="140" y="178"/>
                    </a:cubicBezTo>
                    <a:cubicBezTo>
                      <a:pt x="143" y="178"/>
                      <a:pt x="146" y="178"/>
                      <a:pt x="148" y="178"/>
                    </a:cubicBezTo>
                    <a:cubicBezTo>
                      <a:pt x="148" y="185"/>
                      <a:pt x="148" y="191"/>
                      <a:pt x="148" y="197"/>
                    </a:cubicBezTo>
                    <a:cubicBezTo>
                      <a:pt x="150" y="197"/>
                      <a:pt x="153" y="197"/>
                      <a:pt x="155" y="197"/>
                    </a:cubicBezTo>
                    <a:cubicBezTo>
                      <a:pt x="155" y="186"/>
                      <a:pt x="155" y="176"/>
                      <a:pt x="155" y="165"/>
                    </a:cubicBezTo>
                    <a:cubicBezTo>
                      <a:pt x="156" y="165"/>
                      <a:pt x="157" y="165"/>
                      <a:pt x="158" y="165"/>
                    </a:cubicBezTo>
                    <a:cubicBezTo>
                      <a:pt x="158" y="164"/>
                      <a:pt x="158" y="163"/>
                      <a:pt x="158" y="162"/>
                    </a:cubicBezTo>
                    <a:cubicBezTo>
                      <a:pt x="165" y="162"/>
                      <a:pt x="172" y="162"/>
                      <a:pt x="180" y="162"/>
                    </a:cubicBezTo>
                    <a:cubicBezTo>
                      <a:pt x="180" y="163"/>
                      <a:pt x="181" y="164"/>
                      <a:pt x="181" y="164"/>
                    </a:cubicBezTo>
                    <a:cubicBezTo>
                      <a:pt x="181" y="181"/>
                      <a:pt x="181" y="197"/>
                      <a:pt x="181" y="214"/>
                    </a:cubicBezTo>
                    <a:cubicBezTo>
                      <a:pt x="183" y="214"/>
                      <a:pt x="184" y="214"/>
                      <a:pt x="186" y="214"/>
                    </a:cubicBezTo>
                    <a:cubicBezTo>
                      <a:pt x="186" y="215"/>
                      <a:pt x="186" y="217"/>
                      <a:pt x="186" y="218"/>
                    </a:cubicBezTo>
                    <a:cubicBezTo>
                      <a:pt x="188" y="218"/>
                      <a:pt x="189" y="218"/>
                      <a:pt x="191" y="218"/>
                    </a:cubicBezTo>
                    <a:cubicBezTo>
                      <a:pt x="191" y="214"/>
                      <a:pt x="191" y="209"/>
                      <a:pt x="191" y="205"/>
                    </a:cubicBezTo>
                    <a:cubicBezTo>
                      <a:pt x="193" y="205"/>
                      <a:pt x="195" y="205"/>
                      <a:pt x="197" y="205"/>
                    </a:cubicBezTo>
                    <a:cubicBezTo>
                      <a:pt x="197" y="205"/>
                      <a:pt x="197" y="204"/>
                      <a:pt x="197" y="203"/>
                    </a:cubicBezTo>
                    <a:cubicBezTo>
                      <a:pt x="199" y="203"/>
                      <a:pt x="201" y="203"/>
                      <a:pt x="203" y="203"/>
                    </a:cubicBezTo>
                    <a:cubicBezTo>
                      <a:pt x="203" y="204"/>
                      <a:pt x="203" y="204"/>
                      <a:pt x="203" y="205"/>
                    </a:cubicBezTo>
                    <a:cubicBezTo>
                      <a:pt x="204" y="205"/>
                      <a:pt x="206" y="205"/>
                      <a:pt x="207" y="205"/>
                    </a:cubicBezTo>
                    <a:cubicBezTo>
                      <a:pt x="207" y="204"/>
                      <a:pt x="207" y="204"/>
                      <a:pt x="208" y="203"/>
                    </a:cubicBezTo>
                    <a:cubicBezTo>
                      <a:pt x="208" y="203"/>
                      <a:pt x="208" y="203"/>
                      <a:pt x="209" y="203"/>
                    </a:cubicBezTo>
                    <a:cubicBezTo>
                      <a:pt x="209" y="204"/>
                      <a:pt x="209" y="204"/>
                      <a:pt x="210" y="205"/>
                    </a:cubicBezTo>
                    <a:cubicBezTo>
                      <a:pt x="210" y="205"/>
                      <a:pt x="211" y="205"/>
                      <a:pt x="212" y="205"/>
                    </a:cubicBezTo>
                    <a:cubicBezTo>
                      <a:pt x="212" y="198"/>
                      <a:pt x="212" y="191"/>
                      <a:pt x="212" y="184"/>
                    </a:cubicBezTo>
                    <a:cubicBezTo>
                      <a:pt x="218" y="184"/>
                      <a:pt x="225" y="184"/>
                      <a:pt x="231" y="184"/>
                    </a:cubicBezTo>
                    <a:cubicBezTo>
                      <a:pt x="232" y="160"/>
                      <a:pt x="233" y="137"/>
                      <a:pt x="234" y="113"/>
                    </a:cubicBezTo>
                    <a:cubicBezTo>
                      <a:pt x="231" y="113"/>
                      <a:pt x="224" y="110"/>
                      <a:pt x="230" y="107"/>
                    </a:cubicBezTo>
                    <a:cubicBezTo>
                      <a:pt x="230" y="106"/>
                      <a:pt x="229" y="106"/>
                      <a:pt x="228" y="106"/>
                    </a:cubicBezTo>
                    <a:cubicBezTo>
                      <a:pt x="228" y="102"/>
                      <a:pt x="228" y="102"/>
                      <a:pt x="231" y="99"/>
                    </a:cubicBezTo>
                    <a:cubicBezTo>
                      <a:pt x="231" y="98"/>
                      <a:pt x="231" y="96"/>
                      <a:pt x="231" y="94"/>
                    </a:cubicBezTo>
                    <a:cubicBezTo>
                      <a:pt x="232" y="94"/>
                      <a:pt x="234" y="94"/>
                      <a:pt x="235" y="94"/>
                    </a:cubicBezTo>
                    <a:cubicBezTo>
                      <a:pt x="235" y="92"/>
                      <a:pt x="235" y="90"/>
                      <a:pt x="235" y="88"/>
                    </a:cubicBezTo>
                    <a:cubicBezTo>
                      <a:pt x="235" y="88"/>
                      <a:pt x="236" y="88"/>
                      <a:pt x="236" y="87"/>
                    </a:cubicBezTo>
                    <a:cubicBezTo>
                      <a:pt x="236" y="80"/>
                      <a:pt x="236" y="73"/>
                      <a:pt x="236" y="65"/>
                    </a:cubicBezTo>
                    <a:cubicBezTo>
                      <a:pt x="236" y="65"/>
                      <a:pt x="235" y="64"/>
                      <a:pt x="235" y="64"/>
                    </a:cubicBezTo>
                    <a:cubicBezTo>
                      <a:pt x="236" y="63"/>
                      <a:pt x="236" y="62"/>
                      <a:pt x="237" y="62"/>
                    </a:cubicBezTo>
                    <a:cubicBezTo>
                      <a:pt x="237" y="56"/>
                      <a:pt x="237" y="51"/>
                      <a:pt x="237" y="46"/>
                    </a:cubicBezTo>
                    <a:cubicBezTo>
                      <a:pt x="237" y="45"/>
                      <a:pt x="237" y="45"/>
                      <a:pt x="238" y="44"/>
                    </a:cubicBezTo>
                    <a:cubicBezTo>
                      <a:pt x="238" y="39"/>
                      <a:pt x="238" y="34"/>
                      <a:pt x="238" y="29"/>
                    </a:cubicBezTo>
                    <a:cubicBezTo>
                      <a:pt x="238" y="28"/>
                      <a:pt x="238" y="28"/>
                      <a:pt x="238" y="28"/>
                    </a:cubicBezTo>
                    <a:cubicBezTo>
                      <a:pt x="238" y="26"/>
                      <a:pt x="238" y="25"/>
                      <a:pt x="238" y="23"/>
                    </a:cubicBezTo>
                    <a:cubicBezTo>
                      <a:pt x="238" y="23"/>
                      <a:pt x="238" y="23"/>
                      <a:pt x="239" y="22"/>
                    </a:cubicBezTo>
                    <a:cubicBezTo>
                      <a:pt x="239" y="20"/>
                      <a:pt x="239" y="17"/>
                      <a:pt x="239" y="14"/>
                    </a:cubicBezTo>
                    <a:cubicBezTo>
                      <a:pt x="239" y="14"/>
                      <a:pt x="239" y="14"/>
                      <a:pt x="239" y="14"/>
                    </a:cubicBezTo>
                    <a:cubicBezTo>
                      <a:pt x="239" y="17"/>
                      <a:pt x="239" y="20"/>
                      <a:pt x="239" y="22"/>
                    </a:cubicBezTo>
                    <a:cubicBezTo>
                      <a:pt x="239" y="23"/>
                      <a:pt x="239" y="23"/>
                      <a:pt x="240" y="23"/>
                    </a:cubicBezTo>
                    <a:cubicBezTo>
                      <a:pt x="240" y="25"/>
                      <a:pt x="240" y="26"/>
                      <a:pt x="240" y="28"/>
                    </a:cubicBezTo>
                    <a:cubicBezTo>
                      <a:pt x="240" y="28"/>
                      <a:pt x="240" y="28"/>
                      <a:pt x="240" y="29"/>
                    </a:cubicBezTo>
                    <a:cubicBezTo>
                      <a:pt x="240" y="34"/>
                      <a:pt x="240" y="39"/>
                      <a:pt x="240" y="44"/>
                    </a:cubicBezTo>
                    <a:cubicBezTo>
                      <a:pt x="240" y="45"/>
                      <a:pt x="240" y="45"/>
                      <a:pt x="241" y="45"/>
                    </a:cubicBezTo>
                    <a:cubicBezTo>
                      <a:pt x="241" y="51"/>
                      <a:pt x="241" y="56"/>
                      <a:pt x="241" y="62"/>
                    </a:cubicBezTo>
                    <a:cubicBezTo>
                      <a:pt x="241" y="62"/>
                      <a:pt x="242" y="63"/>
                      <a:pt x="243" y="64"/>
                    </a:cubicBezTo>
                    <a:cubicBezTo>
                      <a:pt x="242" y="64"/>
                      <a:pt x="242" y="65"/>
                      <a:pt x="242" y="65"/>
                    </a:cubicBezTo>
                    <a:cubicBezTo>
                      <a:pt x="242" y="73"/>
                      <a:pt x="242" y="80"/>
                      <a:pt x="242" y="87"/>
                    </a:cubicBezTo>
                    <a:cubicBezTo>
                      <a:pt x="242" y="88"/>
                      <a:pt x="242" y="88"/>
                      <a:pt x="243" y="88"/>
                    </a:cubicBezTo>
                    <a:cubicBezTo>
                      <a:pt x="243" y="90"/>
                      <a:pt x="243" y="92"/>
                      <a:pt x="243" y="94"/>
                    </a:cubicBezTo>
                    <a:cubicBezTo>
                      <a:pt x="244" y="94"/>
                      <a:pt x="245" y="94"/>
                      <a:pt x="247" y="94"/>
                    </a:cubicBezTo>
                    <a:cubicBezTo>
                      <a:pt x="247" y="96"/>
                      <a:pt x="247" y="98"/>
                      <a:pt x="247" y="99"/>
                    </a:cubicBezTo>
                    <a:cubicBezTo>
                      <a:pt x="249" y="102"/>
                      <a:pt x="249" y="102"/>
                      <a:pt x="249" y="106"/>
                    </a:cubicBezTo>
                    <a:cubicBezTo>
                      <a:pt x="249" y="106"/>
                      <a:pt x="248" y="106"/>
                      <a:pt x="247" y="107"/>
                    </a:cubicBezTo>
                    <a:cubicBezTo>
                      <a:pt x="254" y="109"/>
                      <a:pt x="246" y="113"/>
                      <a:pt x="244" y="113"/>
                    </a:cubicBezTo>
                    <a:cubicBezTo>
                      <a:pt x="245" y="153"/>
                      <a:pt x="247" y="193"/>
                      <a:pt x="248" y="233"/>
                    </a:cubicBezTo>
                    <a:cubicBezTo>
                      <a:pt x="249" y="233"/>
                      <a:pt x="250" y="233"/>
                      <a:pt x="251" y="233"/>
                    </a:cubicBezTo>
                    <a:cubicBezTo>
                      <a:pt x="251" y="231"/>
                      <a:pt x="251" y="229"/>
                      <a:pt x="251" y="227"/>
                    </a:cubicBezTo>
                    <a:cubicBezTo>
                      <a:pt x="255" y="227"/>
                      <a:pt x="259" y="227"/>
                      <a:pt x="263" y="227"/>
                    </a:cubicBezTo>
                    <a:cubicBezTo>
                      <a:pt x="263" y="229"/>
                      <a:pt x="263" y="232"/>
                      <a:pt x="263" y="235"/>
                    </a:cubicBezTo>
                    <a:cubicBezTo>
                      <a:pt x="264" y="235"/>
                      <a:pt x="264" y="235"/>
                      <a:pt x="265" y="235"/>
                    </a:cubicBezTo>
                    <a:cubicBezTo>
                      <a:pt x="265" y="231"/>
                      <a:pt x="265" y="227"/>
                      <a:pt x="265" y="223"/>
                    </a:cubicBezTo>
                    <a:cubicBezTo>
                      <a:pt x="265" y="223"/>
                      <a:pt x="266" y="223"/>
                      <a:pt x="267" y="223"/>
                    </a:cubicBezTo>
                    <a:cubicBezTo>
                      <a:pt x="267" y="227"/>
                      <a:pt x="267" y="231"/>
                      <a:pt x="267" y="234"/>
                    </a:cubicBezTo>
                    <a:cubicBezTo>
                      <a:pt x="267" y="234"/>
                      <a:pt x="268" y="234"/>
                      <a:pt x="268" y="234"/>
                    </a:cubicBezTo>
                    <a:cubicBezTo>
                      <a:pt x="268" y="232"/>
                      <a:pt x="268" y="230"/>
                      <a:pt x="268" y="228"/>
                    </a:cubicBezTo>
                    <a:cubicBezTo>
                      <a:pt x="268" y="228"/>
                      <a:pt x="269" y="228"/>
                      <a:pt x="269" y="228"/>
                    </a:cubicBezTo>
                    <a:cubicBezTo>
                      <a:pt x="269" y="230"/>
                      <a:pt x="269" y="232"/>
                      <a:pt x="269" y="234"/>
                    </a:cubicBezTo>
                    <a:cubicBezTo>
                      <a:pt x="271" y="234"/>
                      <a:pt x="274" y="234"/>
                      <a:pt x="276" y="234"/>
                    </a:cubicBezTo>
                    <a:cubicBezTo>
                      <a:pt x="276" y="232"/>
                      <a:pt x="276" y="229"/>
                      <a:pt x="276" y="227"/>
                    </a:cubicBezTo>
                    <a:cubicBezTo>
                      <a:pt x="278" y="227"/>
                      <a:pt x="279" y="227"/>
                      <a:pt x="281" y="227"/>
                    </a:cubicBezTo>
                    <a:cubicBezTo>
                      <a:pt x="281" y="226"/>
                      <a:pt x="281" y="226"/>
                      <a:pt x="281" y="225"/>
                    </a:cubicBezTo>
                    <a:cubicBezTo>
                      <a:pt x="282" y="225"/>
                      <a:pt x="284" y="225"/>
                      <a:pt x="285" y="225"/>
                    </a:cubicBezTo>
                    <a:cubicBezTo>
                      <a:pt x="285" y="226"/>
                      <a:pt x="285" y="226"/>
                      <a:pt x="285" y="227"/>
                    </a:cubicBezTo>
                    <a:cubicBezTo>
                      <a:pt x="287" y="227"/>
                      <a:pt x="288" y="227"/>
                      <a:pt x="289" y="227"/>
                    </a:cubicBezTo>
                    <a:cubicBezTo>
                      <a:pt x="289" y="226"/>
                      <a:pt x="289" y="226"/>
                      <a:pt x="289" y="225"/>
                    </a:cubicBezTo>
                    <a:cubicBezTo>
                      <a:pt x="300" y="225"/>
                      <a:pt x="311" y="225"/>
                      <a:pt x="321" y="225"/>
                    </a:cubicBezTo>
                    <a:cubicBezTo>
                      <a:pt x="321" y="224"/>
                      <a:pt x="321" y="224"/>
                      <a:pt x="321" y="223"/>
                    </a:cubicBezTo>
                    <a:cubicBezTo>
                      <a:pt x="322" y="223"/>
                      <a:pt x="323" y="223"/>
                      <a:pt x="324" y="223"/>
                    </a:cubicBezTo>
                    <a:cubicBezTo>
                      <a:pt x="324" y="224"/>
                      <a:pt x="324" y="224"/>
                      <a:pt x="324" y="225"/>
                    </a:cubicBezTo>
                    <a:cubicBezTo>
                      <a:pt x="325" y="225"/>
                      <a:pt x="326" y="225"/>
                      <a:pt x="326" y="225"/>
                    </a:cubicBezTo>
                    <a:cubicBezTo>
                      <a:pt x="326" y="226"/>
                      <a:pt x="326" y="227"/>
                      <a:pt x="326" y="228"/>
                    </a:cubicBezTo>
                    <a:cubicBezTo>
                      <a:pt x="327" y="228"/>
                      <a:pt x="328" y="228"/>
                      <a:pt x="328" y="228"/>
                    </a:cubicBezTo>
                    <a:cubicBezTo>
                      <a:pt x="328" y="227"/>
                      <a:pt x="328" y="227"/>
                      <a:pt x="328" y="227"/>
                    </a:cubicBezTo>
                    <a:cubicBezTo>
                      <a:pt x="329" y="227"/>
                      <a:pt x="329" y="227"/>
                      <a:pt x="330" y="227"/>
                    </a:cubicBezTo>
                    <a:cubicBezTo>
                      <a:pt x="330" y="227"/>
                      <a:pt x="330" y="227"/>
                      <a:pt x="330" y="228"/>
                    </a:cubicBezTo>
                    <a:cubicBezTo>
                      <a:pt x="332" y="228"/>
                      <a:pt x="334" y="228"/>
                      <a:pt x="335" y="228"/>
                    </a:cubicBezTo>
                    <a:cubicBezTo>
                      <a:pt x="335" y="227"/>
                      <a:pt x="335" y="226"/>
                      <a:pt x="335" y="226"/>
                    </a:cubicBezTo>
                    <a:cubicBezTo>
                      <a:pt x="337" y="226"/>
                      <a:pt x="338" y="226"/>
                      <a:pt x="339" y="226"/>
                    </a:cubicBezTo>
                    <a:cubicBezTo>
                      <a:pt x="339" y="229"/>
                      <a:pt x="339" y="232"/>
                      <a:pt x="339" y="236"/>
                    </a:cubicBezTo>
                    <a:cubicBezTo>
                      <a:pt x="339" y="236"/>
                      <a:pt x="340" y="236"/>
                      <a:pt x="340" y="236"/>
                    </a:cubicBezTo>
                    <a:cubicBezTo>
                      <a:pt x="340" y="235"/>
                      <a:pt x="340" y="234"/>
                      <a:pt x="340" y="233"/>
                    </a:cubicBezTo>
                    <a:cubicBezTo>
                      <a:pt x="341" y="233"/>
                      <a:pt x="342" y="233"/>
                      <a:pt x="343" y="233"/>
                    </a:cubicBezTo>
                    <a:cubicBezTo>
                      <a:pt x="343" y="234"/>
                      <a:pt x="343" y="235"/>
                      <a:pt x="343" y="236"/>
                    </a:cubicBezTo>
                    <a:cubicBezTo>
                      <a:pt x="345" y="236"/>
                      <a:pt x="346" y="236"/>
                      <a:pt x="348" y="236"/>
                    </a:cubicBezTo>
                    <a:cubicBezTo>
                      <a:pt x="348" y="231"/>
                      <a:pt x="348" y="231"/>
                      <a:pt x="348" y="231"/>
                    </a:cubicBezTo>
                    <a:cubicBezTo>
                      <a:pt x="355" y="229"/>
                      <a:pt x="355" y="229"/>
                      <a:pt x="355" y="229"/>
                    </a:cubicBezTo>
                    <a:cubicBezTo>
                      <a:pt x="355" y="226"/>
                      <a:pt x="355" y="222"/>
                      <a:pt x="355" y="219"/>
                    </a:cubicBezTo>
                    <a:cubicBezTo>
                      <a:pt x="356" y="219"/>
                      <a:pt x="356" y="219"/>
                      <a:pt x="357" y="219"/>
                    </a:cubicBezTo>
                    <a:cubicBezTo>
                      <a:pt x="357" y="222"/>
                      <a:pt x="357" y="226"/>
                      <a:pt x="358" y="229"/>
                    </a:cubicBezTo>
                    <a:cubicBezTo>
                      <a:pt x="358" y="229"/>
                      <a:pt x="359" y="229"/>
                      <a:pt x="360" y="229"/>
                    </a:cubicBezTo>
                    <a:cubicBezTo>
                      <a:pt x="360" y="226"/>
                      <a:pt x="360" y="222"/>
                      <a:pt x="360" y="219"/>
                    </a:cubicBezTo>
                    <a:cubicBezTo>
                      <a:pt x="361" y="219"/>
                      <a:pt x="362" y="219"/>
                      <a:pt x="362" y="219"/>
                    </a:cubicBezTo>
                    <a:cubicBezTo>
                      <a:pt x="363" y="222"/>
                      <a:pt x="363" y="225"/>
                      <a:pt x="363" y="228"/>
                    </a:cubicBezTo>
                    <a:cubicBezTo>
                      <a:pt x="364" y="228"/>
                      <a:pt x="364" y="228"/>
                      <a:pt x="365" y="228"/>
                    </a:cubicBezTo>
                    <a:cubicBezTo>
                      <a:pt x="365" y="228"/>
                      <a:pt x="365" y="228"/>
                      <a:pt x="365" y="229"/>
                    </a:cubicBezTo>
                    <a:cubicBezTo>
                      <a:pt x="366" y="229"/>
                      <a:pt x="367" y="229"/>
                      <a:pt x="368" y="229"/>
                    </a:cubicBezTo>
                    <a:cubicBezTo>
                      <a:pt x="368" y="228"/>
                      <a:pt x="368" y="228"/>
                      <a:pt x="368" y="228"/>
                    </a:cubicBezTo>
                    <a:cubicBezTo>
                      <a:pt x="369" y="228"/>
                      <a:pt x="370" y="228"/>
                      <a:pt x="371" y="228"/>
                    </a:cubicBezTo>
                    <a:cubicBezTo>
                      <a:pt x="371" y="229"/>
                      <a:pt x="371" y="229"/>
                      <a:pt x="371" y="230"/>
                    </a:cubicBezTo>
                    <a:cubicBezTo>
                      <a:pt x="371" y="230"/>
                      <a:pt x="372" y="230"/>
                      <a:pt x="372" y="230"/>
                    </a:cubicBezTo>
                    <a:cubicBezTo>
                      <a:pt x="372" y="231"/>
                      <a:pt x="372" y="232"/>
                      <a:pt x="372" y="232"/>
                    </a:cubicBezTo>
                    <a:cubicBezTo>
                      <a:pt x="372" y="232"/>
                      <a:pt x="372" y="232"/>
                      <a:pt x="372" y="232"/>
                    </a:cubicBezTo>
                    <a:cubicBezTo>
                      <a:pt x="372" y="234"/>
                      <a:pt x="372" y="235"/>
                      <a:pt x="372" y="236"/>
                    </a:cubicBezTo>
                    <a:cubicBezTo>
                      <a:pt x="374" y="236"/>
                      <a:pt x="376" y="236"/>
                      <a:pt x="379" y="236"/>
                    </a:cubicBezTo>
                    <a:cubicBezTo>
                      <a:pt x="379" y="233"/>
                      <a:pt x="379" y="230"/>
                      <a:pt x="378" y="227"/>
                    </a:cubicBezTo>
                    <a:cubicBezTo>
                      <a:pt x="378" y="227"/>
                      <a:pt x="378" y="227"/>
                      <a:pt x="377" y="227"/>
                    </a:cubicBezTo>
                    <a:cubicBezTo>
                      <a:pt x="377" y="226"/>
                      <a:pt x="377" y="226"/>
                      <a:pt x="377" y="225"/>
                    </a:cubicBezTo>
                    <a:cubicBezTo>
                      <a:pt x="378" y="225"/>
                      <a:pt x="379" y="225"/>
                      <a:pt x="380" y="225"/>
                    </a:cubicBezTo>
                    <a:cubicBezTo>
                      <a:pt x="380" y="224"/>
                      <a:pt x="380" y="222"/>
                      <a:pt x="380" y="220"/>
                    </a:cubicBezTo>
                    <a:cubicBezTo>
                      <a:pt x="388" y="220"/>
                      <a:pt x="395" y="220"/>
                      <a:pt x="403" y="220"/>
                    </a:cubicBezTo>
                    <a:cubicBezTo>
                      <a:pt x="403" y="222"/>
                      <a:pt x="403" y="223"/>
                      <a:pt x="403" y="225"/>
                    </a:cubicBezTo>
                    <a:cubicBezTo>
                      <a:pt x="405" y="225"/>
                      <a:pt x="408" y="225"/>
                      <a:pt x="410" y="225"/>
                    </a:cubicBezTo>
                    <a:cubicBezTo>
                      <a:pt x="410" y="223"/>
                      <a:pt x="410" y="222"/>
                      <a:pt x="410" y="220"/>
                    </a:cubicBezTo>
                    <a:cubicBezTo>
                      <a:pt x="411" y="220"/>
                      <a:pt x="411" y="220"/>
                      <a:pt x="412" y="220"/>
                    </a:cubicBezTo>
                    <a:cubicBezTo>
                      <a:pt x="412" y="217"/>
                      <a:pt x="412" y="214"/>
                      <a:pt x="412" y="212"/>
                    </a:cubicBezTo>
                    <a:cubicBezTo>
                      <a:pt x="413" y="212"/>
                      <a:pt x="414" y="212"/>
                      <a:pt x="415" y="212"/>
                    </a:cubicBezTo>
                    <a:cubicBezTo>
                      <a:pt x="415" y="211"/>
                      <a:pt x="416" y="211"/>
                      <a:pt x="416" y="211"/>
                    </a:cubicBezTo>
                    <a:cubicBezTo>
                      <a:pt x="417" y="211"/>
                      <a:pt x="418" y="211"/>
                      <a:pt x="419" y="211"/>
                    </a:cubicBezTo>
                    <a:cubicBezTo>
                      <a:pt x="419" y="211"/>
                      <a:pt x="420" y="211"/>
                      <a:pt x="420" y="212"/>
                    </a:cubicBezTo>
                    <a:cubicBezTo>
                      <a:pt x="421" y="212"/>
                      <a:pt x="422" y="212"/>
                      <a:pt x="423" y="212"/>
                    </a:cubicBezTo>
                    <a:cubicBezTo>
                      <a:pt x="423" y="214"/>
                      <a:pt x="423" y="217"/>
                      <a:pt x="423" y="220"/>
                    </a:cubicBezTo>
                    <a:cubicBezTo>
                      <a:pt x="426" y="220"/>
                      <a:pt x="429" y="220"/>
                      <a:pt x="432" y="220"/>
                    </a:cubicBezTo>
                    <a:cubicBezTo>
                      <a:pt x="432" y="218"/>
                      <a:pt x="432" y="217"/>
                      <a:pt x="432" y="216"/>
                    </a:cubicBezTo>
                    <a:cubicBezTo>
                      <a:pt x="433" y="216"/>
                      <a:pt x="433" y="216"/>
                      <a:pt x="434" y="216"/>
                    </a:cubicBezTo>
                    <a:cubicBezTo>
                      <a:pt x="434" y="217"/>
                      <a:pt x="434" y="218"/>
                      <a:pt x="434" y="220"/>
                    </a:cubicBezTo>
                    <a:cubicBezTo>
                      <a:pt x="437" y="220"/>
                      <a:pt x="437" y="220"/>
                      <a:pt x="437" y="220"/>
                    </a:cubicBezTo>
                    <a:cubicBezTo>
                      <a:pt x="437" y="181"/>
                      <a:pt x="437" y="181"/>
                      <a:pt x="437" y="181"/>
                    </a:cubicBezTo>
                    <a:cubicBezTo>
                      <a:pt x="449" y="181"/>
                      <a:pt x="449" y="181"/>
                      <a:pt x="449" y="181"/>
                    </a:cubicBezTo>
                    <a:cubicBezTo>
                      <a:pt x="449" y="178"/>
                      <a:pt x="449" y="178"/>
                      <a:pt x="449" y="178"/>
                    </a:cubicBezTo>
                    <a:cubicBezTo>
                      <a:pt x="450" y="178"/>
                      <a:pt x="450" y="178"/>
                      <a:pt x="450" y="178"/>
                    </a:cubicBezTo>
                    <a:cubicBezTo>
                      <a:pt x="450" y="180"/>
                      <a:pt x="450" y="180"/>
                      <a:pt x="450" y="180"/>
                    </a:cubicBezTo>
                    <a:cubicBezTo>
                      <a:pt x="456" y="180"/>
                      <a:pt x="456" y="180"/>
                      <a:pt x="456" y="180"/>
                    </a:cubicBezTo>
                    <a:cubicBezTo>
                      <a:pt x="456" y="178"/>
                      <a:pt x="456" y="178"/>
                      <a:pt x="456" y="178"/>
                    </a:cubicBezTo>
                    <a:cubicBezTo>
                      <a:pt x="457" y="178"/>
                      <a:pt x="457" y="178"/>
                      <a:pt x="457" y="178"/>
                    </a:cubicBezTo>
                    <a:cubicBezTo>
                      <a:pt x="457" y="182"/>
                      <a:pt x="457" y="182"/>
                      <a:pt x="457" y="182"/>
                    </a:cubicBezTo>
                    <a:cubicBezTo>
                      <a:pt x="459" y="182"/>
                      <a:pt x="459" y="182"/>
                      <a:pt x="459" y="182"/>
                    </a:cubicBezTo>
                    <a:cubicBezTo>
                      <a:pt x="459" y="186"/>
                      <a:pt x="459" y="186"/>
                      <a:pt x="459" y="186"/>
                    </a:cubicBezTo>
                    <a:cubicBezTo>
                      <a:pt x="466" y="186"/>
                      <a:pt x="466" y="186"/>
                      <a:pt x="466" y="186"/>
                    </a:cubicBezTo>
                    <a:cubicBezTo>
                      <a:pt x="466" y="195"/>
                      <a:pt x="466" y="195"/>
                      <a:pt x="466" y="195"/>
                    </a:cubicBezTo>
                    <a:cubicBezTo>
                      <a:pt x="466" y="195"/>
                      <a:pt x="466" y="195"/>
                      <a:pt x="466" y="195"/>
                    </a:cubicBezTo>
                    <a:cubicBezTo>
                      <a:pt x="466" y="189"/>
                      <a:pt x="466" y="189"/>
                      <a:pt x="466" y="189"/>
                    </a:cubicBezTo>
                    <a:cubicBezTo>
                      <a:pt x="469" y="189"/>
                      <a:pt x="469" y="189"/>
                      <a:pt x="469" y="189"/>
                    </a:cubicBezTo>
                    <a:cubicBezTo>
                      <a:pt x="469" y="199"/>
                      <a:pt x="469" y="199"/>
                      <a:pt x="469" y="199"/>
                    </a:cubicBezTo>
                    <a:cubicBezTo>
                      <a:pt x="478" y="199"/>
                      <a:pt x="478" y="199"/>
                      <a:pt x="478" y="199"/>
                    </a:cubicBezTo>
                    <a:cubicBezTo>
                      <a:pt x="478" y="196"/>
                      <a:pt x="478" y="196"/>
                      <a:pt x="478" y="196"/>
                    </a:cubicBezTo>
                    <a:cubicBezTo>
                      <a:pt x="482" y="196"/>
                      <a:pt x="482" y="196"/>
                      <a:pt x="482" y="196"/>
                    </a:cubicBezTo>
                    <a:cubicBezTo>
                      <a:pt x="482" y="200"/>
                      <a:pt x="482" y="200"/>
                      <a:pt x="482" y="200"/>
                    </a:cubicBezTo>
                    <a:cubicBezTo>
                      <a:pt x="483" y="200"/>
                      <a:pt x="483" y="200"/>
                      <a:pt x="483" y="200"/>
                    </a:cubicBezTo>
                    <a:cubicBezTo>
                      <a:pt x="483" y="196"/>
                      <a:pt x="483" y="196"/>
                      <a:pt x="483" y="196"/>
                    </a:cubicBezTo>
                    <a:cubicBezTo>
                      <a:pt x="487" y="196"/>
                      <a:pt x="487" y="196"/>
                      <a:pt x="487" y="196"/>
                    </a:cubicBezTo>
                    <a:cubicBezTo>
                      <a:pt x="487" y="185"/>
                      <a:pt x="487" y="185"/>
                      <a:pt x="487" y="185"/>
                    </a:cubicBezTo>
                    <a:cubicBezTo>
                      <a:pt x="489" y="185"/>
                      <a:pt x="489" y="185"/>
                      <a:pt x="489" y="185"/>
                    </a:cubicBezTo>
                    <a:cubicBezTo>
                      <a:pt x="493" y="173"/>
                      <a:pt x="493" y="173"/>
                      <a:pt x="493" y="173"/>
                    </a:cubicBezTo>
                    <a:cubicBezTo>
                      <a:pt x="496" y="173"/>
                      <a:pt x="496" y="173"/>
                      <a:pt x="496" y="173"/>
                    </a:cubicBezTo>
                    <a:cubicBezTo>
                      <a:pt x="500" y="185"/>
                      <a:pt x="500" y="185"/>
                      <a:pt x="500" y="185"/>
                    </a:cubicBezTo>
                    <a:cubicBezTo>
                      <a:pt x="502" y="185"/>
                      <a:pt x="502" y="185"/>
                      <a:pt x="502" y="185"/>
                    </a:cubicBezTo>
                    <a:cubicBezTo>
                      <a:pt x="502" y="203"/>
                      <a:pt x="502" y="203"/>
                      <a:pt x="502" y="203"/>
                    </a:cubicBezTo>
                    <a:cubicBezTo>
                      <a:pt x="504" y="203"/>
                      <a:pt x="504" y="203"/>
                      <a:pt x="504" y="203"/>
                    </a:cubicBezTo>
                    <a:cubicBezTo>
                      <a:pt x="504" y="216"/>
                      <a:pt x="504" y="216"/>
                      <a:pt x="504" y="216"/>
                    </a:cubicBezTo>
                    <a:cubicBezTo>
                      <a:pt x="505" y="215"/>
                      <a:pt x="505" y="215"/>
                      <a:pt x="505" y="215"/>
                    </a:cubicBezTo>
                    <a:cubicBezTo>
                      <a:pt x="505" y="211"/>
                      <a:pt x="505" y="211"/>
                      <a:pt x="505" y="211"/>
                    </a:cubicBezTo>
                    <a:cubicBezTo>
                      <a:pt x="506" y="215"/>
                      <a:pt x="506" y="215"/>
                      <a:pt x="506" y="215"/>
                    </a:cubicBezTo>
                    <a:cubicBezTo>
                      <a:pt x="508" y="215"/>
                      <a:pt x="508" y="215"/>
                      <a:pt x="508" y="215"/>
                    </a:cubicBezTo>
                    <a:cubicBezTo>
                      <a:pt x="508" y="190"/>
                      <a:pt x="508" y="190"/>
                      <a:pt x="508" y="190"/>
                    </a:cubicBezTo>
                    <a:cubicBezTo>
                      <a:pt x="517" y="190"/>
                      <a:pt x="517" y="190"/>
                      <a:pt x="517" y="190"/>
                    </a:cubicBezTo>
                    <a:cubicBezTo>
                      <a:pt x="520" y="194"/>
                      <a:pt x="520" y="194"/>
                      <a:pt x="520" y="194"/>
                    </a:cubicBezTo>
                    <a:cubicBezTo>
                      <a:pt x="520" y="190"/>
                      <a:pt x="520" y="190"/>
                      <a:pt x="520" y="190"/>
                    </a:cubicBezTo>
                    <a:cubicBezTo>
                      <a:pt x="521" y="190"/>
                      <a:pt x="521" y="190"/>
                      <a:pt x="521" y="190"/>
                    </a:cubicBezTo>
                    <a:cubicBezTo>
                      <a:pt x="521" y="190"/>
                      <a:pt x="521" y="190"/>
                      <a:pt x="521" y="190"/>
                    </a:cubicBezTo>
                    <a:cubicBezTo>
                      <a:pt x="524" y="190"/>
                      <a:pt x="524" y="190"/>
                      <a:pt x="524" y="190"/>
                    </a:cubicBezTo>
                    <a:cubicBezTo>
                      <a:pt x="524" y="183"/>
                      <a:pt x="524" y="183"/>
                      <a:pt x="524" y="183"/>
                    </a:cubicBezTo>
                    <a:cubicBezTo>
                      <a:pt x="526" y="183"/>
                      <a:pt x="526" y="183"/>
                      <a:pt x="526" y="183"/>
                    </a:cubicBezTo>
                    <a:cubicBezTo>
                      <a:pt x="526" y="179"/>
                      <a:pt x="526" y="179"/>
                      <a:pt x="526" y="179"/>
                    </a:cubicBezTo>
                    <a:cubicBezTo>
                      <a:pt x="527" y="179"/>
                      <a:pt x="527" y="179"/>
                      <a:pt x="527" y="179"/>
                    </a:cubicBezTo>
                    <a:cubicBezTo>
                      <a:pt x="527" y="173"/>
                      <a:pt x="527" y="173"/>
                      <a:pt x="527" y="173"/>
                    </a:cubicBezTo>
                    <a:cubicBezTo>
                      <a:pt x="531" y="173"/>
                      <a:pt x="531" y="173"/>
                      <a:pt x="531" y="173"/>
                    </a:cubicBezTo>
                    <a:cubicBezTo>
                      <a:pt x="531" y="164"/>
                      <a:pt x="531" y="164"/>
                      <a:pt x="531" y="164"/>
                    </a:cubicBezTo>
                    <a:cubicBezTo>
                      <a:pt x="534" y="164"/>
                      <a:pt x="534" y="164"/>
                      <a:pt x="534" y="164"/>
                    </a:cubicBezTo>
                    <a:cubicBezTo>
                      <a:pt x="534" y="163"/>
                      <a:pt x="534" y="163"/>
                      <a:pt x="534" y="163"/>
                    </a:cubicBezTo>
                    <a:cubicBezTo>
                      <a:pt x="535" y="163"/>
                      <a:pt x="535" y="163"/>
                      <a:pt x="535" y="163"/>
                    </a:cubicBezTo>
                    <a:cubicBezTo>
                      <a:pt x="535" y="154"/>
                      <a:pt x="535" y="154"/>
                      <a:pt x="535" y="154"/>
                    </a:cubicBezTo>
                    <a:cubicBezTo>
                      <a:pt x="537" y="154"/>
                      <a:pt x="537" y="154"/>
                      <a:pt x="537" y="154"/>
                    </a:cubicBezTo>
                    <a:cubicBezTo>
                      <a:pt x="537" y="152"/>
                      <a:pt x="537" y="152"/>
                      <a:pt x="537" y="152"/>
                    </a:cubicBezTo>
                    <a:cubicBezTo>
                      <a:pt x="539" y="152"/>
                      <a:pt x="539" y="152"/>
                      <a:pt x="539" y="152"/>
                    </a:cubicBezTo>
                    <a:cubicBezTo>
                      <a:pt x="539" y="143"/>
                      <a:pt x="539" y="143"/>
                      <a:pt x="539" y="143"/>
                    </a:cubicBezTo>
                    <a:cubicBezTo>
                      <a:pt x="546" y="143"/>
                      <a:pt x="546" y="143"/>
                      <a:pt x="546" y="143"/>
                    </a:cubicBezTo>
                    <a:cubicBezTo>
                      <a:pt x="546" y="140"/>
                      <a:pt x="546" y="140"/>
                      <a:pt x="546" y="140"/>
                    </a:cubicBezTo>
                    <a:cubicBezTo>
                      <a:pt x="556" y="140"/>
                      <a:pt x="556" y="140"/>
                      <a:pt x="556" y="140"/>
                    </a:cubicBezTo>
                    <a:cubicBezTo>
                      <a:pt x="556" y="137"/>
                      <a:pt x="556" y="137"/>
                      <a:pt x="556" y="137"/>
                    </a:cubicBezTo>
                    <a:cubicBezTo>
                      <a:pt x="561" y="137"/>
                      <a:pt x="561" y="137"/>
                      <a:pt x="561" y="137"/>
                    </a:cubicBezTo>
                    <a:cubicBezTo>
                      <a:pt x="561" y="140"/>
                      <a:pt x="561" y="140"/>
                      <a:pt x="561" y="140"/>
                    </a:cubicBezTo>
                    <a:cubicBezTo>
                      <a:pt x="562" y="140"/>
                      <a:pt x="562" y="140"/>
                      <a:pt x="562" y="140"/>
                    </a:cubicBezTo>
                    <a:cubicBezTo>
                      <a:pt x="562" y="138"/>
                      <a:pt x="562" y="138"/>
                      <a:pt x="562" y="138"/>
                    </a:cubicBezTo>
                    <a:cubicBezTo>
                      <a:pt x="565" y="138"/>
                      <a:pt x="565" y="138"/>
                      <a:pt x="565" y="138"/>
                    </a:cubicBezTo>
                    <a:cubicBezTo>
                      <a:pt x="565" y="140"/>
                      <a:pt x="565" y="140"/>
                      <a:pt x="565" y="140"/>
                    </a:cubicBezTo>
                    <a:cubicBezTo>
                      <a:pt x="567" y="140"/>
                      <a:pt x="567" y="140"/>
                      <a:pt x="567" y="140"/>
                    </a:cubicBezTo>
                    <a:cubicBezTo>
                      <a:pt x="567" y="137"/>
                      <a:pt x="567" y="137"/>
                      <a:pt x="567" y="137"/>
                    </a:cubicBezTo>
                    <a:cubicBezTo>
                      <a:pt x="571" y="137"/>
                      <a:pt x="571" y="137"/>
                      <a:pt x="571" y="137"/>
                    </a:cubicBezTo>
                    <a:cubicBezTo>
                      <a:pt x="571" y="140"/>
                      <a:pt x="571" y="140"/>
                      <a:pt x="571" y="140"/>
                    </a:cubicBezTo>
                    <a:cubicBezTo>
                      <a:pt x="578" y="140"/>
                      <a:pt x="578" y="140"/>
                      <a:pt x="578" y="140"/>
                    </a:cubicBezTo>
                    <a:cubicBezTo>
                      <a:pt x="578" y="144"/>
                      <a:pt x="578" y="144"/>
                      <a:pt x="578" y="144"/>
                    </a:cubicBezTo>
                    <a:cubicBezTo>
                      <a:pt x="582" y="144"/>
                      <a:pt x="582" y="144"/>
                      <a:pt x="582" y="144"/>
                    </a:cubicBezTo>
                    <a:cubicBezTo>
                      <a:pt x="582" y="167"/>
                      <a:pt x="582" y="167"/>
                      <a:pt x="582" y="167"/>
                    </a:cubicBezTo>
                    <a:cubicBezTo>
                      <a:pt x="584" y="167"/>
                      <a:pt x="584" y="167"/>
                      <a:pt x="584" y="167"/>
                    </a:cubicBezTo>
                    <a:cubicBezTo>
                      <a:pt x="584" y="158"/>
                      <a:pt x="584" y="158"/>
                      <a:pt x="584" y="158"/>
                    </a:cubicBezTo>
                    <a:cubicBezTo>
                      <a:pt x="595" y="158"/>
                      <a:pt x="595" y="158"/>
                      <a:pt x="595" y="158"/>
                    </a:cubicBezTo>
                    <a:cubicBezTo>
                      <a:pt x="595" y="167"/>
                      <a:pt x="595" y="167"/>
                      <a:pt x="595" y="167"/>
                    </a:cubicBezTo>
                    <a:cubicBezTo>
                      <a:pt x="597" y="167"/>
                      <a:pt x="597" y="167"/>
                      <a:pt x="597" y="167"/>
                    </a:cubicBezTo>
                    <a:cubicBezTo>
                      <a:pt x="597" y="191"/>
                      <a:pt x="597" y="191"/>
                      <a:pt x="597" y="191"/>
                    </a:cubicBezTo>
                    <a:cubicBezTo>
                      <a:pt x="598" y="190"/>
                      <a:pt x="598" y="190"/>
                      <a:pt x="598" y="190"/>
                    </a:cubicBezTo>
                    <a:cubicBezTo>
                      <a:pt x="599" y="171"/>
                      <a:pt x="599" y="171"/>
                      <a:pt x="599" y="171"/>
                    </a:cubicBezTo>
                    <a:cubicBezTo>
                      <a:pt x="599" y="190"/>
                      <a:pt x="599" y="190"/>
                      <a:pt x="599" y="190"/>
                    </a:cubicBezTo>
                    <a:cubicBezTo>
                      <a:pt x="602" y="191"/>
                      <a:pt x="602" y="191"/>
                      <a:pt x="602" y="191"/>
                    </a:cubicBezTo>
                    <a:cubicBezTo>
                      <a:pt x="603" y="202"/>
                      <a:pt x="603" y="202"/>
                      <a:pt x="603" y="202"/>
                    </a:cubicBezTo>
                    <a:cubicBezTo>
                      <a:pt x="608" y="205"/>
                      <a:pt x="608" y="205"/>
                      <a:pt x="608" y="205"/>
                    </a:cubicBezTo>
                    <a:cubicBezTo>
                      <a:pt x="608" y="200"/>
                      <a:pt x="608" y="200"/>
                      <a:pt x="608" y="200"/>
                    </a:cubicBezTo>
                    <a:cubicBezTo>
                      <a:pt x="610" y="200"/>
                      <a:pt x="610" y="200"/>
                      <a:pt x="610" y="200"/>
                    </a:cubicBezTo>
                    <a:cubicBezTo>
                      <a:pt x="610" y="198"/>
                      <a:pt x="610" y="198"/>
                      <a:pt x="610" y="198"/>
                    </a:cubicBezTo>
                    <a:cubicBezTo>
                      <a:pt x="624" y="198"/>
                      <a:pt x="624" y="198"/>
                      <a:pt x="624" y="198"/>
                    </a:cubicBezTo>
                    <a:cubicBezTo>
                      <a:pt x="624" y="198"/>
                      <a:pt x="624" y="198"/>
                      <a:pt x="624" y="198"/>
                    </a:cubicBezTo>
                    <a:cubicBezTo>
                      <a:pt x="626" y="198"/>
                      <a:pt x="626" y="198"/>
                      <a:pt x="626" y="198"/>
                    </a:cubicBezTo>
                    <a:cubicBezTo>
                      <a:pt x="626" y="195"/>
                      <a:pt x="626" y="195"/>
                      <a:pt x="626" y="195"/>
                    </a:cubicBezTo>
                    <a:cubicBezTo>
                      <a:pt x="629" y="195"/>
                      <a:pt x="629" y="195"/>
                      <a:pt x="629" y="195"/>
                    </a:cubicBezTo>
                    <a:cubicBezTo>
                      <a:pt x="629" y="199"/>
                      <a:pt x="629" y="199"/>
                      <a:pt x="629" y="199"/>
                    </a:cubicBezTo>
                    <a:cubicBezTo>
                      <a:pt x="630" y="199"/>
                      <a:pt x="630" y="199"/>
                      <a:pt x="630" y="199"/>
                    </a:cubicBezTo>
                    <a:cubicBezTo>
                      <a:pt x="630" y="194"/>
                      <a:pt x="630" y="194"/>
                      <a:pt x="630" y="194"/>
                    </a:cubicBezTo>
                    <a:cubicBezTo>
                      <a:pt x="633" y="194"/>
                      <a:pt x="633" y="194"/>
                      <a:pt x="633" y="194"/>
                    </a:cubicBezTo>
                    <a:cubicBezTo>
                      <a:pt x="633" y="192"/>
                      <a:pt x="633" y="192"/>
                      <a:pt x="633" y="192"/>
                    </a:cubicBezTo>
                    <a:cubicBezTo>
                      <a:pt x="638" y="192"/>
                      <a:pt x="638" y="192"/>
                      <a:pt x="638" y="192"/>
                    </a:cubicBezTo>
                    <a:cubicBezTo>
                      <a:pt x="638" y="186"/>
                      <a:pt x="638" y="186"/>
                      <a:pt x="638" y="186"/>
                    </a:cubicBezTo>
                    <a:cubicBezTo>
                      <a:pt x="640" y="186"/>
                      <a:pt x="640" y="186"/>
                      <a:pt x="640" y="186"/>
                    </a:cubicBezTo>
                    <a:cubicBezTo>
                      <a:pt x="640" y="184"/>
                      <a:pt x="640" y="184"/>
                      <a:pt x="640" y="184"/>
                    </a:cubicBezTo>
                    <a:cubicBezTo>
                      <a:pt x="645" y="184"/>
                      <a:pt x="645" y="184"/>
                      <a:pt x="645" y="184"/>
                    </a:cubicBezTo>
                    <a:cubicBezTo>
                      <a:pt x="645" y="180"/>
                      <a:pt x="645" y="180"/>
                      <a:pt x="645" y="180"/>
                    </a:cubicBezTo>
                    <a:cubicBezTo>
                      <a:pt x="647" y="180"/>
                      <a:pt x="647" y="180"/>
                      <a:pt x="647" y="180"/>
                    </a:cubicBezTo>
                    <a:cubicBezTo>
                      <a:pt x="647" y="170"/>
                      <a:pt x="647" y="170"/>
                      <a:pt x="647" y="170"/>
                    </a:cubicBezTo>
                    <a:cubicBezTo>
                      <a:pt x="652" y="170"/>
                      <a:pt x="652" y="170"/>
                      <a:pt x="652" y="170"/>
                    </a:cubicBezTo>
                    <a:cubicBezTo>
                      <a:pt x="652" y="168"/>
                      <a:pt x="652" y="168"/>
                      <a:pt x="652" y="168"/>
                    </a:cubicBezTo>
                    <a:cubicBezTo>
                      <a:pt x="654" y="168"/>
                      <a:pt x="654" y="168"/>
                      <a:pt x="654" y="168"/>
                    </a:cubicBezTo>
                    <a:cubicBezTo>
                      <a:pt x="654" y="155"/>
                      <a:pt x="654" y="155"/>
                      <a:pt x="654" y="155"/>
                    </a:cubicBezTo>
                    <a:cubicBezTo>
                      <a:pt x="659" y="155"/>
                      <a:pt x="659" y="155"/>
                      <a:pt x="659" y="155"/>
                    </a:cubicBezTo>
                    <a:cubicBezTo>
                      <a:pt x="659" y="150"/>
                      <a:pt x="659" y="150"/>
                      <a:pt x="659" y="150"/>
                    </a:cubicBezTo>
                    <a:cubicBezTo>
                      <a:pt x="670" y="150"/>
                      <a:pt x="670" y="150"/>
                      <a:pt x="670" y="150"/>
                    </a:cubicBezTo>
                    <a:cubicBezTo>
                      <a:pt x="670" y="156"/>
                      <a:pt x="670" y="156"/>
                      <a:pt x="670" y="156"/>
                    </a:cubicBezTo>
                    <a:cubicBezTo>
                      <a:pt x="677" y="156"/>
                      <a:pt x="677" y="156"/>
                      <a:pt x="677" y="156"/>
                    </a:cubicBezTo>
                    <a:cubicBezTo>
                      <a:pt x="677" y="169"/>
                      <a:pt x="677" y="169"/>
                      <a:pt x="677" y="169"/>
                    </a:cubicBezTo>
                    <a:cubicBezTo>
                      <a:pt x="681" y="169"/>
                      <a:pt x="681" y="169"/>
                      <a:pt x="681" y="169"/>
                    </a:cubicBezTo>
                    <a:cubicBezTo>
                      <a:pt x="681" y="198"/>
                      <a:pt x="681" y="198"/>
                      <a:pt x="681" y="198"/>
                    </a:cubicBezTo>
                    <a:cubicBezTo>
                      <a:pt x="683" y="198"/>
                      <a:pt x="683" y="198"/>
                      <a:pt x="683" y="198"/>
                    </a:cubicBezTo>
                    <a:cubicBezTo>
                      <a:pt x="685" y="191"/>
                      <a:pt x="685" y="191"/>
                      <a:pt x="685" y="191"/>
                    </a:cubicBezTo>
                    <a:cubicBezTo>
                      <a:pt x="687" y="194"/>
                      <a:pt x="687" y="194"/>
                      <a:pt x="687" y="194"/>
                    </a:cubicBezTo>
                    <a:cubicBezTo>
                      <a:pt x="687" y="194"/>
                      <a:pt x="687" y="194"/>
                      <a:pt x="687" y="194"/>
                    </a:cubicBezTo>
                    <a:cubicBezTo>
                      <a:pt x="687" y="198"/>
                      <a:pt x="687" y="198"/>
                      <a:pt x="687" y="198"/>
                    </a:cubicBezTo>
                    <a:cubicBezTo>
                      <a:pt x="689" y="198"/>
                      <a:pt x="689" y="198"/>
                      <a:pt x="689" y="198"/>
                    </a:cubicBezTo>
                    <a:cubicBezTo>
                      <a:pt x="689" y="208"/>
                      <a:pt x="689" y="208"/>
                      <a:pt x="689" y="208"/>
                    </a:cubicBezTo>
                    <a:cubicBezTo>
                      <a:pt x="691" y="208"/>
                      <a:pt x="691" y="208"/>
                      <a:pt x="691" y="208"/>
                    </a:cubicBezTo>
                    <a:cubicBezTo>
                      <a:pt x="691" y="215"/>
                      <a:pt x="691" y="215"/>
                      <a:pt x="691" y="215"/>
                    </a:cubicBezTo>
                    <a:cubicBezTo>
                      <a:pt x="695" y="215"/>
                      <a:pt x="695" y="215"/>
                      <a:pt x="695" y="215"/>
                    </a:cubicBezTo>
                    <a:cubicBezTo>
                      <a:pt x="695" y="212"/>
                      <a:pt x="695" y="212"/>
                      <a:pt x="695" y="212"/>
                    </a:cubicBezTo>
                    <a:cubicBezTo>
                      <a:pt x="700" y="212"/>
                      <a:pt x="700" y="212"/>
                      <a:pt x="700" y="212"/>
                    </a:cubicBezTo>
                    <a:cubicBezTo>
                      <a:pt x="700" y="205"/>
                      <a:pt x="700" y="205"/>
                      <a:pt x="700" y="205"/>
                    </a:cubicBezTo>
                    <a:cubicBezTo>
                      <a:pt x="712" y="205"/>
                      <a:pt x="712" y="205"/>
                      <a:pt x="712" y="205"/>
                    </a:cubicBezTo>
                    <a:cubicBezTo>
                      <a:pt x="712" y="207"/>
                      <a:pt x="712" y="207"/>
                      <a:pt x="712" y="207"/>
                    </a:cubicBezTo>
                    <a:cubicBezTo>
                      <a:pt x="713" y="207"/>
                      <a:pt x="713" y="207"/>
                      <a:pt x="713" y="207"/>
                    </a:cubicBezTo>
                    <a:cubicBezTo>
                      <a:pt x="713" y="208"/>
                      <a:pt x="713" y="208"/>
                      <a:pt x="713" y="208"/>
                    </a:cubicBezTo>
                    <a:cubicBezTo>
                      <a:pt x="714" y="208"/>
                      <a:pt x="714" y="208"/>
                      <a:pt x="714" y="208"/>
                    </a:cubicBezTo>
                    <a:cubicBezTo>
                      <a:pt x="714" y="205"/>
                      <a:pt x="714" y="205"/>
                      <a:pt x="714" y="205"/>
                    </a:cubicBezTo>
                    <a:cubicBezTo>
                      <a:pt x="716" y="205"/>
                      <a:pt x="716" y="205"/>
                      <a:pt x="716" y="205"/>
                    </a:cubicBezTo>
                    <a:cubicBezTo>
                      <a:pt x="716" y="210"/>
                      <a:pt x="716" y="210"/>
                      <a:pt x="716" y="210"/>
                    </a:cubicBezTo>
                    <a:cubicBezTo>
                      <a:pt x="718" y="210"/>
                      <a:pt x="718" y="210"/>
                      <a:pt x="718" y="210"/>
                    </a:cubicBezTo>
                    <a:cubicBezTo>
                      <a:pt x="718" y="208"/>
                      <a:pt x="718" y="208"/>
                      <a:pt x="718" y="208"/>
                    </a:cubicBezTo>
                    <a:cubicBezTo>
                      <a:pt x="720" y="208"/>
                      <a:pt x="720" y="208"/>
                      <a:pt x="720" y="208"/>
                    </a:cubicBezTo>
                    <a:cubicBezTo>
                      <a:pt x="720" y="201"/>
                      <a:pt x="720" y="201"/>
                      <a:pt x="720" y="201"/>
                    </a:cubicBezTo>
                    <a:cubicBezTo>
                      <a:pt x="729" y="201"/>
                      <a:pt x="729" y="201"/>
                      <a:pt x="729" y="201"/>
                    </a:cubicBezTo>
                    <a:cubicBezTo>
                      <a:pt x="729" y="203"/>
                      <a:pt x="729" y="203"/>
                      <a:pt x="729" y="203"/>
                    </a:cubicBezTo>
                    <a:cubicBezTo>
                      <a:pt x="731" y="203"/>
                      <a:pt x="731" y="203"/>
                      <a:pt x="731" y="203"/>
                    </a:cubicBezTo>
                    <a:cubicBezTo>
                      <a:pt x="731" y="199"/>
                      <a:pt x="731" y="199"/>
                      <a:pt x="731" y="199"/>
                    </a:cubicBezTo>
                    <a:cubicBezTo>
                      <a:pt x="736" y="199"/>
                      <a:pt x="736" y="199"/>
                      <a:pt x="736" y="199"/>
                    </a:cubicBezTo>
                    <a:cubicBezTo>
                      <a:pt x="736" y="192"/>
                      <a:pt x="736" y="192"/>
                      <a:pt x="736" y="192"/>
                    </a:cubicBezTo>
                    <a:cubicBezTo>
                      <a:pt x="740" y="192"/>
                      <a:pt x="740" y="192"/>
                      <a:pt x="740" y="192"/>
                    </a:cubicBezTo>
                    <a:cubicBezTo>
                      <a:pt x="740" y="194"/>
                      <a:pt x="740" y="194"/>
                      <a:pt x="740" y="194"/>
                    </a:cubicBezTo>
                    <a:cubicBezTo>
                      <a:pt x="743" y="194"/>
                      <a:pt x="743" y="194"/>
                      <a:pt x="743" y="194"/>
                    </a:cubicBezTo>
                    <a:cubicBezTo>
                      <a:pt x="743" y="188"/>
                      <a:pt x="743" y="188"/>
                      <a:pt x="743" y="188"/>
                    </a:cubicBezTo>
                    <a:cubicBezTo>
                      <a:pt x="747" y="188"/>
                      <a:pt x="747" y="188"/>
                      <a:pt x="747" y="188"/>
                    </a:cubicBezTo>
                    <a:cubicBezTo>
                      <a:pt x="747" y="192"/>
                      <a:pt x="747" y="192"/>
                      <a:pt x="747" y="192"/>
                    </a:cubicBezTo>
                    <a:cubicBezTo>
                      <a:pt x="753" y="192"/>
                      <a:pt x="753" y="192"/>
                      <a:pt x="753" y="192"/>
                    </a:cubicBezTo>
                    <a:cubicBezTo>
                      <a:pt x="753" y="190"/>
                      <a:pt x="753" y="190"/>
                      <a:pt x="753" y="190"/>
                    </a:cubicBezTo>
                    <a:cubicBezTo>
                      <a:pt x="758" y="190"/>
                      <a:pt x="758" y="190"/>
                      <a:pt x="758" y="190"/>
                    </a:cubicBezTo>
                    <a:cubicBezTo>
                      <a:pt x="758" y="192"/>
                      <a:pt x="758" y="192"/>
                      <a:pt x="758" y="192"/>
                    </a:cubicBezTo>
                    <a:cubicBezTo>
                      <a:pt x="760" y="192"/>
                      <a:pt x="760" y="192"/>
                      <a:pt x="760" y="192"/>
                    </a:cubicBezTo>
                    <a:cubicBezTo>
                      <a:pt x="760" y="196"/>
                      <a:pt x="760" y="196"/>
                      <a:pt x="760" y="196"/>
                    </a:cubicBezTo>
                    <a:cubicBezTo>
                      <a:pt x="762" y="196"/>
                      <a:pt x="762" y="196"/>
                      <a:pt x="762" y="196"/>
                    </a:cubicBezTo>
                    <a:cubicBezTo>
                      <a:pt x="762" y="199"/>
                      <a:pt x="762" y="199"/>
                      <a:pt x="762" y="199"/>
                    </a:cubicBezTo>
                    <a:cubicBezTo>
                      <a:pt x="776" y="199"/>
                      <a:pt x="776" y="199"/>
                      <a:pt x="776" y="199"/>
                    </a:cubicBezTo>
                    <a:cubicBezTo>
                      <a:pt x="776" y="208"/>
                      <a:pt x="776" y="208"/>
                      <a:pt x="776" y="208"/>
                    </a:cubicBezTo>
                    <a:cubicBezTo>
                      <a:pt x="780" y="208"/>
                      <a:pt x="780" y="208"/>
                      <a:pt x="780" y="208"/>
                    </a:cubicBezTo>
                    <a:cubicBezTo>
                      <a:pt x="780" y="205"/>
                      <a:pt x="780" y="205"/>
                      <a:pt x="780" y="205"/>
                    </a:cubicBezTo>
                    <a:cubicBezTo>
                      <a:pt x="794" y="205"/>
                      <a:pt x="794" y="205"/>
                      <a:pt x="794" y="205"/>
                    </a:cubicBezTo>
                    <a:cubicBezTo>
                      <a:pt x="794" y="202"/>
                      <a:pt x="794" y="202"/>
                      <a:pt x="794" y="202"/>
                    </a:cubicBezTo>
                    <a:cubicBezTo>
                      <a:pt x="796" y="201"/>
                      <a:pt x="796" y="201"/>
                      <a:pt x="796" y="201"/>
                    </a:cubicBezTo>
                    <a:cubicBezTo>
                      <a:pt x="796" y="192"/>
                      <a:pt x="796" y="192"/>
                      <a:pt x="796" y="192"/>
                    </a:cubicBezTo>
                    <a:cubicBezTo>
                      <a:pt x="801" y="192"/>
                      <a:pt x="801" y="192"/>
                      <a:pt x="801" y="192"/>
                    </a:cubicBezTo>
                    <a:cubicBezTo>
                      <a:pt x="802" y="197"/>
                      <a:pt x="802" y="197"/>
                      <a:pt x="802" y="197"/>
                    </a:cubicBezTo>
                    <a:cubicBezTo>
                      <a:pt x="803" y="196"/>
                      <a:pt x="803" y="196"/>
                      <a:pt x="803" y="196"/>
                    </a:cubicBezTo>
                    <a:cubicBezTo>
                      <a:pt x="806" y="195"/>
                      <a:pt x="806" y="195"/>
                      <a:pt x="806" y="195"/>
                    </a:cubicBezTo>
                    <a:cubicBezTo>
                      <a:pt x="806" y="171"/>
                      <a:pt x="806" y="171"/>
                      <a:pt x="806" y="171"/>
                    </a:cubicBezTo>
                    <a:cubicBezTo>
                      <a:pt x="810" y="171"/>
                      <a:pt x="810" y="171"/>
                      <a:pt x="810" y="171"/>
                    </a:cubicBezTo>
                    <a:cubicBezTo>
                      <a:pt x="810" y="132"/>
                      <a:pt x="810" y="132"/>
                      <a:pt x="810" y="132"/>
                    </a:cubicBezTo>
                    <a:cubicBezTo>
                      <a:pt x="815" y="132"/>
                      <a:pt x="815" y="132"/>
                      <a:pt x="815" y="132"/>
                    </a:cubicBezTo>
                    <a:cubicBezTo>
                      <a:pt x="815" y="100"/>
                      <a:pt x="815" y="100"/>
                      <a:pt x="815" y="100"/>
                    </a:cubicBezTo>
                    <a:cubicBezTo>
                      <a:pt x="816" y="98"/>
                      <a:pt x="816" y="98"/>
                      <a:pt x="816" y="98"/>
                    </a:cubicBezTo>
                    <a:cubicBezTo>
                      <a:pt x="816" y="91"/>
                      <a:pt x="816" y="91"/>
                      <a:pt x="816" y="91"/>
                    </a:cubicBezTo>
                    <a:cubicBezTo>
                      <a:pt x="821" y="91"/>
                      <a:pt x="821" y="91"/>
                      <a:pt x="821" y="91"/>
                    </a:cubicBezTo>
                    <a:cubicBezTo>
                      <a:pt x="833" y="69"/>
                      <a:pt x="833" y="69"/>
                      <a:pt x="833" y="69"/>
                    </a:cubicBezTo>
                    <a:cubicBezTo>
                      <a:pt x="833" y="0"/>
                      <a:pt x="833" y="0"/>
                      <a:pt x="833" y="0"/>
                    </a:cubicBezTo>
                    <a:cubicBezTo>
                      <a:pt x="834" y="69"/>
                      <a:pt x="834" y="69"/>
                      <a:pt x="834" y="69"/>
                    </a:cubicBezTo>
                    <a:cubicBezTo>
                      <a:pt x="845" y="92"/>
                      <a:pt x="845" y="92"/>
                      <a:pt x="845" y="92"/>
                    </a:cubicBezTo>
                    <a:cubicBezTo>
                      <a:pt x="850" y="92"/>
                      <a:pt x="850" y="92"/>
                      <a:pt x="850" y="92"/>
                    </a:cubicBezTo>
                    <a:cubicBezTo>
                      <a:pt x="850" y="99"/>
                      <a:pt x="850" y="99"/>
                      <a:pt x="850" y="99"/>
                    </a:cubicBezTo>
                    <a:cubicBezTo>
                      <a:pt x="851" y="100"/>
                      <a:pt x="851" y="100"/>
                      <a:pt x="851" y="100"/>
                    </a:cubicBezTo>
                    <a:cubicBezTo>
                      <a:pt x="851" y="132"/>
                      <a:pt x="851" y="132"/>
                      <a:pt x="851" y="132"/>
                    </a:cubicBezTo>
                    <a:cubicBezTo>
                      <a:pt x="855" y="132"/>
                      <a:pt x="855" y="132"/>
                      <a:pt x="855" y="132"/>
                    </a:cubicBezTo>
                    <a:cubicBezTo>
                      <a:pt x="855" y="170"/>
                      <a:pt x="855" y="170"/>
                      <a:pt x="855" y="170"/>
                    </a:cubicBezTo>
                    <a:cubicBezTo>
                      <a:pt x="860" y="170"/>
                      <a:pt x="860" y="170"/>
                      <a:pt x="860" y="170"/>
                    </a:cubicBezTo>
                    <a:cubicBezTo>
                      <a:pt x="860" y="204"/>
                      <a:pt x="860" y="204"/>
                      <a:pt x="860" y="204"/>
                    </a:cubicBezTo>
                    <a:cubicBezTo>
                      <a:pt x="868" y="204"/>
                      <a:pt x="868" y="204"/>
                      <a:pt x="868" y="204"/>
                    </a:cubicBezTo>
                    <a:cubicBezTo>
                      <a:pt x="869" y="200"/>
                      <a:pt x="869" y="200"/>
                      <a:pt x="869" y="200"/>
                    </a:cubicBezTo>
                    <a:cubicBezTo>
                      <a:pt x="874" y="200"/>
                      <a:pt x="874" y="200"/>
                      <a:pt x="874" y="200"/>
                    </a:cubicBezTo>
                    <a:cubicBezTo>
                      <a:pt x="874" y="202"/>
                      <a:pt x="874" y="202"/>
                      <a:pt x="874" y="202"/>
                    </a:cubicBezTo>
                    <a:cubicBezTo>
                      <a:pt x="880" y="202"/>
                      <a:pt x="880" y="202"/>
                      <a:pt x="880" y="202"/>
                    </a:cubicBezTo>
                    <a:cubicBezTo>
                      <a:pt x="880" y="248"/>
                      <a:pt x="880" y="248"/>
                      <a:pt x="880" y="248"/>
                    </a:cubicBezTo>
                    <a:cubicBezTo>
                      <a:pt x="0" y="248"/>
                      <a:pt x="0" y="248"/>
                      <a:pt x="0" y="24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2"/>
              <p:cNvSpPr>
                <a:spLocks/>
              </p:cNvSpPr>
              <p:nvPr/>
            </p:nvSpPr>
            <p:spPr bwMode="auto">
              <a:xfrm>
                <a:off x="4338639" y="3995473"/>
                <a:ext cx="3086100" cy="474662"/>
              </a:xfrm>
              <a:custGeom>
                <a:avLst/>
                <a:gdLst>
                  <a:gd name="T0" fmla="*/ 1193 w 1944"/>
                  <a:gd name="T1" fmla="*/ 183 h 299"/>
                  <a:gd name="T2" fmla="*/ 1233 w 1944"/>
                  <a:gd name="T3" fmla="*/ 240 h 299"/>
                  <a:gd name="T4" fmla="*/ 1284 w 1944"/>
                  <a:gd name="T5" fmla="*/ 123 h 299"/>
                  <a:gd name="T6" fmla="*/ 1291 w 1944"/>
                  <a:gd name="T7" fmla="*/ 211 h 299"/>
                  <a:gd name="T8" fmla="*/ 1350 w 1944"/>
                  <a:gd name="T9" fmla="*/ 102 h 299"/>
                  <a:gd name="T10" fmla="*/ 1403 w 1944"/>
                  <a:gd name="T11" fmla="*/ 208 h 299"/>
                  <a:gd name="T12" fmla="*/ 1405 w 1944"/>
                  <a:gd name="T13" fmla="*/ 128 h 299"/>
                  <a:gd name="T14" fmla="*/ 1438 w 1944"/>
                  <a:gd name="T15" fmla="*/ 251 h 299"/>
                  <a:gd name="T16" fmla="*/ 1474 w 1944"/>
                  <a:gd name="T17" fmla="*/ 126 h 299"/>
                  <a:gd name="T18" fmla="*/ 1512 w 1944"/>
                  <a:gd name="T19" fmla="*/ 240 h 299"/>
                  <a:gd name="T20" fmla="*/ 1533 w 1944"/>
                  <a:gd name="T21" fmla="*/ 130 h 299"/>
                  <a:gd name="T22" fmla="*/ 1592 w 1944"/>
                  <a:gd name="T23" fmla="*/ 209 h 299"/>
                  <a:gd name="T24" fmla="*/ 1628 w 1944"/>
                  <a:gd name="T25" fmla="*/ 133 h 299"/>
                  <a:gd name="T26" fmla="*/ 1638 w 1944"/>
                  <a:gd name="T27" fmla="*/ 123 h 299"/>
                  <a:gd name="T28" fmla="*/ 1659 w 1944"/>
                  <a:gd name="T29" fmla="*/ 126 h 299"/>
                  <a:gd name="T30" fmla="*/ 1678 w 1944"/>
                  <a:gd name="T31" fmla="*/ 199 h 299"/>
                  <a:gd name="T32" fmla="*/ 1709 w 1944"/>
                  <a:gd name="T33" fmla="*/ 170 h 299"/>
                  <a:gd name="T34" fmla="*/ 1749 w 1944"/>
                  <a:gd name="T35" fmla="*/ 161 h 299"/>
                  <a:gd name="T36" fmla="*/ 1795 w 1944"/>
                  <a:gd name="T37" fmla="*/ 88 h 299"/>
                  <a:gd name="T38" fmla="*/ 1833 w 1944"/>
                  <a:gd name="T39" fmla="*/ 228 h 299"/>
                  <a:gd name="T40" fmla="*/ 1866 w 1944"/>
                  <a:gd name="T41" fmla="*/ 87 h 299"/>
                  <a:gd name="T42" fmla="*/ 1907 w 1944"/>
                  <a:gd name="T43" fmla="*/ 137 h 299"/>
                  <a:gd name="T44" fmla="*/ 1937 w 1944"/>
                  <a:gd name="T45" fmla="*/ 201 h 299"/>
                  <a:gd name="T46" fmla="*/ 0 w 1944"/>
                  <a:gd name="T47" fmla="*/ 299 h 299"/>
                  <a:gd name="T48" fmla="*/ 16 w 1944"/>
                  <a:gd name="T49" fmla="*/ 197 h 299"/>
                  <a:gd name="T50" fmla="*/ 116 w 1944"/>
                  <a:gd name="T51" fmla="*/ 213 h 299"/>
                  <a:gd name="T52" fmla="*/ 145 w 1944"/>
                  <a:gd name="T53" fmla="*/ 213 h 299"/>
                  <a:gd name="T54" fmla="*/ 164 w 1944"/>
                  <a:gd name="T55" fmla="*/ 237 h 299"/>
                  <a:gd name="T56" fmla="*/ 182 w 1944"/>
                  <a:gd name="T57" fmla="*/ 237 h 299"/>
                  <a:gd name="T58" fmla="*/ 252 w 1944"/>
                  <a:gd name="T59" fmla="*/ 261 h 299"/>
                  <a:gd name="T60" fmla="*/ 321 w 1944"/>
                  <a:gd name="T61" fmla="*/ 0 h 299"/>
                  <a:gd name="T62" fmla="*/ 389 w 1944"/>
                  <a:gd name="T63" fmla="*/ 261 h 299"/>
                  <a:gd name="T64" fmla="*/ 394 w 1944"/>
                  <a:gd name="T65" fmla="*/ 125 h 299"/>
                  <a:gd name="T66" fmla="*/ 447 w 1944"/>
                  <a:gd name="T67" fmla="*/ 40 h 299"/>
                  <a:gd name="T68" fmla="*/ 520 w 1944"/>
                  <a:gd name="T69" fmla="*/ 119 h 299"/>
                  <a:gd name="T70" fmla="*/ 537 w 1944"/>
                  <a:gd name="T71" fmla="*/ 100 h 299"/>
                  <a:gd name="T72" fmla="*/ 587 w 1944"/>
                  <a:gd name="T73" fmla="*/ 156 h 299"/>
                  <a:gd name="T74" fmla="*/ 592 w 1944"/>
                  <a:gd name="T75" fmla="*/ 261 h 299"/>
                  <a:gd name="T76" fmla="*/ 639 w 1944"/>
                  <a:gd name="T77" fmla="*/ 173 h 299"/>
                  <a:gd name="T78" fmla="*/ 675 w 1944"/>
                  <a:gd name="T79" fmla="*/ 225 h 299"/>
                  <a:gd name="T80" fmla="*/ 791 w 1944"/>
                  <a:gd name="T81" fmla="*/ 50 h 299"/>
                  <a:gd name="T82" fmla="*/ 836 w 1944"/>
                  <a:gd name="T83" fmla="*/ 152 h 299"/>
                  <a:gd name="T84" fmla="*/ 943 w 1944"/>
                  <a:gd name="T85" fmla="*/ 168 h 299"/>
                  <a:gd name="T86" fmla="*/ 955 w 1944"/>
                  <a:gd name="T87" fmla="*/ 209 h 299"/>
                  <a:gd name="T88" fmla="*/ 975 w 1944"/>
                  <a:gd name="T89" fmla="*/ 201 h 299"/>
                  <a:gd name="T90" fmla="*/ 1006 w 1944"/>
                  <a:gd name="T91" fmla="*/ 138 h 299"/>
                  <a:gd name="T92" fmla="*/ 1046 w 1944"/>
                  <a:gd name="T93" fmla="*/ 88 h 299"/>
                  <a:gd name="T94" fmla="*/ 1079 w 1944"/>
                  <a:gd name="T95" fmla="*/ 232 h 299"/>
                  <a:gd name="T96" fmla="*/ 1117 w 1944"/>
                  <a:gd name="T97" fmla="*/ 90 h 299"/>
                  <a:gd name="T98" fmla="*/ 1164 w 1944"/>
                  <a:gd name="T99" fmla="*/ 15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44" h="299">
                    <a:moveTo>
                      <a:pt x="1164" y="159"/>
                    </a:moveTo>
                    <a:lnTo>
                      <a:pt x="1193" y="159"/>
                    </a:lnTo>
                    <a:lnTo>
                      <a:pt x="1193" y="183"/>
                    </a:lnTo>
                    <a:lnTo>
                      <a:pt x="1203" y="171"/>
                    </a:lnTo>
                    <a:lnTo>
                      <a:pt x="1233" y="171"/>
                    </a:lnTo>
                    <a:lnTo>
                      <a:pt x="1233" y="240"/>
                    </a:lnTo>
                    <a:lnTo>
                      <a:pt x="1253" y="240"/>
                    </a:lnTo>
                    <a:lnTo>
                      <a:pt x="1253" y="123"/>
                    </a:lnTo>
                    <a:lnTo>
                      <a:pt x="1284" y="123"/>
                    </a:lnTo>
                    <a:lnTo>
                      <a:pt x="1284" y="135"/>
                    </a:lnTo>
                    <a:lnTo>
                      <a:pt x="1291" y="142"/>
                    </a:lnTo>
                    <a:lnTo>
                      <a:pt x="1291" y="211"/>
                    </a:lnTo>
                    <a:lnTo>
                      <a:pt x="1321" y="211"/>
                    </a:lnTo>
                    <a:lnTo>
                      <a:pt x="1321" y="102"/>
                    </a:lnTo>
                    <a:lnTo>
                      <a:pt x="1350" y="102"/>
                    </a:lnTo>
                    <a:lnTo>
                      <a:pt x="1379" y="133"/>
                    </a:lnTo>
                    <a:lnTo>
                      <a:pt x="1379" y="208"/>
                    </a:lnTo>
                    <a:lnTo>
                      <a:pt x="1403" y="208"/>
                    </a:lnTo>
                    <a:lnTo>
                      <a:pt x="1403" y="239"/>
                    </a:lnTo>
                    <a:lnTo>
                      <a:pt x="1405" y="239"/>
                    </a:lnTo>
                    <a:lnTo>
                      <a:pt x="1405" y="128"/>
                    </a:lnTo>
                    <a:lnTo>
                      <a:pt x="1438" y="128"/>
                    </a:lnTo>
                    <a:lnTo>
                      <a:pt x="1438" y="176"/>
                    </a:lnTo>
                    <a:lnTo>
                      <a:pt x="1438" y="251"/>
                    </a:lnTo>
                    <a:lnTo>
                      <a:pt x="1474" y="251"/>
                    </a:lnTo>
                    <a:lnTo>
                      <a:pt x="1474" y="176"/>
                    </a:lnTo>
                    <a:lnTo>
                      <a:pt x="1474" y="126"/>
                    </a:lnTo>
                    <a:lnTo>
                      <a:pt x="1507" y="126"/>
                    </a:lnTo>
                    <a:lnTo>
                      <a:pt x="1507" y="240"/>
                    </a:lnTo>
                    <a:lnTo>
                      <a:pt x="1512" y="240"/>
                    </a:lnTo>
                    <a:lnTo>
                      <a:pt x="1512" y="209"/>
                    </a:lnTo>
                    <a:lnTo>
                      <a:pt x="1533" y="209"/>
                    </a:lnTo>
                    <a:lnTo>
                      <a:pt x="1533" y="130"/>
                    </a:lnTo>
                    <a:lnTo>
                      <a:pt x="1562" y="100"/>
                    </a:lnTo>
                    <a:lnTo>
                      <a:pt x="1592" y="100"/>
                    </a:lnTo>
                    <a:lnTo>
                      <a:pt x="1592" y="209"/>
                    </a:lnTo>
                    <a:lnTo>
                      <a:pt x="1621" y="209"/>
                    </a:lnTo>
                    <a:lnTo>
                      <a:pt x="1621" y="138"/>
                    </a:lnTo>
                    <a:lnTo>
                      <a:pt x="1628" y="133"/>
                    </a:lnTo>
                    <a:lnTo>
                      <a:pt x="1628" y="126"/>
                    </a:lnTo>
                    <a:lnTo>
                      <a:pt x="1635" y="126"/>
                    </a:lnTo>
                    <a:lnTo>
                      <a:pt x="1638" y="123"/>
                    </a:lnTo>
                    <a:lnTo>
                      <a:pt x="1655" y="123"/>
                    </a:lnTo>
                    <a:lnTo>
                      <a:pt x="1655" y="126"/>
                    </a:lnTo>
                    <a:lnTo>
                      <a:pt x="1659" y="126"/>
                    </a:lnTo>
                    <a:lnTo>
                      <a:pt x="1659" y="239"/>
                    </a:lnTo>
                    <a:lnTo>
                      <a:pt x="1678" y="239"/>
                    </a:lnTo>
                    <a:lnTo>
                      <a:pt x="1678" y="199"/>
                    </a:lnTo>
                    <a:lnTo>
                      <a:pt x="1680" y="199"/>
                    </a:lnTo>
                    <a:lnTo>
                      <a:pt x="1680" y="170"/>
                    </a:lnTo>
                    <a:lnTo>
                      <a:pt x="1709" y="170"/>
                    </a:lnTo>
                    <a:lnTo>
                      <a:pt x="1719" y="180"/>
                    </a:lnTo>
                    <a:lnTo>
                      <a:pt x="1719" y="161"/>
                    </a:lnTo>
                    <a:lnTo>
                      <a:pt x="1749" y="161"/>
                    </a:lnTo>
                    <a:lnTo>
                      <a:pt x="1749" y="113"/>
                    </a:lnTo>
                    <a:lnTo>
                      <a:pt x="1773" y="88"/>
                    </a:lnTo>
                    <a:lnTo>
                      <a:pt x="1795" y="88"/>
                    </a:lnTo>
                    <a:lnTo>
                      <a:pt x="1795" y="208"/>
                    </a:lnTo>
                    <a:lnTo>
                      <a:pt x="1833" y="208"/>
                    </a:lnTo>
                    <a:lnTo>
                      <a:pt x="1833" y="228"/>
                    </a:lnTo>
                    <a:lnTo>
                      <a:pt x="1843" y="228"/>
                    </a:lnTo>
                    <a:lnTo>
                      <a:pt x="1843" y="111"/>
                    </a:lnTo>
                    <a:lnTo>
                      <a:pt x="1866" y="87"/>
                    </a:lnTo>
                    <a:lnTo>
                      <a:pt x="1888" y="87"/>
                    </a:lnTo>
                    <a:lnTo>
                      <a:pt x="1888" y="137"/>
                    </a:lnTo>
                    <a:lnTo>
                      <a:pt x="1907" y="137"/>
                    </a:lnTo>
                    <a:lnTo>
                      <a:pt x="1907" y="66"/>
                    </a:lnTo>
                    <a:lnTo>
                      <a:pt x="1937" y="66"/>
                    </a:lnTo>
                    <a:lnTo>
                      <a:pt x="1937" y="201"/>
                    </a:lnTo>
                    <a:lnTo>
                      <a:pt x="1944" y="201"/>
                    </a:lnTo>
                    <a:lnTo>
                      <a:pt x="1944" y="299"/>
                    </a:lnTo>
                    <a:lnTo>
                      <a:pt x="0" y="299"/>
                    </a:lnTo>
                    <a:lnTo>
                      <a:pt x="0" y="261"/>
                    </a:lnTo>
                    <a:lnTo>
                      <a:pt x="16" y="261"/>
                    </a:lnTo>
                    <a:lnTo>
                      <a:pt x="16" y="197"/>
                    </a:lnTo>
                    <a:lnTo>
                      <a:pt x="59" y="197"/>
                    </a:lnTo>
                    <a:lnTo>
                      <a:pt x="59" y="213"/>
                    </a:lnTo>
                    <a:lnTo>
                      <a:pt x="116" y="213"/>
                    </a:lnTo>
                    <a:lnTo>
                      <a:pt x="116" y="180"/>
                    </a:lnTo>
                    <a:lnTo>
                      <a:pt x="145" y="180"/>
                    </a:lnTo>
                    <a:lnTo>
                      <a:pt x="145" y="213"/>
                    </a:lnTo>
                    <a:lnTo>
                      <a:pt x="159" y="213"/>
                    </a:lnTo>
                    <a:lnTo>
                      <a:pt x="159" y="237"/>
                    </a:lnTo>
                    <a:lnTo>
                      <a:pt x="164" y="237"/>
                    </a:lnTo>
                    <a:lnTo>
                      <a:pt x="164" y="173"/>
                    </a:lnTo>
                    <a:lnTo>
                      <a:pt x="182" y="173"/>
                    </a:lnTo>
                    <a:lnTo>
                      <a:pt x="182" y="237"/>
                    </a:lnTo>
                    <a:lnTo>
                      <a:pt x="233" y="237"/>
                    </a:lnTo>
                    <a:lnTo>
                      <a:pt x="233" y="261"/>
                    </a:lnTo>
                    <a:lnTo>
                      <a:pt x="252" y="261"/>
                    </a:lnTo>
                    <a:lnTo>
                      <a:pt x="252" y="192"/>
                    </a:lnTo>
                    <a:lnTo>
                      <a:pt x="321" y="192"/>
                    </a:lnTo>
                    <a:lnTo>
                      <a:pt x="321" y="0"/>
                    </a:lnTo>
                    <a:lnTo>
                      <a:pt x="378" y="0"/>
                    </a:lnTo>
                    <a:lnTo>
                      <a:pt x="378" y="261"/>
                    </a:lnTo>
                    <a:lnTo>
                      <a:pt x="389" y="261"/>
                    </a:lnTo>
                    <a:lnTo>
                      <a:pt x="389" y="208"/>
                    </a:lnTo>
                    <a:lnTo>
                      <a:pt x="394" y="208"/>
                    </a:lnTo>
                    <a:lnTo>
                      <a:pt x="394" y="125"/>
                    </a:lnTo>
                    <a:lnTo>
                      <a:pt x="415" y="125"/>
                    </a:lnTo>
                    <a:lnTo>
                      <a:pt x="415" y="88"/>
                    </a:lnTo>
                    <a:lnTo>
                      <a:pt x="447" y="40"/>
                    </a:lnTo>
                    <a:lnTo>
                      <a:pt x="496" y="40"/>
                    </a:lnTo>
                    <a:lnTo>
                      <a:pt x="496" y="119"/>
                    </a:lnTo>
                    <a:lnTo>
                      <a:pt x="520" y="119"/>
                    </a:lnTo>
                    <a:lnTo>
                      <a:pt x="520" y="156"/>
                    </a:lnTo>
                    <a:lnTo>
                      <a:pt x="537" y="156"/>
                    </a:lnTo>
                    <a:lnTo>
                      <a:pt x="537" y="100"/>
                    </a:lnTo>
                    <a:lnTo>
                      <a:pt x="577" y="100"/>
                    </a:lnTo>
                    <a:lnTo>
                      <a:pt x="577" y="156"/>
                    </a:lnTo>
                    <a:lnTo>
                      <a:pt x="587" y="156"/>
                    </a:lnTo>
                    <a:lnTo>
                      <a:pt x="587" y="208"/>
                    </a:lnTo>
                    <a:lnTo>
                      <a:pt x="592" y="208"/>
                    </a:lnTo>
                    <a:lnTo>
                      <a:pt x="592" y="261"/>
                    </a:lnTo>
                    <a:lnTo>
                      <a:pt x="597" y="261"/>
                    </a:lnTo>
                    <a:lnTo>
                      <a:pt x="597" y="173"/>
                    </a:lnTo>
                    <a:lnTo>
                      <a:pt x="639" y="173"/>
                    </a:lnTo>
                    <a:lnTo>
                      <a:pt x="639" y="237"/>
                    </a:lnTo>
                    <a:lnTo>
                      <a:pt x="675" y="237"/>
                    </a:lnTo>
                    <a:lnTo>
                      <a:pt x="675" y="225"/>
                    </a:lnTo>
                    <a:lnTo>
                      <a:pt x="718" y="183"/>
                    </a:lnTo>
                    <a:lnTo>
                      <a:pt x="718" y="50"/>
                    </a:lnTo>
                    <a:lnTo>
                      <a:pt x="791" y="50"/>
                    </a:lnTo>
                    <a:lnTo>
                      <a:pt x="791" y="195"/>
                    </a:lnTo>
                    <a:lnTo>
                      <a:pt x="836" y="195"/>
                    </a:lnTo>
                    <a:lnTo>
                      <a:pt x="836" y="152"/>
                    </a:lnTo>
                    <a:lnTo>
                      <a:pt x="896" y="192"/>
                    </a:lnTo>
                    <a:lnTo>
                      <a:pt x="896" y="168"/>
                    </a:lnTo>
                    <a:lnTo>
                      <a:pt x="943" y="168"/>
                    </a:lnTo>
                    <a:lnTo>
                      <a:pt x="943" y="192"/>
                    </a:lnTo>
                    <a:lnTo>
                      <a:pt x="955" y="192"/>
                    </a:lnTo>
                    <a:lnTo>
                      <a:pt x="955" y="209"/>
                    </a:lnTo>
                    <a:lnTo>
                      <a:pt x="965" y="209"/>
                    </a:lnTo>
                    <a:lnTo>
                      <a:pt x="965" y="201"/>
                    </a:lnTo>
                    <a:lnTo>
                      <a:pt x="975" y="201"/>
                    </a:lnTo>
                    <a:lnTo>
                      <a:pt x="975" y="69"/>
                    </a:lnTo>
                    <a:lnTo>
                      <a:pt x="1006" y="69"/>
                    </a:lnTo>
                    <a:lnTo>
                      <a:pt x="1006" y="138"/>
                    </a:lnTo>
                    <a:lnTo>
                      <a:pt x="1025" y="138"/>
                    </a:lnTo>
                    <a:lnTo>
                      <a:pt x="1025" y="88"/>
                    </a:lnTo>
                    <a:lnTo>
                      <a:pt x="1046" y="88"/>
                    </a:lnTo>
                    <a:lnTo>
                      <a:pt x="1069" y="113"/>
                    </a:lnTo>
                    <a:lnTo>
                      <a:pt x="1069" y="232"/>
                    </a:lnTo>
                    <a:lnTo>
                      <a:pt x="1079" y="232"/>
                    </a:lnTo>
                    <a:lnTo>
                      <a:pt x="1079" y="209"/>
                    </a:lnTo>
                    <a:lnTo>
                      <a:pt x="1117" y="209"/>
                    </a:lnTo>
                    <a:lnTo>
                      <a:pt x="1117" y="90"/>
                    </a:lnTo>
                    <a:lnTo>
                      <a:pt x="1139" y="90"/>
                    </a:lnTo>
                    <a:lnTo>
                      <a:pt x="1164" y="114"/>
                    </a:lnTo>
                    <a:lnTo>
                      <a:pt x="1164" y="159"/>
                    </a:lnTo>
                    <a:lnTo>
                      <a:pt x="1164" y="15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7" name="任意多边形 56"/>
            <p:cNvSpPr>
              <a:spLocks/>
            </p:cNvSpPr>
            <p:nvPr/>
          </p:nvSpPr>
          <p:spPr bwMode="auto">
            <a:xfrm>
              <a:off x="10992680" y="3859452"/>
              <a:ext cx="1199320" cy="620622"/>
            </a:xfrm>
            <a:custGeom>
              <a:avLst/>
              <a:gdLst>
                <a:gd name="connsiteX0" fmla="*/ 654918 w 1199320"/>
                <a:gd name="connsiteY0" fmla="*/ 0 h 620622"/>
                <a:gd name="connsiteX1" fmla="*/ 657658 w 1199320"/>
                <a:gd name="connsiteY1" fmla="*/ 2746 h 620622"/>
                <a:gd name="connsiteX2" fmla="*/ 657658 w 1199320"/>
                <a:gd name="connsiteY2" fmla="*/ 16476 h 620622"/>
                <a:gd name="connsiteX3" fmla="*/ 657658 w 1199320"/>
                <a:gd name="connsiteY3" fmla="*/ 19223 h 620622"/>
                <a:gd name="connsiteX4" fmla="*/ 657658 w 1199320"/>
                <a:gd name="connsiteY4" fmla="*/ 60414 h 620622"/>
                <a:gd name="connsiteX5" fmla="*/ 660398 w 1199320"/>
                <a:gd name="connsiteY5" fmla="*/ 63160 h 620622"/>
                <a:gd name="connsiteX6" fmla="*/ 660398 w 1199320"/>
                <a:gd name="connsiteY6" fmla="*/ 109844 h 620622"/>
                <a:gd name="connsiteX7" fmla="*/ 665879 w 1199320"/>
                <a:gd name="connsiteY7" fmla="*/ 115337 h 620622"/>
                <a:gd name="connsiteX8" fmla="*/ 663139 w 1199320"/>
                <a:gd name="connsiteY8" fmla="*/ 118083 h 620622"/>
                <a:gd name="connsiteX9" fmla="*/ 663139 w 1199320"/>
                <a:gd name="connsiteY9" fmla="*/ 178497 h 620622"/>
                <a:gd name="connsiteX10" fmla="*/ 665879 w 1199320"/>
                <a:gd name="connsiteY10" fmla="*/ 181243 h 620622"/>
                <a:gd name="connsiteX11" fmla="*/ 665879 w 1199320"/>
                <a:gd name="connsiteY11" fmla="*/ 197720 h 620622"/>
                <a:gd name="connsiteX12" fmla="*/ 676840 w 1199320"/>
                <a:gd name="connsiteY12" fmla="*/ 197720 h 620622"/>
                <a:gd name="connsiteX13" fmla="*/ 676840 w 1199320"/>
                <a:gd name="connsiteY13" fmla="*/ 211451 h 620622"/>
                <a:gd name="connsiteX14" fmla="*/ 682320 w 1199320"/>
                <a:gd name="connsiteY14" fmla="*/ 230674 h 620622"/>
                <a:gd name="connsiteX15" fmla="*/ 676840 w 1199320"/>
                <a:gd name="connsiteY15" fmla="*/ 233420 h 620622"/>
                <a:gd name="connsiteX16" fmla="*/ 668619 w 1199320"/>
                <a:gd name="connsiteY16" fmla="*/ 249896 h 620622"/>
                <a:gd name="connsiteX17" fmla="*/ 679580 w 1199320"/>
                <a:gd name="connsiteY17" fmla="*/ 579430 h 620622"/>
                <a:gd name="connsiteX18" fmla="*/ 687801 w 1199320"/>
                <a:gd name="connsiteY18" fmla="*/ 579430 h 620622"/>
                <a:gd name="connsiteX19" fmla="*/ 687801 w 1199320"/>
                <a:gd name="connsiteY19" fmla="*/ 562954 h 620622"/>
                <a:gd name="connsiteX20" fmla="*/ 720684 w 1199320"/>
                <a:gd name="connsiteY20" fmla="*/ 562954 h 620622"/>
                <a:gd name="connsiteX21" fmla="*/ 720684 w 1199320"/>
                <a:gd name="connsiteY21" fmla="*/ 584923 h 620622"/>
                <a:gd name="connsiteX22" fmla="*/ 726164 w 1199320"/>
                <a:gd name="connsiteY22" fmla="*/ 584923 h 620622"/>
                <a:gd name="connsiteX23" fmla="*/ 726164 w 1199320"/>
                <a:gd name="connsiteY23" fmla="*/ 551969 h 620622"/>
                <a:gd name="connsiteX24" fmla="*/ 731645 w 1199320"/>
                <a:gd name="connsiteY24" fmla="*/ 551969 h 620622"/>
                <a:gd name="connsiteX25" fmla="*/ 731645 w 1199320"/>
                <a:gd name="connsiteY25" fmla="*/ 582177 h 620622"/>
                <a:gd name="connsiteX26" fmla="*/ 734385 w 1199320"/>
                <a:gd name="connsiteY26" fmla="*/ 582177 h 620622"/>
                <a:gd name="connsiteX27" fmla="*/ 734385 w 1199320"/>
                <a:gd name="connsiteY27" fmla="*/ 565700 h 620622"/>
                <a:gd name="connsiteX28" fmla="*/ 737125 w 1199320"/>
                <a:gd name="connsiteY28" fmla="*/ 565700 h 620622"/>
                <a:gd name="connsiteX29" fmla="*/ 737125 w 1199320"/>
                <a:gd name="connsiteY29" fmla="*/ 582177 h 620622"/>
                <a:gd name="connsiteX30" fmla="*/ 756307 w 1199320"/>
                <a:gd name="connsiteY30" fmla="*/ 582177 h 620622"/>
                <a:gd name="connsiteX31" fmla="*/ 756307 w 1199320"/>
                <a:gd name="connsiteY31" fmla="*/ 562954 h 620622"/>
                <a:gd name="connsiteX32" fmla="*/ 770008 w 1199320"/>
                <a:gd name="connsiteY32" fmla="*/ 562954 h 620622"/>
                <a:gd name="connsiteX33" fmla="*/ 770008 w 1199320"/>
                <a:gd name="connsiteY33" fmla="*/ 557462 h 620622"/>
                <a:gd name="connsiteX34" fmla="*/ 780969 w 1199320"/>
                <a:gd name="connsiteY34" fmla="*/ 557462 h 620622"/>
                <a:gd name="connsiteX35" fmla="*/ 780969 w 1199320"/>
                <a:gd name="connsiteY35" fmla="*/ 562954 h 620622"/>
                <a:gd name="connsiteX36" fmla="*/ 791930 w 1199320"/>
                <a:gd name="connsiteY36" fmla="*/ 562954 h 620622"/>
                <a:gd name="connsiteX37" fmla="*/ 791930 w 1199320"/>
                <a:gd name="connsiteY37" fmla="*/ 557462 h 620622"/>
                <a:gd name="connsiteX38" fmla="*/ 879618 w 1199320"/>
                <a:gd name="connsiteY38" fmla="*/ 557462 h 620622"/>
                <a:gd name="connsiteX39" fmla="*/ 879618 w 1199320"/>
                <a:gd name="connsiteY39" fmla="*/ 551969 h 620622"/>
                <a:gd name="connsiteX40" fmla="*/ 887838 w 1199320"/>
                <a:gd name="connsiteY40" fmla="*/ 551969 h 620622"/>
                <a:gd name="connsiteX41" fmla="*/ 887838 w 1199320"/>
                <a:gd name="connsiteY41" fmla="*/ 557462 h 620622"/>
                <a:gd name="connsiteX42" fmla="*/ 893319 w 1199320"/>
                <a:gd name="connsiteY42" fmla="*/ 557462 h 620622"/>
                <a:gd name="connsiteX43" fmla="*/ 893319 w 1199320"/>
                <a:gd name="connsiteY43" fmla="*/ 565700 h 620622"/>
                <a:gd name="connsiteX44" fmla="*/ 898799 w 1199320"/>
                <a:gd name="connsiteY44" fmla="*/ 565700 h 620622"/>
                <a:gd name="connsiteX45" fmla="*/ 898799 w 1199320"/>
                <a:gd name="connsiteY45" fmla="*/ 562954 h 620622"/>
                <a:gd name="connsiteX46" fmla="*/ 904280 w 1199320"/>
                <a:gd name="connsiteY46" fmla="*/ 562954 h 620622"/>
                <a:gd name="connsiteX47" fmla="*/ 904280 w 1199320"/>
                <a:gd name="connsiteY47" fmla="*/ 565700 h 620622"/>
                <a:gd name="connsiteX48" fmla="*/ 917981 w 1199320"/>
                <a:gd name="connsiteY48" fmla="*/ 565700 h 620622"/>
                <a:gd name="connsiteX49" fmla="*/ 917981 w 1199320"/>
                <a:gd name="connsiteY49" fmla="*/ 560208 h 620622"/>
                <a:gd name="connsiteX50" fmla="*/ 928942 w 1199320"/>
                <a:gd name="connsiteY50" fmla="*/ 560208 h 620622"/>
                <a:gd name="connsiteX51" fmla="*/ 928942 w 1199320"/>
                <a:gd name="connsiteY51" fmla="*/ 587669 h 620622"/>
                <a:gd name="connsiteX52" fmla="*/ 931682 w 1199320"/>
                <a:gd name="connsiteY52" fmla="*/ 587669 h 620622"/>
                <a:gd name="connsiteX53" fmla="*/ 931682 w 1199320"/>
                <a:gd name="connsiteY53" fmla="*/ 579430 h 620622"/>
                <a:gd name="connsiteX54" fmla="*/ 939903 w 1199320"/>
                <a:gd name="connsiteY54" fmla="*/ 579430 h 620622"/>
                <a:gd name="connsiteX55" fmla="*/ 939903 w 1199320"/>
                <a:gd name="connsiteY55" fmla="*/ 587669 h 620622"/>
                <a:gd name="connsiteX56" fmla="*/ 953604 w 1199320"/>
                <a:gd name="connsiteY56" fmla="*/ 587669 h 620622"/>
                <a:gd name="connsiteX57" fmla="*/ 953604 w 1199320"/>
                <a:gd name="connsiteY57" fmla="*/ 573938 h 620622"/>
                <a:gd name="connsiteX58" fmla="*/ 972786 w 1199320"/>
                <a:gd name="connsiteY58" fmla="*/ 568446 h 620622"/>
                <a:gd name="connsiteX59" fmla="*/ 972786 w 1199320"/>
                <a:gd name="connsiteY59" fmla="*/ 540985 h 620622"/>
                <a:gd name="connsiteX60" fmla="*/ 978266 w 1199320"/>
                <a:gd name="connsiteY60" fmla="*/ 540985 h 620622"/>
                <a:gd name="connsiteX61" fmla="*/ 981007 w 1199320"/>
                <a:gd name="connsiteY61" fmla="*/ 568446 h 620622"/>
                <a:gd name="connsiteX62" fmla="*/ 986487 w 1199320"/>
                <a:gd name="connsiteY62" fmla="*/ 568446 h 620622"/>
                <a:gd name="connsiteX63" fmla="*/ 986487 w 1199320"/>
                <a:gd name="connsiteY63" fmla="*/ 540985 h 620622"/>
                <a:gd name="connsiteX64" fmla="*/ 991968 w 1199320"/>
                <a:gd name="connsiteY64" fmla="*/ 540985 h 620622"/>
                <a:gd name="connsiteX65" fmla="*/ 994708 w 1199320"/>
                <a:gd name="connsiteY65" fmla="*/ 565700 h 620622"/>
                <a:gd name="connsiteX66" fmla="*/ 1000188 w 1199320"/>
                <a:gd name="connsiteY66" fmla="*/ 565700 h 620622"/>
                <a:gd name="connsiteX67" fmla="*/ 1000188 w 1199320"/>
                <a:gd name="connsiteY67" fmla="*/ 568446 h 620622"/>
                <a:gd name="connsiteX68" fmla="*/ 1008409 w 1199320"/>
                <a:gd name="connsiteY68" fmla="*/ 568446 h 620622"/>
                <a:gd name="connsiteX69" fmla="*/ 1008409 w 1199320"/>
                <a:gd name="connsiteY69" fmla="*/ 565700 h 620622"/>
                <a:gd name="connsiteX70" fmla="*/ 1016630 w 1199320"/>
                <a:gd name="connsiteY70" fmla="*/ 565700 h 620622"/>
                <a:gd name="connsiteX71" fmla="*/ 1016630 w 1199320"/>
                <a:gd name="connsiteY71" fmla="*/ 571192 h 620622"/>
                <a:gd name="connsiteX72" fmla="*/ 1019370 w 1199320"/>
                <a:gd name="connsiteY72" fmla="*/ 571192 h 620622"/>
                <a:gd name="connsiteX73" fmla="*/ 1019370 w 1199320"/>
                <a:gd name="connsiteY73" fmla="*/ 576684 h 620622"/>
                <a:gd name="connsiteX74" fmla="*/ 1019370 w 1199320"/>
                <a:gd name="connsiteY74" fmla="*/ 587669 h 620622"/>
                <a:gd name="connsiteX75" fmla="*/ 1038552 w 1199320"/>
                <a:gd name="connsiteY75" fmla="*/ 587669 h 620622"/>
                <a:gd name="connsiteX76" fmla="*/ 1035812 w 1199320"/>
                <a:gd name="connsiteY76" fmla="*/ 562954 h 620622"/>
                <a:gd name="connsiteX77" fmla="*/ 1033071 w 1199320"/>
                <a:gd name="connsiteY77" fmla="*/ 562954 h 620622"/>
                <a:gd name="connsiteX78" fmla="*/ 1033071 w 1199320"/>
                <a:gd name="connsiteY78" fmla="*/ 557462 h 620622"/>
                <a:gd name="connsiteX79" fmla="*/ 1041292 w 1199320"/>
                <a:gd name="connsiteY79" fmla="*/ 557462 h 620622"/>
                <a:gd name="connsiteX80" fmla="*/ 1041292 w 1199320"/>
                <a:gd name="connsiteY80" fmla="*/ 543731 h 620622"/>
                <a:gd name="connsiteX81" fmla="*/ 1104318 w 1199320"/>
                <a:gd name="connsiteY81" fmla="*/ 543731 h 620622"/>
                <a:gd name="connsiteX82" fmla="*/ 1104318 w 1199320"/>
                <a:gd name="connsiteY82" fmla="*/ 557462 h 620622"/>
                <a:gd name="connsiteX83" fmla="*/ 1123499 w 1199320"/>
                <a:gd name="connsiteY83" fmla="*/ 557462 h 620622"/>
                <a:gd name="connsiteX84" fmla="*/ 1123499 w 1199320"/>
                <a:gd name="connsiteY84" fmla="*/ 543731 h 620622"/>
                <a:gd name="connsiteX85" fmla="*/ 1128980 w 1199320"/>
                <a:gd name="connsiteY85" fmla="*/ 543731 h 620622"/>
                <a:gd name="connsiteX86" fmla="*/ 1128980 w 1199320"/>
                <a:gd name="connsiteY86" fmla="*/ 521762 h 620622"/>
                <a:gd name="connsiteX87" fmla="*/ 1137200 w 1199320"/>
                <a:gd name="connsiteY87" fmla="*/ 521762 h 620622"/>
                <a:gd name="connsiteX88" fmla="*/ 1139941 w 1199320"/>
                <a:gd name="connsiteY88" fmla="*/ 519016 h 620622"/>
                <a:gd name="connsiteX89" fmla="*/ 1148161 w 1199320"/>
                <a:gd name="connsiteY89" fmla="*/ 519016 h 620622"/>
                <a:gd name="connsiteX90" fmla="*/ 1150902 w 1199320"/>
                <a:gd name="connsiteY90" fmla="*/ 521762 h 620622"/>
                <a:gd name="connsiteX91" fmla="*/ 1159122 w 1199320"/>
                <a:gd name="connsiteY91" fmla="*/ 521762 h 620622"/>
                <a:gd name="connsiteX92" fmla="*/ 1159122 w 1199320"/>
                <a:gd name="connsiteY92" fmla="*/ 543731 h 620622"/>
                <a:gd name="connsiteX93" fmla="*/ 1183785 w 1199320"/>
                <a:gd name="connsiteY93" fmla="*/ 543731 h 620622"/>
                <a:gd name="connsiteX94" fmla="*/ 1183785 w 1199320"/>
                <a:gd name="connsiteY94" fmla="*/ 532746 h 620622"/>
                <a:gd name="connsiteX95" fmla="*/ 1189265 w 1199320"/>
                <a:gd name="connsiteY95" fmla="*/ 532746 h 620622"/>
                <a:gd name="connsiteX96" fmla="*/ 1189265 w 1199320"/>
                <a:gd name="connsiteY96" fmla="*/ 543731 h 620622"/>
                <a:gd name="connsiteX97" fmla="*/ 1197486 w 1199320"/>
                <a:gd name="connsiteY97" fmla="*/ 543731 h 620622"/>
                <a:gd name="connsiteX98" fmla="*/ 1197486 w 1199320"/>
                <a:gd name="connsiteY98" fmla="*/ 436632 h 620622"/>
                <a:gd name="connsiteX99" fmla="*/ 1199320 w 1199320"/>
                <a:gd name="connsiteY99" fmla="*/ 436632 h 620622"/>
                <a:gd name="connsiteX100" fmla="*/ 1199320 w 1199320"/>
                <a:gd name="connsiteY100" fmla="*/ 620622 h 620622"/>
                <a:gd name="connsiteX101" fmla="*/ 1149851 w 1199320"/>
                <a:gd name="connsiteY101" fmla="*/ 620622 h 620622"/>
                <a:gd name="connsiteX102" fmla="*/ 0 w 1199320"/>
                <a:gd name="connsiteY102" fmla="*/ 620622 h 620622"/>
                <a:gd name="connsiteX103" fmla="*/ 0 w 1199320"/>
                <a:gd name="connsiteY103" fmla="*/ 472332 h 620622"/>
                <a:gd name="connsiteX104" fmla="*/ 38363 w 1199320"/>
                <a:gd name="connsiteY104" fmla="*/ 472332 h 620622"/>
                <a:gd name="connsiteX105" fmla="*/ 38363 w 1199320"/>
                <a:gd name="connsiteY105" fmla="*/ 497047 h 620622"/>
                <a:gd name="connsiteX106" fmla="*/ 71246 w 1199320"/>
                <a:gd name="connsiteY106" fmla="*/ 497047 h 620622"/>
                <a:gd name="connsiteX107" fmla="*/ 71246 w 1199320"/>
                <a:gd name="connsiteY107" fmla="*/ 516270 h 620622"/>
                <a:gd name="connsiteX108" fmla="*/ 98649 w 1199320"/>
                <a:gd name="connsiteY108" fmla="*/ 516270 h 620622"/>
                <a:gd name="connsiteX109" fmla="*/ 98649 w 1199320"/>
                <a:gd name="connsiteY109" fmla="*/ 475078 h 620622"/>
                <a:gd name="connsiteX110" fmla="*/ 109610 w 1199320"/>
                <a:gd name="connsiteY110" fmla="*/ 475078 h 620622"/>
                <a:gd name="connsiteX111" fmla="*/ 109610 w 1199320"/>
                <a:gd name="connsiteY111" fmla="*/ 472332 h 620622"/>
                <a:gd name="connsiteX112" fmla="*/ 120571 w 1199320"/>
                <a:gd name="connsiteY112" fmla="*/ 472332 h 620622"/>
                <a:gd name="connsiteX113" fmla="*/ 120571 w 1199320"/>
                <a:gd name="connsiteY113" fmla="*/ 475078 h 620622"/>
                <a:gd name="connsiteX114" fmla="*/ 134272 w 1199320"/>
                <a:gd name="connsiteY114" fmla="*/ 475078 h 620622"/>
                <a:gd name="connsiteX115" fmla="*/ 134272 w 1199320"/>
                <a:gd name="connsiteY115" fmla="*/ 499793 h 620622"/>
                <a:gd name="connsiteX116" fmla="*/ 180856 w 1199320"/>
                <a:gd name="connsiteY116" fmla="*/ 499793 h 620622"/>
                <a:gd name="connsiteX117" fmla="*/ 180856 w 1199320"/>
                <a:gd name="connsiteY117" fmla="*/ 510778 h 620622"/>
                <a:gd name="connsiteX118" fmla="*/ 189077 w 1199320"/>
                <a:gd name="connsiteY118" fmla="*/ 510778 h 620622"/>
                <a:gd name="connsiteX119" fmla="*/ 189077 w 1199320"/>
                <a:gd name="connsiteY119" fmla="*/ 521762 h 620622"/>
                <a:gd name="connsiteX120" fmla="*/ 205518 w 1199320"/>
                <a:gd name="connsiteY120" fmla="*/ 521762 h 620622"/>
                <a:gd name="connsiteX121" fmla="*/ 205518 w 1199320"/>
                <a:gd name="connsiteY121" fmla="*/ 519016 h 620622"/>
                <a:gd name="connsiteX122" fmla="*/ 213739 w 1199320"/>
                <a:gd name="connsiteY122" fmla="*/ 519016 h 620622"/>
                <a:gd name="connsiteX123" fmla="*/ 213739 w 1199320"/>
                <a:gd name="connsiteY123" fmla="*/ 521762 h 620622"/>
                <a:gd name="connsiteX124" fmla="*/ 238401 w 1199320"/>
                <a:gd name="connsiteY124" fmla="*/ 521762 h 620622"/>
                <a:gd name="connsiteX125" fmla="*/ 238401 w 1199320"/>
                <a:gd name="connsiteY125" fmla="*/ 532746 h 620622"/>
                <a:gd name="connsiteX126" fmla="*/ 257583 w 1199320"/>
                <a:gd name="connsiteY126" fmla="*/ 532746 h 620622"/>
                <a:gd name="connsiteX127" fmla="*/ 257583 w 1199320"/>
                <a:gd name="connsiteY127" fmla="*/ 530000 h 620622"/>
                <a:gd name="connsiteX128" fmla="*/ 268544 w 1199320"/>
                <a:gd name="connsiteY128" fmla="*/ 530000 h 620622"/>
                <a:gd name="connsiteX129" fmla="*/ 268544 w 1199320"/>
                <a:gd name="connsiteY129" fmla="*/ 532746 h 620622"/>
                <a:gd name="connsiteX130" fmla="*/ 284985 w 1199320"/>
                <a:gd name="connsiteY130" fmla="*/ 532746 h 620622"/>
                <a:gd name="connsiteX131" fmla="*/ 284985 w 1199320"/>
                <a:gd name="connsiteY131" fmla="*/ 337772 h 620622"/>
                <a:gd name="connsiteX132" fmla="*/ 306907 w 1199320"/>
                <a:gd name="connsiteY132" fmla="*/ 337772 h 620622"/>
                <a:gd name="connsiteX133" fmla="*/ 306907 w 1199320"/>
                <a:gd name="connsiteY133" fmla="*/ 332280 h 620622"/>
                <a:gd name="connsiteX134" fmla="*/ 353491 w 1199320"/>
                <a:gd name="connsiteY134" fmla="*/ 337772 h 620622"/>
                <a:gd name="connsiteX135" fmla="*/ 353491 w 1199320"/>
                <a:gd name="connsiteY135" fmla="*/ 428394 h 620622"/>
                <a:gd name="connsiteX136" fmla="*/ 372673 w 1199320"/>
                <a:gd name="connsiteY136" fmla="*/ 428394 h 620622"/>
                <a:gd name="connsiteX137" fmla="*/ 375413 w 1199320"/>
                <a:gd name="connsiteY137" fmla="*/ 425648 h 620622"/>
                <a:gd name="connsiteX138" fmla="*/ 380894 w 1199320"/>
                <a:gd name="connsiteY138" fmla="*/ 425648 h 620622"/>
                <a:gd name="connsiteX139" fmla="*/ 383634 w 1199320"/>
                <a:gd name="connsiteY139" fmla="*/ 428394 h 620622"/>
                <a:gd name="connsiteX140" fmla="*/ 405556 w 1199320"/>
                <a:gd name="connsiteY140" fmla="*/ 428394 h 620622"/>
                <a:gd name="connsiteX141" fmla="*/ 405556 w 1199320"/>
                <a:gd name="connsiteY141" fmla="*/ 480570 h 620622"/>
                <a:gd name="connsiteX142" fmla="*/ 424738 w 1199320"/>
                <a:gd name="connsiteY142" fmla="*/ 480570 h 620622"/>
                <a:gd name="connsiteX143" fmla="*/ 424738 w 1199320"/>
                <a:gd name="connsiteY143" fmla="*/ 392695 h 620622"/>
                <a:gd name="connsiteX144" fmla="*/ 432958 w 1199320"/>
                <a:gd name="connsiteY144" fmla="*/ 392695 h 620622"/>
                <a:gd name="connsiteX145" fmla="*/ 432958 w 1199320"/>
                <a:gd name="connsiteY145" fmla="*/ 384456 h 620622"/>
                <a:gd name="connsiteX146" fmla="*/ 493244 w 1199320"/>
                <a:gd name="connsiteY146" fmla="*/ 384456 h 620622"/>
                <a:gd name="connsiteX147" fmla="*/ 495984 w 1199320"/>
                <a:gd name="connsiteY147" fmla="*/ 389948 h 620622"/>
                <a:gd name="connsiteX148" fmla="*/ 495984 w 1199320"/>
                <a:gd name="connsiteY148" fmla="*/ 527254 h 620622"/>
                <a:gd name="connsiteX149" fmla="*/ 509685 w 1199320"/>
                <a:gd name="connsiteY149" fmla="*/ 527254 h 620622"/>
                <a:gd name="connsiteX150" fmla="*/ 509685 w 1199320"/>
                <a:gd name="connsiteY150" fmla="*/ 538239 h 620622"/>
                <a:gd name="connsiteX151" fmla="*/ 523386 w 1199320"/>
                <a:gd name="connsiteY151" fmla="*/ 538239 h 620622"/>
                <a:gd name="connsiteX152" fmla="*/ 523386 w 1199320"/>
                <a:gd name="connsiteY152" fmla="*/ 502539 h 620622"/>
                <a:gd name="connsiteX153" fmla="*/ 539828 w 1199320"/>
                <a:gd name="connsiteY153" fmla="*/ 502539 h 620622"/>
                <a:gd name="connsiteX154" fmla="*/ 539828 w 1199320"/>
                <a:gd name="connsiteY154" fmla="*/ 497047 h 620622"/>
                <a:gd name="connsiteX155" fmla="*/ 556269 w 1199320"/>
                <a:gd name="connsiteY155" fmla="*/ 497047 h 620622"/>
                <a:gd name="connsiteX156" fmla="*/ 556269 w 1199320"/>
                <a:gd name="connsiteY156" fmla="*/ 502539 h 620622"/>
                <a:gd name="connsiteX157" fmla="*/ 567230 w 1199320"/>
                <a:gd name="connsiteY157" fmla="*/ 502539 h 620622"/>
                <a:gd name="connsiteX158" fmla="*/ 569970 w 1199320"/>
                <a:gd name="connsiteY158" fmla="*/ 497047 h 620622"/>
                <a:gd name="connsiteX159" fmla="*/ 572711 w 1199320"/>
                <a:gd name="connsiteY159" fmla="*/ 497047 h 620622"/>
                <a:gd name="connsiteX160" fmla="*/ 575451 w 1199320"/>
                <a:gd name="connsiteY160" fmla="*/ 502539 h 620622"/>
                <a:gd name="connsiteX161" fmla="*/ 580931 w 1199320"/>
                <a:gd name="connsiteY161" fmla="*/ 502539 h 620622"/>
                <a:gd name="connsiteX162" fmla="*/ 580931 w 1199320"/>
                <a:gd name="connsiteY162" fmla="*/ 444871 h 620622"/>
                <a:gd name="connsiteX163" fmla="*/ 632996 w 1199320"/>
                <a:gd name="connsiteY163" fmla="*/ 444871 h 620622"/>
                <a:gd name="connsiteX164" fmla="*/ 641217 w 1199320"/>
                <a:gd name="connsiteY164" fmla="*/ 249896 h 620622"/>
                <a:gd name="connsiteX165" fmla="*/ 630256 w 1199320"/>
                <a:gd name="connsiteY165" fmla="*/ 233420 h 620622"/>
                <a:gd name="connsiteX166" fmla="*/ 624775 w 1199320"/>
                <a:gd name="connsiteY166" fmla="*/ 230674 h 620622"/>
                <a:gd name="connsiteX167" fmla="*/ 632996 w 1199320"/>
                <a:gd name="connsiteY167" fmla="*/ 211451 h 620622"/>
                <a:gd name="connsiteX168" fmla="*/ 632996 w 1199320"/>
                <a:gd name="connsiteY168" fmla="*/ 197720 h 620622"/>
                <a:gd name="connsiteX169" fmla="*/ 643957 w 1199320"/>
                <a:gd name="connsiteY169" fmla="*/ 197720 h 620622"/>
                <a:gd name="connsiteX170" fmla="*/ 643957 w 1199320"/>
                <a:gd name="connsiteY170" fmla="*/ 181243 h 620622"/>
                <a:gd name="connsiteX171" fmla="*/ 646697 w 1199320"/>
                <a:gd name="connsiteY171" fmla="*/ 178497 h 620622"/>
                <a:gd name="connsiteX172" fmla="*/ 646697 w 1199320"/>
                <a:gd name="connsiteY172" fmla="*/ 118083 h 620622"/>
                <a:gd name="connsiteX173" fmla="*/ 643957 w 1199320"/>
                <a:gd name="connsiteY173" fmla="*/ 115337 h 620622"/>
                <a:gd name="connsiteX174" fmla="*/ 649437 w 1199320"/>
                <a:gd name="connsiteY174" fmla="*/ 109844 h 620622"/>
                <a:gd name="connsiteX175" fmla="*/ 649437 w 1199320"/>
                <a:gd name="connsiteY175" fmla="*/ 65907 h 620622"/>
                <a:gd name="connsiteX176" fmla="*/ 652178 w 1199320"/>
                <a:gd name="connsiteY176" fmla="*/ 60414 h 620622"/>
                <a:gd name="connsiteX177" fmla="*/ 652178 w 1199320"/>
                <a:gd name="connsiteY177" fmla="*/ 19223 h 620622"/>
                <a:gd name="connsiteX178" fmla="*/ 652178 w 1199320"/>
                <a:gd name="connsiteY178" fmla="*/ 16476 h 620622"/>
                <a:gd name="connsiteX179" fmla="*/ 652178 w 1199320"/>
                <a:gd name="connsiteY179" fmla="*/ 2746 h 620622"/>
                <a:gd name="connsiteX180" fmla="*/ 654918 w 1199320"/>
                <a:gd name="connsiteY180" fmla="*/ 0 h 62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199320" h="620622">
                  <a:moveTo>
                    <a:pt x="654918" y="0"/>
                  </a:moveTo>
                  <a:cubicBezTo>
                    <a:pt x="654918" y="2746"/>
                    <a:pt x="654918" y="2746"/>
                    <a:pt x="657658" y="2746"/>
                  </a:cubicBezTo>
                  <a:cubicBezTo>
                    <a:pt x="657658" y="8238"/>
                    <a:pt x="657658" y="10984"/>
                    <a:pt x="657658" y="16476"/>
                  </a:cubicBezTo>
                  <a:cubicBezTo>
                    <a:pt x="657658" y="16476"/>
                    <a:pt x="657658" y="16476"/>
                    <a:pt x="657658" y="19223"/>
                  </a:cubicBezTo>
                  <a:cubicBezTo>
                    <a:pt x="657658" y="32953"/>
                    <a:pt x="657658" y="46684"/>
                    <a:pt x="657658" y="60414"/>
                  </a:cubicBezTo>
                  <a:cubicBezTo>
                    <a:pt x="657658" y="63160"/>
                    <a:pt x="657658" y="63160"/>
                    <a:pt x="660398" y="63160"/>
                  </a:cubicBezTo>
                  <a:cubicBezTo>
                    <a:pt x="660398" y="79637"/>
                    <a:pt x="660398" y="93368"/>
                    <a:pt x="660398" y="109844"/>
                  </a:cubicBezTo>
                  <a:cubicBezTo>
                    <a:pt x="660398" y="109844"/>
                    <a:pt x="663139" y="112590"/>
                    <a:pt x="665879" y="115337"/>
                  </a:cubicBezTo>
                  <a:cubicBezTo>
                    <a:pt x="663139" y="115337"/>
                    <a:pt x="663139" y="118083"/>
                    <a:pt x="663139" y="118083"/>
                  </a:cubicBezTo>
                  <a:cubicBezTo>
                    <a:pt x="663139" y="140052"/>
                    <a:pt x="663139" y="159274"/>
                    <a:pt x="663139" y="178497"/>
                  </a:cubicBezTo>
                  <a:cubicBezTo>
                    <a:pt x="663139" y="181243"/>
                    <a:pt x="663139" y="181243"/>
                    <a:pt x="665879" y="181243"/>
                  </a:cubicBezTo>
                  <a:cubicBezTo>
                    <a:pt x="665879" y="186736"/>
                    <a:pt x="665879" y="192228"/>
                    <a:pt x="665879" y="197720"/>
                  </a:cubicBezTo>
                  <a:cubicBezTo>
                    <a:pt x="668619" y="197720"/>
                    <a:pt x="671359" y="197720"/>
                    <a:pt x="676840" y="197720"/>
                  </a:cubicBezTo>
                  <a:cubicBezTo>
                    <a:pt x="676840" y="203212"/>
                    <a:pt x="676840" y="208705"/>
                    <a:pt x="676840" y="211451"/>
                  </a:cubicBezTo>
                  <a:cubicBezTo>
                    <a:pt x="682320" y="219689"/>
                    <a:pt x="682320" y="219689"/>
                    <a:pt x="682320" y="230674"/>
                  </a:cubicBezTo>
                  <a:cubicBezTo>
                    <a:pt x="682320" y="230674"/>
                    <a:pt x="679580" y="230674"/>
                    <a:pt x="676840" y="233420"/>
                  </a:cubicBezTo>
                  <a:cubicBezTo>
                    <a:pt x="696022" y="238912"/>
                    <a:pt x="674100" y="249896"/>
                    <a:pt x="668619" y="249896"/>
                  </a:cubicBezTo>
                  <a:cubicBezTo>
                    <a:pt x="671359" y="359741"/>
                    <a:pt x="676840" y="469586"/>
                    <a:pt x="679580" y="579430"/>
                  </a:cubicBezTo>
                  <a:cubicBezTo>
                    <a:pt x="682320" y="579430"/>
                    <a:pt x="685060" y="579430"/>
                    <a:pt x="687801" y="579430"/>
                  </a:cubicBezTo>
                  <a:cubicBezTo>
                    <a:pt x="687801" y="573938"/>
                    <a:pt x="687801" y="568446"/>
                    <a:pt x="687801" y="562954"/>
                  </a:cubicBezTo>
                  <a:cubicBezTo>
                    <a:pt x="698762" y="562954"/>
                    <a:pt x="709723" y="562954"/>
                    <a:pt x="720684" y="562954"/>
                  </a:cubicBezTo>
                  <a:cubicBezTo>
                    <a:pt x="720684" y="568446"/>
                    <a:pt x="720684" y="576684"/>
                    <a:pt x="720684" y="584923"/>
                  </a:cubicBezTo>
                  <a:cubicBezTo>
                    <a:pt x="723424" y="584923"/>
                    <a:pt x="723424" y="584923"/>
                    <a:pt x="726164" y="584923"/>
                  </a:cubicBezTo>
                  <a:cubicBezTo>
                    <a:pt x="726164" y="573938"/>
                    <a:pt x="726164" y="562954"/>
                    <a:pt x="726164" y="551969"/>
                  </a:cubicBezTo>
                  <a:cubicBezTo>
                    <a:pt x="726164" y="551969"/>
                    <a:pt x="728904" y="551969"/>
                    <a:pt x="731645" y="551969"/>
                  </a:cubicBezTo>
                  <a:cubicBezTo>
                    <a:pt x="731645" y="562954"/>
                    <a:pt x="731645" y="573938"/>
                    <a:pt x="731645" y="582177"/>
                  </a:cubicBezTo>
                  <a:cubicBezTo>
                    <a:pt x="731645" y="582177"/>
                    <a:pt x="734385" y="582177"/>
                    <a:pt x="734385" y="582177"/>
                  </a:cubicBezTo>
                  <a:cubicBezTo>
                    <a:pt x="734385" y="576684"/>
                    <a:pt x="734385" y="571192"/>
                    <a:pt x="734385" y="565700"/>
                  </a:cubicBezTo>
                  <a:cubicBezTo>
                    <a:pt x="734385" y="565700"/>
                    <a:pt x="737125" y="565700"/>
                    <a:pt x="737125" y="565700"/>
                  </a:cubicBezTo>
                  <a:cubicBezTo>
                    <a:pt x="737125" y="571192"/>
                    <a:pt x="737125" y="576684"/>
                    <a:pt x="737125" y="582177"/>
                  </a:cubicBezTo>
                  <a:cubicBezTo>
                    <a:pt x="742606" y="582177"/>
                    <a:pt x="750826" y="582177"/>
                    <a:pt x="756307" y="582177"/>
                  </a:cubicBezTo>
                  <a:cubicBezTo>
                    <a:pt x="756307" y="576684"/>
                    <a:pt x="756307" y="568446"/>
                    <a:pt x="756307" y="562954"/>
                  </a:cubicBezTo>
                  <a:cubicBezTo>
                    <a:pt x="761787" y="562954"/>
                    <a:pt x="764528" y="562954"/>
                    <a:pt x="770008" y="562954"/>
                  </a:cubicBezTo>
                  <a:cubicBezTo>
                    <a:pt x="770008" y="560208"/>
                    <a:pt x="770008" y="560208"/>
                    <a:pt x="770008" y="557462"/>
                  </a:cubicBezTo>
                  <a:cubicBezTo>
                    <a:pt x="772748" y="557462"/>
                    <a:pt x="778229" y="557462"/>
                    <a:pt x="780969" y="557462"/>
                  </a:cubicBezTo>
                  <a:cubicBezTo>
                    <a:pt x="780969" y="560208"/>
                    <a:pt x="780969" y="560208"/>
                    <a:pt x="780969" y="562954"/>
                  </a:cubicBezTo>
                  <a:cubicBezTo>
                    <a:pt x="786449" y="562954"/>
                    <a:pt x="789190" y="562954"/>
                    <a:pt x="791930" y="562954"/>
                  </a:cubicBezTo>
                  <a:cubicBezTo>
                    <a:pt x="791930" y="560208"/>
                    <a:pt x="791930" y="560208"/>
                    <a:pt x="791930" y="557462"/>
                  </a:cubicBezTo>
                  <a:cubicBezTo>
                    <a:pt x="822073" y="557462"/>
                    <a:pt x="852215" y="557462"/>
                    <a:pt x="879618" y="557462"/>
                  </a:cubicBezTo>
                  <a:cubicBezTo>
                    <a:pt x="879618" y="554715"/>
                    <a:pt x="879618" y="554715"/>
                    <a:pt x="879618" y="551969"/>
                  </a:cubicBezTo>
                  <a:cubicBezTo>
                    <a:pt x="882358" y="551969"/>
                    <a:pt x="885098" y="551969"/>
                    <a:pt x="887838" y="551969"/>
                  </a:cubicBezTo>
                  <a:cubicBezTo>
                    <a:pt x="887838" y="554715"/>
                    <a:pt x="887838" y="554715"/>
                    <a:pt x="887838" y="557462"/>
                  </a:cubicBezTo>
                  <a:cubicBezTo>
                    <a:pt x="890579" y="557462"/>
                    <a:pt x="893319" y="557462"/>
                    <a:pt x="893319" y="557462"/>
                  </a:cubicBezTo>
                  <a:cubicBezTo>
                    <a:pt x="893319" y="560208"/>
                    <a:pt x="893319" y="562954"/>
                    <a:pt x="893319" y="565700"/>
                  </a:cubicBezTo>
                  <a:cubicBezTo>
                    <a:pt x="896059" y="565700"/>
                    <a:pt x="898799" y="565700"/>
                    <a:pt x="898799" y="565700"/>
                  </a:cubicBezTo>
                  <a:cubicBezTo>
                    <a:pt x="898799" y="562954"/>
                    <a:pt x="898799" y="562954"/>
                    <a:pt x="898799" y="562954"/>
                  </a:cubicBezTo>
                  <a:cubicBezTo>
                    <a:pt x="901540" y="562954"/>
                    <a:pt x="901540" y="562954"/>
                    <a:pt x="904280" y="562954"/>
                  </a:cubicBezTo>
                  <a:cubicBezTo>
                    <a:pt x="904280" y="562954"/>
                    <a:pt x="904280" y="562954"/>
                    <a:pt x="904280" y="565700"/>
                  </a:cubicBezTo>
                  <a:cubicBezTo>
                    <a:pt x="909760" y="565700"/>
                    <a:pt x="915241" y="565700"/>
                    <a:pt x="917981" y="565700"/>
                  </a:cubicBezTo>
                  <a:cubicBezTo>
                    <a:pt x="917981" y="562954"/>
                    <a:pt x="917981" y="560208"/>
                    <a:pt x="917981" y="560208"/>
                  </a:cubicBezTo>
                  <a:cubicBezTo>
                    <a:pt x="923462" y="560208"/>
                    <a:pt x="926202" y="560208"/>
                    <a:pt x="928942" y="560208"/>
                  </a:cubicBezTo>
                  <a:cubicBezTo>
                    <a:pt x="928942" y="568446"/>
                    <a:pt x="928942" y="576684"/>
                    <a:pt x="928942" y="587669"/>
                  </a:cubicBezTo>
                  <a:cubicBezTo>
                    <a:pt x="928942" y="587669"/>
                    <a:pt x="931682" y="587669"/>
                    <a:pt x="931682" y="587669"/>
                  </a:cubicBezTo>
                  <a:cubicBezTo>
                    <a:pt x="931682" y="584923"/>
                    <a:pt x="931682" y="582177"/>
                    <a:pt x="931682" y="579430"/>
                  </a:cubicBezTo>
                  <a:cubicBezTo>
                    <a:pt x="934423" y="579430"/>
                    <a:pt x="937163" y="579430"/>
                    <a:pt x="939903" y="579430"/>
                  </a:cubicBezTo>
                  <a:cubicBezTo>
                    <a:pt x="939903" y="582177"/>
                    <a:pt x="939903" y="584923"/>
                    <a:pt x="939903" y="587669"/>
                  </a:cubicBezTo>
                  <a:cubicBezTo>
                    <a:pt x="945384" y="587669"/>
                    <a:pt x="948124" y="587669"/>
                    <a:pt x="953604" y="587669"/>
                  </a:cubicBezTo>
                  <a:cubicBezTo>
                    <a:pt x="953604" y="573938"/>
                    <a:pt x="953604" y="573938"/>
                    <a:pt x="953604" y="573938"/>
                  </a:cubicBezTo>
                  <a:cubicBezTo>
                    <a:pt x="972786" y="568446"/>
                    <a:pt x="972786" y="568446"/>
                    <a:pt x="972786" y="568446"/>
                  </a:cubicBezTo>
                  <a:cubicBezTo>
                    <a:pt x="972786" y="560208"/>
                    <a:pt x="972786" y="549223"/>
                    <a:pt x="972786" y="540985"/>
                  </a:cubicBezTo>
                  <a:cubicBezTo>
                    <a:pt x="975526" y="540985"/>
                    <a:pt x="975526" y="540985"/>
                    <a:pt x="978266" y="540985"/>
                  </a:cubicBezTo>
                  <a:cubicBezTo>
                    <a:pt x="978266" y="549223"/>
                    <a:pt x="978266" y="560208"/>
                    <a:pt x="981007" y="568446"/>
                  </a:cubicBezTo>
                  <a:cubicBezTo>
                    <a:pt x="981007" y="568446"/>
                    <a:pt x="983747" y="568446"/>
                    <a:pt x="986487" y="568446"/>
                  </a:cubicBezTo>
                  <a:cubicBezTo>
                    <a:pt x="986487" y="560208"/>
                    <a:pt x="986487" y="549223"/>
                    <a:pt x="986487" y="540985"/>
                  </a:cubicBezTo>
                  <a:cubicBezTo>
                    <a:pt x="989227" y="540985"/>
                    <a:pt x="991968" y="540985"/>
                    <a:pt x="991968" y="540985"/>
                  </a:cubicBezTo>
                  <a:cubicBezTo>
                    <a:pt x="994708" y="549223"/>
                    <a:pt x="994708" y="557462"/>
                    <a:pt x="994708" y="565700"/>
                  </a:cubicBezTo>
                  <a:cubicBezTo>
                    <a:pt x="997448" y="565700"/>
                    <a:pt x="997448" y="565700"/>
                    <a:pt x="1000188" y="565700"/>
                  </a:cubicBezTo>
                  <a:cubicBezTo>
                    <a:pt x="1000188" y="565700"/>
                    <a:pt x="1000188" y="565700"/>
                    <a:pt x="1000188" y="568446"/>
                  </a:cubicBezTo>
                  <a:cubicBezTo>
                    <a:pt x="1002929" y="568446"/>
                    <a:pt x="1005669" y="568446"/>
                    <a:pt x="1008409" y="568446"/>
                  </a:cubicBezTo>
                  <a:cubicBezTo>
                    <a:pt x="1008409" y="565700"/>
                    <a:pt x="1008409" y="565700"/>
                    <a:pt x="1008409" y="565700"/>
                  </a:cubicBezTo>
                  <a:cubicBezTo>
                    <a:pt x="1011149" y="565700"/>
                    <a:pt x="1013890" y="565700"/>
                    <a:pt x="1016630" y="565700"/>
                  </a:cubicBezTo>
                  <a:cubicBezTo>
                    <a:pt x="1016630" y="568446"/>
                    <a:pt x="1016630" y="568446"/>
                    <a:pt x="1016630" y="571192"/>
                  </a:cubicBezTo>
                  <a:cubicBezTo>
                    <a:pt x="1016630" y="571192"/>
                    <a:pt x="1019370" y="571192"/>
                    <a:pt x="1019370" y="571192"/>
                  </a:cubicBezTo>
                  <a:cubicBezTo>
                    <a:pt x="1019370" y="573938"/>
                    <a:pt x="1019370" y="576684"/>
                    <a:pt x="1019370" y="576684"/>
                  </a:cubicBezTo>
                  <a:cubicBezTo>
                    <a:pt x="1019370" y="582177"/>
                    <a:pt x="1019370" y="584923"/>
                    <a:pt x="1019370" y="587669"/>
                  </a:cubicBezTo>
                  <a:cubicBezTo>
                    <a:pt x="1024850" y="587669"/>
                    <a:pt x="1030331" y="587669"/>
                    <a:pt x="1038552" y="587669"/>
                  </a:cubicBezTo>
                  <a:cubicBezTo>
                    <a:pt x="1038552" y="579430"/>
                    <a:pt x="1038552" y="571192"/>
                    <a:pt x="1035812" y="562954"/>
                  </a:cubicBezTo>
                  <a:cubicBezTo>
                    <a:pt x="1035812" y="562954"/>
                    <a:pt x="1035812" y="562954"/>
                    <a:pt x="1033071" y="562954"/>
                  </a:cubicBezTo>
                  <a:cubicBezTo>
                    <a:pt x="1033071" y="560208"/>
                    <a:pt x="1033071" y="560208"/>
                    <a:pt x="1033071" y="557462"/>
                  </a:cubicBezTo>
                  <a:cubicBezTo>
                    <a:pt x="1035812" y="557462"/>
                    <a:pt x="1038552" y="557462"/>
                    <a:pt x="1041292" y="557462"/>
                  </a:cubicBezTo>
                  <a:cubicBezTo>
                    <a:pt x="1041292" y="554715"/>
                    <a:pt x="1041292" y="549223"/>
                    <a:pt x="1041292" y="543731"/>
                  </a:cubicBezTo>
                  <a:cubicBezTo>
                    <a:pt x="1063214" y="543731"/>
                    <a:pt x="1082396" y="543731"/>
                    <a:pt x="1104318" y="543731"/>
                  </a:cubicBezTo>
                  <a:cubicBezTo>
                    <a:pt x="1104318" y="549223"/>
                    <a:pt x="1104318" y="551969"/>
                    <a:pt x="1104318" y="557462"/>
                  </a:cubicBezTo>
                  <a:cubicBezTo>
                    <a:pt x="1109798" y="557462"/>
                    <a:pt x="1118019" y="557462"/>
                    <a:pt x="1123499" y="557462"/>
                  </a:cubicBezTo>
                  <a:cubicBezTo>
                    <a:pt x="1123499" y="551969"/>
                    <a:pt x="1123499" y="549223"/>
                    <a:pt x="1123499" y="543731"/>
                  </a:cubicBezTo>
                  <a:cubicBezTo>
                    <a:pt x="1126240" y="543731"/>
                    <a:pt x="1126240" y="543731"/>
                    <a:pt x="1128980" y="543731"/>
                  </a:cubicBezTo>
                  <a:cubicBezTo>
                    <a:pt x="1128980" y="535493"/>
                    <a:pt x="1128980" y="527254"/>
                    <a:pt x="1128980" y="521762"/>
                  </a:cubicBezTo>
                  <a:cubicBezTo>
                    <a:pt x="1131720" y="521762"/>
                    <a:pt x="1134460" y="521762"/>
                    <a:pt x="1137200" y="521762"/>
                  </a:cubicBezTo>
                  <a:cubicBezTo>
                    <a:pt x="1137200" y="519016"/>
                    <a:pt x="1139941" y="519016"/>
                    <a:pt x="1139941" y="519016"/>
                  </a:cubicBezTo>
                  <a:cubicBezTo>
                    <a:pt x="1142681" y="519016"/>
                    <a:pt x="1145421" y="519016"/>
                    <a:pt x="1148161" y="519016"/>
                  </a:cubicBezTo>
                  <a:cubicBezTo>
                    <a:pt x="1148161" y="519016"/>
                    <a:pt x="1150902" y="519016"/>
                    <a:pt x="1150902" y="521762"/>
                  </a:cubicBezTo>
                  <a:cubicBezTo>
                    <a:pt x="1153642" y="521762"/>
                    <a:pt x="1156382" y="521762"/>
                    <a:pt x="1159122" y="521762"/>
                  </a:cubicBezTo>
                  <a:cubicBezTo>
                    <a:pt x="1159122" y="527254"/>
                    <a:pt x="1159122" y="535493"/>
                    <a:pt x="1159122" y="543731"/>
                  </a:cubicBezTo>
                  <a:cubicBezTo>
                    <a:pt x="1167343" y="543731"/>
                    <a:pt x="1175564" y="543731"/>
                    <a:pt x="1183785" y="543731"/>
                  </a:cubicBezTo>
                  <a:cubicBezTo>
                    <a:pt x="1183785" y="538239"/>
                    <a:pt x="1183785" y="535493"/>
                    <a:pt x="1183785" y="532746"/>
                  </a:cubicBezTo>
                  <a:cubicBezTo>
                    <a:pt x="1186525" y="532746"/>
                    <a:pt x="1186525" y="532746"/>
                    <a:pt x="1189265" y="532746"/>
                  </a:cubicBezTo>
                  <a:cubicBezTo>
                    <a:pt x="1189265" y="535493"/>
                    <a:pt x="1189265" y="538239"/>
                    <a:pt x="1189265" y="543731"/>
                  </a:cubicBezTo>
                  <a:cubicBezTo>
                    <a:pt x="1197486" y="543731"/>
                    <a:pt x="1197486" y="543731"/>
                    <a:pt x="1197486" y="543731"/>
                  </a:cubicBezTo>
                  <a:cubicBezTo>
                    <a:pt x="1197486" y="436632"/>
                    <a:pt x="1197486" y="436632"/>
                    <a:pt x="1197486" y="436632"/>
                  </a:cubicBezTo>
                  <a:lnTo>
                    <a:pt x="1199320" y="436632"/>
                  </a:lnTo>
                  <a:lnTo>
                    <a:pt x="1199320" y="620622"/>
                  </a:lnTo>
                  <a:lnTo>
                    <a:pt x="1149851" y="620622"/>
                  </a:lnTo>
                  <a:cubicBezTo>
                    <a:pt x="0" y="620622"/>
                    <a:pt x="0" y="620622"/>
                    <a:pt x="0" y="620622"/>
                  </a:cubicBezTo>
                  <a:cubicBezTo>
                    <a:pt x="0" y="472332"/>
                    <a:pt x="0" y="472332"/>
                    <a:pt x="0" y="472332"/>
                  </a:cubicBezTo>
                  <a:cubicBezTo>
                    <a:pt x="13701" y="472332"/>
                    <a:pt x="24662" y="472332"/>
                    <a:pt x="38363" y="472332"/>
                  </a:cubicBezTo>
                  <a:cubicBezTo>
                    <a:pt x="38363" y="480570"/>
                    <a:pt x="38363" y="488809"/>
                    <a:pt x="38363" y="497047"/>
                  </a:cubicBezTo>
                  <a:cubicBezTo>
                    <a:pt x="49324" y="497047"/>
                    <a:pt x="60285" y="497047"/>
                    <a:pt x="71246" y="497047"/>
                  </a:cubicBezTo>
                  <a:cubicBezTo>
                    <a:pt x="71246" y="502539"/>
                    <a:pt x="71246" y="508031"/>
                    <a:pt x="71246" y="516270"/>
                  </a:cubicBezTo>
                  <a:cubicBezTo>
                    <a:pt x="79467" y="516270"/>
                    <a:pt x="87688" y="516270"/>
                    <a:pt x="98649" y="516270"/>
                  </a:cubicBezTo>
                  <a:cubicBezTo>
                    <a:pt x="98649" y="502539"/>
                    <a:pt x="98649" y="488809"/>
                    <a:pt x="98649" y="475078"/>
                  </a:cubicBezTo>
                  <a:cubicBezTo>
                    <a:pt x="101389" y="475078"/>
                    <a:pt x="106869" y="475078"/>
                    <a:pt x="109610" y="475078"/>
                  </a:cubicBezTo>
                  <a:cubicBezTo>
                    <a:pt x="109610" y="475078"/>
                    <a:pt x="109610" y="472332"/>
                    <a:pt x="109610" y="472332"/>
                  </a:cubicBezTo>
                  <a:cubicBezTo>
                    <a:pt x="112350" y="472332"/>
                    <a:pt x="115090" y="472332"/>
                    <a:pt x="120571" y="472332"/>
                  </a:cubicBezTo>
                  <a:cubicBezTo>
                    <a:pt x="120571" y="472332"/>
                    <a:pt x="120571" y="475078"/>
                    <a:pt x="120571" y="475078"/>
                  </a:cubicBezTo>
                  <a:cubicBezTo>
                    <a:pt x="123311" y="475078"/>
                    <a:pt x="128791" y="475078"/>
                    <a:pt x="134272" y="475078"/>
                  </a:cubicBezTo>
                  <a:cubicBezTo>
                    <a:pt x="134272" y="483316"/>
                    <a:pt x="134272" y="491555"/>
                    <a:pt x="134272" y="499793"/>
                  </a:cubicBezTo>
                  <a:cubicBezTo>
                    <a:pt x="150713" y="499793"/>
                    <a:pt x="164415" y="499793"/>
                    <a:pt x="180856" y="499793"/>
                  </a:cubicBezTo>
                  <a:cubicBezTo>
                    <a:pt x="180856" y="505285"/>
                    <a:pt x="180856" y="508031"/>
                    <a:pt x="180856" y="510778"/>
                  </a:cubicBezTo>
                  <a:cubicBezTo>
                    <a:pt x="183596" y="510778"/>
                    <a:pt x="186336" y="510778"/>
                    <a:pt x="189077" y="510778"/>
                  </a:cubicBezTo>
                  <a:cubicBezTo>
                    <a:pt x="189077" y="513524"/>
                    <a:pt x="189077" y="519016"/>
                    <a:pt x="189077" y="521762"/>
                  </a:cubicBezTo>
                  <a:cubicBezTo>
                    <a:pt x="194557" y="521762"/>
                    <a:pt x="200038" y="521762"/>
                    <a:pt x="205518" y="521762"/>
                  </a:cubicBezTo>
                  <a:cubicBezTo>
                    <a:pt x="205518" y="521762"/>
                    <a:pt x="205518" y="521762"/>
                    <a:pt x="205518" y="519016"/>
                  </a:cubicBezTo>
                  <a:cubicBezTo>
                    <a:pt x="208258" y="519016"/>
                    <a:pt x="210999" y="519016"/>
                    <a:pt x="213739" y="519016"/>
                  </a:cubicBezTo>
                  <a:cubicBezTo>
                    <a:pt x="213739" y="521762"/>
                    <a:pt x="213739" y="521762"/>
                    <a:pt x="213739" y="521762"/>
                  </a:cubicBezTo>
                  <a:cubicBezTo>
                    <a:pt x="221960" y="521762"/>
                    <a:pt x="230180" y="521762"/>
                    <a:pt x="238401" y="521762"/>
                  </a:cubicBezTo>
                  <a:cubicBezTo>
                    <a:pt x="238401" y="527254"/>
                    <a:pt x="238401" y="530000"/>
                    <a:pt x="238401" y="532746"/>
                  </a:cubicBezTo>
                  <a:cubicBezTo>
                    <a:pt x="243882" y="532746"/>
                    <a:pt x="249362" y="532746"/>
                    <a:pt x="257583" y="532746"/>
                  </a:cubicBezTo>
                  <a:cubicBezTo>
                    <a:pt x="257583" y="532746"/>
                    <a:pt x="257583" y="530000"/>
                    <a:pt x="257583" y="530000"/>
                  </a:cubicBezTo>
                  <a:cubicBezTo>
                    <a:pt x="260323" y="530000"/>
                    <a:pt x="263063" y="530000"/>
                    <a:pt x="268544" y="530000"/>
                  </a:cubicBezTo>
                  <a:cubicBezTo>
                    <a:pt x="268544" y="530000"/>
                    <a:pt x="268544" y="532746"/>
                    <a:pt x="268544" y="532746"/>
                  </a:cubicBezTo>
                  <a:cubicBezTo>
                    <a:pt x="274024" y="532746"/>
                    <a:pt x="279505" y="532746"/>
                    <a:pt x="284985" y="532746"/>
                  </a:cubicBezTo>
                  <a:cubicBezTo>
                    <a:pt x="284985" y="337772"/>
                    <a:pt x="284985" y="337772"/>
                    <a:pt x="284985" y="337772"/>
                  </a:cubicBezTo>
                  <a:cubicBezTo>
                    <a:pt x="306907" y="337772"/>
                    <a:pt x="306907" y="337772"/>
                    <a:pt x="306907" y="337772"/>
                  </a:cubicBezTo>
                  <a:cubicBezTo>
                    <a:pt x="306907" y="332280"/>
                    <a:pt x="306907" y="332280"/>
                    <a:pt x="306907" y="332280"/>
                  </a:cubicBezTo>
                  <a:cubicBezTo>
                    <a:pt x="353491" y="337772"/>
                    <a:pt x="353491" y="337772"/>
                    <a:pt x="353491" y="337772"/>
                  </a:cubicBezTo>
                  <a:cubicBezTo>
                    <a:pt x="353491" y="367979"/>
                    <a:pt x="353491" y="398187"/>
                    <a:pt x="353491" y="428394"/>
                  </a:cubicBezTo>
                  <a:cubicBezTo>
                    <a:pt x="358972" y="428394"/>
                    <a:pt x="364452" y="428394"/>
                    <a:pt x="372673" y="428394"/>
                  </a:cubicBezTo>
                  <a:cubicBezTo>
                    <a:pt x="372673" y="428394"/>
                    <a:pt x="372673" y="428394"/>
                    <a:pt x="375413" y="425648"/>
                  </a:cubicBezTo>
                  <a:cubicBezTo>
                    <a:pt x="378153" y="425648"/>
                    <a:pt x="380894" y="425648"/>
                    <a:pt x="380894" y="425648"/>
                  </a:cubicBezTo>
                  <a:cubicBezTo>
                    <a:pt x="383634" y="428394"/>
                    <a:pt x="383634" y="428394"/>
                    <a:pt x="383634" y="428394"/>
                  </a:cubicBezTo>
                  <a:cubicBezTo>
                    <a:pt x="391855" y="428394"/>
                    <a:pt x="400075" y="428394"/>
                    <a:pt x="405556" y="428394"/>
                  </a:cubicBezTo>
                  <a:cubicBezTo>
                    <a:pt x="405556" y="447617"/>
                    <a:pt x="405556" y="464094"/>
                    <a:pt x="405556" y="480570"/>
                  </a:cubicBezTo>
                  <a:cubicBezTo>
                    <a:pt x="411036" y="480570"/>
                    <a:pt x="419257" y="480570"/>
                    <a:pt x="424738" y="480570"/>
                  </a:cubicBezTo>
                  <a:cubicBezTo>
                    <a:pt x="424738" y="450363"/>
                    <a:pt x="424738" y="422902"/>
                    <a:pt x="424738" y="392695"/>
                  </a:cubicBezTo>
                  <a:cubicBezTo>
                    <a:pt x="427478" y="392695"/>
                    <a:pt x="430218" y="392695"/>
                    <a:pt x="432958" y="392695"/>
                  </a:cubicBezTo>
                  <a:cubicBezTo>
                    <a:pt x="432958" y="389948"/>
                    <a:pt x="432958" y="387202"/>
                    <a:pt x="432958" y="384456"/>
                  </a:cubicBezTo>
                  <a:cubicBezTo>
                    <a:pt x="452140" y="384456"/>
                    <a:pt x="471322" y="384456"/>
                    <a:pt x="493244" y="384456"/>
                  </a:cubicBezTo>
                  <a:cubicBezTo>
                    <a:pt x="493244" y="387202"/>
                    <a:pt x="495984" y="389948"/>
                    <a:pt x="495984" y="389948"/>
                  </a:cubicBezTo>
                  <a:cubicBezTo>
                    <a:pt x="495984" y="436632"/>
                    <a:pt x="495984" y="480570"/>
                    <a:pt x="495984" y="527254"/>
                  </a:cubicBezTo>
                  <a:cubicBezTo>
                    <a:pt x="501464" y="527254"/>
                    <a:pt x="504205" y="527254"/>
                    <a:pt x="509685" y="527254"/>
                  </a:cubicBezTo>
                  <a:cubicBezTo>
                    <a:pt x="509685" y="530000"/>
                    <a:pt x="509685" y="535493"/>
                    <a:pt x="509685" y="538239"/>
                  </a:cubicBezTo>
                  <a:cubicBezTo>
                    <a:pt x="515166" y="538239"/>
                    <a:pt x="517906" y="538239"/>
                    <a:pt x="523386" y="538239"/>
                  </a:cubicBezTo>
                  <a:cubicBezTo>
                    <a:pt x="523386" y="527254"/>
                    <a:pt x="523386" y="513524"/>
                    <a:pt x="523386" y="502539"/>
                  </a:cubicBezTo>
                  <a:cubicBezTo>
                    <a:pt x="528867" y="502539"/>
                    <a:pt x="534347" y="502539"/>
                    <a:pt x="539828" y="502539"/>
                  </a:cubicBezTo>
                  <a:cubicBezTo>
                    <a:pt x="539828" y="502539"/>
                    <a:pt x="539828" y="499793"/>
                    <a:pt x="539828" y="497047"/>
                  </a:cubicBezTo>
                  <a:cubicBezTo>
                    <a:pt x="545308" y="497047"/>
                    <a:pt x="550789" y="497047"/>
                    <a:pt x="556269" y="497047"/>
                  </a:cubicBezTo>
                  <a:cubicBezTo>
                    <a:pt x="556269" y="499793"/>
                    <a:pt x="556269" y="499793"/>
                    <a:pt x="556269" y="502539"/>
                  </a:cubicBezTo>
                  <a:cubicBezTo>
                    <a:pt x="559009" y="502539"/>
                    <a:pt x="564490" y="502539"/>
                    <a:pt x="567230" y="502539"/>
                  </a:cubicBezTo>
                  <a:cubicBezTo>
                    <a:pt x="567230" y="499793"/>
                    <a:pt x="567230" y="499793"/>
                    <a:pt x="569970" y="497047"/>
                  </a:cubicBezTo>
                  <a:cubicBezTo>
                    <a:pt x="569970" y="497047"/>
                    <a:pt x="569970" y="497047"/>
                    <a:pt x="572711" y="497047"/>
                  </a:cubicBezTo>
                  <a:cubicBezTo>
                    <a:pt x="572711" y="499793"/>
                    <a:pt x="572711" y="499793"/>
                    <a:pt x="575451" y="502539"/>
                  </a:cubicBezTo>
                  <a:cubicBezTo>
                    <a:pt x="575451" y="502539"/>
                    <a:pt x="578191" y="502539"/>
                    <a:pt x="580931" y="502539"/>
                  </a:cubicBezTo>
                  <a:cubicBezTo>
                    <a:pt x="580931" y="483316"/>
                    <a:pt x="580931" y="464094"/>
                    <a:pt x="580931" y="444871"/>
                  </a:cubicBezTo>
                  <a:cubicBezTo>
                    <a:pt x="597373" y="444871"/>
                    <a:pt x="616554" y="444871"/>
                    <a:pt x="632996" y="444871"/>
                  </a:cubicBezTo>
                  <a:cubicBezTo>
                    <a:pt x="635736" y="378964"/>
                    <a:pt x="638476" y="315803"/>
                    <a:pt x="641217" y="249896"/>
                  </a:cubicBezTo>
                  <a:cubicBezTo>
                    <a:pt x="632996" y="249896"/>
                    <a:pt x="613814" y="241658"/>
                    <a:pt x="630256" y="233420"/>
                  </a:cubicBezTo>
                  <a:cubicBezTo>
                    <a:pt x="630256" y="230674"/>
                    <a:pt x="627515" y="230674"/>
                    <a:pt x="624775" y="230674"/>
                  </a:cubicBezTo>
                  <a:cubicBezTo>
                    <a:pt x="624775" y="219689"/>
                    <a:pt x="624775" y="219689"/>
                    <a:pt x="632996" y="211451"/>
                  </a:cubicBezTo>
                  <a:cubicBezTo>
                    <a:pt x="632996" y="208705"/>
                    <a:pt x="632996" y="203212"/>
                    <a:pt x="632996" y="197720"/>
                  </a:cubicBezTo>
                  <a:cubicBezTo>
                    <a:pt x="635736" y="197720"/>
                    <a:pt x="641217" y="197720"/>
                    <a:pt x="643957" y="197720"/>
                  </a:cubicBezTo>
                  <a:cubicBezTo>
                    <a:pt x="643957" y="192228"/>
                    <a:pt x="643957" y="186736"/>
                    <a:pt x="643957" y="181243"/>
                  </a:cubicBezTo>
                  <a:cubicBezTo>
                    <a:pt x="643957" y="181243"/>
                    <a:pt x="646697" y="181243"/>
                    <a:pt x="646697" y="178497"/>
                  </a:cubicBezTo>
                  <a:cubicBezTo>
                    <a:pt x="646697" y="159274"/>
                    <a:pt x="646697" y="140052"/>
                    <a:pt x="646697" y="118083"/>
                  </a:cubicBezTo>
                  <a:cubicBezTo>
                    <a:pt x="646697" y="118083"/>
                    <a:pt x="643957" y="115337"/>
                    <a:pt x="643957" y="115337"/>
                  </a:cubicBezTo>
                  <a:cubicBezTo>
                    <a:pt x="646697" y="112590"/>
                    <a:pt x="646697" y="109844"/>
                    <a:pt x="649437" y="109844"/>
                  </a:cubicBezTo>
                  <a:cubicBezTo>
                    <a:pt x="649437" y="93368"/>
                    <a:pt x="649437" y="79637"/>
                    <a:pt x="649437" y="65907"/>
                  </a:cubicBezTo>
                  <a:cubicBezTo>
                    <a:pt x="649437" y="63160"/>
                    <a:pt x="649437" y="63160"/>
                    <a:pt x="652178" y="60414"/>
                  </a:cubicBezTo>
                  <a:cubicBezTo>
                    <a:pt x="652178" y="46684"/>
                    <a:pt x="652178" y="32953"/>
                    <a:pt x="652178" y="19223"/>
                  </a:cubicBezTo>
                  <a:cubicBezTo>
                    <a:pt x="652178" y="16476"/>
                    <a:pt x="652178" y="16476"/>
                    <a:pt x="652178" y="16476"/>
                  </a:cubicBezTo>
                  <a:cubicBezTo>
                    <a:pt x="652178" y="10984"/>
                    <a:pt x="652178" y="8238"/>
                    <a:pt x="652178" y="2746"/>
                  </a:cubicBezTo>
                  <a:cubicBezTo>
                    <a:pt x="652178" y="2746"/>
                    <a:pt x="652178" y="2746"/>
                    <a:pt x="654918"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a:p>
          </p:txBody>
        </p:sp>
      </p:grpSp>
      <p:sp>
        <p:nvSpPr>
          <p:cNvPr id="40" name="文本框 39"/>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42" name="矩形 41"/>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48" name="圆角矩形 47"/>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03</a:t>
            </a:r>
            <a:endParaRPr lang="zh-CN" altLang="en-US" sz="3200" dirty="0">
              <a:solidFill>
                <a:schemeClr val="accent2"/>
              </a:solidFill>
            </a:endParaRPr>
          </a:p>
        </p:txBody>
      </p:sp>
      <p:sp>
        <p:nvSpPr>
          <p:cNvPr id="32" name="椭圆 31"/>
          <p:cNvSpPr/>
          <p:nvPr/>
        </p:nvSpPr>
        <p:spPr>
          <a:xfrm>
            <a:off x="7193974" y="3271897"/>
            <a:ext cx="507746" cy="507746"/>
          </a:xfrm>
          <a:prstGeom prst="ellipse">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204"/>
          <p:cNvSpPr>
            <a:spLocks noEditPoints="1"/>
          </p:cNvSpPr>
          <p:nvPr/>
        </p:nvSpPr>
        <p:spPr bwMode="auto">
          <a:xfrm>
            <a:off x="7329082" y="3416532"/>
            <a:ext cx="233091" cy="218475"/>
          </a:xfrm>
          <a:custGeom>
            <a:avLst/>
            <a:gdLst>
              <a:gd name="T0" fmla="*/ 112 w 128"/>
              <a:gd name="T1" fmla="*/ 16 h 120"/>
              <a:gd name="T2" fmla="*/ 88 w 128"/>
              <a:gd name="T3" fmla="*/ 16 h 120"/>
              <a:gd name="T4" fmla="*/ 88 w 128"/>
              <a:gd name="T5" fmla="*/ 8 h 120"/>
              <a:gd name="T6" fmla="*/ 80 w 128"/>
              <a:gd name="T7" fmla="*/ 0 h 120"/>
              <a:gd name="T8" fmla="*/ 48 w 128"/>
              <a:gd name="T9" fmla="*/ 0 h 120"/>
              <a:gd name="T10" fmla="*/ 40 w 128"/>
              <a:gd name="T11" fmla="*/ 8 h 120"/>
              <a:gd name="T12" fmla="*/ 40 w 128"/>
              <a:gd name="T13" fmla="*/ 16 h 120"/>
              <a:gd name="T14" fmla="*/ 16 w 128"/>
              <a:gd name="T15" fmla="*/ 16 h 120"/>
              <a:gd name="T16" fmla="*/ 0 w 128"/>
              <a:gd name="T17" fmla="*/ 32 h 120"/>
              <a:gd name="T18" fmla="*/ 0 w 128"/>
              <a:gd name="T19" fmla="*/ 104 h 120"/>
              <a:gd name="T20" fmla="*/ 16 w 128"/>
              <a:gd name="T21" fmla="*/ 120 h 120"/>
              <a:gd name="T22" fmla="*/ 112 w 128"/>
              <a:gd name="T23" fmla="*/ 120 h 120"/>
              <a:gd name="T24" fmla="*/ 128 w 128"/>
              <a:gd name="T25" fmla="*/ 104 h 120"/>
              <a:gd name="T26" fmla="*/ 128 w 128"/>
              <a:gd name="T27" fmla="*/ 32 h 120"/>
              <a:gd name="T28" fmla="*/ 112 w 128"/>
              <a:gd name="T29" fmla="*/ 16 h 120"/>
              <a:gd name="T30" fmla="*/ 48 w 128"/>
              <a:gd name="T31" fmla="*/ 12 h 120"/>
              <a:gd name="T32" fmla="*/ 52 w 128"/>
              <a:gd name="T33" fmla="*/ 8 h 120"/>
              <a:gd name="T34" fmla="*/ 76 w 128"/>
              <a:gd name="T35" fmla="*/ 8 h 120"/>
              <a:gd name="T36" fmla="*/ 80 w 128"/>
              <a:gd name="T37" fmla="*/ 12 h 120"/>
              <a:gd name="T38" fmla="*/ 80 w 128"/>
              <a:gd name="T39" fmla="*/ 16 h 120"/>
              <a:gd name="T40" fmla="*/ 76 w 128"/>
              <a:gd name="T41" fmla="*/ 16 h 120"/>
              <a:gd name="T42" fmla="*/ 52 w 128"/>
              <a:gd name="T43" fmla="*/ 16 h 120"/>
              <a:gd name="T44" fmla="*/ 48 w 128"/>
              <a:gd name="T45" fmla="*/ 16 h 120"/>
              <a:gd name="T46" fmla="*/ 48 w 128"/>
              <a:gd name="T47" fmla="*/ 12 h 120"/>
              <a:gd name="T48" fmla="*/ 120 w 128"/>
              <a:gd name="T49" fmla="*/ 104 h 120"/>
              <a:gd name="T50" fmla="*/ 112 w 128"/>
              <a:gd name="T51" fmla="*/ 112 h 120"/>
              <a:gd name="T52" fmla="*/ 16 w 128"/>
              <a:gd name="T53" fmla="*/ 112 h 120"/>
              <a:gd name="T54" fmla="*/ 8 w 128"/>
              <a:gd name="T55" fmla="*/ 104 h 120"/>
              <a:gd name="T56" fmla="*/ 8 w 128"/>
              <a:gd name="T57" fmla="*/ 60 h 120"/>
              <a:gd name="T58" fmla="*/ 49 w 128"/>
              <a:gd name="T59" fmla="*/ 60 h 120"/>
              <a:gd name="T60" fmla="*/ 48 w 128"/>
              <a:gd name="T61" fmla="*/ 64 h 120"/>
              <a:gd name="T62" fmla="*/ 64 w 128"/>
              <a:gd name="T63" fmla="*/ 80 h 120"/>
              <a:gd name="T64" fmla="*/ 80 w 128"/>
              <a:gd name="T65" fmla="*/ 64 h 120"/>
              <a:gd name="T66" fmla="*/ 79 w 128"/>
              <a:gd name="T67" fmla="*/ 60 h 120"/>
              <a:gd name="T68" fmla="*/ 120 w 128"/>
              <a:gd name="T69" fmla="*/ 60 h 120"/>
              <a:gd name="T70" fmla="*/ 120 w 128"/>
              <a:gd name="T71" fmla="*/ 104 h 120"/>
              <a:gd name="T72" fmla="*/ 56 w 128"/>
              <a:gd name="T73" fmla="*/ 64 h 120"/>
              <a:gd name="T74" fmla="*/ 57 w 128"/>
              <a:gd name="T75" fmla="*/ 60 h 120"/>
              <a:gd name="T76" fmla="*/ 71 w 128"/>
              <a:gd name="T77" fmla="*/ 60 h 120"/>
              <a:gd name="T78" fmla="*/ 72 w 128"/>
              <a:gd name="T79" fmla="*/ 64 h 120"/>
              <a:gd name="T80" fmla="*/ 64 w 128"/>
              <a:gd name="T81" fmla="*/ 72 h 120"/>
              <a:gd name="T82" fmla="*/ 56 w 128"/>
              <a:gd name="T83" fmla="*/ 64 h 120"/>
              <a:gd name="T84" fmla="*/ 120 w 128"/>
              <a:gd name="T85" fmla="*/ 52 h 120"/>
              <a:gd name="T86" fmla="*/ 8 w 128"/>
              <a:gd name="T87" fmla="*/ 52 h 120"/>
              <a:gd name="T88" fmla="*/ 8 w 128"/>
              <a:gd name="T89" fmla="*/ 32 h 120"/>
              <a:gd name="T90" fmla="*/ 16 w 128"/>
              <a:gd name="T91" fmla="*/ 24 h 120"/>
              <a:gd name="T92" fmla="*/ 112 w 128"/>
              <a:gd name="T93" fmla="*/ 24 h 120"/>
              <a:gd name="T94" fmla="*/ 120 w 128"/>
              <a:gd name="T95" fmla="*/ 32 h 120"/>
              <a:gd name="T96" fmla="*/ 120 w 128"/>
              <a:gd name="T9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0">
                <a:moveTo>
                  <a:pt x="112"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16" y="16"/>
                  <a:pt x="16" y="16"/>
                  <a:pt x="16" y="16"/>
                </a:cubicBezTo>
                <a:cubicBezTo>
                  <a:pt x="7" y="16"/>
                  <a:pt x="0" y="23"/>
                  <a:pt x="0" y="32"/>
                </a:cubicBezTo>
                <a:cubicBezTo>
                  <a:pt x="0" y="104"/>
                  <a:pt x="0" y="104"/>
                  <a:pt x="0" y="104"/>
                </a:cubicBezTo>
                <a:cubicBezTo>
                  <a:pt x="0" y="113"/>
                  <a:pt x="7" y="120"/>
                  <a:pt x="16" y="120"/>
                </a:cubicBezTo>
                <a:cubicBezTo>
                  <a:pt x="112" y="120"/>
                  <a:pt x="112" y="120"/>
                  <a:pt x="112" y="120"/>
                </a:cubicBezTo>
                <a:cubicBezTo>
                  <a:pt x="121" y="120"/>
                  <a:pt x="128" y="113"/>
                  <a:pt x="128" y="104"/>
                </a:cubicBezTo>
                <a:cubicBezTo>
                  <a:pt x="128" y="32"/>
                  <a:pt x="128" y="32"/>
                  <a:pt x="128" y="32"/>
                </a:cubicBezTo>
                <a:cubicBezTo>
                  <a:pt x="128" y="23"/>
                  <a:pt x="121" y="16"/>
                  <a:pt x="112" y="16"/>
                </a:cubicBezTo>
                <a:close/>
                <a:moveTo>
                  <a:pt x="48" y="12"/>
                </a:moveTo>
                <a:cubicBezTo>
                  <a:pt x="48" y="10"/>
                  <a:pt x="50" y="8"/>
                  <a:pt x="52" y="8"/>
                </a:cubicBezTo>
                <a:cubicBezTo>
                  <a:pt x="76" y="8"/>
                  <a:pt x="76" y="8"/>
                  <a:pt x="76" y="8"/>
                </a:cubicBezTo>
                <a:cubicBezTo>
                  <a:pt x="78" y="8"/>
                  <a:pt x="80" y="10"/>
                  <a:pt x="80" y="12"/>
                </a:cubicBezTo>
                <a:cubicBezTo>
                  <a:pt x="80" y="16"/>
                  <a:pt x="80" y="16"/>
                  <a:pt x="80" y="16"/>
                </a:cubicBezTo>
                <a:cubicBezTo>
                  <a:pt x="78" y="16"/>
                  <a:pt x="78" y="16"/>
                  <a:pt x="76" y="16"/>
                </a:cubicBezTo>
                <a:cubicBezTo>
                  <a:pt x="52" y="16"/>
                  <a:pt x="52" y="16"/>
                  <a:pt x="52" y="16"/>
                </a:cubicBezTo>
                <a:cubicBezTo>
                  <a:pt x="50" y="16"/>
                  <a:pt x="50" y="16"/>
                  <a:pt x="48" y="16"/>
                </a:cubicBezTo>
                <a:lnTo>
                  <a:pt x="48" y="12"/>
                </a:lnTo>
                <a:close/>
                <a:moveTo>
                  <a:pt x="120" y="104"/>
                </a:moveTo>
                <a:cubicBezTo>
                  <a:pt x="120" y="108"/>
                  <a:pt x="116" y="112"/>
                  <a:pt x="112" y="112"/>
                </a:cubicBezTo>
                <a:cubicBezTo>
                  <a:pt x="16" y="112"/>
                  <a:pt x="16" y="112"/>
                  <a:pt x="16" y="112"/>
                </a:cubicBezTo>
                <a:cubicBezTo>
                  <a:pt x="12" y="112"/>
                  <a:pt x="8" y="108"/>
                  <a:pt x="8" y="104"/>
                </a:cubicBezTo>
                <a:cubicBezTo>
                  <a:pt x="8" y="60"/>
                  <a:pt x="8" y="60"/>
                  <a:pt x="8" y="60"/>
                </a:cubicBezTo>
                <a:cubicBezTo>
                  <a:pt x="49" y="60"/>
                  <a:pt x="49" y="60"/>
                  <a:pt x="49" y="60"/>
                </a:cubicBezTo>
                <a:cubicBezTo>
                  <a:pt x="48" y="61"/>
                  <a:pt x="48" y="63"/>
                  <a:pt x="48" y="64"/>
                </a:cubicBezTo>
                <a:cubicBezTo>
                  <a:pt x="48" y="73"/>
                  <a:pt x="55" y="80"/>
                  <a:pt x="64" y="80"/>
                </a:cubicBezTo>
                <a:cubicBezTo>
                  <a:pt x="73" y="80"/>
                  <a:pt x="80" y="73"/>
                  <a:pt x="80" y="64"/>
                </a:cubicBezTo>
                <a:cubicBezTo>
                  <a:pt x="80" y="63"/>
                  <a:pt x="80" y="61"/>
                  <a:pt x="79" y="60"/>
                </a:cubicBezTo>
                <a:cubicBezTo>
                  <a:pt x="120" y="60"/>
                  <a:pt x="120" y="60"/>
                  <a:pt x="120" y="60"/>
                </a:cubicBezTo>
                <a:lnTo>
                  <a:pt x="120" y="104"/>
                </a:lnTo>
                <a:close/>
                <a:moveTo>
                  <a:pt x="56" y="64"/>
                </a:moveTo>
                <a:cubicBezTo>
                  <a:pt x="56" y="63"/>
                  <a:pt x="56" y="61"/>
                  <a:pt x="57" y="60"/>
                </a:cubicBezTo>
                <a:cubicBezTo>
                  <a:pt x="71" y="60"/>
                  <a:pt x="71" y="60"/>
                  <a:pt x="71" y="60"/>
                </a:cubicBezTo>
                <a:cubicBezTo>
                  <a:pt x="72" y="61"/>
                  <a:pt x="72" y="63"/>
                  <a:pt x="72" y="64"/>
                </a:cubicBezTo>
                <a:cubicBezTo>
                  <a:pt x="72" y="68"/>
                  <a:pt x="68" y="72"/>
                  <a:pt x="64" y="72"/>
                </a:cubicBezTo>
                <a:cubicBezTo>
                  <a:pt x="60" y="72"/>
                  <a:pt x="56" y="68"/>
                  <a:pt x="56" y="64"/>
                </a:cubicBezTo>
                <a:close/>
                <a:moveTo>
                  <a:pt x="120" y="52"/>
                </a:moveTo>
                <a:cubicBezTo>
                  <a:pt x="8" y="52"/>
                  <a:pt x="8" y="52"/>
                  <a:pt x="8" y="52"/>
                </a:cubicBezTo>
                <a:cubicBezTo>
                  <a:pt x="8" y="32"/>
                  <a:pt x="8" y="32"/>
                  <a:pt x="8" y="32"/>
                </a:cubicBezTo>
                <a:cubicBezTo>
                  <a:pt x="8" y="28"/>
                  <a:pt x="12" y="24"/>
                  <a:pt x="16" y="24"/>
                </a:cubicBezTo>
                <a:cubicBezTo>
                  <a:pt x="112" y="24"/>
                  <a:pt x="112" y="24"/>
                  <a:pt x="112" y="24"/>
                </a:cubicBezTo>
                <a:cubicBezTo>
                  <a:pt x="116" y="24"/>
                  <a:pt x="120" y="28"/>
                  <a:pt x="120" y="32"/>
                </a:cubicBezTo>
                <a:lnTo>
                  <a:pt x="120" y="52"/>
                </a:ln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extLst>
      <p:ext uri="{BB962C8B-B14F-4D97-AF65-F5344CB8AC3E}">
        <p14:creationId xmlns:p14="http://schemas.microsoft.com/office/powerpoint/2010/main" val="104717655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000"/>
                                        <p:tgtEl>
                                          <p:spTgt spid="4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left)">
                                      <p:cBhvr>
                                        <p:cTn id="10" dur="1000"/>
                                        <p:tgtEl>
                                          <p:spTgt spid="4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48"/>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48"/>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49"/>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35" presetClass="path" presetSubtype="0" decel="40000" fill="hold" grpId="1" nodeType="withEffect">
                                  <p:stCondLst>
                                    <p:cond delay="0"/>
                                  </p:stCondLst>
                                  <p:childTnLst>
                                    <p:animMotion origin="layout" path="M 0.03073 1.48148E-6 L -0.15924 1.48148E-6 " pathEditMode="relative" rAng="0" ptsTypes="AA">
                                      <p:cBhvr>
                                        <p:cTn id="27" dur="750" spd="-100000" fill="hold"/>
                                        <p:tgtEl>
                                          <p:spTgt spid="7"/>
                                        </p:tgtEl>
                                        <p:attrNameLst>
                                          <p:attrName>ppt_x</p:attrName>
                                          <p:attrName>ppt_y</p:attrName>
                                        </p:attrNameLst>
                                      </p:cBhvr>
                                      <p:rCtr x="-9505" y="0"/>
                                    </p:animMotion>
                                  </p:childTnLst>
                                </p:cTn>
                              </p:par>
                              <p:par>
                                <p:cTn id="28" presetID="35" presetClass="path" presetSubtype="0" accel="40000" decel="40000" fill="hold" grpId="2" nodeType="withEffect">
                                  <p:stCondLst>
                                    <p:cond delay="750"/>
                                  </p:stCondLst>
                                  <p:childTnLst>
                                    <p:animMotion origin="layout" path="M 0.03073 1.48148E-6 L -4.79167E-6 1.48148E-6 " pathEditMode="relative" rAng="0" ptsTypes="AA">
                                      <p:cBhvr>
                                        <p:cTn id="29" dur="750" fill="hold"/>
                                        <p:tgtEl>
                                          <p:spTgt spid="7"/>
                                        </p:tgtEl>
                                        <p:attrNameLst>
                                          <p:attrName>ppt_x</p:attrName>
                                          <p:attrName>ppt_y</p:attrName>
                                        </p:attrNameLst>
                                      </p:cBhvr>
                                      <p:rCtr x="-1536" y="0"/>
                                    </p:animMotion>
                                  </p:childTnLst>
                                </p:cTn>
                              </p:par>
                              <p:par>
                                <p:cTn id="30" presetID="17" presetClass="entr" presetSubtype="4" fill="hold" nodeType="withEffect">
                                  <p:stCondLst>
                                    <p:cond delay="750"/>
                                  </p:stCondLst>
                                  <p:childTnLst>
                                    <p:set>
                                      <p:cBhvr>
                                        <p:cTn id="31" dur="1" fill="hold">
                                          <p:stCondLst>
                                            <p:cond delay="0"/>
                                          </p:stCondLst>
                                        </p:cTn>
                                        <p:tgtEl>
                                          <p:spTgt spid="54"/>
                                        </p:tgtEl>
                                        <p:attrNameLst>
                                          <p:attrName>style.visibility</p:attrName>
                                        </p:attrNameLst>
                                      </p:cBhvr>
                                      <p:to>
                                        <p:strVal val="visible"/>
                                      </p:to>
                                    </p:set>
                                    <p:anim calcmode="lin" valueType="num">
                                      <p:cBhvr>
                                        <p:cTn id="32" dur="750" fill="hold"/>
                                        <p:tgtEl>
                                          <p:spTgt spid="54"/>
                                        </p:tgtEl>
                                        <p:attrNameLst>
                                          <p:attrName>ppt_x</p:attrName>
                                        </p:attrNameLst>
                                      </p:cBhvr>
                                      <p:tavLst>
                                        <p:tav tm="0">
                                          <p:val>
                                            <p:strVal val="#ppt_x"/>
                                          </p:val>
                                        </p:tav>
                                        <p:tav tm="100000">
                                          <p:val>
                                            <p:strVal val="#ppt_x"/>
                                          </p:val>
                                        </p:tav>
                                      </p:tavLst>
                                    </p:anim>
                                    <p:anim calcmode="lin" valueType="num">
                                      <p:cBhvr>
                                        <p:cTn id="33" dur="750" fill="hold"/>
                                        <p:tgtEl>
                                          <p:spTgt spid="54"/>
                                        </p:tgtEl>
                                        <p:attrNameLst>
                                          <p:attrName>ppt_y</p:attrName>
                                        </p:attrNameLst>
                                      </p:cBhvr>
                                      <p:tavLst>
                                        <p:tav tm="0">
                                          <p:val>
                                            <p:strVal val="#ppt_y+#ppt_h/2"/>
                                          </p:val>
                                        </p:tav>
                                        <p:tav tm="100000">
                                          <p:val>
                                            <p:strVal val="#ppt_y"/>
                                          </p:val>
                                        </p:tav>
                                      </p:tavLst>
                                    </p:anim>
                                    <p:anim calcmode="lin" valueType="num">
                                      <p:cBhvr>
                                        <p:cTn id="34" dur="750" fill="hold"/>
                                        <p:tgtEl>
                                          <p:spTgt spid="54"/>
                                        </p:tgtEl>
                                        <p:attrNameLst>
                                          <p:attrName>ppt_w</p:attrName>
                                        </p:attrNameLst>
                                      </p:cBhvr>
                                      <p:tavLst>
                                        <p:tav tm="0">
                                          <p:val>
                                            <p:strVal val="#ppt_w"/>
                                          </p:val>
                                        </p:tav>
                                        <p:tav tm="100000">
                                          <p:val>
                                            <p:strVal val="#ppt_w"/>
                                          </p:val>
                                        </p:tav>
                                      </p:tavLst>
                                    </p:anim>
                                    <p:anim calcmode="lin" valueType="num">
                                      <p:cBhvr>
                                        <p:cTn id="35" dur="750" fill="hold"/>
                                        <p:tgtEl>
                                          <p:spTgt spid="54"/>
                                        </p:tgtEl>
                                        <p:attrNameLst>
                                          <p:attrName>ppt_h</p:attrName>
                                        </p:attrNameLst>
                                      </p:cBhvr>
                                      <p:tavLst>
                                        <p:tav tm="0">
                                          <p:val>
                                            <p:fltVal val="0"/>
                                          </p:val>
                                        </p:tav>
                                        <p:tav tm="100000">
                                          <p:val>
                                            <p:strVal val="#ppt_h"/>
                                          </p:val>
                                        </p:tav>
                                      </p:tavLst>
                                    </p:anim>
                                  </p:childTnLst>
                                </p:cTn>
                              </p:par>
                              <p:par>
                                <p:cTn id="36" presetID="53" presetClass="entr" presetSubtype="16" fill="hold" grpId="0" nodeType="withEffect">
                                  <p:stCondLst>
                                    <p:cond delay="1250"/>
                                  </p:stCondLst>
                                  <p:childTnLst>
                                    <p:set>
                                      <p:cBhvr>
                                        <p:cTn id="37" dur="1" fill="hold">
                                          <p:stCondLst>
                                            <p:cond delay="0"/>
                                          </p:stCondLst>
                                        </p:cTn>
                                        <p:tgtEl>
                                          <p:spTgt spid="32"/>
                                        </p:tgtEl>
                                        <p:attrNameLst>
                                          <p:attrName>style.visibility</p:attrName>
                                        </p:attrNameLst>
                                      </p:cBhvr>
                                      <p:to>
                                        <p:strVal val="visible"/>
                                      </p:to>
                                    </p:set>
                                    <p:anim calcmode="lin" valueType="num">
                                      <p:cBhvr>
                                        <p:cTn id="38" dur="750" fill="hold"/>
                                        <p:tgtEl>
                                          <p:spTgt spid="32"/>
                                        </p:tgtEl>
                                        <p:attrNameLst>
                                          <p:attrName>ppt_w</p:attrName>
                                        </p:attrNameLst>
                                      </p:cBhvr>
                                      <p:tavLst>
                                        <p:tav tm="0">
                                          <p:val>
                                            <p:fltVal val="0"/>
                                          </p:val>
                                        </p:tav>
                                        <p:tav tm="100000">
                                          <p:val>
                                            <p:strVal val="#ppt_w"/>
                                          </p:val>
                                        </p:tav>
                                      </p:tavLst>
                                    </p:anim>
                                    <p:anim calcmode="lin" valueType="num">
                                      <p:cBhvr>
                                        <p:cTn id="39" dur="750" fill="hold"/>
                                        <p:tgtEl>
                                          <p:spTgt spid="32"/>
                                        </p:tgtEl>
                                        <p:attrNameLst>
                                          <p:attrName>ppt_h</p:attrName>
                                        </p:attrNameLst>
                                      </p:cBhvr>
                                      <p:tavLst>
                                        <p:tav tm="0">
                                          <p:val>
                                            <p:fltVal val="0"/>
                                          </p:val>
                                        </p:tav>
                                        <p:tav tm="100000">
                                          <p:val>
                                            <p:strVal val="#ppt_h"/>
                                          </p:val>
                                        </p:tav>
                                      </p:tavLst>
                                    </p:anim>
                                    <p:animEffect transition="in" filter="fade">
                                      <p:cBhvr>
                                        <p:cTn id="40" dur="750"/>
                                        <p:tgtEl>
                                          <p:spTgt spid="32"/>
                                        </p:tgtEl>
                                      </p:cBhvr>
                                    </p:animEffect>
                                  </p:childTnLst>
                                </p:cTn>
                              </p:par>
                              <p:par>
                                <p:cTn id="41" presetID="1" presetClass="entr" presetSubtype="0" fill="hold" grpId="0" nodeType="withEffect">
                                  <p:stCondLst>
                                    <p:cond delay="200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2000"/>
                                  </p:stCondLst>
                                  <p:childTnLst>
                                    <p:set>
                                      <p:cBhvr>
                                        <p:cTn id="44" dur="1" fill="hold">
                                          <p:stCondLst>
                                            <p:cond delay="0"/>
                                          </p:stCondLst>
                                        </p:cTn>
                                        <p:tgtEl>
                                          <p:spTgt spid="31"/>
                                        </p:tgtEl>
                                        <p:attrNameLst>
                                          <p:attrName>style.visibility</p:attrName>
                                        </p:attrNameLst>
                                      </p:cBhvr>
                                      <p:to>
                                        <p:strVal val="visible"/>
                                      </p:to>
                                    </p:set>
                                  </p:childTnLst>
                                </p:cTn>
                              </p:par>
                              <p:par>
                                <p:cTn id="45" presetID="42" presetClass="path" presetSubtype="0" fill="hold" grpId="1" nodeType="withEffect">
                                  <p:stCondLst>
                                    <p:cond delay="2000"/>
                                  </p:stCondLst>
                                  <p:childTnLst>
                                    <p:animMotion origin="layout" path="M 2.70833E-6 2.22045E-16 L 2.70833E-6 -0.18171 " pathEditMode="relative" rAng="0" ptsTypes="AA">
                                      <p:cBhvr>
                                        <p:cTn id="46" dur="750" spd="-100000" fill="hold"/>
                                        <p:tgtEl>
                                          <p:spTgt spid="33"/>
                                        </p:tgtEl>
                                        <p:attrNameLst>
                                          <p:attrName>ppt_x</p:attrName>
                                          <p:attrName>ppt_y</p:attrName>
                                        </p:attrNameLst>
                                      </p:cBhvr>
                                      <p:rCtr x="0" y="-9097"/>
                                    </p:animMotion>
                                  </p:childTnLst>
                                </p:cTn>
                              </p:par>
                              <p:par>
                                <p:cTn id="47" presetID="42" presetClass="path" presetSubtype="0" fill="hold" grpId="1" nodeType="withEffect">
                                  <p:stCondLst>
                                    <p:cond delay="2000"/>
                                  </p:stCondLst>
                                  <p:childTnLst>
                                    <p:animMotion origin="layout" path="M 2.70833E-6 -7.40741E-7 L 2.70833E-6 0.17894 " pathEditMode="relative" rAng="0" ptsTypes="AA">
                                      <p:cBhvr>
                                        <p:cTn id="48" dur="750" spd="-100000" fill="hold"/>
                                        <p:tgtEl>
                                          <p:spTgt spid="31"/>
                                        </p:tgtEl>
                                        <p:attrNameLst>
                                          <p:attrName>ppt_x</p:attrName>
                                          <p:attrName>ppt_y</p:attrName>
                                        </p:attrNameLst>
                                      </p:cBhvr>
                                      <p:rCtr x="0" y="8935"/>
                                    </p:animMotion>
                                  </p:childTnLst>
                                </p:cTn>
                              </p:par>
                              <p:par>
                                <p:cTn id="49" presetID="53" presetClass="entr" presetSubtype="16" fill="hold" grpId="0" nodeType="withEffect">
                                  <p:stCondLst>
                                    <p:cond delay="2500"/>
                                  </p:stCondLst>
                                  <p:childTnLst>
                                    <p:set>
                                      <p:cBhvr>
                                        <p:cTn id="50" dur="1" fill="hold">
                                          <p:stCondLst>
                                            <p:cond delay="0"/>
                                          </p:stCondLst>
                                        </p:cTn>
                                        <p:tgtEl>
                                          <p:spTgt spid="34"/>
                                        </p:tgtEl>
                                        <p:attrNameLst>
                                          <p:attrName>style.visibility</p:attrName>
                                        </p:attrNameLst>
                                      </p:cBhvr>
                                      <p:to>
                                        <p:strVal val="visible"/>
                                      </p:to>
                                    </p:set>
                                    <p:anim calcmode="lin" valueType="num">
                                      <p:cBhvr>
                                        <p:cTn id="51" dur="750" fill="hold"/>
                                        <p:tgtEl>
                                          <p:spTgt spid="34"/>
                                        </p:tgtEl>
                                        <p:attrNameLst>
                                          <p:attrName>ppt_w</p:attrName>
                                        </p:attrNameLst>
                                      </p:cBhvr>
                                      <p:tavLst>
                                        <p:tav tm="0">
                                          <p:val>
                                            <p:fltVal val="0"/>
                                          </p:val>
                                        </p:tav>
                                        <p:tav tm="100000">
                                          <p:val>
                                            <p:strVal val="#ppt_w"/>
                                          </p:val>
                                        </p:tav>
                                      </p:tavLst>
                                    </p:anim>
                                    <p:anim calcmode="lin" valueType="num">
                                      <p:cBhvr>
                                        <p:cTn id="52" dur="750" fill="hold"/>
                                        <p:tgtEl>
                                          <p:spTgt spid="34"/>
                                        </p:tgtEl>
                                        <p:attrNameLst>
                                          <p:attrName>ppt_h</p:attrName>
                                        </p:attrNameLst>
                                      </p:cBhvr>
                                      <p:tavLst>
                                        <p:tav tm="0">
                                          <p:val>
                                            <p:fltVal val="0"/>
                                          </p:val>
                                        </p:tav>
                                        <p:tav tm="100000">
                                          <p:val>
                                            <p:strVal val="#ppt_h"/>
                                          </p:val>
                                        </p:tav>
                                      </p:tavLst>
                                    </p:anim>
                                    <p:animEffect transition="in" filter="fade">
                                      <p:cBhvr>
                                        <p:cTn id="53" dur="750"/>
                                        <p:tgtEl>
                                          <p:spTgt spid="34"/>
                                        </p:tgtEl>
                                      </p:cBhvr>
                                    </p:animEffect>
                                  </p:childTnLst>
                                </p:cTn>
                              </p:par>
                              <p:par>
                                <p:cTn id="54" presetID="53" presetClass="entr" presetSubtype="16" fill="hold" grpId="0" nodeType="withEffect">
                                  <p:stCondLst>
                                    <p:cond delay="2500"/>
                                  </p:stCondLst>
                                  <p:childTnLst>
                                    <p:set>
                                      <p:cBhvr>
                                        <p:cTn id="55" dur="1" fill="hold">
                                          <p:stCondLst>
                                            <p:cond delay="0"/>
                                          </p:stCondLst>
                                        </p:cTn>
                                        <p:tgtEl>
                                          <p:spTgt spid="36"/>
                                        </p:tgtEl>
                                        <p:attrNameLst>
                                          <p:attrName>style.visibility</p:attrName>
                                        </p:attrNameLst>
                                      </p:cBhvr>
                                      <p:to>
                                        <p:strVal val="visible"/>
                                      </p:to>
                                    </p:set>
                                    <p:anim calcmode="lin" valueType="num">
                                      <p:cBhvr>
                                        <p:cTn id="56" dur="750" fill="hold"/>
                                        <p:tgtEl>
                                          <p:spTgt spid="36"/>
                                        </p:tgtEl>
                                        <p:attrNameLst>
                                          <p:attrName>ppt_w</p:attrName>
                                        </p:attrNameLst>
                                      </p:cBhvr>
                                      <p:tavLst>
                                        <p:tav tm="0">
                                          <p:val>
                                            <p:fltVal val="0"/>
                                          </p:val>
                                        </p:tav>
                                        <p:tav tm="100000">
                                          <p:val>
                                            <p:strVal val="#ppt_w"/>
                                          </p:val>
                                        </p:tav>
                                      </p:tavLst>
                                    </p:anim>
                                    <p:anim calcmode="lin" valueType="num">
                                      <p:cBhvr>
                                        <p:cTn id="57" dur="750" fill="hold"/>
                                        <p:tgtEl>
                                          <p:spTgt spid="36"/>
                                        </p:tgtEl>
                                        <p:attrNameLst>
                                          <p:attrName>ppt_h</p:attrName>
                                        </p:attrNameLst>
                                      </p:cBhvr>
                                      <p:tavLst>
                                        <p:tav tm="0">
                                          <p:val>
                                            <p:fltVal val="0"/>
                                          </p:val>
                                        </p:tav>
                                        <p:tav tm="100000">
                                          <p:val>
                                            <p:strVal val="#ppt_h"/>
                                          </p:val>
                                        </p:tav>
                                      </p:tavLst>
                                    </p:anim>
                                    <p:animEffect transition="in" filter="fade">
                                      <p:cBhvr>
                                        <p:cTn id="58" dur="750"/>
                                        <p:tgtEl>
                                          <p:spTgt spid="36"/>
                                        </p:tgtEl>
                                      </p:cBhvr>
                                    </p:animEffect>
                                  </p:childTnLst>
                                </p:cTn>
                              </p:par>
                              <p:par>
                                <p:cTn id="59" presetID="53" presetClass="entr" presetSubtype="16" fill="hold" grpId="0" nodeType="withEffect">
                                  <p:stCondLst>
                                    <p:cond delay="2500"/>
                                  </p:stCondLst>
                                  <p:childTnLst>
                                    <p:set>
                                      <p:cBhvr>
                                        <p:cTn id="60" dur="1" fill="hold">
                                          <p:stCondLst>
                                            <p:cond delay="0"/>
                                          </p:stCondLst>
                                        </p:cTn>
                                        <p:tgtEl>
                                          <p:spTgt spid="35"/>
                                        </p:tgtEl>
                                        <p:attrNameLst>
                                          <p:attrName>style.visibility</p:attrName>
                                        </p:attrNameLst>
                                      </p:cBhvr>
                                      <p:to>
                                        <p:strVal val="visible"/>
                                      </p:to>
                                    </p:set>
                                    <p:anim calcmode="lin" valueType="num">
                                      <p:cBhvr>
                                        <p:cTn id="61" dur="750" fill="hold"/>
                                        <p:tgtEl>
                                          <p:spTgt spid="35"/>
                                        </p:tgtEl>
                                        <p:attrNameLst>
                                          <p:attrName>ppt_w</p:attrName>
                                        </p:attrNameLst>
                                      </p:cBhvr>
                                      <p:tavLst>
                                        <p:tav tm="0">
                                          <p:val>
                                            <p:fltVal val="0"/>
                                          </p:val>
                                        </p:tav>
                                        <p:tav tm="100000">
                                          <p:val>
                                            <p:strVal val="#ppt_w"/>
                                          </p:val>
                                        </p:tav>
                                      </p:tavLst>
                                    </p:anim>
                                    <p:anim calcmode="lin" valueType="num">
                                      <p:cBhvr>
                                        <p:cTn id="62" dur="750" fill="hold"/>
                                        <p:tgtEl>
                                          <p:spTgt spid="35"/>
                                        </p:tgtEl>
                                        <p:attrNameLst>
                                          <p:attrName>ppt_h</p:attrName>
                                        </p:attrNameLst>
                                      </p:cBhvr>
                                      <p:tavLst>
                                        <p:tav tm="0">
                                          <p:val>
                                            <p:fltVal val="0"/>
                                          </p:val>
                                        </p:tav>
                                        <p:tav tm="100000">
                                          <p:val>
                                            <p:strVal val="#ppt_h"/>
                                          </p:val>
                                        </p:tav>
                                      </p:tavLst>
                                    </p:anim>
                                    <p:animEffect transition="in" filter="fade">
                                      <p:cBhvr>
                                        <p:cTn id="63" dur="750"/>
                                        <p:tgtEl>
                                          <p:spTgt spid="35"/>
                                        </p:tgtEl>
                                      </p:cBhvr>
                                    </p:animEffect>
                                  </p:childTnLst>
                                </p:cTn>
                              </p:par>
                              <p:par>
                                <p:cTn id="64" presetID="22" presetClass="entr" presetSubtype="8" fill="hold" grpId="0" nodeType="withEffect">
                                  <p:stCondLst>
                                    <p:cond delay="2750"/>
                                  </p:stCondLst>
                                  <p:childTnLst>
                                    <p:set>
                                      <p:cBhvr>
                                        <p:cTn id="65" dur="1" fill="hold">
                                          <p:stCondLst>
                                            <p:cond delay="0"/>
                                          </p:stCondLst>
                                        </p:cTn>
                                        <p:tgtEl>
                                          <p:spTgt spid="37"/>
                                        </p:tgtEl>
                                        <p:attrNameLst>
                                          <p:attrName>style.visibility</p:attrName>
                                        </p:attrNameLst>
                                      </p:cBhvr>
                                      <p:to>
                                        <p:strVal val="visible"/>
                                      </p:to>
                                    </p:set>
                                    <p:animEffect transition="in" filter="wipe(left)">
                                      <p:cBhvr>
                                        <p:cTn id="66" dur="500"/>
                                        <p:tgtEl>
                                          <p:spTgt spid="37"/>
                                        </p:tgtEl>
                                      </p:cBhvr>
                                    </p:animEffect>
                                  </p:childTnLst>
                                </p:cTn>
                              </p:par>
                              <p:par>
                                <p:cTn id="67" presetID="22" presetClass="entr" presetSubtype="8" fill="hold" grpId="0" nodeType="withEffect">
                                  <p:stCondLst>
                                    <p:cond delay="2750"/>
                                  </p:stCondLst>
                                  <p:childTnLst>
                                    <p:set>
                                      <p:cBhvr>
                                        <p:cTn id="68" dur="1" fill="hold">
                                          <p:stCondLst>
                                            <p:cond delay="0"/>
                                          </p:stCondLst>
                                        </p:cTn>
                                        <p:tgtEl>
                                          <p:spTgt spid="38"/>
                                        </p:tgtEl>
                                        <p:attrNameLst>
                                          <p:attrName>style.visibility</p:attrName>
                                        </p:attrNameLst>
                                      </p:cBhvr>
                                      <p:to>
                                        <p:strVal val="visible"/>
                                      </p:to>
                                    </p:set>
                                    <p:animEffect transition="in" filter="wipe(left)">
                                      <p:cBhvr>
                                        <p:cTn id="69" dur="1000"/>
                                        <p:tgtEl>
                                          <p:spTgt spid="38"/>
                                        </p:tgtEl>
                                      </p:cBhvr>
                                    </p:animEffect>
                                  </p:childTnLst>
                                </p:cTn>
                              </p:par>
                              <p:par>
                                <p:cTn id="70" presetID="22" presetClass="entr" presetSubtype="8" fill="hold" grpId="0" nodeType="withEffect">
                                  <p:stCondLst>
                                    <p:cond delay="2750"/>
                                  </p:stCondLst>
                                  <p:childTnLst>
                                    <p:set>
                                      <p:cBhvr>
                                        <p:cTn id="71" dur="1" fill="hold">
                                          <p:stCondLst>
                                            <p:cond delay="0"/>
                                          </p:stCondLst>
                                        </p:cTn>
                                        <p:tgtEl>
                                          <p:spTgt spid="39"/>
                                        </p:tgtEl>
                                        <p:attrNameLst>
                                          <p:attrName>style.visibility</p:attrName>
                                        </p:attrNameLst>
                                      </p:cBhvr>
                                      <p:to>
                                        <p:strVal val="visible"/>
                                      </p:to>
                                    </p:set>
                                    <p:animEffect transition="in" filter="wipe(left)">
                                      <p:cBhvr>
                                        <p:cTn id="72" dur="500"/>
                                        <p:tgtEl>
                                          <p:spTgt spid="39"/>
                                        </p:tgtEl>
                                      </p:cBhvr>
                                    </p:animEffect>
                                  </p:childTnLst>
                                </p:cTn>
                              </p:par>
                              <p:par>
                                <p:cTn id="73" presetID="22" presetClass="entr" presetSubtype="8" fill="hold" grpId="0" nodeType="withEffect">
                                  <p:stCondLst>
                                    <p:cond delay="275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2750"/>
                                  </p:stCondLst>
                                  <p:childTnLst>
                                    <p:set>
                                      <p:cBhvr>
                                        <p:cTn id="77" dur="1" fill="hold">
                                          <p:stCondLst>
                                            <p:cond delay="0"/>
                                          </p:stCondLst>
                                        </p:cTn>
                                        <p:tgtEl>
                                          <p:spTgt spid="46"/>
                                        </p:tgtEl>
                                        <p:attrNameLst>
                                          <p:attrName>style.visibility</p:attrName>
                                        </p:attrNameLst>
                                      </p:cBhvr>
                                      <p:to>
                                        <p:strVal val="visible"/>
                                      </p:to>
                                    </p:set>
                                    <p:animEffect transition="in" filter="wipe(left)">
                                      <p:cBhvr>
                                        <p:cTn id="78" dur="1000"/>
                                        <p:tgtEl>
                                          <p:spTgt spid="46"/>
                                        </p:tgtEl>
                                      </p:cBhvr>
                                    </p:animEffect>
                                  </p:childTnLst>
                                </p:cTn>
                              </p:par>
                              <p:par>
                                <p:cTn id="79" presetID="22" presetClass="entr" presetSubtype="8" fill="hold" grpId="0" nodeType="withEffect">
                                  <p:stCondLst>
                                    <p:cond delay="2750"/>
                                  </p:stCondLst>
                                  <p:childTnLst>
                                    <p:set>
                                      <p:cBhvr>
                                        <p:cTn id="80" dur="1" fill="hold">
                                          <p:stCondLst>
                                            <p:cond delay="0"/>
                                          </p:stCondLst>
                                        </p:cTn>
                                        <p:tgtEl>
                                          <p:spTgt spid="47"/>
                                        </p:tgtEl>
                                        <p:attrNameLst>
                                          <p:attrName>style.visibility</p:attrName>
                                        </p:attrNameLst>
                                      </p:cBhvr>
                                      <p:to>
                                        <p:strVal val="visible"/>
                                      </p:to>
                                    </p:set>
                                    <p:animEffect transition="in" filter="wipe(left)">
                                      <p:cBhvr>
                                        <p:cTn id="81"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7" grpId="1">
        <p:bldAsOne/>
      </p:bldGraphic>
      <p:bldGraphic spid="7" grpId="2">
        <p:bldAsOne/>
      </p:bldGraphic>
      <p:bldP spid="33" grpId="0" animBg="1"/>
      <p:bldP spid="33" grpId="1" animBg="1"/>
      <p:bldP spid="34" grpId="0" animBg="1"/>
      <p:bldP spid="31" grpId="0" animBg="1"/>
      <p:bldP spid="31" grpId="1" animBg="1"/>
      <p:bldP spid="36" grpId="0" animBg="1"/>
      <p:bldP spid="37" grpId="0"/>
      <p:bldP spid="38" grpId="0"/>
      <p:bldP spid="39" grpId="0"/>
      <p:bldP spid="41" grpId="0"/>
      <p:bldP spid="46" grpId="0"/>
      <p:bldP spid="47" grpId="0"/>
      <p:bldP spid="40" grpId="0"/>
      <p:bldP spid="42" grpId="0"/>
      <p:bldP spid="48" grpId="0" animBg="1"/>
      <p:bldP spid="48" grpId="1" animBg="1"/>
      <p:bldP spid="48" grpId="2" animBg="1"/>
      <p:bldP spid="49" grpId="0"/>
      <p:bldP spid="49" grpId="1"/>
      <p:bldP spid="32" grpId="0" animBg="1"/>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3" name="图片 8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163638" y="1676403"/>
            <a:ext cx="3710748" cy="4331207"/>
          </a:xfrm>
          <a:custGeom>
            <a:avLst/>
            <a:gdLst>
              <a:gd name="connsiteX0" fmla="*/ 53583 w 3710748"/>
              <a:gd name="connsiteY0" fmla="*/ 0 h 4331207"/>
              <a:gd name="connsiteX1" fmla="*/ 3657166 w 3710748"/>
              <a:gd name="connsiteY1" fmla="*/ 0 h 4331207"/>
              <a:gd name="connsiteX2" fmla="*/ 3710748 w 3710748"/>
              <a:gd name="connsiteY2" fmla="*/ 53583 h 4331207"/>
              <a:gd name="connsiteX3" fmla="*/ 3710748 w 3710748"/>
              <a:gd name="connsiteY3" fmla="*/ 4277624 h 4331207"/>
              <a:gd name="connsiteX4" fmla="*/ 3657166 w 3710748"/>
              <a:gd name="connsiteY4" fmla="*/ 4331207 h 4331207"/>
              <a:gd name="connsiteX5" fmla="*/ 53583 w 3710748"/>
              <a:gd name="connsiteY5" fmla="*/ 4331207 h 4331207"/>
              <a:gd name="connsiteX6" fmla="*/ 0 w 3710748"/>
              <a:gd name="connsiteY6" fmla="*/ 4277624 h 4331207"/>
              <a:gd name="connsiteX7" fmla="*/ 0 w 3710748"/>
              <a:gd name="connsiteY7" fmla="*/ 53583 h 4331207"/>
              <a:gd name="connsiteX8" fmla="*/ 53583 w 3710748"/>
              <a:gd name="connsiteY8" fmla="*/ 0 h 433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0748" h="4331207">
                <a:moveTo>
                  <a:pt x="53583" y="0"/>
                </a:moveTo>
                <a:lnTo>
                  <a:pt x="3657166" y="0"/>
                </a:lnTo>
                <a:cubicBezTo>
                  <a:pt x="3686758" y="0"/>
                  <a:pt x="3710748" y="23990"/>
                  <a:pt x="3710748" y="53583"/>
                </a:cubicBezTo>
                <a:lnTo>
                  <a:pt x="3710748" y="4277624"/>
                </a:lnTo>
                <a:cubicBezTo>
                  <a:pt x="3710748" y="4307217"/>
                  <a:pt x="3686758" y="4331207"/>
                  <a:pt x="3657166" y="4331207"/>
                </a:cubicBezTo>
                <a:lnTo>
                  <a:pt x="53583" y="4331207"/>
                </a:lnTo>
                <a:cubicBezTo>
                  <a:pt x="23990" y="4331207"/>
                  <a:pt x="0" y="4307217"/>
                  <a:pt x="0" y="4277624"/>
                </a:cubicBezTo>
                <a:lnTo>
                  <a:pt x="0" y="53583"/>
                </a:lnTo>
                <a:cubicBezTo>
                  <a:pt x="0" y="23990"/>
                  <a:pt x="23990" y="0"/>
                  <a:pt x="53583" y="0"/>
                </a:cubicBezTo>
                <a:close/>
              </a:path>
            </a:pathLst>
          </a:custGeom>
          <a:gradFill flip="none" rotWithShape="1">
            <a:gsLst>
              <a:gs pos="0">
                <a:schemeClr val="bg1"/>
              </a:gs>
              <a:gs pos="36000">
                <a:schemeClr val="bg1"/>
              </a:gs>
              <a:gs pos="100000">
                <a:schemeClr val="bg1">
                  <a:lumMod val="85000"/>
                </a:schemeClr>
              </a:gs>
            </a:gsLst>
            <a:lin ang="13500000" scaled="1"/>
            <a:tileRect/>
          </a:gradFill>
          <a:ln w="25400">
            <a:noFill/>
          </a:ln>
          <a:effectLst>
            <a:outerShdw blurRad="419100" dist="419100" dir="2700000" algn="tl" rotWithShape="0">
              <a:schemeClr val="bg2">
                <a:lumMod val="75000"/>
                <a:alpha val="67000"/>
              </a:schemeClr>
            </a:outerShdw>
          </a:effectLst>
        </p:spPr>
      </p:pic>
      <p:pic>
        <p:nvPicPr>
          <p:cNvPr id="82" name="图片 8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7317615" y="1676401"/>
            <a:ext cx="3710748" cy="4331208"/>
          </a:xfrm>
          <a:custGeom>
            <a:avLst/>
            <a:gdLst>
              <a:gd name="connsiteX0" fmla="*/ 53583 w 3710748"/>
              <a:gd name="connsiteY0" fmla="*/ 0 h 4331207"/>
              <a:gd name="connsiteX1" fmla="*/ 3657166 w 3710748"/>
              <a:gd name="connsiteY1" fmla="*/ 0 h 4331207"/>
              <a:gd name="connsiteX2" fmla="*/ 3710748 w 3710748"/>
              <a:gd name="connsiteY2" fmla="*/ 53583 h 4331207"/>
              <a:gd name="connsiteX3" fmla="*/ 3710748 w 3710748"/>
              <a:gd name="connsiteY3" fmla="*/ 4277624 h 4331207"/>
              <a:gd name="connsiteX4" fmla="*/ 3657166 w 3710748"/>
              <a:gd name="connsiteY4" fmla="*/ 4331207 h 4331207"/>
              <a:gd name="connsiteX5" fmla="*/ 53583 w 3710748"/>
              <a:gd name="connsiteY5" fmla="*/ 4331207 h 4331207"/>
              <a:gd name="connsiteX6" fmla="*/ 0 w 3710748"/>
              <a:gd name="connsiteY6" fmla="*/ 4277624 h 4331207"/>
              <a:gd name="connsiteX7" fmla="*/ 0 w 3710748"/>
              <a:gd name="connsiteY7" fmla="*/ 53583 h 4331207"/>
              <a:gd name="connsiteX8" fmla="*/ 53583 w 3710748"/>
              <a:gd name="connsiteY8" fmla="*/ 0 h 433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0748" h="4331207">
                <a:moveTo>
                  <a:pt x="53583" y="0"/>
                </a:moveTo>
                <a:lnTo>
                  <a:pt x="3657166" y="0"/>
                </a:lnTo>
                <a:cubicBezTo>
                  <a:pt x="3686758" y="0"/>
                  <a:pt x="3710748" y="23990"/>
                  <a:pt x="3710748" y="53583"/>
                </a:cubicBezTo>
                <a:lnTo>
                  <a:pt x="3710748" y="4277624"/>
                </a:lnTo>
                <a:cubicBezTo>
                  <a:pt x="3710748" y="4307217"/>
                  <a:pt x="3686758" y="4331207"/>
                  <a:pt x="3657166" y="4331207"/>
                </a:cubicBezTo>
                <a:lnTo>
                  <a:pt x="53583" y="4331207"/>
                </a:lnTo>
                <a:cubicBezTo>
                  <a:pt x="23990" y="4331207"/>
                  <a:pt x="0" y="4307217"/>
                  <a:pt x="0" y="4277624"/>
                </a:cubicBezTo>
                <a:lnTo>
                  <a:pt x="0" y="53583"/>
                </a:lnTo>
                <a:cubicBezTo>
                  <a:pt x="0" y="23990"/>
                  <a:pt x="23990" y="0"/>
                  <a:pt x="53583" y="0"/>
                </a:cubicBezTo>
                <a:close/>
              </a:path>
            </a:pathLst>
          </a:custGeom>
          <a:gradFill flip="none" rotWithShape="1">
            <a:gsLst>
              <a:gs pos="0">
                <a:schemeClr val="bg1"/>
              </a:gs>
              <a:gs pos="36000">
                <a:schemeClr val="bg1"/>
              </a:gs>
              <a:gs pos="100000">
                <a:schemeClr val="bg1">
                  <a:lumMod val="85000"/>
                </a:schemeClr>
              </a:gs>
            </a:gsLst>
            <a:lin ang="13500000" scaled="1"/>
            <a:tileRect/>
          </a:gradFill>
          <a:ln w="25400">
            <a:noFill/>
          </a:ln>
          <a:effectLst>
            <a:outerShdw blurRad="419100" dist="419100" dir="2700000" algn="tl" rotWithShape="0">
              <a:schemeClr val="bg2">
                <a:lumMod val="50000"/>
                <a:alpha val="50000"/>
              </a:schemeClr>
            </a:outerShdw>
          </a:effectLst>
        </p:spPr>
      </p:pic>
      <p:sp>
        <p:nvSpPr>
          <p:cNvPr id="3" name="文本框 2"/>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accent1"/>
                </a:solidFill>
                <a:latin typeface="+mj-lt"/>
              </a:rPr>
              <a:t>CONTENTS</a:t>
            </a:r>
            <a:endParaRPr lang="zh-CN" altLang="en-US" sz="3200" dirty="0">
              <a:solidFill>
                <a:schemeClr val="accent1"/>
              </a:solidFill>
              <a:latin typeface="+mj-lt"/>
            </a:endParaRPr>
          </a:p>
        </p:txBody>
      </p:sp>
      <p:sp>
        <p:nvSpPr>
          <p:cNvPr id="4" name="矩形 3"/>
          <p:cNvSpPr/>
          <p:nvPr/>
        </p:nvSpPr>
        <p:spPr>
          <a:xfrm>
            <a:off x="1074367" y="723901"/>
            <a:ext cx="3964522" cy="265394"/>
          </a:xfrm>
          <a:prstGeom prst="rect">
            <a:avLst/>
          </a:prstGeom>
        </p:spPr>
        <p:txBody>
          <a:bodyPr wrap="square">
            <a:spAutoFit/>
          </a:bodyPr>
          <a:lstStyle/>
          <a:p>
            <a:pPr>
              <a:lnSpc>
                <a:spcPct val="120000"/>
              </a:lnSpc>
            </a:pPr>
            <a:r>
              <a:rPr lang="en-US" altLang="zh-CN" sz="1000" dirty="0">
                <a:solidFill>
                  <a:schemeClr val="tx1">
                    <a:lumMod val="75000"/>
                    <a:lumOff val="25000"/>
                  </a:schemeClr>
                </a:solidFill>
              </a:rPr>
              <a:t>experience as your reference, prudence as your brother.</a:t>
            </a:r>
            <a:endParaRPr lang="zh-CN" altLang="en-US" sz="1000" dirty="0">
              <a:solidFill>
                <a:schemeClr val="tx1">
                  <a:lumMod val="75000"/>
                  <a:lumOff val="25000"/>
                </a:schemeClr>
              </a:solidFill>
              <a:latin typeface="ITC Avant Garde Std XLt" panose="020B0302020202020204" pitchFamily="34" charset="0"/>
            </a:endParaRPr>
          </a:p>
        </p:txBody>
      </p:sp>
      <p:sp>
        <p:nvSpPr>
          <p:cNvPr id="5" name="圆角矩形 4"/>
          <p:cNvSpPr/>
          <p:nvPr/>
        </p:nvSpPr>
        <p:spPr>
          <a:xfrm rot="5400000">
            <a:off x="-154059" y="-160020"/>
            <a:ext cx="1618488" cy="548640"/>
          </a:xfrm>
          <a:prstGeom prst="roundRect">
            <a:avLst>
              <a:gd name="adj" fmla="val 50000"/>
            </a:avLst>
          </a:prstGeom>
          <a:gradFill flip="none" rotWithShape="1">
            <a:gsLst>
              <a:gs pos="0">
                <a:schemeClr val="bg1"/>
              </a:gs>
              <a:gs pos="36000">
                <a:schemeClr val="bg1"/>
              </a:gs>
              <a:gs pos="100000">
                <a:srgbClr val="C7C7C7"/>
              </a:gs>
            </a:gsLst>
            <a:lin ang="7500000" scaled="0"/>
            <a:tileRect/>
          </a:gradFill>
          <a:ln w="19050">
            <a:solidFill>
              <a:schemeClr val="bg1"/>
            </a:solidFill>
          </a:ln>
          <a:effectLst>
            <a:outerShdw blurRad="279400" dist="203200" dir="2700000" algn="tl"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47629" y="335239"/>
            <a:ext cx="639919" cy="584775"/>
          </a:xfrm>
          <a:prstGeom prst="rect">
            <a:avLst/>
          </a:prstGeom>
        </p:spPr>
        <p:txBody>
          <a:bodyPr wrap="none">
            <a:spAutoFit/>
          </a:bodyPr>
          <a:lstStyle/>
          <a:p>
            <a:pPr algn="ctr"/>
            <a:r>
              <a:rPr lang="en-US" altLang="zh-CN" sz="3200" dirty="0">
                <a:solidFill>
                  <a:schemeClr val="accent1"/>
                </a:solidFill>
              </a:rPr>
              <a:t>04</a:t>
            </a:r>
            <a:endParaRPr lang="zh-CN" altLang="en-US" sz="3200" dirty="0">
              <a:solidFill>
                <a:schemeClr val="accent1"/>
              </a:solidFill>
            </a:endParaRPr>
          </a:p>
        </p:txBody>
      </p:sp>
      <p:sp>
        <p:nvSpPr>
          <p:cNvPr id="20" name="文本框 19"/>
          <p:cNvSpPr txBox="1"/>
          <p:nvPr/>
        </p:nvSpPr>
        <p:spPr>
          <a:xfrm>
            <a:off x="7999233" y="5245147"/>
            <a:ext cx="2347513" cy="707886"/>
          </a:xfrm>
          <a:prstGeom prst="rect">
            <a:avLst/>
          </a:prstGeom>
          <a:noFill/>
        </p:spPr>
        <p:txBody>
          <a:bodyPr wrap="square" rtlCol="0">
            <a:spAutoFit/>
          </a:bodyPr>
          <a:lstStyle/>
          <a:p>
            <a:pPr algn="ctr"/>
            <a:r>
              <a:rPr lang="en-US" altLang="zh-CN" sz="4000" dirty="0">
                <a:solidFill>
                  <a:schemeClr val="bg1"/>
                </a:solidFill>
              </a:rPr>
              <a:t>83.5</a:t>
            </a:r>
            <a:r>
              <a:rPr lang="en-US" altLang="zh-CN" sz="1600" dirty="0">
                <a:solidFill>
                  <a:schemeClr val="bg1"/>
                </a:solidFill>
              </a:rPr>
              <a:t>%</a:t>
            </a:r>
            <a:endParaRPr lang="zh-CN" altLang="en-US" sz="1600" dirty="0">
              <a:solidFill>
                <a:schemeClr val="bg1"/>
              </a:solidFill>
            </a:endParaRPr>
          </a:p>
        </p:txBody>
      </p:sp>
      <p:sp>
        <p:nvSpPr>
          <p:cNvPr id="24" name="文本框 23"/>
          <p:cNvSpPr txBox="1"/>
          <p:nvPr/>
        </p:nvSpPr>
        <p:spPr>
          <a:xfrm>
            <a:off x="7444816" y="3342627"/>
            <a:ext cx="3390900" cy="338554"/>
          </a:xfrm>
          <a:prstGeom prst="rect">
            <a:avLst/>
          </a:prstGeom>
          <a:noFill/>
        </p:spPr>
        <p:txBody>
          <a:bodyPr wrap="square" rtlCol="0">
            <a:spAutoFit/>
          </a:bodyPr>
          <a:lstStyle/>
          <a:p>
            <a:r>
              <a:rPr lang="en-US" altLang="zh-CN" sz="1600" dirty="0">
                <a:solidFill>
                  <a:schemeClr val="bg1"/>
                </a:solidFill>
                <a:latin typeface="+mj-lt"/>
              </a:rPr>
              <a:t>About Our Company</a:t>
            </a:r>
            <a:endParaRPr lang="zh-CN" altLang="en-US" sz="1600" dirty="0">
              <a:solidFill>
                <a:schemeClr val="bg1"/>
              </a:solidFill>
              <a:latin typeface="+mj-lt"/>
            </a:endParaRPr>
          </a:p>
        </p:txBody>
      </p:sp>
      <p:sp>
        <p:nvSpPr>
          <p:cNvPr id="25" name="矩形 24"/>
          <p:cNvSpPr/>
          <p:nvPr/>
        </p:nvSpPr>
        <p:spPr>
          <a:xfrm>
            <a:off x="7444816" y="3656938"/>
            <a:ext cx="3498967" cy="757130"/>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Four short words sum up what has lifted most successful individuals above the crowd: you little bit more.</a:t>
            </a:r>
            <a:endParaRPr lang="zh-CN" altLang="en-US" sz="1200" dirty="0">
              <a:solidFill>
                <a:schemeClr val="bg1">
                  <a:lumMod val="95000"/>
                </a:schemeClr>
              </a:solidFill>
              <a:latin typeface="+mn-ea"/>
            </a:endParaRPr>
          </a:p>
        </p:txBody>
      </p:sp>
      <p:sp>
        <p:nvSpPr>
          <p:cNvPr id="26" name="矩形 25"/>
          <p:cNvSpPr/>
          <p:nvPr/>
        </p:nvSpPr>
        <p:spPr>
          <a:xfrm>
            <a:off x="7444816" y="4377492"/>
            <a:ext cx="3498968" cy="535531"/>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Experience as your reference , prudence as your brother and hope as your sentry.</a:t>
            </a:r>
            <a:endParaRPr lang="zh-CN" altLang="en-US" sz="1200" dirty="0">
              <a:solidFill>
                <a:schemeClr val="bg1">
                  <a:lumMod val="95000"/>
                </a:schemeClr>
              </a:solidFill>
              <a:latin typeface="+mn-ea"/>
            </a:endParaRPr>
          </a:p>
        </p:txBody>
      </p:sp>
      <p:cxnSp>
        <p:nvCxnSpPr>
          <p:cNvPr id="29" name="直接连接符 28"/>
          <p:cNvCxnSpPr/>
          <p:nvPr/>
        </p:nvCxnSpPr>
        <p:spPr>
          <a:xfrm>
            <a:off x="7317615" y="5089985"/>
            <a:ext cx="37080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rcRect l="756" t="13119" r="493" b="16085"/>
          <a:stretch>
            <a:fillRect/>
          </a:stretch>
        </p:blipFill>
        <p:spPr>
          <a:xfrm>
            <a:off x="7317615" y="1676401"/>
            <a:ext cx="3710748" cy="1495675"/>
          </a:xfrm>
          <a:custGeom>
            <a:avLst/>
            <a:gdLst>
              <a:gd name="connsiteX0" fmla="*/ 53583 w 3710748"/>
              <a:gd name="connsiteY0" fmla="*/ 0 h 1495675"/>
              <a:gd name="connsiteX1" fmla="*/ 3657165 w 3710748"/>
              <a:gd name="connsiteY1" fmla="*/ 0 h 1495675"/>
              <a:gd name="connsiteX2" fmla="*/ 3710748 w 3710748"/>
              <a:gd name="connsiteY2" fmla="*/ 53583 h 1495675"/>
              <a:gd name="connsiteX3" fmla="*/ 3710748 w 3710748"/>
              <a:gd name="connsiteY3" fmla="*/ 1495675 h 1495675"/>
              <a:gd name="connsiteX4" fmla="*/ 0 w 3710748"/>
              <a:gd name="connsiteY4" fmla="*/ 1495675 h 1495675"/>
              <a:gd name="connsiteX5" fmla="*/ 0 w 3710748"/>
              <a:gd name="connsiteY5" fmla="*/ 53583 h 1495675"/>
              <a:gd name="connsiteX6" fmla="*/ 53583 w 3710748"/>
              <a:gd name="connsiteY6" fmla="*/ 0 h 149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0748" h="1495675">
                <a:moveTo>
                  <a:pt x="53583" y="0"/>
                </a:moveTo>
                <a:lnTo>
                  <a:pt x="3657165" y="0"/>
                </a:lnTo>
                <a:cubicBezTo>
                  <a:pt x="3686758" y="0"/>
                  <a:pt x="3710748" y="23990"/>
                  <a:pt x="3710748" y="53583"/>
                </a:cubicBezTo>
                <a:lnTo>
                  <a:pt x="3710748" y="1495675"/>
                </a:lnTo>
                <a:lnTo>
                  <a:pt x="0" y="1495675"/>
                </a:lnTo>
                <a:lnTo>
                  <a:pt x="0" y="53583"/>
                </a:lnTo>
                <a:cubicBezTo>
                  <a:pt x="0" y="23990"/>
                  <a:pt x="23990" y="0"/>
                  <a:pt x="53583" y="0"/>
                </a:cubicBezTo>
                <a:close/>
              </a:path>
            </a:pathLst>
          </a:custGeom>
        </p:spPr>
      </p:pic>
      <p:sp>
        <p:nvSpPr>
          <p:cNvPr id="12" name="文本框 11"/>
          <p:cNvSpPr txBox="1"/>
          <p:nvPr/>
        </p:nvSpPr>
        <p:spPr>
          <a:xfrm>
            <a:off x="1290839" y="3342627"/>
            <a:ext cx="3390900" cy="338554"/>
          </a:xfrm>
          <a:prstGeom prst="rect">
            <a:avLst/>
          </a:prstGeom>
          <a:noFill/>
        </p:spPr>
        <p:txBody>
          <a:bodyPr wrap="square" rtlCol="0">
            <a:spAutoFit/>
          </a:bodyPr>
          <a:lstStyle/>
          <a:p>
            <a:r>
              <a:rPr lang="en-US" altLang="zh-CN" sz="1600" dirty="0">
                <a:solidFill>
                  <a:schemeClr val="accent1"/>
                </a:solidFill>
                <a:latin typeface="+mj-lt"/>
              </a:rPr>
              <a:t>About Our Company</a:t>
            </a:r>
            <a:endParaRPr lang="zh-CN" altLang="en-US" sz="1600" dirty="0">
              <a:solidFill>
                <a:schemeClr val="accent1"/>
              </a:solidFill>
              <a:latin typeface="+mj-lt"/>
            </a:endParaRPr>
          </a:p>
        </p:txBody>
      </p:sp>
      <p:sp>
        <p:nvSpPr>
          <p:cNvPr id="13" name="矩形 12"/>
          <p:cNvSpPr/>
          <p:nvPr/>
        </p:nvSpPr>
        <p:spPr>
          <a:xfrm>
            <a:off x="1290839" y="3656938"/>
            <a:ext cx="3498967" cy="757130"/>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Four short words sum up what has lifted most successful individuals above the crowd: you little bit more.</a:t>
            </a:r>
            <a:endParaRPr lang="zh-CN" altLang="en-US" sz="1200" dirty="0">
              <a:solidFill>
                <a:schemeClr val="tx1">
                  <a:lumMod val="75000"/>
                  <a:lumOff val="25000"/>
                </a:schemeClr>
              </a:solidFill>
              <a:latin typeface="+mn-ea"/>
            </a:endParaRPr>
          </a:p>
        </p:txBody>
      </p:sp>
      <p:sp>
        <p:nvSpPr>
          <p:cNvPr id="14" name="矩形 13"/>
          <p:cNvSpPr/>
          <p:nvPr/>
        </p:nvSpPr>
        <p:spPr>
          <a:xfrm>
            <a:off x="1290839" y="4377492"/>
            <a:ext cx="3498968" cy="535531"/>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Experience as your reference , prudence as your brother and hope as your sentry.</a:t>
            </a:r>
            <a:endParaRPr lang="zh-CN" altLang="en-US" sz="1200" dirty="0">
              <a:solidFill>
                <a:schemeClr val="tx1">
                  <a:lumMod val="75000"/>
                  <a:lumOff val="25000"/>
                </a:schemeClr>
              </a:solidFill>
              <a:latin typeface="+mn-ea"/>
            </a:endParaRPr>
          </a:p>
        </p:txBody>
      </p:sp>
      <p:cxnSp>
        <p:nvCxnSpPr>
          <p:cNvPr id="15" name="直接连接符 14"/>
          <p:cNvCxnSpPr/>
          <p:nvPr/>
        </p:nvCxnSpPr>
        <p:spPr>
          <a:xfrm>
            <a:off x="1163638" y="5089985"/>
            <a:ext cx="370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607189" y="5245147"/>
            <a:ext cx="2823646" cy="707886"/>
          </a:xfrm>
          <a:prstGeom prst="rect">
            <a:avLst/>
          </a:prstGeom>
          <a:noFill/>
        </p:spPr>
        <p:txBody>
          <a:bodyPr wrap="square" rtlCol="0">
            <a:spAutoFit/>
          </a:bodyPr>
          <a:lstStyle>
            <a:defPPr>
              <a:defRPr lang="zh-CN"/>
            </a:defPPr>
            <a:lvl1pPr>
              <a:defRPr sz="6000">
                <a:solidFill>
                  <a:schemeClr val="accent2"/>
                </a:solidFill>
              </a:defRPr>
            </a:lvl1pPr>
          </a:lstStyle>
          <a:p>
            <a:pPr algn="ctr"/>
            <a:r>
              <a:rPr lang="en-US" altLang="zh-CN" sz="4000" dirty="0">
                <a:solidFill>
                  <a:schemeClr val="accent1"/>
                </a:solidFill>
              </a:rPr>
              <a:t>66.1</a:t>
            </a:r>
            <a:r>
              <a:rPr lang="en-US" altLang="zh-CN" sz="1600" dirty="0">
                <a:solidFill>
                  <a:schemeClr val="accent1"/>
                </a:solidFill>
              </a:rPr>
              <a:t>%</a:t>
            </a:r>
            <a:endParaRPr lang="zh-CN" altLang="en-US" sz="1600" dirty="0">
              <a:solidFill>
                <a:schemeClr val="accent1"/>
              </a:solidFill>
            </a:endParaRPr>
          </a:p>
        </p:txBody>
      </p:sp>
      <p:pic>
        <p:nvPicPr>
          <p:cNvPr id="44" name="图片 4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1163638" y="1676400"/>
            <a:ext cx="3710748" cy="1495675"/>
          </a:xfrm>
          <a:custGeom>
            <a:avLst/>
            <a:gdLst>
              <a:gd name="connsiteX0" fmla="*/ 53583 w 3710748"/>
              <a:gd name="connsiteY0" fmla="*/ 0 h 1495675"/>
              <a:gd name="connsiteX1" fmla="*/ 3657165 w 3710748"/>
              <a:gd name="connsiteY1" fmla="*/ 0 h 1495675"/>
              <a:gd name="connsiteX2" fmla="*/ 3710748 w 3710748"/>
              <a:gd name="connsiteY2" fmla="*/ 53583 h 1495675"/>
              <a:gd name="connsiteX3" fmla="*/ 3710748 w 3710748"/>
              <a:gd name="connsiteY3" fmla="*/ 1495675 h 1495675"/>
              <a:gd name="connsiteX4" fmla="*/ 0 w 3710748"/>
              <a:gd name="connsiteY4" fmla="*/ 1495675 h 1495675"/>
              <a:gd name="connsiteX5" fmla="*/ 0 w 3710748"/>
              <a:gd name="connsiteY5" fmla="*/ 53583 h 1495675"/>
              <a:gd name="connsiteX6" fmla="*/ 53583 w 3710748"/>
              <a:gd name="connsiteY6" fmla="*/ 0 h 149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0748" h="1495675">
                <a:moveTo>
                  <a:pt x="53583" y="0"/>
                </a:moveTo>
                <a:lnTo>
                  <a:pt x="3657165" y="0"/>
                </a:lnTo>
                <a:cubicBezTo>
                  <a:pt x="3686758" y="0"/>
                  <a:pt x="3710748" y="23990"/>
                  <a:pt x="3710748" y="53583"/>
                </a:cubicBezTo>
                <a:lnTo>
                  <a:pt x="3710748" y="1495675"/>
                </a:lnTo>
                <a:lnTo>
                  <a:pt x="0" y="1495675"/>
                </a:lnTo>
                <a:lnTo>
                  <a:pt x="0" y="53583"/>
                </a:lnTo>
                <a:cubicBezTo>
                  <a:pt x="0" y="23990"/>
                  <a:pt x="23990" y="0"/>
                  <a:pt x="53583" y="0"/>
                </a:cubicBezTo>
                <a:close/>
              </a:path>
            </a:pathLst>
          </a:custGeom>
        </p:spPr>
      </p:pic>
      <p:cxnSp>
        <p:nvCxnSpPr>
          <p:cNvPr id="73" name="直接连接符 72"/>
          <p:cNvCxnSpPr/>
          <p:nvPr/>
        </p:nvCxnSpPr>
        <p:spPr>
          <a:xfrm>
            <a:off x="5248275" y="3986610"/>
            <a:ext cx="16764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4" name="文本框 73"/>
          <p:cNvSpPr txBox="1"/>
          <p:nvPr/>
        </p:nvSpPr>
        <p:spPr>
          <a:xfrm>
            <a:off x="4998766" y="4035503"/>
            <a:ext cx="2194469" cy="338554"/>
          </a:xfrm>
          <a:prstGeom prst="rect">
            <a:avLst/>
          </a:prstGeom>
          <a:noFill/>
        </p:spPr>
        <p:txBody>
          <a:bodyPr wrap="square" rtlCol="0">
            <a:spAutoFit/>
          </a:bodyPr>
          <a:lstStyle/>
          <a:p>
            <a:pPr algn="ctr"/>
            <a:r>
              <a:rPr lang="en-US" altLang="zh-CN" sz="1600" dirty="0">
                <a:solidFill>
                  <a:schemeClr val="accent1"/>
                </a:solidFill>
                <a:latin typeface="+mj-lt"/>
              </a:rPr>
              <a:t>Power Point 2013</a:t>
            </a:r>
            <a:endParaRPr lang="zh-CN" altLang="en-US" sz="1600" dirty="0">
              <a:solidFill>
                <a:schemeClr val="accent1"/>
              </a:solidFill>
              <a:latin typeface="+mj-lt"/>
            </a:endParaRPr>
          </a:p>
        </p:txBody>
      </p:sp>
      <p:sp>
        <p:nvSpPr>
          <p:cNvPr id="75" name="Freeform 79"/>
          <p:cNvSpPr>
            <a:spLocks noEditPoints="1"/>
          </p:cNvSpPr>
          <p:nvPr/>
        </p:nvSpPr>
        <p:spPr bwMode="auto">
          <a:xfrm>
            <a:off x="5267326" y="3538813"/>
            <a:ext cx="438149" cy="354248"/>
          </a:xfrm>
          <a:custGeom>
            <a:avLst/>
            <a:gdLst>
              <a:gd name="T0" fmla="*/ 56 w 141"/>
              <a:gd name="T1" fmla="*/ 60 h 114"/>
              <a:gd name="T2" fmla="*/ 18 w 141"/>
              <a:gd name="T3" fmla="*/ 104 h 114"/>
              <a:gd name="T4" fmla="*/ 11 w 141"/>
              <a:gd name="T5" fmla="*/ 107 h 114"/>
              <a:gd name="T6" fmla="*/ 4 w 141"/>
              <a:gd name="T7" fmla="*/ 105 h 114"/>
              <a:gd name="T8" fmla="*/ 3 w 141"/>
              <a:gd name="T9" fmla="*/ 91 h 114"/>
              <a:gd name="T10" fmla="*/ 49 w 141"/>
              <a:gd name="T11" fmla="*/ 38 h 114"/>
              <a:gd name="T12" fmla="*/ 57 w 141"/>
              <a:gd name="T13" fmla="*/ 35 h 114"/>
              <a:gd name="T14" fmla="*/ 64 w 141"/>
              <a:gd name="T15" fmla="*/ 39 h 114"/>
              <a:gd name="T16" fmla="*/ 78 w 141"/>
              <a:gd name="T17" fmla="*/ 54 h 114"/>
              <a:gd name="T18" fmla="*/ 102 w 141"/>
              <a:gd name="T19" fmla="*/ 25 h 114"/>
              <a:gd name="T20" fmla="*/ 79 w 141"/>
              <a:gd name="T21" fmla="*/ 5 h 114"/>
              <a:gd name="T22" fmla="*/ 136 w 141"/>
              <a:gd name="T23" fmla="*/ 0 h 114"/>
              <a:gd name="T24" fmla="*/ 141 w 141"/>
              <a:gd name="T25" fmla="*/ 58 h 114"/>
              <a:gd name="T26" fmla="*/ 117 w 141"/>
              <a:gd name="T27" fmla="*/ 38 h 114"/>
              <a:gd name="T28" fmla="*/ 85 w 141"/>
              <a:gd name="T29" fmla="*/ 76 h 114"/>
              <a:gd name="T30" fmla="*/ 78 w 141"/>
              <a:gd name="T31" fmla="*/ 80 h 114"/>
              <a:gd name="T32" fmla="*/ 70 w 141"/>
              <a:gd name="T33" fmla="*/ 76 h 114"/>
              <a:gd name="T34" fmla="*/ 56 w 141"/>
              <a:gd name="T35" fmla="*/ 60 h 114"/>
              <a:gd name="T36" fmla="*/ 26 w 141"/>
              <a:gd name="T37" fmla="*/ 114 h 114"/>
              <a:gd name="T38" fmla="*/ 57 w 141"/>
              <a:gd name="T39" fmla="*/ 114 h 114"/>
              <a:gd name="T40" fmla="*/ 57 w 141"/>
              <a:gd name="T41" fmla="*/ 77 h 114"/>
              <a:gd name="T42" fmla="*/ 26 w 141"/>
              <a:gd name="T43" fmla="*/ 112 h 114"/>
              <a:gd name="T44" fmla="*/ 26 w 141"/>
              <a:gd name="T45" fmla="*/ 114 h 114"/>
              <a:gd name="T46" fmla="*/ 89 w 141"/>
              <a:gd name="T47" fmla="*/ 89 h 114"/>
              <a:gd name="T48" fmla="*/ 80 w 141"/>
              <a:gd name="T49" fmla="*/ 94 h 114"/>
              <a:gd name="T50" fmla="*/ 65 w 141"/>
              <a:gd name="T51" fmla="*/ 87 h 114"/>
              <a:gd name="T52" fmla="*/ 65 w 141"/>
              <a:gd name="T53" fmla="*/ 114 h 114"/>
              <a:gd name="T54" fmla="*/ 101 w 141"/>
              <a:gd name="T55" fmla="*/ 114 h 114"/>
              <a:gd name="T56" fmla="*/ 102 w 141"/>
              <a:gd name="T57" fmla="*/ 74 h 114"/>
              <a:gd name="T58" fmla="*/ 89 w 141"/>
              <a:gd name="T59" fmla="*/ 89 h 114"/>
              <a:gd name="T60" fmla="*/ 117 w 141"/>
              <a:gd name="T61" fmla="*/ 55 h 114"/>
              <a:gd name="T62" fmla="*/ 110 w 141"/>
              <a:gd name="T63" fmla="*/ 65 h 114"/>
              <a:gd name="T64" fmla="*/ 110 w 141"/>
              <a:gd name="T65" fmla="*/ 114 h 114"/>
              <a:gd name="T66" fmla="*/ 140 w 141"/>
              <a:gd name="T67" fmla="*/ 114 h 114"/>
              <a:gd name="T68" fmla="*/ 140 w 141"/>
              <a:gd name="T69" fmla="*/ 73 h 114"/>
              <a:gd name="T70" fmla="*/ 117 w 141"/>
              <a:gd name="T71" fmla="*/ 5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1" h="114">
                <a:moveTo>
                  <a:pt x="56" y="60"/>
                </a:moveTo>
                <a:cubicBezTo>
                  <a:pt x="18" y="104"/>
                  <a:pt x="18" y="104"/>
                  <a:pt x="18" y="104"/>
                </a:cubicBezTo>
                <a:cubicBezTo>
                  <a:pt x="16" y="106"/>
                  <a:pt x="13" y="107"/>
                  <a:pt x="11" y="107"/>
                </a:cubicBezTo>
                <a:cubicBezTo>
                  <a:pt x="8" y="107"/>
                  <a:pt x="6" y="106"/>
                  <a:pt x="4" y="105"/>
                </a:cubicBezTo>
                <a:cubicBezTo>
                  <a:pt x="0" y="101"/>
                  <a:pt x="0" y="95"/>
                  <a:pt x="3" y="91"/>
                </a:cubicBezTo>
                <a:cubicBezTo>
                  <a:pt x="49" y="38"/>
                  <a:pt x="49" y="38"/>
                  <a:pt x="49" y="38"/>
                </a:cubicBezTo>
                <a:cubicBezTo>
                  <a:pt x="51" y="36"/>
                  <a:pt x="54" y="35"/>
                  <a:pt x="57" y="35"/>
                </a:cubicBezTo>
                <a:cubicBezTo>
                  <a:pt x="60" y="35"/>
                  <a:pt x="62" y="36"/>
                  <a:pt x="64" y="39"/>
                </a:cubicBezTo>
                <a:cubicBezTo>
                  <a:pt x="78" y="54"/>
                  <a:pt x="78" y="54"/>
                  <a:pt x="78" y="54"/>
                </a:cubicBezTo>
                <a:cubicBezTo>
                  <a:pt x="102" y="25"/>
                  <a:pt x="102" y="25"/>
                  <a:pt x="102" y="25"/>
                </a:cubicBezTo>
                <a:cubicBezTo>
                  <a:pt x="79" y="5"/>
                  <a:pt x="79" y="5"/>
                  <a:pt x="79" y="5"/>
                </a:cubicBezTo>
                <a:cubicBezTo>
                  <a:pt x="136" y="0"/>
                  <a:pt x="136" y="0"/>
                  <a:pt x="136" y="0"/>
                </a:cubicBezTo>
                <a:cubicBezTo>
                  <a:pt x="141" y="58"/>
                  <a:pt x="141" y="58"/>
                  <a:pt x="141" y="58"/>
                </a:cubicBezTo>
                <a:cubicBezTo>
                  <a:pt x="117" y="38"/>
                  <a:pt x="117" y="38"/>
                  <a:pt x="117" y="38"/>
                </a:cubicBezTo>
                <a:cubicBezTo>
                  <a:pt x="85" y="76"/>
                  <a:pt x="85" y="76"/>
                  <a:pt x="85" y="76"/>
                </a:cubicBezTo>
                <a:cubicBezTo>
                  <a:pt x="83" y="78"/>
                  <a:pt x="81" y="80"/>
                  <a:pt x="78" y="80"/>
                </a:cubicBezTo>
                <a:cubicBezTo>
                  <a:pt x="75" y="80"/>
                  <a:pt x="72" y="78"/>
                  <a:pt x="70" y="76"/>
                </a:cubicBezTo>
                <a:lnTo>
                  <a:pt x="56" y="60"/>
                </a:lnTo>
                <a:close/>
                <a:moveTo>
                  <a:pt x="26" y="114"/>
                </a:moveTo>
                <a:cubicBezTo>
                  <a:pt x="57" y="114"/>
                  <a:pt x="57" y="114"/>
                  <a:pt x="57" y="114"/>
                </a:cubicBezTo>
                <a:cubicBezTo>
                  <a:pt x="57" y="77"/>
                  <a:pt x="57" y="77"/>
                  <a:pt x="57" y="77"/>
                </a:cubicBezTo>
                <a:cubicBezTo>
                  <a:pt x="26" y="112"/>
                  <a:pt x="26" y="112"/>
                  <a:pt x="26" y="112"/>
                </a:cubicBezTo>
                <a:lnTo>
                  <a:pt x="26" y="114"/>
                </a:lnTo>
                <a:close/>
                <a:moveTo>
                  <a:pt x="89" y="89"/>
                </a:moveTo>
                <a:cubicBezTo>
                  <a:pt x="83" y="94"/>
                  <a:pt x="80" y="94"/>
                  <a:pt x="80" y="94"/>
                </a:cubicBezTo>
                <a:cubicBezTo>
                  <a:pt x="76" y="94"/>
                  <a:pt x="69" y="90"/>
                  <a:pt x="65" y="87"/>
                </a:cubicBezTo>
                <a:cubicBezTo>
                  <a:pt x="65" y="114"/>
                  <a:pt x="65" y="114"/>
                  <a:pt x="65" y="114"/>
                </a:cubicBezTo>
                <a:cubicBezTo>
                  <a:pt x="101" y="114"/>
                  <a:pt x="101" y="114"/>
                  <a:pt x="101" y="114"/>
                </a:cubicBezTo>
                <a:cubicBezTo>
                  <a:pt x="102" y="74"/>
                  <a:pt x="102" y="74"/>
                  <a:pt x="102" y="74"/>
                </a:cubicBezTo>
                <a:cubicBezTo>
                  <a:pt x="97" y="80"/>
                  <a:pt x="93" y="85"/>
                  <a:pt x="89" y="89"/>
                </a:cubicBezTo>
                <a:close/>
                <a:moveTo>
                  <a:pt x="117" y="55"/>
                </a:moveTo>
                <a:cubicBezTo>
                  <a:pt x="110" y="65"/>
                  <a:pt x="110" y="65"/>
                  <a:pt x="110" y="65"/>
                </a:cubicBezTo>
                <a:cubicBezTo>
                  <a:pt x="110" y="114"/>
                  <a:pt x="110" y="114"/>
                  <a:pt x="110" y="114"/>
                </a:cubicBezTo>
                <a:cubicBezTo>
                  <a:pt x="140" y="114"/>
                  <a:pt x="140" y="114"/>
                  <a:pt x="140" y="114"/>
                </a:cubicBezTo>
                <a:cubicBezTo>
                  <a:pt x="140" y="73"/>
                  <a:pt x="140" y="73"/>
                  <a:pt x="140" y="73"/>
                </a:cubicBezTo>
                <a:cubicBezTo>
                  <a:pt x="134" y="68"/>
                  <a:pt x="117" y="55"/>
                  <a:pt x="117" y="55"/>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9" name="文本框 78"/>
          <p:cNvSpPr txBox="1"/>
          <p:nvPr/>
        </p:nvSpPr>
        <p:spPr>
          <a:xfrm>
            <a:off x="5629697" y="3370554"/>
            <a:ext cx="1391302" cy="707886"/>
          </a:xfrm>
          <a:prstGeom prst="rect">
            <a:avLst/>
          </a:prstGeom>
          <a:noFill/>
        </p:spPr>
        <p:txBody>
          <a:bodyPr wrap="square" rtlCol="0">
            <a:spAutoFit/>
          </a:bodyPr>
          <a:lstStyle>
            <a:defPPr>
              <a:defRPr lang="zh-CN"/>
            </a:defPPr>
            <a:lvl1pPr algn="ctr">
              <a:defRPr sz="4000">
                <a:solidFill>
                  <a:schemeClr val="bg1"/>
                </a:solidFill>
              </a:defRPr>
            </a:lvl1pPr>
          </a:lstStyle>
          <a:p>
            <a:pPr algn="r"/>
            <a:r>
              <a:rPr lang="en-US" altLang="zh-CN" dirty="0">
                <a:solidFill>
                  <a:schemeClr val="accent1"/>
                </a:solidFill>
              </a:rPr>
              <a:t>17.4</a:t>
            </a:r>
            <a:r>
              <a:rPr lang="en-US" altLang="zh-CN" sz="1600" dirty="0">
                <a:solidFill>
                  <a:schemeClr val="accent1"/>
                </a:solidFill>
              </a:rPr>
              <a:t>%</a:t>
            </a:r>
            <a:endParaRPr lang="zh-CN" altLang="en-US" sz="1600" dirty="0">
              <a:solidFill>
                <a:schemeClr val="accent1"/>
              </a:solidFill>
            </a:endParaRPr>
          </a:p>
        </p:txBody>
      </p:sp>
    </p:spTree>
    <p:extLst>
      <p:ext uri="{BB962C8B-B14F-4D97-AF65-F5344CB8AC3E}">
        <p14:creationId xmlns:p14="http://schemas.microsoft.com/office/powerpoint/2010/main" val="31771698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4" presetClass="path" presetSubtype="0" decel="30000" fill="hold" grpId="1" nodeType="withEffect">
                                  <p:stCondLst>
                                    <p:cond delay="0"/>
                                  </p:stCondLst>
                                  <p:childTnLst>
                                    <p:animMotion origin="layout" path="M -8.33333E-7 0.03889 L -8.33333E-7 -0.14815 " pathEditMode="relative" rAng="0" ptsTypes="AA">
                                      <p:cBhvr>
                                        <p:cTn id="9" dur="750" spd="-100000" fill="hold"/>
                                        <p:tgtEl>
                                          <p:spTgt spid="5"/>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8.33333E-7 0.03842 L -8.33333E-7 1.85185E-6 " pathEditMode="relative" rAng="0" ptsTypes="AA">
                                      <p:cBhvr>
                                        <p:cTn id="11" dur="750" fill="hold"/>
                                        <p:tgtEl>
                                          <p:spTgt spid="5"/>
                                        </p:tgtEl>
                                        <p:attrNameLst>
                                          <p:attrName>ppt_x</p:attrName>
                                          <p:attrName>ppt_y</p:attrName>
                                        </p:attrNameLst>
                                      </p:cBhvr>
                                      <p:rCtr x="0" y="-1921"/>
                                    </p:animMotion>
                                  </p:childTnLst>
                                </p:cTn>
                              </p:par>
                              <p:par>
                                <p:cTn id="12" presetID="10" presetClass="entr" presetSubtype="0" fill="hold" grpId="0" nodeType="withEffect">
                                  <p:stCondLst>
                                    <p:cond delay="75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64" presetClass="path" presetSubtype="0" accel="30000" decel="30000" fill="hold" grpId="1" nodeType="withEffect">
                                  <p:stCondLst>
                                    <p:cond delay="750"/>
                                  </p:stCondLst>
                                  <p:childTnLst>
                                    <p:animMotion origin="layout" path="M -2.5E-6 0.03843 L -2.5E-6 -4.44444E-6 " pathEditMode="relative" rAng="0" ptsTypes="AA">
                                      <p:cBhvr>
                                        <p:cTn id="16" dur="750" fill="hold"/>
                                        <p:tgtEl>
                                          <p:spTgt spid="6"/>
                                        </p:tgtEl>
                                        <p:attrNameLst>
                                          <p:attrName>ppt_x</p:attrName>
                                          <p:attrName>ppt_y</p:attrName>
                                        </p:attrNameLst>
                                      </p:cBhvr>
                                      <p:rCtr x="0" y="-1921"/>
                                    </p:animMotion>
                                  </p:childTnLst>
                                </p:cTn>
                              </p:par>
                              <p:par>
                                <p:cTn id="17" presetID="22" presetClass="entr" presetSubtype="8"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000"/>
                                        <p:tgtEl>
                                          <p:spTgt spid="3"/>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1000"/>
                                        <p:tgtEl>
                                          <p:spTgt spid="4"/>
                                        </p:tgtEl>
                                      </p:cBhvr>
                                    </p:animEffect>
                                  </p:childTnLst>
                                </p:cTn>
                              </p:par>
                              <p:par>
                                <p:cTn id="23" presetID="10" presetClass="entr" presetSubtype="0" fill="hold" nodeType="with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fade">
                                      <p:cBhvr>
                                        <p:cTn id="25" dur="750"/>
                                        <p:tgtEl>
                                          <p:spTgt spid="83"/>
                                        </p:tgtEl>
                                      </p:cBhvr>
                                    </p:animEffect>
                                  </p:childTnLst>
                                </p:cTn>
                              </p:par>
                              <p:par>
                                <p:cTn id="26" presetID="63" presetClass="path" presetSubtype="0" decel="50000" fill="hold" nodeType="withEffect">
                                  <p:stCondLst>
                                    <p:cond delay="0"/>
                                  </p:stCondLst>
                                  <p:childTnLst>
                                    <p:animMotion origin="layout" path="M 0.01523 -3.7037E-6 L -0.10885 -3.7037E-6 " pathEditMode="relative" rAng="0" ptsTypes="AA">
                                      <p:cBhvr>
                                        <p:cTn id="27" dur="750" spd="-100000" fill="hold"/>
                                        <p:tgtEl>
                                          <p:spTgt spid="83"/>
                                        </p:tgtEl>
                                        <p:attrNameLst>
                                          <p:attrName>ppt_x</p:attrName>
                                          <p:attrName>ppt_y</p:attrName>
                                        </p:attrNameLst>
                                      </p:cBhvr>
                                      <p:rCtr x="-6211" y="0"/>
                                    </p:animMotion>
                                  </p:childTnLst>
                                </p:cTn>
                              </p:par>
                              <p:par>
                                <p:cTn id="28" presetID="35" presetClass="path" presetSubtype="0" accel="50000" decel="50000" fill="hold" nodeType="withEffect">
                                  <p:stCondLst>
                                    <p:cond delay="750"/>
                                  </p:stCondLst>
                                  <p:childTnLst>
                                    <p:animMotion origin="layout" path="M 0.01601 -3.7037E-6 L 8.33333E-7 -3.7037E-6 " pathEditMode="relative" rAng="0" ptsTypes="AA">
                                      <p:cBhvr>
                                        <p:cTn id="29" dur="750" fill="hold"/>
                                        <p:tgtEl>
                                          <p:spTgt spid="83"/>
                                        </p:tgtEl>
                                        <p:attrNameLst>
                                          <p:attrName>ppt_x</p:attrName>
                                          <p:attrName>ppt_y</p:attrName>
                                        </p:attrNameLst>
                                      </p:cBhvr>
                                      <p:rCtr x="-807" y="0"/>
                                    </p:animMotion>
                                  </p:childTnLst>
                                </p:cTn>
                              </p:par>
                              <p:par>
                                <p:cTn id="30" presetID="10" presetClass="entr" presetSubtype="0" fill="hold" nodeType="with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750"/>
                                        <p:tgtEl>
                                          <p:spTgt spid="82"/>
                                        </p:tgtEl>
                                      </p:cBhvr>
                                    </p:animEffect>
                                  </p:childTnLst>
                                </p:cTn>
                              </p:par>
                              <p:par>
                                <p:cTn id="33" presetID="63" presetClass="path" presetSubtype="0" decel="50000" fill="hold" nodeType="withEffect">
                                  <p:stCondLst>
                                    <p:cond delay="0"/>
                                  </p:stCondLst>
                                  <p:childTnLst>
                                    <p:animMotion origin="layout" path="M -0.01562 -3.7037E-6 L 0.11081 -3.7037E-6 " pathEditMode="relative" rAng="0" ptsTypes="AA">
                                      <p:cBhvr>
                                        <p:cTn id="34" dur="750" spd="-100000" fill="hold"/>
                                        <p:tgtEl>
                                          <p:spTgt spid="82"/>
                                        </p:tgtEl>
                                        <p:attrNameLst>
                                          <p:attrName>ppt_x</p:attrName>
                                          <p:attrName>ppt_y</p:attrName>
                                        </p:attrNameLst>
                                      </p:cBhvr>
                                      <p:rCtr x="6315" y="0"/>
                                    </p:animMotion>
                                  </p:childTnLst>
                                </p:cTn>
                              </p:par>
                              <p:par>
                                <p:cTn id="35" presetID="35" presetClass="path" presetSubtype="0" accel="50000" decel="50000" fill="hold" nodeType="withEffect">
                                  <p:stCondLst>
                                    <p:cond delay="750"/>
                                  </p:stCondLst>
                                  <p:childTnLst>
                                    <p:animMotion origin="layout" path="M -0.01562 -3.7037E-6 L -2.29167E-6 -3.7037E-6 " pathEditMode="relative" rAng="0" ptsTypes="AA">
                                      <p:cBhvr>
                                        <p:cTn id="36" dur="750" fill="hold"/>
                                        <p:tgtEl>
                                          <p:spTgt spid="82"/>
                                        </p:tgtEl>
                                        <p:attrNameLst>
                                          <p:attrName>ppt_x</p:attrName>
                                          <p:attrName>ppt_y</p:attrName>
                                        </p:attrNameLst>
                                      </p:cBhvr>
                                      <p:rCtr x="781" y="0"/>
                                    </p:animMotion>
                                  </p:childTnLst>
                                </p:cTn>
                              </p:par>
                              <p:par>
                                <p:cTn id="37" presetID="10" presetClass="entr" presetSubtype="0" fill="hold" nodeType="withEffect">
                                  <p:stCondLst>
                                    <p:cond delay="75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750"/>
                                        <p:tgtEl>
                                          <p:spTgt spid="44"/>
                                        </p:tgtEl>
                                      </p:cBhvr>
                                    </p:animEffect>
                                  </p:childTnLst>
                                </p:cTn>
                              </p:par>
                              <p:par>
                                <p:cTn id="40" presetID="35" presetClass="path" presetSubtype="0" accel="50000" decel="50000" fill="hold" nodeType="withEffect">
                                  <p:stCondLst>
                                    <p:cond delay="750"/>
                                  </p:stCondLst>
                                  <p:childTnLst>
                                    <p:animMotion origin="layout" path="M 0.01601 -3.7037E-6 L 8.33333E-7 -3.7037E-6 " pathEditMode="relative" rAng="0" ptsTypes="AA">
                                      <p:cBhvr>
                                        <p:cTn id="41" dur="750" fill="hold"/>
                                        <p:tgtEl>
                                          <p:spTgt spid="44"/>
                                        </p:tgtEl>
                                        <p:attrNameLst>
                                          <p:attrName>ppt_x</p:attrName>
                                          <p:attrName>ppt_y</p:attrName>
                                        </p:attrNameLst>
                                      </p:cBhvr>
                                      <p:rCtr x="-807" y="0"/>
                                    </p:animMotion>
                                  </p:childTnLst>
                                </p:cTn>
                              </p:par>
                              <p:par>
                                <p:cTn id="42" presetID="10" presetClass="entr" presetSubtype="0" fill="hold" nodeType="withEffect">
                                  <p:stCondLst>
                                    <p:cond delay="75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750"/>
                                        <p:tgtEl>
                                          <p:spTgt spid="31"/>
                                        </p:tgtEl>
                                      </p:cBhvr>
                                    </p:animEffect>
                                  </p:childTnLst>
                                </p:cTn>
                              </p:par>
                              <p:par>
                                <p:cTn id="45" presetID="35" presetClass="path" presetSubtype="0" accel="50000" decel="50000" fill="hold" nodeType="withEffect">
                                  <p:stCondLst>
                                    <p:cond delay="750"/>
                                  </p:stCondLst>
                                  <p:childTnLst>
                                    <p:animMotion origin="layout" path="M -0.01562 -3.7037E-6 L -2.29167E-6 -3.7037E-6 " pathEditMode="relative" rAng="0" ptsTypes="AA">
                                      <p:cBhvr>
                                        <p:cTn id="46" dur="750" fill="hold"/>
                                        <p:tgtEl>
                                          <p:spTgt spid="31"/>
                                        </p:tgtEl>
                                        <p:attrNameLst>
                                          <p:attrName>ppt_x</p:attrName>
                                          <p:attrName>ppt_y</p:attrName>
                                        </p:attrNameLst>
                                      </p:cBhvr>
                                      <p:rCtr x="781" y="0"/>
                                    </p:animMotion>
                                  </p:childTnLst>
                                </p:cTn>
                              </p:par>
                              <p:par>
                                <p:cTn id="47" presetID="22" presetClass="entr" presetSubtype="8" fill="hold" grpId="0" nodeType="withEffect">
                                  <p:stCondLst>
                                    <p:cond delay="125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750"/>
                                        <p:tgtEl>
                                          <p:spTgt spid="12"/>
                                        </p:tgtEl>
                                      </p:cBhvr>
                                    </p:animEffect>
                                  </p:childTnLst>
                                </p:cTn>
                              </p:par>
                              <p:par>
                                <p:cTn id="50" presetID="22" presetClass="entr" presetSubtype="8" fill="hold" grpId="0" nodeType="withEffect">
                                  <p:stCondLst>
                                    <p:cond delay="1250"/>
                                  </p:stCondLst>
                                  <p:childTnLst>
                                    <p:set>
                                      <p:cBhvr>
                                        <p:cTn id="51" dur="1" fill="hold">
                                          <p:stCondLst>
                                            <p:cond delay="0"/>
                                          </p:stCondLst>
                                        </p:cTn>
                                        <p:tgtEl>
                                          <p:spTgt spid="13"/>
                                        </p:tgtEl>
                                        <p:attrNameLst>
                                          <p:attrName>style.visibility</p:attrName>
                                        </p:attrNameLst>
                                      </p:cBhvr>
                                      <p:to>
                                        <p:strVal val="visible"/>
                                      </p:to>
                                    </p:set>
                                    <p:animEffect transition="in" filter="wipe(left)">
                                      <p:cBhvr>
                                        <p:cTn id="52" dur="750"/>
                                        <p:tgtEl>
                                          <p:spTgt spid="13"/>
                                        </p:tgtEl>
                                      </p:cBhvr>
                                    </p:animEffect>
                                  </p:childTnLst>
                                </p:cTn>
                              </p:par>
                              <p:par>
                                <p:cTn id="53" presetID="22" presetClass="entr" presetSubtype="8" fill="hold" grpId="0" nodeType="withEffect">
                                  <p:stCondLst>
                                    <p:cond delay="125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750"/>
                                        <p:tgtEl>
                                          <p:spTgt spid="14"/>
                                        </p:tgtEl>
                                      </p:cBhvr>
                                    </p:animEffect>
                                  </p:childTnLst>
                                </p:cTn>
                              </p:par>
                              <p:par>
                                <p:cTn id="56" presetID="22" presetClass="entr" presetSubtype="8" fill="hold" grpId="0" nodeType="withEffect">
                                  <p:stCondLst>
                                    <p:cond delay="1250"/>
                                  </p:stCondLst>
                                  <p:childTnLst>
                                    <p:set>
                                      <p:cBhvr>
                                        <p:cTn id="57" dur="1" fill="hold">
                                          <p:stCondLst>
                                            <p:cond delay="0"/>
                                          </p:stCondLst>
                                        </p:cTn>
                                        <p:tgtEl>
                                          <p:spTgt spid="24"/>
                                        </p:tgtEl>
                                        <p:attrNameLst>
                                          <p:attrName>style.visibility</p:attrName>
                                        </p:attrNameLst>
                                      </p:cBhvr>
                                      <p:to>
                                        <p:strVal val="visible"/>
                                      </p:to>
                                    </p:set>
                                    <p:animEffect transition="in" filter="wipe(left)">
                                      <p:cBhvr>
                                        <p:cTn id="58" dur="750"/>
                                        <p:tgtEl>
                                          <p:spTgt spid="24"/>
                                        </p:tgtEl>
                                      </p:cBhvr>
                                    </p:animEffect>
                                  </p:childTnLst>
                                </p:cTn>
                              </p:par>
                              <p:par>
                                <p:cTn id="59" presetID="22" presetClass="entr" presetSubtype="8" fill="hold" grpId="0" nodeType="withEffect">
                                  <p:stCondLst>
                                    <p:cond delay="1250"/>
                                  </p:stCondLst>
                                  <p:childTnLst>
                                    <p:set>
                                      <p:cBhvr>
                                        <p:cTn id="60" dur="1" fill="hold">
                                          <p:stCondLst>
                                            <p:cond delay="0"/>
                                          </p:stCondLst>
                                        </p:cTn>
                                        <p:tgtEl>
                                          <p:spTgt spid="25"/>
                                        </p:tgtEl>
                                        <p:attrNameLst>
                                          <p:attrName>style.visibility</p:attrName>
                                        </p:attrNameLst>
                                      </p:cBhvr>
                                      <p:to>
                                        <p:strVal val="visible"/>
                                      </p:to>
                                    </p:set>
                                    <p:animEffect transition="in" filter="wipe(left)">
                                      <p:cBhvr>
                                        <p:cTn id="61" dur="750"/>
                                        <p:tgtEl>
                                          <p:spTgt spid="25"/>
                                        </p:tgtEl>
                                      </p:cBhvr>
                                    </p:animEffect>
                                  </p:childTnLst>
                                </p:cTn>
                              </p:par>
                              <p:par>
                                <p:cTn id="62" presetID="22" presetClass="entr" presetSubtype="8" fill="hold" grpId="0" nodeType="withEffect">
                                  <p:stCondLst>
                                    <p:cond delay="1250"/>
                                  </p:stCondLst>
                                  <p:childTnLst>
                                    <p:set>
                                      <p:cBhvr>
                                        <p:cTn id="63" dur="1" fill="hold">
                                          <p:stCondLst>
                                            <p:cond delay="0"/>
                                          </p:stCondLst>
                                        </p:cTn>
                                        <p:tgtEl>
                                          <p:spTgt spid="26"/>
                                        </p:tgtEl>
                                        <p:attrNameLst>
                                          <p:attrName>style.visibility</p:attrName>
                                        </p:attrNameLst>
                                      </p:cBhvr>
                                      <p:to>
                                        <p:strVal val="visible"/>
                                      </p:to>
                                    </p:set>
                                    <p:animEffect transition="in" filter="wipe(left)">
                                      <p:cBhvr>
                                        <p:cTn id="64" dur="750"/>
                                        <p:tgtEl>
                                          <p:spTgt spid="26"/>
                                        </p:tgtEl>
                                      </p:cBhvr>
                                    </p:animEffect>
                                  </p:childTnLst>
                                </p:cTn>
                              </p:par>
                              <p:par>
                                <p:cTn id="65" presetID="16" presetClass="entr" presetSubtype="37" fill="hold" nodeType="withEffect">
                                  <p:stCondLst>
                                    <p:cond delay="1750"/>
                                  </p:stCondLst>
                                  <p:childTnLst>
                                    <p:set>
                                      <p:cBhvr>
                                        <p:cTn id="66" dur="1" fill="hold">
                                          <p:stCondLst>
                                            <p:cond delay="0"/>
                                          </p:stCondLst>
                                        </p:cTn>
                                        <p:tgtEl>
                                          <p:spTgt spid="15"/>
                                        </p:tgtEl>
                                        <p:attrNameLst>
                                          <p:attrName>style.visibility</p:attrName>
                                        </p:attrNameLst>
                                      </p:cBhvr>
                                      <p:to>
                                        <p:strVal val="visible"/>
                                      </p:to>
                                    </p:set>
                                    <p:animEffect transition="in" filter="barn(outVertical)">
                                      <p:cBhvr>
                                        <p:cTn id="67" dur="750"/>
                                        <p:tgtEl>
                                          <p:spTgt spid="15"/>
                                        </p:tgtEl>
                                      </p:cBhvr>
                                    </p:animEffect>
                                  </p:childTnLst>
                                </p:cTn>
                              </p:par>
                              <p:par>
                                <p:cTn id="68" presetID="16" presetClass="entr" presetSubtype="37" fill="hold" nodeType="withEffect">
                                  <p:stCondLst>
                                    <p:cond delay="1750"/>
                                  </p:stCondLst>
                                  <p:childTnLst>
                                    <p:set>
                                      <p:cBhvr>
                                        <p:cTn id="69" dur="1" fill="hold">
                                          <p:stCondLst>
                                            <p:cond delay="0"/>
                                          </p:stCondLst>
                                        </p:cTn>
                                        <p:tgtEl>
                                          <p:spTgt spid="29"/>
                                        </p:tgtEl>
                                        <p:attrNameLst>
                                          <p:attrName>style.visibility</p:attrName>
                                        </p:attrNameLst>
                                      </p:cBhvr>
                                      <p:to>
                                        <p:strVal val="visible"/>
                                      </p:to>
                                    </p:set>
                                    <p:animEffect transition="in" filter="barn(outVertical)">
                                      <p:cBhvr>
                                        <p:cTn id="70" dur="750"/>
                                        <p:tgtEl>
                                          <p:spTgt spid="29"/>
                                        </p:tgtEl>
                                      </p:cBhvr>
                                    </p:animEffect>
                                  </p:childTnLst>
                                </p:cTn>
                              </p:par>
                              <p:par>
                                <p:cTn id="71" presetID="53" presetClass="entr" presetSubtype="16" fill="hold" grpId="0" nodeType="withEffect">
                                  <p:stCondLst>
                                    <p:cond delay="1750"/>
                                  </p:stCondLst>
                                  <p:childTnLst>
                                    <p:set>
                                      <p:cBhvr>
                                        <p:cTn id="72" dur="1" fill="hold">
                                          <p:stCondLst>
                                            <p:cond delay="0"/>
                                          </p:stCondLst>
                                        </p:cTn>
                                        <p:tgtEl>
                                          <p:spTgt spid="21"/>
                                        </p:tgtEl>
                                        <p:attrNameLst>
                                          <p:attrName>style.visibility</p:attrName>
                                        </p:attrNameLst>
                                      </p:cBhvr>
                                      <p:to>
                                        <p:strVal val="visible"/>
                                      </p:to>
                                    </p:set>
                                    <p:anim calcmode="lin" valueType="num">
                                      <p:cBhvr>
                                        <p:cTn id="73" dur="750" fill="hold"/>
                                        <p:tgtEl>
                                          <p:spTgt spid="21"/>
                                        </p:tgtEl>
                                        <p:attrNameLst>
                                          <p:attrName>ppt_w</p:attrName>
                                        </p:attrNameLst>
                                      </p:cBhvr>
                                      <p:tavLst>
                                        <p:tav tm="0">
                                          <p:val>
                                            <p:fltVal val="0"/>
                                          </p:val>
                                        </p:tav>
                                        <p:tav tm="100000">
                                          <p:val>
                                            <p:strVal val="#ppt_w"/>
                                          </p:val>
                                        </p:tav>
                                      </p:tavLst>
                                    </p:anim>
                                    <p:anim calcmode="lin" valueType="num">
                                      <p:cBhvr>
                                        <p:cTn id="74" dur="750" fill="hold"/>
                                        <p:tgtEl>
                                          <p:spTgt spid="21"/>
                                        </p:tgtEl>
                                        <p:attrNameLst>
                                          <p:attrName>ppt_h</p:attrName>
                                        </p:attrNameLst>
                                      </p:cBhvr>
                                      <p:tavLst>
                                        <p:tav tm="0">
                                          <p:val>
                                            <p:fltVal val="0"/>
                                          </p:val>
                                        </p:tav>
                                        <p:tav tm="100000">
                                          <p:val>
                                            <p:strVal val="#ppt_h"/>
                                          </p:val>
                                        </p:tav>
                                      </p:tavLst>
                                    </p:anim>
                                    <p:animEffect transition="in" filter="fade">
                                      <p:cBhvr>
                                        <p:cTn id="75" dur="750"/>
                                        <p:tgtEl>
                                          <p:spTgt spid="21"/>
                                        </p:tgtEl>
                                      </p:cBhvr>
                                    </p:animEffect>
                                  </p:childTnLst>
                                </p:cTn>
                              </p:par>
                              <p:par>
                                <p:cTn id="76" presetID="53" presetClass="entr" presetSubtype="16" fill="hold" grpId="0" nodeType="withEffect">
                                  <p:stCondLst>
                                    <p:cond delay="1750"/>
                                  </p:stCondLst>
                                  <p:childTnLst>
                                    <p:set>
                                      <p:cBhvr>
                                        <p:cTn id="77" dur="1" fill="hold">
                                          <p:stCondLst>
                                            <p:cond delay="0"/>
                                          </p:stCondLst>
                                        </p:cTn>
                                        <p:tgtEl>
                                          <p:spTgt spid="20"/>
                                        </p:tgtEl>
                                        <p:attrNameLst>
                                          <p:attrName>style.visibility</p:attrName>
                                        </p:attrNameLst>
                                      </p:cBhvr>
                                      <p:to>
                                        <p:strVal val="visible"/>
                                      </p:to>
                                    </p:set>
                                    <p:anim calcmode="lin" valueType="num">
                                      <p:cBhvr>
                                        <p:cTn id="78" dur="750" fill="hold"/>
                                        <p:tgtEl>
                                          <p:spTgt spid="20"/>
                                        </p:tgtEl>
                                        <p:attrNameLst>
                                          <p:attrName>ppt_w</p:attrName>
                                        </p:attrNameLst>
                                      </p:cBhvr>
                                      <p:tavLst>
                                        <p:tav tm="0">
                                          <p:val>
                                            <p:fltVal val="0"/>
                                          </p:val>
                                        </p:tav>
                                        <p:tav tm="100000">
                                          <p:val>
                                            <p:strVal val="#ppt_w"/>
                                          </p:val>
                                        </p:tav>
                                      </p:tavLst>
                                    </p:anim>
                                    <p:anim calcmode="lin" valueType="num">
                                      <p:cBhvr>
                                        <p:cTn id="79" dur="750" fill="hold"/>
                                        <p:tgtEl>
                                          <p:spTgt spid="20"/>
                                        </p:tgtEl>
                                        <p:attrNameLst>
                                          <p:attrName>ppt_h</p:attrName>
                                        </p:attrNameLst>
                                      </p:cBhvr>
                                      <p:tavLst>
                                        <p:tav tm="0">
                                          <p:val>
                                            <p:fltVal val="0"/>
                                          </p:val>
                                        </p:tav>
                                        <p:tav tm="100000">
                                          <p:val>
                                            <p:strVal val="#ppt_h"/>
                                          </p:val>
                                        </p:tav>
                                      </p:tavLst>
                                    </p:anim>
                                    <p:animEffect transition="in" filter="fade">
                                      <p:cBhvr>
                                        <p:cTn id="80" dur="750"/>
                                        <p:tgtEl>
                                          <p:spTgt spid="20"/>
                                        </p:tgtEl>
                                      </p:cBhvr>
                                    </p:animEffect>
                                  </p:childTnLst>
                                </p:cTn>
                              </p:par>
                              <p:par>
                                <p:cTn id="81" presetID="16" presetClass="entr" presetSubtype="37" fill="hold" nodeType="withEffect">
                                  <p:stCondLst>
                                    <p:cond delay="1750"/>
                                  </p:stCondLst>
                                  <p:childTnLst>
                                    <p:set>
                                      <p:cBhvr>
                                        <p:cTn id="82" dur="1" fill="hold">
                                          <p:stCondLst>
                                            <p:cond delay="0"/>
                                          </p:stCondLst>
                                        </p:cTn>
                                        <p:tgtEl>
                                          <p:spTgt spid="73"/>
                                        </p:tgtEl>
                                        <p:attrNameLst>
                                          <p:attrName>style.visibility</p:attrName>
                                        </p:attrNameLst>
                                      </p:cBhvr>
                                      <p:to>
                                        <p:strVal val="visible"/>
                                      </p:to>
                                    </p:set>
                                    <p:animEffect transition="in" filter="barn(outVertical)">
                                      <p:cBhvr>
                                        <p:cTn id="83" dur="750"/>
                                        <p:tgtEl>
                                          <p:spTgt spid="73"/>
                                        </p:tgtEl>
                                      </p:cBhvr>
                                    </p:animEffect>
                                  </p:childTnLst>
                                </p:cTn>
                              </p:par>
                              <p:par>
                                <p:cTn id="84" presetID="10" presetClass="entr" presetSubtype="0" fill="hold" grpId="0" nodeType="withEffect">
                                  <p:stCondLst>
                                    <p:cond delay="1750"/>
                                  </p:stCondLst>
                                  <p:childTnLst>
                                    <p:set>
                                      <p:cBhvr>
                                        <p:cTn id="85" dur="1" fill="hold">
                                          <p:stCondLst>
                                            <p:cond delay="0"/>
                                          </p:stCondLst>
                                        </p:cTn>
                                        <p:tgtEl>
                                          <p:spTgt spid="75"/>
                                        </p:tgtEl>
                                        <p:attrNameLst>
                                          <p:attrName>style.visibility</p:attrName>
                                        </p:attrNameLst>
                                      </p:cBhvr>
                                      <p:to>
                                        <p:strVal val="visible"/>
                                      </p:to>
                                    </p:set>
                                    <p:animEffect transition="in" filter="fade">
                                      <p:cBhvr>
                                        <p:cTn id="86" dur="750"/>
                                        <p:tgtEl>
                                          <p:spTgt spid="75"/>
                                        </p:tgtEl>
                                      </p:cBhvr>
                                    </p:animEffect>
                                  </p:childTnLst>
                                </p:cTn>
                              </p:par>
                              <p:par>
                                <p:cTn id="87" presetID="53" presetClass="entr" presetSubtype="16" fill="hold" grpId="0" nodeType="withEffect">
                                  <p:stCondLst>
                                    <p:cond delay="1750"/>
                                  </p:stCondLst>
                                  <p:childTnLst>
                                    <p:set>
                                      <p:cBhvr>
                                        <p:cTn id="88" dur="1" fill="hold">
                                          <p:stCondLst>
                                            <p:cond delay="0"/>
                                          </p:stCondLst>
                                        </p:cTn>
                                        <p:tgtEl>
                                          <p:spTgt spid="79"/>
                                        </p:tgtEl>
                                        <p:attrNameLst>
                                          <p:attrName>style.visibility</p:attrName>
                                        </p:attrNameLst>
                                      </p:cBhvr>
                                      <p:to>
                                        <p:strVal val="visible"/>
                                      </p:to>
                                    </p:set>
                                    <p:anim calcmode="lin" valueType="num">
                                      <p:cBhvr>
                                        <p:cTn id="89" dur="750" fill="hold"/>
                                        <p:tgtEl>
                                          <p:spTgt spid="79"/>
                                        </p:tgtEl>
                                        <p:attrNameLst>
                                          <p:attrName>ppt_w</p:attrName>
                                        </p:attrNameLst>
                                      </p:cBhvr>
                                      <p:tavLst>
                                        <p:tav tm="0">
                                          <p:val>
                                            <p:fltVal val="0"/>
                                          </p:val>
                                        </p:tav>
                                        <p:tav tm="100000">
                                          <p:val>
                                            <p:strVal val="#ppt_w"/>
                                          </p:val>
                                        </p:tav>
                                      </p:tavLst>
                                    </p:anim>
                                    <p:anim calcmode="lin" valueType="num">
                                      <p:cBhvr>
                                        <p:cTn id="90" dur="750" fill="hold"/>
                                        <p:tgtEl>
                                          <p:spTgt spid="79"/>
                                        </p:tgtEl>
                                        <p:attrNameLst>
                                          <p:attrName>ppt_h</p:attrName>
                                        </p:attrNameLst>
                                      </p:cBhvr>
                                      <p:tavLst>
                                        <p:tav tm="0">
                                          <p:val>
                                            <p:fltVal val="0"/>
                                          </p:val>
                                        </p:tav>
                                        <p:tav tm="100000">
                                          <p:val>
                                            <p:strVal val="#ppt_h"/>
                                          </p:val>
                                        </p:tav>
                                      </p:tavLst>
                                    </p:anim>
                                    <p:animEffect transition="in" filter="fade">
                                      <p:cBhvr>
                                        <p:cTn id="91" dur="750"/>
                                        <p:tgtEl>
                                          <p:spTgt spid="79"/>
                                        </p:tgtEl>
                                      </p:cBhvr>
                                    </p:animEffect>
                                  </p:childTnLst>
                                </p:cTn>
                              </p:par>
                              <p:par>
                                <p:cTn id="92" presetID="10" presetClass="entr" presetSubtype="0" fill="hold" grpId="0" nodeType="withEffect">
                                  <p:stCondLst>
                                    <p:cond delay="1750"/>
                                  </p:stCondLst>
                                  <p:childTnLst>
                                    <p:set>
                                      <p:cBhvr>
                                        <p:cTn id="93" dur="1" fill="hold">
                                          <p:stCondLst>
                                            <p:cond delay="0"/>
                                          </p:stCondLst>
                                        </p:cTn>
                                        <p:tgtEl>
                                          <p:spTgt spid="74"/>
                                        </p:tgtEl>
                                        <p:attrNameLst>
                                          <p:attrName>style.visibility</p:attrName>
                                        </p:attrNameLst>
                                      </p:cBhvr>
                                      <p:to>
                                        <p:strVal val="visible"/>
                                      </p:to>
                                    </p:set>
                                    <p:animEffect transition="in" filter="fade">
                                      <p:cBhvr>
                                        <p:cTn id="94" dur="7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5" grpId="1" animBg="1"/>
      <p:bldP spid="5" grpId="2" animBg="1"/>
      <p:bldP spid="6" grpId="0"/>
      <p:bldP spid="6" grpId="1"/>
      <p:bldP spid="20" grpId="0"/>
      <p:bldP spid="24" grpId="0"/>
      <p:bldP spid="25" grpId="0"/>
      <p:bldP spid="26" grpId="0"/>
      <p:bldP spid="12" grpId="0"/>
      <p:bldP spid="13" grpId="0"/>
      <p:bldP spid="14" grpId="0"/>
      <p:bldP spid="21" grpId="0"/>
      <p:bldP spid="74" grpId="0"/>
      <p:bldP spid="75" grpId="0" animBg="1"/>
      <p:bldP spid="7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KSO_Shape"/>
          <p:cNvGrpSpPr>
            <a:grpSpLocks/>
          </p:cNvGrpSpPr>
          <p:nvPr/>
        </p:nvGrpSpPr>
        <p:grpSpPr bwMode="auto">
          <a:xfrm>
            <a:off x="609353" y="1667131"/>
            <a:ext cx="5029200" cy="4157472"/>
            <a:chOff x="1331640" y="1268760"/>
            <a:chExt cx="5832647" cy="4819363"/>
          </a:xfrm>
          <a:solidFill>
            <a:schemeClr val="bg1">
              <a:alpha val="15000"/>
            </a:schemeClr>
          </a:solidFill>
          <a:effectLst/>
        </p:grpSpPr>
        <p:sp>
          <p:nvSpPr>
            <p:cNvPr id="8" name="内蒙古"/>
            <p:cNvSpPr>
              <a:spLocks/>
            </p:cNvSpPr>
            <p:nvPr/>
          </p:nvSpPr>
          <p:spPr bwMode="auto">
            <a:xfrm>
              <a:off x="3780707" y="1322468"/>
              <a:ext cx="2556482" cy="2180529"/>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w="9525">
              <a:noFill/>
              <a:round/>
              <a:headEnd/>
              <a:tailEnd/>
            </a:ln>
          </p:spPr>
          <p:txBody>
            <a:bodyPr/>
            <a:lstStyle/>
            <a:p>
              <a:endParaRPr lang="zh-CN" altLang="en-US">
                <a:solidFill>
                  <a:srgbClr val="148CBE"/>
                </a:solidFill>
              </a:endParaRPr>
            </a:p>
          </p:txBody>
        </p:sp>
        <p:sp>
          <p:nvSpPr>
            <p:cNvPr id="9" name="甘肃"/>
            <p:cNvSpPr>
              <a:spLocks/>
            </p:cNvSpPr>
            <p:nvPr/>
          </p:nvSpPr>
          <p:spPr bwMode="auto">
            <a:xfrm>
              <a:off x="3290177" y="2797637"/>
              <a:ext cx="1632711" cy="1382076"/>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w="9525">
              <a:noFill/>
              <a:round/>
              <a:headEnd/>
              <a:tailEnd/>
            </a:ln>
          </p:spPr>
          <p:txBody>
            <a:bodyPr/>
            <a:lstStyle/>
            <a:p>
              <a:endParaRPr lang="zh-CN" altLang="en-US">
                <a:solidFill>
                  <a:srgbClr val="148CBE"/>
                </a:solidFill>
              </a:endParaRPr>
            </a:p>
          </p:txBody>
        </p:sp>
        <p:sp>
          <p:nvSpPr>
            <p:cNvPr id="10" name="宁夏"/>
            <p:cNvSpPr>
              <a:spLocks/>
            </p:cNvSpPr>
            <p:nvPr/>
          </p:nvSpPr>
          <p:spPr bwMode="auto">
            <a:xfrm>
              <a:off x="4450262" y="3277425"/>
              <a:ext cx="329407" cy="544237"/>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w="9525">
              <a:noFill/>
              <a:round/>
              <a:headEnd/>
              <a:tailEnd/>
            </a:ln>
          </p:spPr>
          <p:txBody>
            <a:bodyPr/>
            <a:lstStyle/>
            <a:p>
              <a:endParaRPr lang="zh-CN" altLang="en-US">
                <a:solidFill>
                  <a:srgbClr val="148CBE"/>
                </a:solidFill>
              </a:endParaRPr>
            </a:p>
          </p:txBody>
        </p:sp>
        <p:sp>
          <p:nvSpPr>
            <p:cNvPr id="11" name="新疆"/>
            <p:cNvSpPr>
              <a:spLocks/>
            </p:cNvSpPr>
            <p:nvPr/>
          </p:nvSpPr>
          <p:spPr bwMode="auto">
            <a:xfrm>
              <a:off x="1331640" y="1845222"/>
              <a:ext cx="2334491" cy="1765190"/>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w="9525">
              <a:noFill/>
              <a:round/>
              <a:headEnd/>
              <a:tailEnd/>
            </a:ln>
          </p:spPr>
          <p:txBody>
            <a:bodyPr/>
            <a:lstStyle/>
            <a:p>
              <a:endParaRPr lang="zh-CN" altLang="en-US">
                <a:solidFill>
                  <a:srgbClr val="148CBE"/>
                </a:solidFill>
              </a:endParaRPr>
            </a:p>
          </p:txBody>
        </p:sp>
        <p:sp>
          <p:nvSpPr>
            <p:cNvPr id="12" name="青海"/>
            <p:cNvSpPr>
              <a:spLocks/>
            </p:cNvSpPr>
            <p:nvPr/>
          </p:nvSpPr>
          <p:spPr bwMode="auto">
            <a:xfrm>
              <a:off x="2846195" y="3230878"/>
              <a:ext cx="1453686" cy="1041928"/>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w="9525">
              <a:noFill/>
              <a:round/>
              <a:headEnd/>
              <a:tailEnd/>
            </a:ln>
          </p:spPr>
          <p:txBody>
            <a:bodyPr/>
            <a:lstStyle/>
            <a:p>
              <a:endParaRPr lang="zh-CN" altLang="en-US">
                <a:solidFill>
                  <a:srgbClr val="148CBE"/>
                </a:solidFill>
              </a:endParaRPr>
            </a:p>
          </p:txBody>
        </p:sp>
        <p:sp>
          <p:nvSpPr>
            <p:cNvPr id="13" name="四川"/>
            <p:cNvSpPr>
              <a:spLocks/>
            </p:cNvSpPr>
            <p:nvPr/>
          </p:nvSpPr>
          <p:spPr bwMode="auto">
            <a:xfrm>
              <a:off x="3680453" y="3961302"/>
              <a:ext cx="1256758" cy="1102796"/>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w="9525">
              <a:noFill/>
              <a:round/>
              <a:headEnd/>
              <a:tailEnd/>
            </a:ln>
          </p:spPr>
          <p:txBody>
            <a:bodyPr/>
            <a:lstStyle/>
            <a:p>
              <a:endParaRPr lang="zh-CN" altLang="en-US">
                <a:solidFill>
                  <a:srgbClr val="148CBE"/>
                </a:solidFill>
              </a:endParaRPr>
            </a:p>
          </p:txBody>
        </p:sp>
        <p:sp>
          <p:nvSpPr>
            <p:cNvPr id="14" name="西藏"/>
            <p:cNvSpPr>
              <a:spLocks/>
            </p:cNvSpPr>
            <p:nvPr/>
          </p:nvSpPr>
          <p:spPr bwMode="auto">
            <a:xfrm>
              <a:off x="1593017" y="3513738"/>
              <a:ext cx="2248559" cy="1367754"/>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w="9525">
              <a:noFill/>
              <a:round/>
              <a:headEnd/>
              <a:tailEnd/>
            </a:ln>
          </p:spPr>
          <p:txBody>
            <a:bodyPr/>
            <a:lstStyle/>
            <a:p>
              <a:endParaRPr lang="zh-CN" altLang="en-US">
                <a:solidFill>
                  <a:srgbClr val="148CBE"/>
                </a:solidFill>
              </a:endParaRPr>
            </a:p>
          </p:txBody>
        </p:sp>
        <p:sp>
          <p:nvSpPr>
            <p:cNvPr id="15" name="云南"/>
            <p:cNvSpPr>
              <a:spLocks/>
            </p:cNvSpPr>
            <p:nvPr/>
          </p:nvSpPr>
          <p:spPr bwMode="auto">
            <a:xfrm>
              <a:off x="3641067" y="4652340"/>
              <a:ext cx="1016864" cy="105983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w="9525">
              <a:noFill/>
              <a:round/>
              <a:headEnd/>
              <a:tailEnd/>
            </a:ln>
          </p:spPr>
          <p:txBody>
            <a:bodyPr/>
            <a:lstStyle/>
            <a:p>
              <a:endParaRPr lang="zh-CN" altLang="en-US">
                <a:solidFill>
                  <a:srgbClr val="148CBE"/>
                </a:solidFill>
              </a:endParaRPr>
            </a:p>
          </p:txBody>
        </p:sp>
        <p:sp>
          <p:nvSpPr>
            <p:cNvPr id="16" name="贵州"/>
            <p:cNvSpPr>
              <a:spLocks/>
            </p:cNvSpPr>
            <p:nvPr/>
          </p:nvSpPr>
          <p:spPr bwMode="auto">
            <a:xfrm>
              <a:off x="4371491" y="4638017"/>
              <a:ext cx="687457" cy="594364"/>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w="9525">
              <a:noFill/>
              <a:round/>
              <a:headEnd/>
              <a:tailEnd/>
            </a:ln>
          </p:spPr>
          <p:txBody>
            <a:bodyPr/>
            <a:lstStyle/>
            <a:p>
              <a:endParaRPr lang="zh-CN" altLang="en-US">
                <a:solidFill>
                  <a:srgbClr val="148CBE"/>
                </a:solidFill>
              </a:endParaRPr>
            </a:p>
          </p:txBody>
        </p:sp>
        <p:sp>
          <p:nvSpPr>
            <p:cNvPr id="17" name="广西"/>
            <p:cNvSpPr>
              <a:spLocks/>
            </p:cNvSpPr>
            <p:nvPr/>
          </p:nvSpPr>
          <p:spPr bwMode="auto">
            <a:xfrm>
              <a:off x="4482487" y="5003229"/>
              <a:ext cx="898707" cy="683877"/>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w="9525">
              <a:noFill/>
              <a:round/>
              <a:headEnd/>
              <a:tailEnd/>
            </a:ln>
          </p:spPr>
          <p:txBody>
            <a:bodyPr/>
            <a:lstStyle/>
            <a:p>
              <a:endParaRPr lang="zh-CN" altLang="en-US">
                <a:solidFill>
                  <a:srgbClr val="148CBE"/>
                </a:solidFill>
              </a:endParaRPr>
            </a:p>
          </p:txBody>
        </p:sp>
        <p:sp>
          <p:nvSpPr>
            <p:cNvPr id="18" name="重庆"/>
            <p:cNvSpPr>
              <a:spLocks/>
            </p:cNvSpPr>
            <p:nvPr/>
          </p:nvSpPr>
          <p:spPr bwMode="auto">
            <a:xfrm>
              <a:off x="4607805" y="4251323"/>
              <a:ext cx="508432" cy="515593"/>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w="9525">
              <a:noFill/>
              <a:round/>
              <a:headEnd/>
              <a:tailEnd/>
            </a:ln>
          </p:spPr>
          <p:txBody>
            <a:bodyPr/>
            <a:lstStyle/>
            <a:p>
              <a:endParaRPr lang="zh-CN" altLang="en-US">
                <a:solidFill>
                  <a:srgbClr val="148CBE"/>
                </a:solidFill>
              </a:endParaRPr>
            </a:p>
          </p:txBody>
        </p:sp>
        <p:sp>
          <p:nvSpPr>
            <p:cNvPr id="19" name="陕西"/>
            <p:cNvSpPr>
              <a:spLocks/>
            </p:cNvSpPr>
            <p:nvPr/>
          </p:nvSpPr>
          <p:spPr bwMode="auto">
            <a:xfrm>
              <a:off x="4607805" y="3248781"/>
              <a:ext cx="580042" cy="1034767"/>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w="9525">
              <a:noFill/>
              <a:round/>
              <a:headEnd/>
              <a:tailEnd/>
            </a:ln>
          </p:spPr>
          <p:txBody>
            <a:bodyPr/>
            <a:lstStyle/>
            <a:p>
              <a:endParaRPr lang="zh-CN" altLang="en-US">
                <a:solidFill>
                  <a:srgbClr val="148CBE"/>
                </a:solidFill>
              </a:endParaRPr>
            </a:p>
          </p:txBody>
        </p:sp>
        <p:sp>
          <p:nvSpPr>
            <p:cNvPr id="20" name="山西"/>
            <p:cNvSpPr>
              <a:spLocks/>
            </p:cNvSpPr>
            <p:nvPr/>
          </p:nvSpPr>
          <p:spPr bwMode="auto">
            <a:xfrm>
              <a:off x="5109076" y="3055433"/>
              <a:ext cx="386695" cy="848580"/>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w="9525">
              <a:noFill/>
              <a:round/>
              <a:headEnd/>
              <a:tailEnd/>
            </a:ln>
          </p:spPr>
          <p:txBody>
            <a:bodyPr/>
            <a:lstStyle/>
            <a:p>
              <a:endParaRPr lang="zh-CN" altLang="en-US">
                <a:solidFill>
                  <a:srgbClr val="148CBE"/>
                </a:solidFill>
              </a:endParaRPr>
            </a:p>
          </p:txBody>
        </p:sp>
        <p:sp>
          <p:nvSpPr>
            <p:cNvPr id="21" name="湖南"/>
            <p:cNvSpPr>
              <a:spLocks/>
            </p:cNvSpPr>
            <p:nvPr/>
          </p:nvSpPr>
          <p:spPr bwMode="auto">
            <a:xfrm>
              <a:off x="5008821" y="4501958"/>
              <a:ext cx="615847" cy="716101"/>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w="9525">
              <a:noFill/>
              <a:round/>
              <a:headEnd/>
              <a:tailEnd/>
            </a:ln>
          </p:spPr>
          <p:txBody>
            <a:bodyPr/>
            <a:lstStyle/>
            <a:p>
              <a:endParaRPr lang="zh-CN" altLang="en-US">
                <a:solidFill>
                  <a:srgbClr val="148CBE"/>
                </a:solidFill>
              </a:endParaRPr>
            </a:p>
          </p:txBody>
        </p:sp>
        <p:sp>
          <p:nvSpPr>
            <p:cNvPr id="22" name="湖北"/>
            <p:cNvSpPr>
              <a:spLocks/>
            </p:cNvSpPr>
            <p:nvPr/>
          </p:nvSpPr>
          <p:spPr bwMode="auto">
            <a:xfrm>
              <a:off x="4937211" y="4090200"/>
              <a:ext cx="873644" cy="547818"/>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w="9525">
              <a:noFill/>
              <a:round/>
              <a:headEnd/>
              <a:tailEnd/>
            </a:ln>
          </p:spPr>
          <p:txBody>
            <a:bodyPr/>
            <a:lstStyle/>
            <a:p>
              <a:endParaRPr lang="zh-CN" altLang="en-US">
                <a:solidFill>
                  <a:srgbClr val="148CBE"/>
                </a:solidFill>
              </a:endParaRPr>
            </a:p>
          </p:txBody>
        </p:sp>
        <p:sp>
          <p:nvSpPr>
            <p:cNvPr id="23" name="广东"/>
            <p:cNvSpPr>
              <a:spLocks/>
            </p:cNvSpPr>
            <p:nvPr/>
          </p:nvSpPr>
          <p:spPr bwMode="auto">
            <a:xfrm>
              <a:off x="5130559" y="5096322"/>
              <a:ext cx="909449" cy="719682"/>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w="9525">
              <a:noFill/>
              <a:round/>
              <a:headEnd/>
              <a:tailEnd/>
            </a:ln>
          </p:spPr>
          <p:txBody>
            <a:bodyPr/>
            <a:lstStyle/>
            <a:p>
              <a:endParaRPr lang="zh-CN" altLang="en-US">
                <a:solidFill>
                  <a:srgbClr val="148CBE"/>
                </a:solidFill>
              </a:endParaRPr>
            </a:p>
          </p:txBody>
        </p:sp>
        <p:sp>
          <p:nvSpPr>
            <p:cNvPr id="24" name="江西"/>
            <p:cNvSpPr>
              <a:spLocks/>
            </p:cNvSpPr>
            <p:nvPr/>
          </p:nvSpPr>
          <p:spPr bwMode="auto">
            <a:xfrm>
              <a:off x="5560220" y="4473314"/>
              <a:ext cx="544237" cy="741165"/>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w="9525">
              <a:noFill/>
              <a:round/>
              <a:headEnd/>
              <a:tailEnd/>
            </a:ln>
          </p:spPr>
          <p:txBody>
            <a:bodyPr/>
            <a:lstStyle/>
            <a:p>
              <a:endParaRPr lang="zh-CN" altLang="en-US">
                <a:solidFill>
                  <a:srgbClr val="148CBE"/>
                </a:solidFill>
              </a:endParaRPr>
            </a:p>
          </p:txBody>
        </p:sp>
        <p:sp>
          <p:nvSpPr>
            <p:cNvPr id="25" name="福建"/>
            <p:cNvSpPr>
              <a:spLocks/>
            </p:cNvSpPr>
            <p:nvPr/>
          </p:nvSpPr>
          <p:spPr bwMode="auto">
            <a:xfrm>
              <a:off x="5843080" y="4670242"/>
              <a:ext cx="504852" cy="615847"/>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w="9525">
              <a:noFill/>
              <a:round/>
              <a:headEnd/>
              <a:tailEnd/>
            </a:ln>
          </p:spPr>
          <p:txBody>
            <a:bodyPr/>
            <a:lstStyle/>
            <a:p>
              <a:endParaRPr lang="zh-CN" altLang="en-US">
                <a:solidFill>
                  <a:srgbClr val="148CBE"/>
                </a:solidFill>
              </a:endParaRPr>
            </a:p>
          </p:txBody>
        </p:sp>
        <p:sp>
          <p:nvSpPr>
            <p:cNvPr id="26" name="浙江"/>
            <p:cNvSpPr>
              <a:spLocks/>
            </p:cNvSpPr>
            <p:nvPr/>
          </p:nvSpPr>
          <p:spPr bwMode="auto">
            <a:xfrm>
              <a:off x="6068652" y="4279967"/>
              <a:ext cx="433241" cy="501271"/>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w="9525">
              <a:noFill/>
              <a:round/>
              <a:headEnd/>
              <a:tailEnd/>
            </a:ln>
          </p:spPr>
          <p:txBody>
            <a:bodyPr/>
            <a:lstStyle/>
            <a:p>
              <a:endParaRPr lang="zh-CN" altLang="en-US">
                <a:solidFill>
                  <a:srgbClr val="148CBE"/>
                </a:solidFill>
              </a:endParaRPr>
            </a:p>
          </p:txBody>
        </p:sp>
        <p:sp>
          <p:nvSpPr>
            <p:cNvPr id="27" name="安徽"/>
            <p:cNvSpPr>
              <a:spLocks/>
            </p:cNvSpPr>
            <p:nvPr/>
          </p:nvSpPr>
          <p:spPr bwMode="auto">
            <a:xfrm>
              <a:off x="5646152" y="3846725"/>
              <a:ext cx="547818" cy="669555"/>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w="9525">
              <a:noFill/>
              <a:round/>
              <a:headEnd/>
              <a:tailEnd/>
            </a:ln>
          </p:spPr>
          <p:txBody>
            <a:bodyPr/>
            <a:lstStyle/>
            <a:p>
              <a:endParaRPr lang="zh-CN" altLang="en-US">
                <a:solidFill>
                  <a:srgbClr val="148CBE"/>
                </a:solidFill>
              </a:endParaRPr>
            </a:p>
          </p:txBody>
        </p:sp>
        <p:sp>
          <p:nvSpPr>
            <p:cNvPr id="28" name="天津"/>
            <p:cNvSpPr>
              <a:spLocks/>
            </p:cNvSpPr>
            <p:nvPr/>
          </p:nvSpPr>
          <p:spPr bwMode="auto">
            <a:xfrm>
              <a:off x="5753567" y="3073336"/>
              <a:ext cx="143220" cy="207669"/>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w="9525">
              <a:noFill/>
              <a:round/>
              <a:headEnd/>
              <a:tailEnd/>
            </a:ln>
          </p:spPr>
          <p:txBody>
            <a:bodyPr/>
            <a:lstStyle/>
            <a:p>
              <a:endParaRPr lang="zh-CN" altLang="en-US">
                <a:solidFill>
                  <a:srgbClr val="148CBE"/>
                </a:solidFill>
              </a:endParaRPr>
            </a:p>
          </p:txBody>
        </p:sp>
        <p:sp>
          <p:nvSpPr>
            <p:cNvPr id="29" name="北京"/>
            <p:cNvSpPr>
              <a:spLocks/>
            </p:cNvSpPr>
            <p:nvPr/>
          </p:nvSpPr>
          <p:spPr bwMode="auto">
            <a:xfrm>
              <a:off x="5610347" y="2980243"/>
              <a:ext cx="189767" cy="204089"/>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w="9525">
              <a:noFill/>
              <a:round/>
              <a:headEnd/>
              <a:tailEnd/>
            </a:ln>
          </p:spPr>
          <p:txBody>
            <a:bodyPr/>
            <a:lstStyle/>
            <a:p>
              <a:endParaRPr lang="zh-CN" altLang="en-US">
                <a:solidFill>
                  <a:srgbClr val="148CBE"/>
                </a:solidFill>
              </a:endParaRPr>
            </a:p>
          </p:txBody>
        </p:sp>
        <p:sp>
          <p:nvSpPr>
            <p:cNvPr id="30" name="辽宁"/>
            <p:cNvSpPr>
              <a:spLocks/>
            </p:cNvSpPr>
            <p:nvPr/>
          </p:nvSpPr>
          <p:spPr bwMode="auto">
            <a:xfrm>
              <a:off x="5932592" y="2575645"/>
              <a:ext cx="673135" cy="640911"/>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w="9525">
              <a:noFill/>
              <a:round/>
              <a:headEnd/>
              <a:tailEnd/>
            </a:ln>
          </p:spPr>
          <p:txBody>
            <a:bodyPr/>
            <a:lstStyle/>
            <a:p>
              <a:endParaRPr lang="zh-CN" altLang="en-US">
                <a:solidFill>
                  <a:srgbClr val="148CBE"/>
                </a:solidFill>
              </a:endParaRPr>
            </a:p>
          </p:txBody>
        </p:sp>
        <p:sp>
          <p:nvSpPr>
            <p:cNvPr id="31" name="吉林"/>
            <p:cNvSpPr>
              <a:spLocks/>
            </p:cNvSpPr>
            <p:nvPr/>
          </p:nvSpPr>
          <p:spPr bwMode="auto">
            <a:xfrm>
              <a:off x="6082974" y="2188950"/>
              <a:ext cx="959576" cy="651652"/>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w="9525">
              <a:noFill/>
              <a:round/>
              <a:headEnd/>
              <a:tailEnd/>
            </a:ln>
          </p:spPr>
          <p:txBody>
            <a:bodyPr/>
            <a:lstStyle/>
            <a:p>
              <a:endParaRPr lang="zh-CN" altLang="en-US">
                <a:solidFill>
                  <a:srgbClr val="148CBE"/>
                </a:solidFill>
              </a:endParaRPr>
            </a:p>
          </p:txBody>
        </p:sp>
        <p:sp>
          <p:nvSpPr>
            <p:cNvPr id="32" name="黑龙江"/>
            <p:cNvSpPr>
              <a:spLocks/>
            </p:cNvSpPr>
            <p:nvPr/>
          </p:nvSpPr>
          <p:spPr bwMode="auto">
            <a:xfrm>
              <a:off x="5878885" y="1268760"/>
              <a:ext cx="1285402" cy="1167245"/>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w="9525">
              <a:noFill/>
              <a:round/>
              <a:headEnd/>
              <a:tailEnd/>
            </a:ln>
          </p:spPr>
          <p:txBody>
            <a:bodyPr/>
            <a:lstStyle/>
            <a:p>
              <a:endParaRPr lang="zh-CN" altLang="en-US">
                <a:solidFill>
                  <a:srgbClr val="148CBE"/>
                </a:solidFill>
              </a:endParaRPr>
            </a:p>
          </p:txBody>
        </p:sp>
        <p:sp>
          <p:nvSpPr>
            <p:cNvPr id="33" name="山东"/>
            <p:cNvSpPr>
              <a:spLocks/>
            </p:cNvSpPr>
            <p:nvPr/>
          </p:nvSpPr>
          <p:spPr bwMode="auto">
            <a:xfrm>
              <a:off x="5624669" y="3363357"/>
              <a:ext cx="776970" cy="486949"/>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w="9525">
              <a:noFill/>
              <a:round/>
              <a:headEnd/>
              <a:tailEnd/>
            </a:ln>
          </p:spPr>
          <p:txBody>
            <a:bodyPr/>
            <a:lstStyle/>
            <a:p>
              <a:endParaRPr lang="zh-CN" altLang="en-US">
                <a:solidFill>
                  <a:srgbClr val="148CBE"/>
                </a:solidFill>
              </a:endParaRPr>
            </a:p>
          </p:txBody>
        </p:sp>
        <p:sp>
          <p:nvSpPr>
            <p:cNvPr id="34" name="上海"/>
            <p:cNvSpPr>
              <a:spLocks/>
            </p:cNvSpPr>
            <p:nvPr/>
          </p:nvSpPr>
          <p:spPr bwMode="auto">
            <a:xfrm>
              <a:off x="6351512" y="4172552"/>
              <a:ext cx="121737" cy="107415"/>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w="9525">
              <a:noFill/>
              <a:round/>
              <a:headEnd/>
              <a:tailEnd/>
            </a:ln>
          </p:spPr>
          <p:txBody>
            <a:bodyPr/>
            <a:lstStyle/>
            <a:p>
              <a:endParaRPr lang="zh-CN" altLang="en-US">
                <a:solidFill>
                  <a:srgbClr val="148CBE"/>
                </a:solidFill>
              </a:endParaRPr>
            </a:p>
          </p:txBody>
        </p:sp>
        <p:sp>
          <p:nvSpPr>
            <p:cNvPr id="35" name="江苏"/>
            <p:cNvSpPr>
              <a:spLocks/>
            </p:cNvSpPr>
            <p:nvPr/>
          </p:nvSpPr>
          <p:spPr bwMode="auto">
            <a:xfrm>
              <a:off x="5782211" y="3760793"/>
              <a:ext cx="676716" cy="522754"/>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w="9525">
              <a:noFill/>
              <a:round/>
              <a:headEnd/>
              <a:tailEnd/>
            </a:ln>
          </p:spPr>
          <p:txBody>
            <a:bodyPr/>
            <a:lstStyle/>
            <a:p>
              <a:endParaRPr lang="zh-CN" altLang="en-US">
                <a:solidFill>
                  <a:srgbClr val="148CBE"/>
                </a:solidFill>
              </a:endParaRPr>
            </a:p>
          </p:txBody>
        </p:sp>
        <p:sp>
          <p:nvSpPr>
            <p:cNvPr id="36" name="河北"/>
            <p:cNvSpPr>
              <a:spLocks/>
            </p:cNvSpPr>
            <p:nvPr/>
          </p:nvSpPr>
          <p:spPr bwMode="auto">
            <a:xfrm>
              <a:off x="5427741" y="2761832"/>
              <a:ext cx="630169" cy="898707"/>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w="9525">
              <a:noFill/>
              <a:round/>
              <a:headEnd/>
              <a:tailEnd/>
            </a:ln>
          </p:spPr>
          <p:txBody>
            <a:bodyPr/>
            <a:lstStyle/>
            <a:p>
              <a:endParaRPr lang="zh-CN" altLang="en-US">
                <a:solidFill>
                  <a:srgbClr val="148CBE"/>
                </a:solidFill>
              </a:endParaRPr>
            </a:p>
          </p:txBody>
        </p:sp>
        <p:sp>
          <p:nvSpPr>
            <p:cNvPr id="37" name="河南"/>
            <p:cNvSpPr>
              <a:spLocks/>
            </p:cNvSpPr>
            <p:nvPr/>
          </p:nvSpPr>
          <p:spPr bwMode="auto">
            <a:xfrm>
              <a:off x="5141300" y="3624734"/>
              <a:ext cx="662394" cy="655233"/>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w="9525">
              <a:noFill/>
              <a:round/>
              <a:headEnd/>
              <a:tailEnd/>
            </a:ln>
          </p:spPr>
          <p:txBody>
            <a:bodyPr/>
            <a:lstStyle/>
            <a:p>
              <a:endParaRPr lang="zh-CN" altLang="en-US">
                <a:solidFill>
                  <a:srgbClr val="148CBE"/>
                </a:solidFill>
              </a:endParaRPr>
            </a:p>
          </p:txBody>
        </p:sp>
        <p:sp>
          <p:nvSpPr>
            <p:cNvPr id="38" name="台湾"/>
            <p:cNvSpPr>
              <a:spLocks/>
            </p:cNvSpPr>
            <p:nvPr/>
          </p:nvSpPr>
          <p:spPr bwMode="auto">
            <a:xfrm>
              <a:off x="6387317" y="5024712"/>
              <a:ext cx="189767" cy="458305"/>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w="9525">
              <a:noFill/>
              <a:round/>
              <a:headEnd/>
              <a:tailEnd/>
            </a:ln>
          </p:spPr>
          <p:txBody>
            <a:bodyPr/>
            <a:lstStyle/>
            <a:p>
              <a:endParaRPr lang="zh-CN" altLang="en-US">
                <a:solidFill>
                  <a:srgbClr val="148CBE"/>
                </a:solidFill>
              </a:endParaRPr>
            </a:p>
          </p:txBody>
        </p:sp>
        <p:sp>
          <p:nvSpPr>
            <p:cNvPr id="39" name="海南"/>
            <p:cNvSpPr>
              <a:spLocks/>
            </p:cNvSpPr>
            <p:nvPr/>
          </p:nvSpPr>
          <p:spPr bwMode="auto">
            <a:xfrm>
              <a:off x="4990919" y="5837487"/>
              <a:ext cx="286441" cy="250636"/>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w="9525">
              <a:noFill/>
              <a:round/>
              <a:headEnd/>
              <a:tailEnd/>
            </a:ln>
          </p:spPr>
          <p:txBody>
            <a:bodyPr/>
            <a:lstStyle/>
            <a:p>
              <a:endParaRPr lang="zh-CN" altLang="en-US">
                <a:solidFill>
                  <a:srgbClr val="148CBE"/>
                </a:solidFill>
              </a:endParaRPr>
            </a:p>
          </p:txBody>
        </p:sp>
      </p:grpSp>
      <p:sp>
        <p:nvSpPr>
          <p:cNvPr id="40" name="广东"/>
          <p:cNvSpPr>
            <a:spLocks/>
          </p:cNvSpPr>
          <p:nvPr/>
        </p:nvSpPr>
        <p:spPr bwMode="auto">
          <a:xfrm>
            <a:off x="3878200" y="4968366"/>
            <a:ext cx="784172" cy="620841"/>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bg1"/>
          </a:solidFill>
          <a:ln w="9525">
            <a:noFill/>
            <a:round/>
            <a:headEnd/>
            <a:tailEnd/>
          </a:ln>
          <a:effectLst>
            <a:outerShdw blurRad="152400" dist="63500" dir="2700000" algn="tl" rotWithShape="0">
              <a:schemeClr val="accent2">
                <a:lumMod val="50000"/>
                <a:alpha val="67000"/>
              </a:schemeClr>
            </a:outerShdw>
          </a:effectLst>
        </p:spPr>
        <p:txBody>
          <a:bodyPr/>
          <a:lstStyle/>
          <a:p>
            <a:endParaRPr lang="zh-CN" altLang="en-US">
              <a:solidFill>
                <a:srgbClr val="148CBE"/>
              </a:solidFill>
            </a:endParaRPr>
          </a:p>
        </p:txBody>
      </p:sp>
      <p:sp>
        <p:nvSpPr>
          <p:cNvPr id="41" name="浙江"/>
          <p:cNvSpPr>
            <a:spLocks/>
          </p:cNvSpPr>
          <p:nvPr/>
        </p:nvSpPr>
        <p:spPr bwMode="auto">
          <a:xfrm>
            <a:off x="4687071" y="4264129"/>
            <a:ext cx="373562" cy="432426"/>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bg1"/>
          </a:solidFill>
          <a:ln w="9525">
            <a:noFill/>
            <a:round/>
            <a:headEnd/>
            <a:tailEnd/>
          </a:ln>
          <a:effectLst>
            <a:outerShdw blurRad="152400" dist="63500" dir="2700000" algn="tl" rotWithShape="0">
              <a:schemeClr val="accent2">
                <a:lumMod val="50000"/>
                <a:alpha val="67000"/>
              </a:schemeClr>
            </a:outerShdw>
          </a:effectLst>
        </p:spPr>
        <p:txBody>
          <a:bodyPr/>
          <a:lstStyle/>
          <a:p>
            <a:endParaRPr lang="zh-CN" altLang="en-US">
              <a:solidFill>
                <a:srgbClr val="148CBE"/>
              </a:solidFill>
            </a:endParaRPr>
          </a:p>
        </p:txBody>
      </p:sp>
      <p:sp>
        <p:nvSpPr>
          <p:cNvPr id="42" name="山东"/>
          <p:cNvSpPr>
            <a:spLocks/>
          </p:cNvSpPr>
          <p:nvPr/>
        </p:nvSpPr>
        <p:spPr bwMode="auto">
          <a:xfrm>
            <a:off x="4304246" y="3473406"/>
            <a:ext cx="669942" cy="420071"/>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chemeClr val="bg1"/>
          </a:solidFill>
          <a:ln w="9525">
            <a:noFill/>
            <a:round/>
            <a:headEnd/>
            <a:tailEnd/>
          </a:ln>
          <a:effectLst>
            <a:outerShdw blurRad="152400" dist="63500" dir="2700000" algn="tl" rotWithShape="0">
              <a:schemeClr val="accent2">
                <a:lumMod val="50000"/>
                <a:alpha val="67000"/>
              </a:schemeClr>
            </a:outerShdw>
          </a:effectLst>
        </p:spPr>
        <p:txBody>
          <a:bodyPr/>
          <a:lstStyle/>
          <a:p>
            <a:endParaRPr lang="zh-CN" altLang="en-US">
              <a:solidFill>
                <a:srgbClr val="148CBE"/>
              </a:solidFill>
            </a:endParaRPr>
          </a:p>
        </p:txBody>
      </p:sp>
      <p:cxnSp>
        <p:nvCxnSpPr>
          <p:cNvPr id="46" name="直接连接符 45"/>
          <p:cNvCxnSpPr/>
          <p:nvPr/>
        </p:nvCxnSpPr>
        <p:spPr>
          <a:xfrm>
            <a:off x="4724714" y="3687100"/>
            <a:ext cx="335919" cy="0"/>
          </a:xfrm>
          <a:prstGeom prst="line">
            <a:avLst/>
          </a:prstGeom>
          <a:ln w="12700" cap="rnd">
            <a:solidFill>
              <a:schemeClr val="bg1"/>
            </a:solidFill>
            <a:prstDash val="dash"/>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042706" y="4490738"/>
            <a:ext cx="335919" cy="0"/>
          </a:xfrm>
          <a:prstGeom prst="line">
            <a:avLst/>
          </a:prstGeom>
          <a:ln w="12700" cap="rnd">
            <a:solidFill>
              <a:schemeClr val="bg1"/>
            </a:solidFill>
            <a:prstDash val="dash"/>
            <a:round/>
          </a:ln>
        </p:spPr>
        <p:style>
          <a:lnRef idx="1">
            <a:schemeClr val="accent1"/>
          </a:lnRef>
          <a:fillRef idx="0">
            <a:schemeClr val="accent1"/>
          </a:fillRef>
          <a:effectRef idx="0">
            <a:schemeClr val="accent1"/>
          </a:effectRef>
          <a:fontRef idx="minor">
            <a:schemeClr val="tx1"/>
          </a:fontRef>
        </p:style>
      </p:cxnSp>
      <p:cxnSp>
        <p:nvCxnSpPr>
          <p:cNvPr id="48" name="肘形连接符 47"/>
          <p:cNvCxnSpPr/>
          <p:nvPr/>
        </p:nvCxnSpPr>
        <p:spPr>
          <a:xfrm>
            <a:off x="4264232" y="5302602"/>
            <a:ext cx="277856" cy="197681"/>
          </a:xfrm>
          <a:prstGeom prst="bentConnector3">
            <a:avLst>
              <a:gd name="adj1" fmla="val 4293"/>
            </a:avLst>
          </a:prstGeom>
          <a:ln w="12700" cap="rnd">
            <a:solidFill>
              <a:schemeClr val="bg1"/>
            </a:solidFill>
            <a:prstDash val="dash"/>
            <a:round/>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4468801" y="3605772"/>
            <a:ext cx="138994" cy="138994"/>
          </a:xfrm>
          <a:prstGeom prst="ellipse">
            <a:avLst/>
          </a:prstGeom>
          <a:solidFill>
            <a:schemeClr val="accent1"/>
          </a:solidFill>
          <a:ln w="25400">
            <a:noFill/>
          </a:ln>
          <a:effectLst>
            <a:outerShdw blurRad="419100" dist="38100" dir="270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50" name="椭圆 49"/>
          <p:cNvSpPr/>
          <p:nvPr/>
        </p:nvSpPr>
        <p:spPr>
          <a:xfrm>
            <a:off x="4798826" y="4432859"/>
            <a:ext cx="138994" cy="138994"/>
          </a:xfrm>
          <a:prstGeom prst="ellipse">
            <a:avLst/>
          </a:prstGeom>
          <a:solidFill>
            <a:schemeClr val="accent1"/>
          </a:solidFill>
          <a:ln w="25400">
            <a:noFill/>
          </a:ln>
          <a:effectLst>
            <a:outerShdw blurRad="419100" dist="38100" dir="270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51" name="椭圆 50"/>
          <p:cNvSpPr/>
          <p:nvPr/>
        </p:nvSpPr>
        <p:spPr>
          <a:xfrm>
            <a:off x="4192331" y="5106136"/>
            <a:ext cx="138994" cy="138994"/>
          </a:xfrm>
          <a:prstGeom prst="ellipse">
            <a:avLst/>
          </a:prstGeom>
          <a:solidFill>
            <a:schemeClr val="accent1"/>
          </a:solidFill>
          <a:ln w="25400">
            <a:noFill/>
          </a:ln>
          <a:effectLst>
            <a:outerShdw blurRad="419100" dist="38100" dir="270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52" name="文本框 51"/>
          <p:cNvSpPr txBox="1"/>
          <p:nvPr/>
        </p:nvSpPr>
        <p:spPr>
          <a:xfrm>
            <a:off x="5014323" y="3464563"/>
            <a:ext cx="814388" cy="461665"/>
          </a:xfrm>
          <a:prstGeom prst="rect">
            <a:avLst/>
          </a:prstGeom>
          <a:noFill/>
        </p:spPr>
        <p:txBody>
          <a:bodyPr wrap="square" rtlCol="0">
            <a:spAutoFit/>
          </a:bodyPr>
          <a:lstStyle/>
          <a:p>
            <a:pPr algn="ctr"/>
            <a:r>
              <a:rPr lang="en-US" altLang="zh-CN" sz="2400" dirty="0">
                <a:solidFill>
                  <a:schemeClr val="bg1"/>
                </a:solidFill>
              </a:rPr>
              <a:t>56</a:t>
            </a:r>
            <a:r>
              <a:rPr lang="en-US" altLang="zh-CN" dirty="0">
                <a:solidFill>
                  <a:schemeClr val="bg1"/>
                </a:solidFill>
              </a:rPr>
              <a:t>%</a:t>
            </a:r>
            <a:endParaRPr lang="zh-CN" altLang="en-US" sz="2400" dirty="0">
              <a:solidFill>
                <a:schemeClr val="bg1"/>
              </a:solidFill>
            </a:endParaRPr>
          </a:p>
        </p:txBody>
      </p:sp>
      <p:sp>
        <p:nvSpPr>
          <p:cNvPr id="53" name="文本框 52"/>
          <p:cNvSpPr txBox="1"/>
          <p:nvPr/>
        </p:nvSpPr>
        <p:spPr>
          <a:xfrm>
            <a:off x="5324995" y="4259035"/>
            <a:ext cx="814388" cy="461665"/>
          </a:xfrm>
          <a:prstGeom prst="rect">
            <a:avLst/>
          </a:prstGeom>
          <a:noFill/>
        </p:spPr>
        <p:txBody>
          <a:bodyPr wrap="square" rtlCol="0">
            <a:spAutoFit/>
          </a:bodyPr>
          <a:lstStyle/>
          <a:p>
            <a:pPr algn="ctr"/>
            <a:r>
              <a:rPr lang="en-US" altLang="zh-CN" sz="2400" dirty="0">
                <a:solidFill>
                  <a:schemeClr val="bg1"/>
                </a:solidFill>
              </a:rPr>
              <a:t>34</a:t>
            </a:r>
            <a:r>
              <a:rPr lang="en-US" altLang="zh-CN" dirty="0">
                <a:solidFill>
                  <a:schemeClr val="bg1"/>
                </a:solidFill>
              </a:rPr>
              <a:t>%</a:t>
            </a:r>
            <a:endParaRPr lang="zh-CN" altLang="en-US" sz="2400" dirty="0">
              <a:solidFill>
                <a:schemeClr val="bg1"/>
              </a:solidFill>
            </a:endParaRPr>
          </a:p>
        </p:txBody>
      </p:sp>
      <p:sp>
        <p:nvSpPr>
          <p:cNvPr id="54" name="文本框 53"/>
          <p:cNvSpPr txBox="1"/>
          <p:nvPr/>
        </p:nvSpPr>
        <p:spPr>
          <a:xfrm>
            <a:off x="4461762" y="5272925"/>
            <a:ext cx="814388" cy="461665"/>
          </a:xfrm>
          <a:prstGeom prst="rect">
            <a:avLst/>
          </a:prstGeom>
          <a:noFill/>
        </p:spPr>
        <p:txBody>
          <a:bodyPr wrap="square" rtlCol="0">
            <a:spAutoFit/>
          </a:bodyPr>
          <a:lstStyle/>
          <a:p>
            <a:pPr algn="ctr"/>
            <a:r>
              <a:rPr lang="en-US" altLang="zh-CN" sz="2400" dirty="0">
                <a:solidFill>
                  <a:schemeClr val="bg1"/>
                </a:solidFill>
              </a:rPr>
              <a:t>61</a:t>
            </a:r>
            <a:r>
              <a:rPr lang="en-US" altLang="zh-CN" dirty="0">
                <a:solidFill>
                  <a:schemeClr val="bg1"/>
                </a:solidFill>
              </a:rPr>
              <a:t>%</a:t>
            </a:r>
            <a:endParaRPr lang="zh-CN" altLang="en-US" sz="2400" dirty="0">
              <a:solidFill>
                <a:schemeClr val="bg1"/>
              </a:solidFill>
            </a:endParaRPr>
          </a:p>
        </p:txBody>
      </p:sp>
      <p:sp>
        <p:nvSpPr>
          <p:cNvPr id="55" name="文本框 54"/>
          <p:cNvSpPr txBox="1"/>
          <p:nvPr/>
        </p:nvSpPr>
        <p:spPr>
          <a:xfrm>
            <a:off x="7025770" y="1994069"/>
            <a:ext cx="1842036" cy="338554"/>
          </a:xfrm>
          <a:prstGeom prst="rect">
            <a:avLst/>
          </a:prstGeom>
          <a:noFill/>
        </p:spPr>
        <p:txBody>
          <a:bodyPr wrap="square" rtlCol="0">
            <a:spAutoFit/>
          </a:bodyPr>
          <a:lstStyle/>
          <a:p>
            <a:r>
              <a:rPr lang="en-US" altLang="zh-CN" sz="1600" dirty="0">
                <a:solidFill>
                  <a:schemeClr val="bg1"/>
                </a:solidFill>
                <a:latin typeface="+mj-lt"/>
              </a:rPr>
              <a:t>Shan Dong</a:t>
            </a:r>
            <a:endParaRPr lang="zh-CN" altLang="en-US" sz="1600" dirty="0">
              <a:solidFill>
                <a:schemeClr val="bg1"/>
              </a:solidFill>
              <a:latin typeface="+mj-lt"/>
            </a:endParaRPr>
          </a:p>
        </p:txBody>
      </p:sp>
      <p:sp>
        <p:nvSpPr>
          <p:cNvPr id="59" name="文本框 58"/>
          <p:cNvSpPr txBox="1"/>
          <p:nvPr/>
        </p:nvSpPr>
        <p:spPr>
          <a:xfrm>
            <a:off x="7025769" y="2287894"/>
            <a:ext cx="4603534" cy="757130"/>
          </a:xfrm>
          <a:prstGeom prst="rect">
            <a:avLst/>
          </a:prstGeom>
          <a:noFill/>
        </p:spPr>
        <p:txBody>
          <a:bodyPr wrap="square" rtlCol="0">
            <a:spAutoFit/>
          </a:bodyPr>
          <a:lstStyle/>
          <a:p>
            <a:pPr>
              <a:lnSpc>
                <a:spcPct val="120000"/>
              </a:lnSpc>
            </a:pPr>
            <a:r>
              <a:rPr lang="en-US" altLang="zh-CN" sz="1200" dirty="0">
                <a:solidFill>
                  <a:schemeClr val="bg1"/>
                </a:solidFill>
                <a:latin typeface="+mn-ea"/>
              </a:rPr>
              <a:t>Experience as you’re areference to your, as prudence as your brother and hope as your sentry . Four short to words sum up what your brother </a:t>
            </a:r>
          </a:p>
        </p:txBody>
      </p:sp>
      <p:sp>
        <p:nvSpPr>
          <p:cNvPr id="60" name="文本框 59"/>
          <p:cNvSpPr txBox="1"/>
          <p:nvPr/>
        </p:nvSpPr>
        <p:spPr>
          <a:xfrm>
            <a:off x="7025769" y="3683441"/>
            <a:ext cx="4603534" cy="757130"/>
          </a:xfrm>
          <a:prstGeom prst="rect">
            <a:avLst/>
          </a:prstGeom>
          <a:noFill/>
        </p:spPr>
        <p:txBody>
          <a:bodyPr wrap="square" rtlCol="0">
            <a:spAutoFit/>
          </a:bodyPr>
          <a:lstStyle/>
          <a:p>
            <a:pPr>
              <a:lnSpc>
                <a:spcPct val="120000"/>
              </a:lnSpc>
            </a:pPr>
            <a:r>
              <a:rPr lang="en-US" altLang="zh-CN" sz="1200" dirty="0">
                <a:solidFill>
                  <a:schemeClr val="bg1"/>
                </a:solidFill>
                <a:latin typeface="+mn-ea"/>
              </a:rPr>
              <a:t>Experience as you’re areference to your, as prudence as your brother and hope as your sentry . Four short to words sum up what your brother </a:t>
            </a:r>
          </a:p>
        </p:txBody>
      </p:sp>
      <p:sp>
        <p:nvSpPr>
          <p:cNvPr id="61" name="文本框 60"/>
          <p:cNvSpPr txBox="1"/>
          <p:nvPr/>
        </p:nvSpPr>
        <p:spPr>
          <a:xfrm>
            <a:off x="7025769" y="5082520"/>
            <a:ext cx="4603534" cy="757130"/>
          </a:xfrm>
          <a:prstGeom prst="rect">
            <a:avLst/>
          </a:prstGeom>
          <a:noFill/>
        </p:spPr>
        <p:txBody>
          <a:bodyPr wrap="square" rtlCol="0">
            <a:spAutoFit/>
          </a:bodyPr>
          <a:lstStyle/>
          <a:p>
            <a:pPr>
              <a:lnSpc>
                <a:spcPct val="120000"/>
              </a:lnSpc>
            </a:pPr>
            <a:r>
              <a:rPr lang="en-US" altLang="zh-CN" sz="1200" dirty="0">
                <a:solidFill>
                  <a:schemeClr val="bg1"/>
                </a:solidFill>
                <a:latin typeface="+mn-ea"/>
              </a:rPr>
              <a:t>Experience as you’re areference to your, as prudence as your brother and hope as your sentry . Four short to words sum up what your brother </a:t>
            </a:r>
          </a:p>
        </p:txBody>
      </p:sp>
      <p:sp>
        <p:nvSpPr>
          <p:cNvPr id="62" name="文本框 61"/>
          <p:cNvSpPr txBox="1"/>
          <p:nvPr/>
        </p:nvSpPr>
        <p:spPr>
          <a:xfrm>
            <a:off x="7025770" y="3391870"/>
            <a:ext cx="1976790" cy="338554"/>
          </a:xfrm>
          <a:prstGeom prst="rect">
            <a:avLst/>
          </a:prstGeom>
          <a:noFill/>
        </p:spPr>
        <p:txBody>
          <a:bodyPr wrap="square" rtlCol="0">
            <a:spAutoFit/>
          </a:bodyPr>
          <a:lstStyle/>
          <a:p>
            <a:r>
              <a:rPr lang="en-US" altLang="zh-CN" sz="1600" dirty="0">
                <a:solidFill>
                  <a:schemeClr val="bg1"/>
                </a:solidFill>
                <a:latin typeface="+mj-lt"/>
              </a:rPr>
              <a:t>Fu Jian</a:t>
            </a:r>
            <a:endParaRPr lang="zh-CN" altLang="en-US" sz="1600" dirty="0">
              <a:solidFill>
                <a:schemeClr val="bg1"/>
              </a:solidFill>
              <a:latin typeface="+mj-lt"/>
            </a:endParaRPr>
          </a:p>
        </p:txBody>
      </p:sp>
      <p:sp>
        <p:nvSpPr>
          <p:cNvPr id="63" name="文本框 62"/>
          <p:cNvSpPr txBox="1"/>
          <p:nvPr/>
        </p:nvSpPr>
        <p:spPr>
          <a:xfrm>
            <a:off x="7025770" y="4781291"/>
            <a:ext cx="1976790" cy="338554"/>
          </a:xfrm>
          <a:prstGeom prst="rect">
            <a:avLst/>
          </a:prstGeom>
          <a:noFill/>
        </p:spPr>
        <p:txBody>
          <a:bodyPr wrap="square" rtlCol="0">
            <a:spAutoFit/>
          </a:bodyPr>
          <a:lstStyle/>
          <a:p>
            <a:r>
              <a:rPr lang="en-US" altLang="zh-CN" sz="1600" dirty="0">
                <a:solidFill>
                  <a:schemeClr val="bg1"/>
                </a:solidFill>
                <a:latin typeface="+mj-lt"/>
              </a:rPr>
              <a:t>Guang Dong</a:t>
            </a:r>
            <a:endParaRPr lang="zh-CN" altLang="en-US" sz="1600" dirty="0">
              <a:solidFill>
                <a:schemeClr val="bg1"/>
              </a:solidFill>
              <a:latin typeface="+mj-lt"/>
            </a:endParaRPr>
          </a:p>
        </p:txBody>
      </p:sp>
      <p:sp>
        <p:nvSpPr>
          <p:cNvPr id="64" name="圆角矩形 63"/>
          <p:cNvSpPr/>
          <p:nvPr/>
        </p:nvSpPr>
        <p:spPr>
          <a:xfrm>
            <a:off x="6416949" y="1926078"/>
            <a:ext cx="474536" cy="474536"/>
          </a:xfrm>
          <a:prstGeom prst="roundRect">
            <a:avLst>
              <a:gd name="adj" fmla="val 596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6416949" y="3313441"/>
            <a:ext cx="474536" cy="474536"/>
          </a:xfrm>
          <a:prstGeom prst="roundRect">
            <a:avLst>
              <a:gd name="adj" fmla="val 5962"/>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6416949" y="4728193"/>
            <a:ext cx="474536" cy="474536"/>
          </a:xfrm>
          <a:prstGeom prst="roundRect">
            <a:avLst>
              <a:gd name="adj" fmla="val 596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山东"/>
          <p:cNvSpPr>
            <a:spLocks/>
          </p:cNvSpPr>
          <p:nvPr/>
        </p:nvSpPr>
        <p:spPr bwMode="auto">
          <a:xfrm>
            <a:off x="6511927" y="2074126"/>
            <a:ext cx="284582" cy="178440"/>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chemeClr val="accent1"/>
          </a:solidFill>
          <a:ln w="9525">
            <a:noFill/>
            <a:round/>
            <a:headEnd/>
            <a:tailEnd/>
          </a:ln>
          <a:effectLst/>
        </p:spPr>
        <p:txBody>
          <a:bodyPr/>
          <a:lstStyle/>
          <a:p>
            <a:endParaRPr lang="zh-CN" altLang="en-US">
              <a:solidFill>
                <a:srgbClr val="148CBE"/>
              </a:solidFill>
            </a:endParaRPr>
          </a:p>
        </p:txBody>
      </p:sp>
      <p:sp>
        <p:nvSpPr>
          <p:cNvPr id="57" name="浙江"/>
          <p:cNvSpPr>
            <a:spLocks/>
          </p:cNvSpPr>
          <p:nvPr/>
        </p:nvSpPr>
        <p:spPr bwMode="auto">
          <a:xfrm>
            <a:off x="6566541" y="3449217"/>
            <a:ext cx="175352" cy="202984"/>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bg1"/>
          </a:solidFill>
          <a:ln w="9525">
            <a:noFill/>
            <a:round/>
            <a:headEnd/>
            <a:tailEnd/>
          </a:ln>
          <a:effectLst/>
        </p:spPr>
        <p:txBody>
          <a:bodyPr/>
          <a:lstStyle/>
          <a:p>
            <a:endParaRPr lang="zh-CN" altLang="en-US">
              <a:solidFill>
                <a:srgbClr val="148CBE"/>
              </a:solidFill>
            </a:endParaRPr>
          </a:p>
        </p:txBody>
      </p:sp>
      <p:sp>
        <p:nvSpPr>
          <p:cNvPr id="58" name="广东"/>
          <p:cNvSpPr>
            <a:spLocks/>
          </p:cNvSpPr>
          <p:nvPr/>
        </p:nvSpPr>
        <p:spPr bwMode="auto">
          <a:xfrm>
            <a:off x="6510559" y="4876996"/>
            <a:ext cx="287316" cy="227472"/>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accent1"/>
          </a:solidFill>
          <a:ln w="9525">
            <a:noFill/>
            <a:round/>
            <a:headEnd/>
            <a:tailEnd/>
          </a:ln>
          <a:effectLst/>
        </p:spPr>
        <p:txBody>
          <a:bodyPr/>
          <a:lstStyle/>
          <a:p>
            <a:endParaRPr lang="zh-CN" altLang="en-US">
              <a:solidFill>
                <a:srgbClr val="148CBE"/>
              </a:solidFill>
            </a:endParaRPr>
          </a:p>
        </p:txBody>
      </p:sp>
      <p:sp>
        <p:nvSpPr>
          <p:cNvPr id="73" name="文本框 72"/>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74" name="矩形 73"/>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75" name="圆角矩形 74"/>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05</a:t>
            </a:r>
            <a:endParaRPr lang="zh-CN" altLang="en-US" sz="3200" dirty="0">
              <a:solidFill>
                <a:schemeClr val="accent2"/>
              </a:solidFill>
            </a:endParaRPr>
          </a:p>
        </p:txBody>
      </p:sp>
    </p:spTree>
    <p:extLst>
      <p:ext uri="{BB962C8B-B14F-4D97-AF65-F5344CB8AC3E}">
        <p14:creationId xmlns:p14="http://schemas.microsoft.com/office/powerpoint/2010/main" val="402386563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1000"/>
                                        <p:tgtEl>
                                          <p:spTgt spid="7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wipe(left)">
                                      <p:cBhvr>
                                        <p:cTn id="10" dur="1000"/>
                                        <p:tgtEl>
                                          <p:spTgt spid="7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fade">
                                      <p:cBhvr>
                                        <p:cTn id="13" dur="500"/>
                                        <p:tgtEl>
                                          <p:spTgt spid="75"/>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75"/>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75"/>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500"/>
                                        <p:tgtEl>
                                          <p:spTgt spid="76"/>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76"/>
                                        </p:tgtEl>
                                        <p:attrNameLst>
                                          <p:attrName>ppt_x</p:attrName>
                                          <p:attrName>ppt_y</p:attrName>
                                        </p:attrNameLst>
                                      </p:cBhvr>
                                      <p:rCtr x="0" y="-1921"/>
                                    </p:animMotion>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35" presetClass="path" presetSubtype="0" decel="40000" fill="hold" nodeType="withEffect">
                                  <p:stCondLst>
                                    <p:cond delay="0"/>
                                  </p:stCondLst>
                                  <p:childTnLst>
                                    <p:animMotion origin="layout" path="M 0.03073 -4.81481E-6 L -0.15924 -4.81481E-6 " pathEditMode="relative" rAng="0" ptsTypes="AA">
                                      <p:cBhvr>
                                        <p:cTn id="27" dur="750" spd="-100000" fill="hold"/>
                                        <p:tgtEl>
                                          <p:spTgt spid="7"/>
                                        </p:tgtEl>
                                        <p:attrNameLst>
                                          <p:attrName>ppt_x</p:attrName>
                                          <p:attrName>ppt_y</p:attrName>
                                        </p:attrNameLst>
                                      </p:cBhvr>
                                      <p:rCtr x="-9505" y="0"/>
                                    </p:animMotion>
                                  </p:childTnLst>
                                </p:cTn>
                              </p:par>
                              <p:par>
                                <p:cTn id="28" presetID="35" presetClass="path" presetSubtype="0" accel="40000" decel="40000" fill="hold" nodeType="withEffect">
                                  <p:stCondLst>
                                    <p:cond delay="750"/>
                                  </p:stCondLst>
                                  <p:childTnLst>
                                    <p:animMotion origin="layout" path="M 0.03073 -4.81481E-6 L 0 -4.81481E-6 " pathEditMode="relative" rAng="0" ptsTypes="AA">
                                      <p:cBhvr>
                                        <p:cTn id="29" dur="750" fill="hold"/>
                                        <p:tgtEl>
                                          <p:spTgt spid="7"/>
                                        </p:tgtEl>
                                        <p:attrNameLst>
                                          <p:attrName>ppt_x</p:attrName>
                                          <p:attrName>ppt_y</p:attrName>
                                        </p:attrNameLst>
                                      </p:cBhvr>
                                      <p:rCtr x="-1536" y="0"/>
                                    </p:animMotion>
                                  </p:childTnLst>
                                </p:cTn>
                              </p:par>
                              <p:par>
                                <p:cTn id="30" presetID="10" presetClass="entr" presetSubtype="0" fill="hold" grpId="0" nodeType="withEffect">
                                  <p:stCondLst>
                                    <p:cond delay="150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750"/>
                                        <p:tgtEl>
                                          <p:spTgt spid="40"/>
                                        </p:tgtEl>
                                      </p:cBhvr>
                                    </p:animEffect>
                                  </p:childTnLst>
                                </p:cTn>
                              </p:par>
                              <p:par>
                                <p:cTn id="33" presetID="10" presetClass="entr" presetSubtype="0" fill="hold" grpId="0" nodeType="withEffect">
                                  <p:stCondLst>
                                    <p:cond delay="150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750"/>
                                        <p:tgtEl>
                                          <p:spTgt spid="42"/>
                                        </p:tgtEl>
                                      </p:cBhvr>
                                    </p:animEffect>
                                  </p:childTnLst>
                                </p:cTn>
                              </p:par>
                              <p:par>
                                <p:cTn id="36" presetID="10" presetClass="entr" presetSubtype="0" fill="hold" grpId="0" nodeType="withEffect">
                                  <p:stCondLst>
                                    <p:cond delay="150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750"/>
                                        <p:tgtEl>
                                          <p:spTgt spid="41"/>
                                        </p:tgtEl>
                                      </p:cBhvr>
                                    </p:animEffect>
                                  </p:childTnLst>
                                </p:cTn>
                              </p:par>
                              <p:par>
                                <p:cTn id="39" presetID="53" presetClass="entr" presetSubtype="16" fill="hold" grpId="0" nodeType="withEffect">
                                  <p:stCondLst>
                                    <p:cond delay="1500"/>
                                  </p:stCondLst>
                                  <p:childTnLst>
                                    <p:set>
                                      <p:cBhvr>
                                        <p:cTn id="40" dur="1" fill="hold">
                                          <p:stCondLst>
                                            <p:cond delay="0"/>
                                          </p:stCondLst>
                                        </p:cTn>
                                        <p:tgtEl>
                                          <p:spTgt spid="49"/>
                                        </p:tgtEl>
                                        <p:attrNameLst>
                                          <p:attrName>style.visibility</p:attrName>
                                        </p:attrNameLst>
                                      </p:cBhvr>
                                      <p:to>
                                        <p:strVal val="visible"/>
                                      </p:to>
                                    </p:set>
                                    <p:anim calcmode="lin" valueType="num">
                                      <p:cBhvr>
                                        <p:cTn id="41" dur="750" fill="hold"/>
                                        <p:tgtEl>
                                          <p:spTgt spid="49"/>
                                        </p:tgtEl>
                                        <p:attrNameLst>
                                          <p:attrName>ppt_w</p:attrName>
                                        </p:attrNameLst>
                                      </p:cBhvr>
                                      <p:tavLst>
                                        <p:tav tm="0">
                                          <p:val>
                                            <p:fltVal val="0"/>
                                          </p:val>
                                        </p:tav>
                                        <p:tav tm="100000">
                                          <p:val>
                                            <p:strVal val="#ppt_w"/>
                                          </p:val>
                                        </p:tav>
                                      </p:tavLst>
                                    </p:anim>
                                    <p:anim calcmode="lin" valueType="num">
                                      <p:cBhvr>
                                        <p:cTn id="42" dur="750" fill="hold"/>
                                        <p:tgtEl>
                                          <p:spTgt spid="49"/>
                                        </p:tgtEl>
                                        <p:attrNameLst>
                                          <p:attrName>ppt_h</p:attrName>
                                        </p:attrNameLst>
                                      </p:cBhvr>
                                      <p:tavLst>
                                        <p:tav tm="0">
                                          <p:val>
                                            <p:fltVal val="0"/>
                                          </p:val>
                                        </p:tav>
                                        <p:tav tm="100000">
                                          <p:val>
                                            <p:strVal val="#ppt_h"/>
                                          </p:val>
                                        </p:tav>
                                      </p:tavLst>
                                    </p:anim>
                                    <p:animEffect transition="in" filter="fade">
                                      <p:cBhvr>
                                        <p:cTn id="43" dur="750"/>
                                        <p:tgtEl>
                                          <p:spTgt spid="49"/>
                                        </p:tgtEl>
                                      </p:cBhvr>
                                    </p:animEffect>
                                  </p:childTnLst>
                                </p:cTn>
                              </p:par>
                              <p:par>
                                <p:cTn id="44" presetID="53" presetClass="entr" presetSubtype="16" fill="hold" grpId="0" nodeType="withEffect">
                                  <p:stCondLst>
                                    <p:cond delay="1500"/>
                                  </p:stCondLst>
                                  <p:childTnLst>
                                    <p:set>
                                      <p:cBhvr>
                                        <p:cTn id="45" dur="1" fill="hold">
                                          <p:stCondLst>
                                            <p:cond delay="0"/>
                                          </p:stCondLst>
                                        </p:cTn>
                                        <p:tgtEl>
                                          <p:spTgt spid="50"/>
                                        </p:tgtEl>
                                        <p:attrNameLst>
                                          <p:attrName>style.visibility</p:attrName>
                                        </p:attrNameLst>
                                      </p:cBhvr>
                                      <p:to>
                                        <p:strVal val="visible"/>
                                      </p:to>
                                    </p:set>
                                    <p:anim calcmode="lin" valueType="num">
                                      <p:cBhvr>
                                        <p:cTn id="46" dur="750" fill="hold"/>
                                        <p:tgtEl>
                                          <p:spTgt spid="50"/>
                                        </p:tgtEl>
                                        <p:attrNameLst>
                                          <p:attrName>ppt_w</p:attrName>
                                        </p:attrNameLst>
                                      </p:cBhvr>
                                      <p:tavLst>
                                        <p:tav tm="0">
                                          <p:val>
                                            <p:fltVal val="0"/>
                                          </p:val>
                                        </p:tav>
                                        <p:tav tm="100000">
                                          <p:val>
                                            <p:strVal val="#ppt_w"/>
                                          </p:val>
                                        </p:tav>
                                      </p:tavLst>
                                    </p:anim>
                                    <p:anim calcmode="lin" valueType="num">
                                      <p:cBhvr>
                                        <p:cTn id="47" dur="750" fill="hold"/>
                                        <p:tgtEl>
                                          <p:spTgt spid="50"/>
                                        </p:tgtEl>
                                        <p:attrNameLst>
                                          <p:attrName>ppt_h</p:attrName>
                                        </p:attrNameLst>
                                      </p:cBhvr>
                                      <p:tavLst>
                                        <p:tav tm="0">
                                          <p:val>
                                            <p:fltVal val="0"/>
                                          </p:val>
                                        </p:tav>
                                        <p:tav tm="100000">
                                          <p:val>
                                            <p:strVal val="#ppt_h"/>
                                          </p:val>
                                        </p:tav>
                                      </p:tavLst>
                                    </p:anim>
                                    <p:animEffect transition="in" filter="fade">
                                      <p:cBhvr>
                                        <p:cTn id="48" dur="750"/>
                                        <p:tgtEl>
                                          <p:spTgt spid="50"/>
                                        </p:tgtEl>
                                      </p:cBhvr>
                                    </p:animEffect>
                                  </p:childTnLst>
                                </p:cTn>
                              </p:par>
                              <p:par>
                                <p:cTn id="49" presetID="53" presetClass="entr" presetSubtype="16" fill="hold" grpId="0" nodeType="withEffect">
                                  <p:stCondLst>
                                    <p:cond delay="1500"/>
                                  </p:stCondLst>
                                  <p:childTnLst>
                                    <p:set>
                                      <p:cBhvr>
                                        <p:cTn id="50" dur="1" fill="hold">
                                          <p:stCondLst>
                                            <p:cond delay="0"/>
                                          </p:stCondLst>
                                        </p:cTn>
                                        <p:tgtEl>
                                          <p:spTgt spid="51"/>
                                        </p:tgtEl>
                                        <p:attrNameLst>
                                          <p:attrName>style.visibility</p:attrName>
                                        </p:attrNameLst>
                                      </p:cBhvr>
                                      <p:to>
                                        <p:strVal val="visible"/>
                                      </p:to>
                                    </p:set>
                                    <p:anim calcmode="lin" valueType="num">
                                      <p:cBhvr>
                                        <p:cTn id="51" dur="750" fill="hold"/>
                                        <p:tgtEl>
                                          <p:spTgt spid="51"/>
                                        </p:tgtEl>
                                        <p:attrNameLst>
                                          <p:attrName>ppt_w</p:attrName>
                                        </p:attrNameLst>
                                      </p:cBhvr>
                                      <p:tavLst>
                                        <p:tav tm="0">
                                          <p:val>
                                            <p:fltVal val="0"/>
                                          </p:val>
                                        </p:tav>
                                        <p:tav tm="100000">
                                          <p:val>
                                            <p:strVal val="#ppt_w"/>
                                          </p:val>
                                        </p:tav>
                                      </p:tavLst>
                                    </p:anim>
                                    <p:anim calcmode="lin" valueType="num">
                                      <p:cBhvr>
                                        <p:cTn id="52" dur="750" fill="hold"/>
                                        <p:tgtEl>
                                          <p:spTgt spid="51"/>
                                        </p:tgtEl>
                                        <p:attrNameLst>
                                          <p:attrName>ppt_h</p:attrName>
                                        </p:attrNameLst>
                                      </p:cBhvr>
                                      <p:tavLst>
                                        <p:tav tm="0">
                                          <p:val>
                                            <p:fltVal val="0"/>
                                          </p:val>
                                        </p:tav>
                                        <p:tav tm="100000">
                                          <p:val>
                                            <p:strVal val="#ppt_h"/>
                                          </p:val>
                                        </p:tav>
                                      </p:tavLst>
                                    </p:anim>
                                    <p:animEffect transition="in" filter="fade">
                                      <p:cBhvr>
                                        <p:cTn id="53" dur="750"/>
                                        <p:tgtEl>
                                          <p:spTgt spid="51"/>
                                        </p:tgtEl>
                                      </p:cBhvr>
                                    </p:animEffect>
                                  </p:childTnLst>
                                </p:cTn>
                              </p:par>
                              <p:par>
                                <p:cTn id="54" presetID="22" presetClass="entr" presetSubtype="8" fill="hold" nodeType="withEffect">
                                  <p:stCondLst>
                                    <p:cond delay="1500"/>
                                  </p:stCondLst>
                                  <p:childTnLst>
                                    <p:set>
                                      <p:cBhvr>
                                        <p:cTn id="55" dur="1" fill="hold">
                                          <p:stCondLst>
                                            <p:cond delay="0"/>
                                          </p:stCondLst>
                                        </p:cTn>
                                        <p:tgtEl>
                                          <p:spTgt spid="46"/>
                                        </p:tgtEl>
                                        <p:attrNameLst>
                                          <p:attrName>style.visibility</p:attrName>
                                        </p:attrNameLst>
                                      </p:cBhvr>
                                      <p:to>
                                        <p:strVal val="visible"/>
                                      </p:to>
                                    </p:set>
                                    <p:animEffect transition="in" filter="wipe(left)">
                                      <p:cBhvr>
                                        <p:cTn id="56" dur="750"/>
                                        <p:tgtEl>
                                          <p:spTgt spid="46"/>
                                        </p:tgtEl>
                                      </p:cBhvr>
                                    </p:animEffect>
                                  </p:childTnLst>
                                </p:cTn>
                              </p:par>
                              <p:par>
                                <p:cTn id="57" presetID="22" presetClass="entr" presetSubtype="8" fill="hold" nodeType="withEffect">
                                  <p:stCondLst>
                                    <p:cond delay="1500"/>
                                  </p:stCondLst>
                                  <p:childTnLst>
                                    <p:set>
                                      <p:cBhvr>
                                        <p:cTn id="58" dur="1" fill="hold">
                                          <p:stCondLst>
                                            <p:cond delay="0"/>
                                          </p:stCondLst>
                                        </p:cTn>
                                        <p:tgtEl>
                                          <p:spTgt spid="47"/>
                                        </p:tgtEl>
                                        <p:attrNameLst>
                                          <p:attrName>style.visibility</p:attrName>
                                        </p:attrNameLst>
                                      </p:cBhvr>
                                      <p:to>
                                        <p:strVal val="visible"/>
                                      </p:to>
                                    </p:set>
                                    <p:animEffect transition="in" filter="wipe(left)">
                                      <p:cBhvr>
                                        <p:cTn id="59" dur="750"/>
                                        <p:tgtEl>
                                          <p:spTgt spid="47"/>
                                        </p:tgtEl>
                                      </p:cBhvr>
                                    </p:animEffect>
                                  </p:childTnLst>
                                </p:cTn>
                              </p:par>
                              <p:par>
                                <p:cTn id="60" presetID="22" presetClass="entr" presetSubtype="8" fill="hold" nodeType="withEffect">
                                  <p:stCondLst>
                                    <p:cond delay="1500"/>
                                  </p:stCondLst>
                                  <p:childTnLst>
                                    <p:set>
                                      <p:cBhvr>
                                        <p:cTn id="61" dur="1" fill="hold">
                                          <p:stCondLst>
                                            <p:cond delay="0"/>
                                          </p:stCondLst>
                                        </p:cTn>
                                        <p:tgtEl>
                                          <p:spTgt spid="48"/>
                                        </p:tgtEl>
                                        <p:attrNameLst>
                                          <p:attrName>style.visibility</p:attrName>
                                        </p:attrNameLst>
                                      </p:cBhvr>
                                      <p:to>
                                        <p:strVal val="visible"/>
                                      </p:to>
                                    </p:set>
                                    <p:animEffect transition="in" filter="wipe(left)">
                                      <p:cBhvr>
                                        <p:cTn id="62" dur="750"/>
                                        <p:tgtEl>
                                          <p:spTgt spid="48"/>
                                        </p:tgtEl>
                                      </p:cBhvr>
                                    </p:animEffect>
                                  </p:childTnLst>
                                </p:cTn>
                              </p:par>
                              <p:par>
                                <p:cTn id="63" presetID="53" presetClass="entr" presetSubtype="16" fill="hold" grpId="0" nodeType="withEffect">
                                  <p:stCondLst>
                                    <p:cond delay="1500"/>
                                  </p:stCondLst>
                                  <p:childTnLst>
                                    <p:set>
                                      <p:cBhvr>
                                        <p:cTn id="64" dur="1" fill="hold">
                                          <p:stCondLst>
                                            <p:cond delay="0"/>
                                          </p:stCondLst>
                                        </p:cTn>
                                        <p:tgtEl>
                                          <p:spTgt spid="64"/>
                                        </p:tgtEl>
                                        <p:attrNameLst>
                                          <p:attrName>style.visibility</p:attrName>
                                        </p:attrNameLst>
                                      </p:cBhvr>
                                      <p:to>
                                        <p:strVal val="visible"/>
                                      </p:to>
                                    </p:set>
                                    <p:anim calcmode="lin" valueType="num">
                                      <p:cBhvr>
                                        <p:cTn id="65" dur="750" fill="hold"/>
                                        <p:tgtEl>
                                          <p:spTgt spid="64"/>
                                        </p:tgtEl>
                                        <p:attrNameLst>
                                          <p:attrName>ppt_w</p:attrName>
                                        </p:attrNameLst>
                                      </p:cBhvr>
                                      <p:tavLst>
                                        <p:tav tm="0">
                                          <p:val>
                                            <p:fltVal val="0"/>
                                          </p:val>
                                        </p:tav>
                                        <p:tav tm="100000">
                                          <p:val>
                                            <p:strVal val="#ppt_w"/>
                                          </p:val>
                                        </p:tav>
                                      </p:tavLst>
                                    </p:anim>
                                    <p:anim calcmode="lin" valueType="num">
                                      <p:cBhvr>
                                        <p:cTn id="66" dur="750" fill="hold"/>
                                        <p:tgtEl>
                                          <p:spTgt spid="64"/>
                                        </p:tgtEl>
                                        <p:attrNameLst>
                                          <p:attrName>ppt_h</p:attrName>
                                        </p:attrNameLst>
                                      </p:cBhvr>
                                      <p:tavLst>
                                        <p:tav tm="0">
                                          <p:val>
                                            <p:fltVal val="0"/>
                                          </p:val>
                                        </p:tav>
                                        <p:tav tm="100000">
                                          <p:val>
                                            <p:strVal val="#ppt_h"/>
                                          </p:val>
                                        </p:tav>
                                      </p:tavLst>
                                    </p:anim>
                                    <p:animEffect transition="in" filter="fade">
                                      <p:cBhvr>
                                        <p:cTn id="67" dur="750"/>
                                        <p:tgtEl>
                                          <p:spTgt spid="64"/>
                                        </p:tgtEl>
                                      </p:cBhvr>
                                    </p:animEffect>
                                  </p:childTnLst>
                                </p:cTn>
                              </p:par>
                              <p:par>
                                <p:cTn id="68" presetID="53" presetClass="entr" presetSubtype="16" fill="hold" grpId="0" nodeType="withEffect">
                                  <p:stCondLst>
                                    <p:cond delay="1500"/>
                                  </p:stCondLst>
                                  <p:childTnLst>
                                    <p:set>
                                      <p:cBhvr>
                                        <p:cTn id="69" dur="1" fill="hold">
                                          <p:stCondLst>
                                            <p:cond delay="0"/>
                                          </p:stCondLst>
                                        </p:cTn>
                                        <p:tgtEl>
                                          <p:spTgt spid="65"/>
                                        </p:tgtEl>
                                        <p:attrNameLst>
                                          <p:attrName>style.visibility</p:attrName>
                                        </p:attrNameLst>
                                      </p:cBhvr>
                                      <p:to>
                                        <p:strVal val="visible"/>
                                      </p:to>
                                    </p:set>
                                    <p:anim calcmode="lin" valueType="num">
                                      <p:cBhvr>
                                        <p:cTn id="70" dur="750" fill="hold"/>
                                        <p:tgtEl>
                                          <p:spTgt spid="65"/>
                                        </p:tgtEl>
                                        <p:attrNameLst>
                                          <p:attrName>ppt_w</p:attrName>
                                        </p:attrNameLst>
                                      </p:cBhvr>
                                      <p:tavLst>
                                        <p:tav tm="0">
                                          <p:val>
                                            <p:fltVal val="0"/>
                                          </p:val>
                                        </p:tav>
                                        <p:tav tm="100000">
                                          <p:val>
                                            <p:strVal val="#ppt_w"/>
                                          </p:val>
                                        </p:tav>
                                      </p:tavLst>
                                    </p:anim>
                                    <p:anim calcmode="lin" valueType="num">
                                      <p:cBhvr>
                                        <p:cTn id="71" dur="750" fill="hold"/>
                                        <p:tgtEl>
                                          <p:spTgt spid="65"/>
                                        </p:tgtEl>
                                        <p:attrNameLst>
                                          <p:attrName>ppt_h</p:attrName>
                                        </p:attrNameLst>
                                      </p:cBhvr>
                                      <p:tavLst>
                                        <p:tav tm="0">
                                          <p:val>
                                            <p:fltVal val="0"/>
                                          </p:val>
                                        </p:tav>
                                        <p:tav tm="100000">
                                          <p:val>
                                            <p:strVal val="#ppt_h"/>
                                          </p:val>
                                        </p:tav>
                                      </p:tavLst>
                                    </p:anim>
                                    <p:animEffect transition="in" filter="fade">
                                      <p:cBhvr>
                                        <p:cTn id="72" dur="750"/>
                                        <p:tgtEl>
                                          <p:spTgt spid="65"/>
                                        </p:tgtEl>
                                      </p:cBhvr>
                                    </p:animEffect>
                                  </p:childTnLst>
                                </p:cTn>
                              </p:par>
                              <p:par>
                                <p:cTn id="73" presetID="53" presetClass="entr" presetSubtype="16" fill="hold" grpId="0" nodeType="withEffect">
                                  <p:stCondLst>
                                    <p:cond delay="1500"/>
                                  </p:stCondLst>
                                  <p:childTnLst>
                                    <p:set>
                                      <p:cBhvr>
                                        <p:cTn id="74" dur="1" fill="hold">
                                          <p:stCondLst>
                                            <p:cond delay="0"/>
                                          </p:stCondLst>
                                        </p:cTn>
                                        <p:tgtEl>
                                          <p:spTgt spid="66"/>
                                        </p:tgtEl>
                                        <p:attrNameLst>
                                          <p:attrName>style.visibility</p:attrName>
                                        </p:attrNameLst>
                                      </p:cBhvr>
                                      <p:to>
                                        <p:strVal val="visible"/>
                                      </p:to>
                                    </p:set>
                                    <p:anim calcmode="lin" valueType="num">
                                      <p:cBhvr>
                                        <p:cTn id="75" dur="750" fill="hold"/>
                                        <p:tgtEl>
                                          <p:spTgt spid="66"/>
                                        </p:tgtEl>
                                        <p:attrNameLst>
                                          <p:attrName>ppt_w</p:attrName>
                                        </p:attrNameLst>
                                      </p:cBhvr>
                                      <p:tavLst>
                                        <p:tav tm="0">
                                          <p:val>
                                            <p:fltVal val="0"/>
                                          </p:val>
                                        </p:tav>
                                        <p:tav tm="100000">
                                          <p:val>
                                            <p:strVal val="#ppt_w"/>
                                          </p:val>
                                        </p:tav>
                                      </p:tavLst>
                                    </p:anim>
                                    <p:anim calcmode="lin" valueType="num">
                                      <p:cBhvr>
                                        <p:cTn id="76" dur="750" fill="hold"/>
                                        <p:tgtEl>
                                          <p:spTgt spid="66"/>
                                        </p:tgtEl>
                                        <p:attrNameLst>
                                          <p:attrName>ppt_h</p:attrName>
                                        </p:attrNameLst>
                                      </p:cBhvr>
                                      <p:tavLst>
                                        <p:tav tm="0">
                                          <p:val>
                                            <p:fltVal val="0"/>
                                          </p:val>
                                        </p:tav>
                                        <p:tav tm="100000">
                                          <p:val>
                                            <p:strVal val="#ppt_h"/>
                                          </p:val>
                                        </p:tav>
                                      </p:tavLst>
                                    </p:anim>
                                    <p:animEffect transition="in" filter="fade">
                                      <p:cBhvr>
                                        <p:cTn id="77" dur="750"/>
                                        <p:tgtEl>
                                          <p:spTgt spid="66"/>
                                        </p:tgtEl>
                                      </p:cBhvr>
                                    </p:animEffect>
                                  </p:childTnLst>
                                </p:cTn>
                              </p:par>
                              <p:par>
                                <p:cTn id="78" presetID="53" presetClass="entr" presetSubtype="16" fill="hold" grpId="0" nodeType="withEffect">
                                  <p:stCondLst>
                                    <p:cond delay="2250"/>
                                  </p:stCondLst>
                                  <p:childTnLst>
                                    <p:set>
                                      <p:cBhvr>
                                        <p:cTn id="79" dur="1" fill="hold">
                                          <p:stCondLst>
                                            <p:cond delay="0"/>
                                          </p:stCondLst>
                                        </p:cTn>
                                        <p:tgtEl>
                                          <p:spTgt spid="52"/>
                                        </p:tgtEl>
                                        <p:attrNameLst>
                                          <p:attrName>style.visibility</p:attrName>
                                        </p:attrNameLst>
                                      </p:cBhvr>
                                      <p:to>
                                        <p:strVal val="visible"/>
                                      </p:to>
                                    </p:set>
                                    <p:anim calcmode="lin" valueType="num">
                                      <p:cBhvr>
                                        <p:cTn id="80" dur="750" fill="hold"/>
                                        <p:tgtEl>
                                          <p:spTgt spid="52"/>
                                        </p:tgtEl>
                                        <p:attrNameLst>
                                          <p:attrName>ppt_w</p:attrName>
                                        </p:attrNameLst>
                                      </p:cBhvr>
                                      <p:tavLst>
                                        <p:tav tm="0">
                                          <p:val>
                                            <p:fltVal val="0"/>
                                          </p:val>
                                        </p:tav>
                                        <p:tav tm="100000">
                                          <p:val>
                                            <p:strVal val="#ppt_w"/>
                                          </p:val>
                                        </p:tav>
                                      </p:tavLst>
                                    </p:anim>
                                    <p:anim calcmode="lin" valueType="num">
                                      <p:cBhvr>
                                        <p:cTn id="81" dur="750" fill="hold"/>
                                        <p:tgtEl>
                                          <p:spTgt spid="52"/>
                                        </p:tgtEl>
                                        <p:attrNameLst>
                                          <p:attrName>ppt_h</p:attrName>
                                        </p:attrNameLst>
                                      </p:cBhvr>
                                      <p:tavLst>
                                        <p:tav tm="0">
                                          <p:val>
                                            <p:fltVal val="0"/>
                                          </p:val>
                                        </p:tav>
                                        <p:tav tm="100000">
                                          <p:val>
                                            <p:strVal val="#ppt_h"/>
                                          </p:val>
                                        </p:tav>
                                      </p:tavLst>
                                    </p:anim>
                                    <p:animEffect transition="in" filter="fade">
                                      <p:cBhvr>
                                        <p:cTn id="82" dur="750"/>
                                        <p:tgtEl>
                                          <p:spTgt spid="52"/>
                                        </p:tgtEl>
                                      </p:cBhvr>
                                    </p:animEffect>
                                  </p:childTnLst>
                                </p:cTn>
                              </p:par>
                              <p:par>
                                <p:cTn id="83" presetID="53" presetClass="entr" presetSubtype="16" fill="hold" grpId="0" nodeType="withEffect">
                                  <p:stCondLst>
                                    <p:cond delay="2250"/>
                                  </p:stCondLst>
                                  <p:childTnLst>
                                    <p:set>
                                      <p:cBhvr>
                                        <p:cTn id="84" dur="1" fill="hold">
                                          <p:stCondLst>
                                            <p:cond delay="0"/>
                                          </p:stCondLst>
                                        </p:cTn>
                                        <p:tgtEl>
                                          <p:spTgt spid="53"/>
                                        </p:tgtEl>
                                        <p:attrNameLst>
                                          <p:attrName>style.visibility</p:attrName>
                                        </p:attrNameLst>
                                      </p:cBhvr>
                                      <p:to>
                                        <p:strVal val="visible"/>
                                      </p:to>
                                    </p:set>
                                    <p:anim calcmode="lin" valueType="num">
                                      <p:cBhvr>
                                        <p:cTn id="85" dur="750" fill="hold"/>
                                        <p:tgtEl>
                                          <p:spTgt spid="53"/>
                                        </p:tgtEl>
                                        <p:attrNameLst>
                                          <p:attrName>ppt_w</p:attrName>
                                        </p:attrNameLst>
                                      </p:cBhvr>
                                      <p:tavLst>
                                        <p:tav tm="0">
                                          <p:val>
                                            <p:fltVal val="0"/>
                                          </p:val>
                                        </p:tav>
                                        <p:tav tm="100000">
                                          <p:val>
                                            <p:strVal val="#ppt_w"/>
                                          </p:val>
                                        </p:tav>
                                      </p:tavLst>
                                    </p:anim>
                                    <p:anim calcmode="lin" valueType="num">
                                      <p:cBhvr>
                                        <p:cTn id="86" dur="750" fill="hold"/>
                                        <p:tgtEl>
                                          <p:spTgt spid="53"/>
                                        </p:tgtEl>
                                        <p:attrNameLst>
                                          <p:attrName>ppt_h</p:attrName>
                                        </p:attrNameLst>
                                      </p:cBhvr>
                                      <p:tavLst>
                                        <p:tav tm="0">
                                          <p:val>
                                            <p:fltVal val="0"/>
                                          </p:val>
                                        </p:tav>
                                        <p:tav tm="100000">
                                          <p:val>
                                            <p:strVal val="#ppt_h"/>
                                          </p:val>
                                        </p:tav>
                                      </p:tavLst>
                                    </p:anim>
                                    <p:animEffect transition="in" filter="fade">
                                      <p:cBhvr>
                                        <p:cTn id="87" dur="750"/>
                                        <p:tgtEl>
                                          <p:spTgt spid="53"/>
                                        </p:tgtEl>
                                      </p:cBhvr>
                                    </p:animEffect>
                                  </p:childTnLst>
                                </p:cTn>
                              </p:par>
                              <p:par>
                                <p:cTn id="88" presetID="53" presetClass="entr" presetSubtype="16" fill="hold" grpId="0" nodeType="withEffect">
                                  <p:stCondLst>
                                    <p:cond delay="2250"/>
                                  </p:stCondLst>
                                  <p:childTnLst>
                                    <p:set>
                                      <p:cBhvr>
                                        <p:cTn id="89" dur="1" fill="hold">
                                          <p:stCondLst>
                                            <p:cond delay="0"/>
                                          </p:stCondLst>
                                        </p:cTn>
                                        <p:tgtEl>
                                          <p:spTgt spid="54"/>
                                        </p:tgtEl>
                                        <p:attrNameLst>
                                          <p:attrName>style.visibility</p:attrName>
                                        </p:attrNameLst>
                                      </p:cBhvr>
                                      <p:to>
                                        <p:strVal val="visible"/>
                                      </p:to>
                                    </p:set>
                                    <p:anim calcmode="lin" valueType="num">
                                      <p:cBhvr>
                                        <p:cTn id="90" dur="750" fill="hold"/>
                                        <p:tgtEl>
                                          <p:spTgt spid="54"/>
                                        </p:tgtEl>
                                        <p:attrNameLst>
                                          <p:attrName>ppt_w</p:attrName>
                                        </p:attrNameLst>
                                      </p:cBhvr>
                                      <p:tavLst>
                                        <p:tav tm="0">
                                          <p:val>
                                            <p:fltVal val="0"/>
                                          </p:val>
                                        </p:tav>
                                        <p:tav tm="100000">
                                          <p:val>
                                            <p:strVal val="#ppt_w"/>
                                          </p:val>
                                        </p:tav>
                                      </p:tavLst>
                                    </p:anim>
                                    <p:anim calcmode="lin" valueType="num">
                                      <p:cBhvr>
                                        <p:cTn id="91" dur="750" fill="hold"/>
                                        <p:tgtEl>
                                          <p:spTgt spid="54"/>
                                        </p:tgtEl>
                                        <p:attrNameLst>
                                          <p:attrName>ppt_h</p:attrName>
                                        </p:attrNameLst>
                                      </p:cBhvr>
                                      <p:tavLst>
                                        <p:tav tm="0">
                                          <p:val>
                                            <p:fltVal val="0"/>
                                          </p:val>
                                        </p:tav>
                                        <p:tav tm="100000">
                                          <p:val>
                                            <p:strVal val="#ppt_h"/>
                                          </p:val>
                                        </p:tav>
                                      </p:tavLst>
                                    </p:anim>
                                    <p:animEffect transition="in" filter="fade">
                                      <p:cBhvr>
                                        <p:cTn id="92" dur="750"/>
                                        <p:tgtEl>
                                          <p:spTgt spid="54"/>
                                        </p:tgtEl>
                                      </p:cBhvr>
                                    </p:animEffect>
                                  </p:childTnLst>
                                </p:cTn>
                              </p:par>
                              <p:par>
                                <p:cTn id="93" presetID="22" presetClass="entr" presetSubtype="8" fill="hold" grpId="0" nodeType="withEffect">
                                  <p:stCondLst>
                                    <p:cond delay="2250"/>
                                  </p:stCondLst>
                                  <p:childTnLst>
                                    <p:set>
                                      <p:cBhvr>
                                        <p:cTn id="94" dur="1" fill="hold">
                                          <p:stCondLst>
                                            <p:cond delay="0"/>
                                          </p:stCondLst>
                                        </p:cTn>
                                        <p:tgtEl>
                                          <p:spTgt spid="55"/>
                                        </p:tgtEl>
                                        <p:attrNameLst>
                                          <p:attrName>style.visibility</p:attrName>
                                        </p:attrNameLst>
                                      </p:cBhvr>
                                      <p:to>
                                        <p:strVal val="visible"/>
                                      </p:to>
                                    </p:set>
                                    <p:animEffect transition="in" filter="wipe(left)">
                                      <p:cBhvr>
                                        <p:cTn id="95" dur="500"/>
                                        <p:tgtEl>
                                          <p:spTgt spid="55"/>
                                        </p:tgtEl>
                                      </p:cBhvr>
                                    </p:animEffect>
                                  </p:childTnLst>
                                </p:cTn>
                              </p:par>
                              <p:par>
                                <p:cTn id="96" presetID="22" presetClass="entr" presetSubtype="8" fill="hold" grpId="0" nodeType="withEffect">
                                  <p:stCondLst>
                                    <p:cond delay="2250"/>
                                  </p:stCondLst>
                                  <p:childTnLst>
                                    <p:set>
                                      <p:cBhvr>
                                        <p:cTn id="97" dur="1" fill="hold">
                                          <p:stCondLst>
                                            <p:cond delay="0"/>
                                          </p:stCondLst>
                                        </p:cTn>
                                        <p:tgtEl>
                                          <p:spTgt spid="62"/>
                                        </p:tgtEl>
                                        <p:attrNameLst>
                                          <p:attrName>style.visibility</p:attrName>
                                        </p:attrNameLst>
                                      </p:cBhvr>
                                      <p:to>
                                        <p:strVal val="visible"/>
                                      </p:to>
                                    </p:set>
                                    <p:animEffect transition="in" filter="wipe(left)">
                                      <p:cBhvr>
                                        <p:cTn id="98" dur="500"/>
                                        <p:tgtEl>
                                          <p:spTgt spid="62"/>
                                        </p:tgtEl>
                                      </p:cBhvr>
                                    </p:animEffect>
                                  </p:childTnLst>
                                </p:cTn>
                              </p:par>
                              <p:par>
                                <p:cTn id="99" presetID="22" presetClass="entr" presetSubtype="8" fill="hold" grpId="0" nodeType="withEffect">
                                  <p:stCondLst>
                                    <p:cond delay="2250"/>
                                  </p:stCondLst>
                                  <p:childTnLst>
                                    <p:set>
                                      <p:cBhvr>
                                        <p:cTn id="100" dur="1" fill="hold">
                                          <p:stCondLst>
                                            <p:cond delay="0"/>
                                          </p:stCondLst>
                                        </p:cTn>
                                        <p:tgtEl>
                                          <p:spTgt spid="63"/>
                                        </p:tgtEl>
                                        <p:attrNameLst>
                                          <p:attrName>style.visibility</p:attrName>
                                        </p:attrNameLst>
                                      </p:cBhvr>
                                      <p:to>
                                        <p:strVal val="visible"/>
                                      </p:to>
                                    </p:set>
                                    <p:animEffect transition="in" filter="wipe(left)">
                                      <p:cBhvr>
                                        <p:cTn id="101" dur="500"/>
                                        <p:tgtEl>
                                          <p:spTgt spid="63"/>
                                        </p:tgtEl>
                                      </p:cBhvr>
                                    </p:animEffect>
                                  </p:childTnLst>
                                </p:cTn>
                              </p:par>
                              <p:par>
                                <p:cTn id="102" presetID="22" presetClass="entr" presetSubtype="8" fill="hold" grpId="0" nodeType="withEffect">
                                  <p:stCondLst>
                                    <p:cond delay="2250"/>
                                  </p:stCondLst>
                                  <p:childTnLst>
                                    <p:set>
                                      <p:cBhvr>
                                        <p:cTn id="103" dur="1" fill="hold">
                                          <p:stCondLst>
                                            <p:cond delay="0"/>
                                          </p:stCondLst>
                                        </p:cTn>
                                        <p:tgtEl>
                                          <p:spTgt spid="59"/>
                                        </p:tgtEl>
                                        <p:attrNameLst>
                                          <p:attrName>style.visibility</p:attrName>
                                        </p:attrNameLst>
                                      </p:cBhvr>
                                      <p:to>
                                        <p:strVal val="visible"/>
                                      </p:to>
                                    </p:set>
                                    <p:animEffect transition="in" filter="wipe(left)">
                                      <p:cBhvr>
                                        <p:cTn id="104" dur="850"/>
                                        <p:tgtEl>
                                          <p:spTgt spid="59"/>
                                        </p:tgtEl>
                                      </p:cBhvr>
                                    </p:animEffect>
                                  </p:childTnLst>
                                </p:cTn>
                              </p:par>
                              <p:par>
                                <p:cTn id="105" presetID="22" presetClass="entr" presetSubtype="8" fill="hold" grpId="0" nodeType="withEffect">
                                  <p:stCondLst>
                                    <p:cond delay="2250"/>
                                  </p:stCondLst>
                                  <p:childTnLst>
                                    <p:set>
                                      <p:cBhvr>
                                        <p:cTn id="106" dur="1" fill="hold">
                                          <p:stCondLst>
                                            <p:cond delay="0"/>
                                          </p:stCondLst>
                                        </p:cTn>
                                        <p:tgtEl>
                                          <p:spTgt spid="60"/>
                                        </p:tgtEl>
                                        <p:attrNameLst>
                                          <p:attrName>style.visibility</p:attrName>
                                        </p:attrNameLst>
                                      </p:cBhvr>
                                      <p:to>
                                        <p:strVal val="visible"/>
                                      </p:to>
                                    </p:set>
                                    <p:animEffect transition="in" filter="wipe(left)">
                                      <p:cBhvr>
                                        <p:cTn id="107" dur="850"/>
                                        <p:tgtEl>
                                          <p:spTgt spid="60"/>
                                        </p:tgtEl>
                                      </p:cBhvr>
                                    </p:animEffect>
                                  </p:childTnLst>
                                </p:cTn>
                              </p:par>
                              <p:par>
                                <p:cTn id="108" presetID="22" presetClass="entr" presetSubtype="8" fill="hold" grpId="0" nodeType="withEffect">
                                  <p:stCondLst>
                                    <p:cond delay="2250"/>
                                  </p:stCondLst>
                                  <p:childTnLst>
                                    <p:set>
                                      <p:cBhvr>
                                        <p:cTn id="109" dur="1" fill="hold">
                                          <p:stCondLst>
                                            <p:cond delay="0"/>
                                          </p:stCondLst>
                                        </p:cTn>
                                        <p:tgtEl>
                                          <p:spTgt spid="61"/>
                                        </p:tgtEl>
                                        <p:attrNameLst>
                                          <p:attrName>style.visibility</p:attrName>
                                        </p:attrNameLst>
                                      </p:cBhvr>
                                      <p:to>
                                        <p:strVal val="visible"/>
                                      </p:to>
                                    </p:set>
                                    <p:animEffect transition="in" filter="wipe(left)">
                                      <p:cBhvr>
                                        <p:cTn id="110" dur="850"/>
                                        <p:tgtEl>
                                          <p:spTgt spid="61"/>
                                        </p:tgtEl>
                                      </p:cBhvr>
                                    </p:animEffect>
                                  </p:childTnLst>
                                </p:cTn>
                              </p:par>
                              <p:par>
                                <p:cTn id="111" presetID="53" presetClass="entr" presetSubtype="16" fill="hold" grpId="0" nodeType="withEffect">
                                  <p:stCondLst>
                                    <p:cond delay="2250"/>
                                  </p:stCondLst>
                                  <p:childTnLst>
                                    <p:set>
                                      <p:cBhvr>
                                        <p:cTn id="112" dur="1" fill="hold">
                                          <p:stCondLst>
                                            <p:cond delay="0"/>
                                          </p:stCondLst>
                                        </p:cTn>
                                        <p:tgtEl>
                                          <p:spTgt spid="56"/>
                                        </p:tgtEl>
                                        <p:attrNameLst>
                                          <p:attrName>style.visibility</p:attrName>
                                        </p:attrNameLst>
                                      </p:cBhvr>
                                      <p:to>
                                        <p:strVal val="visible"/>
                                      </p:to>
                                    </p:set>
                                    <p:anim calcmode="lin" valueType="num">
                                      <p:cBhvr>
                                        <p:cTn id="113" dur="750" fill="hold"/>
                                        <p:tgtEl>
                                          <p:spTgt spid="56"/>
                                        </p:tgtEl>
                                        <p:attrNameLst>
                                          <p:attrName>ppt_w</p:attrName>
                                        </p:attrNameLst>
                                      </p:cBhvr>
                                      <p:tavLst>
                                        <p:tav tm="0">
                                          <p:val>
                                            <p:fltVal val="0"/>
                                          </p:val>
                                        </p:tav>
                                        <p:tav tm="100000">
                                          <p:val>
                                            <p:strVal val="#ppt_w"/>
                                          </p:val>
                                        </p:tav>
                                      </p:tavLst>
                                    </p:anim>
                                    <p:anim calcmode="lin" valueType="num">
                                      <p:cBhvr>
                                        <p:cTn id="114" dur="750" fill="hold"/>
                                        <p:tgtEl>
                                          <p:spTgt spid="56"/>
                                        </p:tgtEl>
                                        <p:attrNameLst>
                                          <p:attrName>ppt_h</p:attrName>
                                        </p:attrNameLst>
                                      </p:cBhvr>
                                      <p:tavLst>
                                        <p:tav tm="0">
                                          <p:val>
                                            <p:fltVal val="0"/>
                                          </p:val>
                                        </p:tav>
                                        <p:tav tm="100000">
                                          <p:val>
                                            <p:strVal val="#ppt_h"/>
                                          </p:val>
                                        </p:tav>
                                      </p:tavLst>
                                    </p:anim>
                                    <p:animEffect transition="in" filter="fade">
                                      <p:cBhvr>
                                        <p:cTn id="115" dur="750"/>
                                        <p:tgtEl>
                                          <p:spTgt spid="56"/>
                                        </p:tgtEl>
                                      </p:cBhvr>
                                    </p:animEffect>
                                  </p:childTnLst>
                                </p:cTn>
                              </p:par>
                              <p:par>
                                <p:cTn id="116" presetID="53" presetClass="entr" presetSubtype="16" fill="hold" grpId="0" nodeType="withEffect">
                                  <p:stCondLst>
                                    <p:cond delay="2250"/>
                                  </p:stCondLst>
                                  <p:childTnLst>
                                    <p:set>
                                      <p:cBhvr>
                                        <p:cTn id="117" dur="1" fill="hold">
                                          <p:stCondLst>
                                            <p:cond delay="0"/>
                                          </p:stCondLst>
                                        </p:cTn>
                                        <p:tgtEl>
                                          <p:spTgt spid="57"/>
                                        </p:tgtEl>
                                        <p:attrNameLst>
                                          <p:attrName>style.visibility</p:attrName>
                                        </p:attrNameLst>
                                      </p:cBhvr>
                                      <p:to>
                                        <p:strVal val="visible"/>
                                      </p:to>
                                    </p:set>
                                    <p:anim calcmode="lin" valueType="num">
                                      <p:cBhvr>
                                        <p:cTn id="118" dur="750" fill="hold"/>
                                        <p:tgtEl>
                                          <p:spTgt spid="57"/>
                                        </p:tgtEl>
                                        <p:attrNameLst>
                                          <p:attrName>ppt_w</p:attrName>
                                        </p:attrNameLst>
                                      </p:cBhvr>
                                      <p:tavLst>
                                        <p:tav tm="0">
                                          <p:val>
                                            <p:fltVal val="0"/>
                                          </p:val>
                                        </p:tav>
                                        <p:tav tm="100000">
                                          <p:val>
                                            <p:strVal val="#ppt_w"/>
                                          </p:val>
                                        </p:tav>
                                      </p:tavLst>
                                    </p:anim>
                                    <p:anim calcmode="lin" valueType="num">
                                      <p:cBhvr>
                                        <p:cTn id="119" dur="750" fill="hold"/>
                                        <p:tgtEl>
                                          <p:spTgt spid="57"/>
                                        </p:tgtEl>
                                        <p:attrNameLst>
                                          <p:attrName>ppt_h</p:attrName>
                                        </p:attrNameLst>
                                      </p:cBhvr>
                                      <p:tavLst>
                                        <p:tav tm="0">
                                          <p:val>
                                            <p:fltVal val="0"/>
                                          </p:val>
                                        </p:tav>
                                        <p:tav tm="100000">
                                          <p:val>
                                            <p:strVal val="#ppt_h"/>
                                          </p:val>
                                        </p:tav>
                                      </p:tavLst>
                                    </p:anim>
                                    <p:animEffect transition="in" filter="fade">
                                      <p:cBhvr>
                                        <p:cTn id="120" dur="750"/>
                                        <p:tgtEl>
                                          <p:spTgt spid="57"/>
                                        </p:tgtEl>
                                      </p:cBhvr>
                                    </p:animEffect>
                                  </p:childTnLst>
                                </p:cTn>
                              </p:par>
                              <p:par>
                                <p:cTn id="121" presetID="53" presetClass="entr" presetSubtype="16" fill="hold" grpId="0" nodeType="withEffect">
                                  <p:stCondLst>
                                    <p:cond delay="2250"/>
                                  </p:stCondLst>
                                  <p:childTnLst>
                                    <p:set>
                                      <p:cBhvr>
                                        <p:cTn id="122" dur="1" fill="hold">
                                          <p:stCondLst>
                                            <p:cond delay="0"/>
                                          </p:stCondLst>
                                        </p:cTn>
                                        <p:tgtEl>
                                          <p:spTgt spid="58"/>
                                        </p:tgtEl>
                                        <p:attrNameLst>
                                          <p:attrName>style.visibility</p:attrName>
                                        </p:attrNameLst>
                                      </p:cBhvr>
                                      <p:to>
                                        <p:strVal val="visible"/>
                                      </p:to>
                                    </p:set>
                                    <p:anim calcmode="lin" valueType="num">
                                      <p:cBhvr>
                                        <p:cTn id="123" dur="750" fill="hold"/>
                                        <p:tgtEl>
                                          <p:spTgt spid="58"/>
                                        </p:tgtEl>
                                        <p:attrNameLst>
                                          <p:attrName>ppt_w</p:attrName>
                                        </p:attrNameLst>
                                      </p:cBhvr>
                                      <p:tavLst>
                                        <p:tav tm="0">
                                          <p:val>
                                            <p:fltVal val="0"/>
                                          </p:val>
                                        </p:tav>
                                        <p:tav tm="100000">
                                          <p:val>
                                            <p:strVal val="#ppt_w"/>
                                          </p:val>
                                        </p:tav>
                                      </p:tavLst>
                                    </p:anim>
                                    <p:anim calcmode="lin" valueType="num">
                                      <p:cBhvr>
                                        <p:cTn id="124" dur="750" fill="hold"/>
                                        <p:tgtEl>
                                          <p:spTgt spid="58"/>
                                        </p:tgtEl>
                                        <p:attrNameLst>
                                          <p:attrName>ppt_h</p:attrName>
                                        </p:attrNameLst>
                                      </p:cBhvr>
                                      <p:tavLst>
                                        <p:tav tm="0">
                                          <p:val>
                                            <p:fltVal val="0"/>
                                          </p:val>
                                        </p:tav>
                                        <p:tav tm="100000">
                                          <p:val>
                                            <p:strVal val="#ppt_h"/>
                                          </p:val>
                                        </p:tav>
                                      </p:tavLst>
                                    </p:anim>
                                    <p:animEffect transition="in" filter="fade">
                                      <p:cBhvr>
                                        <p:cTn id="125" dur="7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9" grpId="0" animBg="1"/>
      <p:bldP spid="50" grpId="0" animBg="1"/>
      <p:bldP spid="51" grpId="0" animBg="1"/>
      <p:bldP spid="52" grpId="0"/>
      <p:bldP spid="53" grpId="0"/>
      <p:bldP spid="54" grpId="0"/>
      <p:bldP spid="55" grpId="0"/>
      <p:bldP spid="59" grpId="0"/>
      <p:bldP spid="60" grpId="0"/>
      <p:bldP spid="61" grpId="0"/>
      <p:bldP spid="62" grpId="0"/>
      <p:bldP spid="63" grpId="0"/>
      <p:bldP spid="64" grpId="0" animBg="1"/>
      <p:bldP spid="65" grpId="0" animBg="1"/>
      <p:bldP spid="66" grpId="0" animBg="1"/>
      <p:bldP spid="56" grpId="0" animBg="1"/>
      <p:bldP spid="57" grpId="0" animBg="1"/>
      <p:bldP spid="58" grpId="0" animBg="1"/>
      <p:bldP spid="73" grpId="0"/>
      <p:bldP spid="74" grpId="0"/>
      <p:bldP spid="75" grpId="0" animBg="1"/>
      <p:bldP spid="75" grpId="1" animBg="1"/>
      <p:bldP spid="75" grpId="2" animBg="1"/>
      <p:bldP spid="76" grpId="0"/>
      <p:bldP spid="76" grpId="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347" y="0"/>
            <a:ext cx="4017909" cy="6858000"/>
          </a:xfrm>
          <a:custGeom>
            <a:avLst/>
            <a:gdLst>
              <a:gd name="connsiteX0" fmla="*/ 0 w 4017909"/>
              <a:gd name="connsiteY0" fmla="*/ 0 h 6858000"/>
              <a:gd name="connsiteX1" fmla="*/ 1636431 w 4017909"/>
              <a:gd name="connsiteY1" fmla="*/ 0 h 6858000"/>
              <a:gd name="connsiteX2" fmla="*/ 1875991 w 4017909"/>
              <a:gd name="connsiteY2" fmla="*/ 0 h 6858000"/>
              <a:gd name="connsiteX3" fmla="*/ 3512422 w 4017909"/>
              <a:gd name="connsiteY3" fmla="*/ 0 h 6858000"/>
              <a:gd name="connsiteX4" fmla="*/ 3584634 w 4017909"/>
              <a:gd name="connsiteY4" fmla="*/ 92869 h 6858000"/>
              <a:gd name="connsiteX5" fmla="*/ 4013488 w 4017909"/>
              <a:gd name="connsiteY5" fmla="*/ 3336131 h 6858000"/>
              <a:gd name="connsiteX6" fmla="*/ 4013488 w 4017909"/>
              <a:gd name="connsiteY6" fmla="*/ 3521869 h 6858000"/>
              <a:gd name="connsiteX7" fmla="*/ 3584634 w 4017909"/>
              <a:gd name="connsiteY7" fmla="*/ 6765131 h 6858000"/>
              <a:gd name="connsiteX8" fmla="*/ 3512422 w 4017909"/>
              <a:gd name="connsiteY8" fmla="*/ 6858000 h 6858000"/>
              <a:gd name="connsiteX9" fmla="*/ 3337964 w 4017909"/>
              <a:gd name="connsiteY9" fmla="*/ 6858000 h 6858000"/>
              <a:gd name="connsiteX10" fmla="*/ 3174406 w 4017909"/>
              <a:gd name="connsiteY10" fmla="*/ 6858000 h 6858000"/>
              <a:gd name="connsiteX11" fmla="*/ 3021396 w 4017909"/>
              <a:gd name="connsiteY11" fmla="*/ 6858000 h 6858000"/>
              <a:gd name="connsiteX12" fmla="*/ 2878584 w 4017909"/>
              <a:gd name="connsiteY12" fmla="*/ 6858000 h 6858000"/>
              <a:gd name="connsiteX13" fmla="*/ 2745616 w 4017909"/>
              <a:gd name="connsiteY13" fmla="*/ 6858000 h 6858000"/>
              <a:gd name="connsiteX14" fmla="*/ 2622142 w 4017909"/>
              <a:gd name="connsiteY14" fmla="*/ 6858000 h 6858000"/>
              <a:gd name="connsiteX15" fmla="*/ 2507809 w 4017909"/>
              <a:gd name="connsiteY15" fmla="*/ 6858000 h 6858000"/>
              <a:gd name="connsiteX16" fmla="*/ 2402268 w 4017909"/>
              <a:gd name="connsiteY16" fmla="*/ 6858000 h 6858000"/>
              <a:gd name="connsiteX17" fmla="*/ 2305164 w 4017909"/>
              <a:gd name="connsiteY17" fmla="*/ 6858000 h 6858000"/>
              <a:gd name="connsiteX18" fmla="*/ 2216148 w 4017909"/>
              <a:gd name="connsiteY18" fmla="*/ 6858000 h 6858000"/>
              <a:gd name="connsiteX19" fmla="*/ 2060970 w 4017909"/>
              <a:gd name="connsiteY19" fmla="*/ 6858000 h 6858000"/>
              <a:gd name="connsiteX20" fmla="*/ 1933921 w 4017909"/>
              <a:gd name="connsiteY20" fmla="*/ 6858000 h 6858000"/>
              <a:gd name="connsiteX21" fmla="*/ 1875991 w 4017909"/>
              <a:gd name="connsiteY21" fmla="*/ 6858000 h 6858000"/>
              <a:gd name="connsiteX22" fmla="*/ 1832188 w 4017909"/>
              <a:gd name="connsiteY22" fmla="*/ 6858000 h 6858000"/>
              <a:gd name="connsiteX23" fmla="*/ 1752958 w 4017909"/>
              <a:gd name="connsiteY23" fmla="*/ 6858000 h 6858000"/>
              <a:gd name="connsiteX24" fmla="*/ 1701532 w 4017909"/>
              <a:gd name="connsiteY24" fmla="*/ 6858000 h 6858000"/>
              <a:gd name="connsiteX25" fmla="*/ 1693419 w 4017909"/>
              <a:gd name="connsiteY25" fmla="*/ 6858000 h 6858000"/>
              <a:gd name="connsiteX26" fmla="*/ 1650757 w 4017909"/>
              <a:gd name="connsiteY26" fmla="*/ 6858000 h 6858000"/>
              <a:gd name="connsiteX27" fmla="*/ 1636431 w 4017909"/>
              <a:gd name="connsiteY27" fmla="*/ 6858000 h 6858000"/>
              <a:gd name="connsiteX28" fmla="*/ 1537975 w 4017909"/>
              <a:gd name="connsiteY28" fmla="*/ 6858000 h 6858000"/>
              <a:gd name="connsiteX29" fmla="*/ 1384965 w 4017909"/>
              <a:gd name="connsiteY29" fmla="*/ 6858000 h 6858000"/>
              <a:gd name="connsiteX30" fmla="*/ 1242152 w 4017909"/>
              <a:gd name="connsiteY30" fmla="*/ 6858000 h 6858000"/>
              <a:gd name="connsiteX31" fmla="*/ 1109185 w 4017909"/>
              <a:gd name="connsiteY31" fmla="*/ 6858000 h 6858000"/>
              <a:gd name="connsiteX32" fmla="*/ 985710 w 4017909"/>
              <a:gd name="connsiteY32" fmla="*/ 6858000 h 6858000"/>
              <a:gd name="connsiteX33" fmla="*/ 871378 w 4017909"/>
              <a:gd name="connsiteY33" fmla="*/ 6858000 h 6858000"/>
              <a:gd name="connsiteX34" fmla="*/ 765837 w 4017909"/>
              <a:gd name="connsiteY34" fmla="*/ 6858000 h 6858000"/>
              <a:gd name="connsiteX35" fmla="*/ 668733 w 4017909"/>
              <a:gd name="connsiteY35" fmla="*/ 6858000 h 6858000"/>
              <a:gd name="connsiteX36" fmla="*/ 579717 w 4017909"/>
              <a:gd name="connsiteY36" fmla="*/ 6858000 h 6858000"/>
              <a:gd name="connsiteX37" fmla="*/ 424539 w 4017909"/>
              <a:gd name="connsiteY37" fmla="*/ 6858000 h 6858000"/>
              <a:gd name="connsiteX38" fmla="*/ 297490 w 4017909"/>
              <a:gd name="connsiteY38" fmla="*/ 6858000 h 6858000"/>
              <a:gd name="connsiteX39" fmla="*/ 195757 w 4017909"/>
              <a:gd name="connsiteY39" fmla="*/ 6858000 h 6858000"/>
              <a:gd name="connsiteX40" fmla="*/ 116527 w 4017909"/>
              <a:gd name="connsiteY40" fmla="*/ 6858000 h 6858000"/>
              <a:gd name="connsiteX41" fmla="*/ 56988 w 4017909"/>
              <a:gd name="connsiteY41" fmla="*/ 6858000 h 6858000"/>
              <a:gd name="connsiteX42" fmla="*/ 14326 w 4017909"/>
              <a:gd name="connsiteY42" fmla="*/ 6858000 h 6858000"/>
              <a:gd name="connsiteX43" fmla="*/ 0 w 4017909"/>
              <a:gd name="connsiteY4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17909" h="6858000">
                <a:moveTo>
                  <a:pt x="0" y="0"/>
                </a:moveTo>
                <a:lnTo>
                  <a:pt x="1636431" y="0"/>
                </a:lnTo>
                <a:lnTo>
                  <a:pt x="1875991" y="0"/>
                </a:lnTo>
                <a:lnTo>
                  <a:pt x="3512422" y="0"/>
                </a:lnTo>
                <a:cubicBezTo>
                  <a:pt x="3544843" y="0"/>
                  <a:pt x="3577265" y="40481"/>
                  <a:pt x="3584634" y="92869"/>
                </a:cubicBezTo>
                <a:cubicBezTo>
                  <a:pt x="4013488" y="3336131"/>
                  <a:pt x="4013488" y="3336131"/>
                  <a:pt x="4013488" y="3336131"/>
                </a:cubicBezTo>
                <a:cubicBezTo>
                  <a:pt x="4019383" y="3386138"/>
                  <a:pt x="4019383" y="3469481"/>
                  <a:pt x="4013488" y="3521869"/>
                </a:cubicBezTo>
                <a:cubicBezTo>
                  <a:pt x="3584634" y="6765131"/>
                  <a:pt x="3584634" y="6765131"/>
                  <a:pt x="3584634" y="6765131"/>
                </a:cubicBezTo>
                <a:cubicBezTo>
                  <a:pt x="3577265" y="6815138"/>
                  <a:pt x="3544843" y="6858000"/>
                  <a:pt x="3512422" y="6858000"/>
                </a:cubicBezTo>
                <a:lnTo>
                  <a:pt x="3337964" y="6858000"/>
                </a:lnTo>
                <a:lnTo>
                  <a:pt x="3174406" y="6858000"/>
                </a:lnTo>
                <a:lnTo>
                  <a:pt x="3021396" y="6858000"/>
                </a:lnTo>
                <a:lnTo>
                  <a:pt x="2878584" y="6858000"/>
                </a:lnTo>
                <a:lnTo>
                  <a:pt x="2745616" y="6858000"/>
                </a:lnTo>
                <a:lnTo>
                  <a:pt x="2622142" y="6858000"/>
                </a:lnTo>
                <a:lnTo>
                  <a:pt x="2507809" y="6858000"/>
                </a:lnTo>
                <a:lnTo>
                  <a:pt x="2402268" y="6858000"/>
                </a:lnTo>
                <a:lnTo>
                  <a:pt x="2305164" y="6858000"/>
                </a:lnTo>
                <a:lnTo>
                  <a:pt x="2216148" y="6858000"/>
                </a:lnTo>
                <a:lnTo>
                  <a:pt x="2060970" y="6858000"/>
                </a:lnTo>
                <a:lnTo>
                  <a:pt x="1933921" y="6858000"/>
                </a:lnTo>
                <a:lnTo>
                  <a:pt x="1875991" y="6858000"/>
                </a:lnTo>
                <a:lnTo>
                  <a:pt x="1832188" y="6858000"/>
                </a:lnTo>
                <a:lnTo>
                  <a:pt x="1752958" y="6858000"/>
                </a:lnTo>
                <a:lnTo>
                  <a:pt x="1701532" y="6858000"/>
                </a:lnTo>
                <a:lnTo>
                  <a:pt x="1693419" y="6858000"/>
                </a:lnTo>
                <a:lnTo>
                  <a:pt x="1650757" y="6858000"/>
                </a:lnTo>
                <a:lnTo>
                  <a:pt x="1636431" y="6858000"/>
                </a:lnTo>
                <a:lnTo>
                  <a:pt x="1537975" y="6858000"/>
                </a:lnTo>
                <a:lnTo>
                  <a:pt x="1384965" y="6858000"/>
                </a:lnTo>
                <a:lnTo>
                  <a:pt x="1242152" y="6858000"/>
                </a:lnTo>
                <a:lnTo>
                  <a:pt x="1109185" y="6858000"/>
                </a:lnTo>
                <a:lnTo>
                  <a:pt x="985710" y="6858000"/>
                </a:lnTo>
                <a:lnTo>
                  <a:pt x="871378" y="6858000"/>
                </a:lnTo>
                <a:lnTo>
                  <a:pt x="765837" y="6858000"/>
                </a:lnTo>
                <a:lnTo>
                  <a:pt x="668733" y="6858000"/>
                </a:lnTo>
                <a:lnTo>
                  <a:pt x="579717" y="6858000"/>
                </a:lnTo>
                <a:lnTo>
                  <a:pt x="424539" y="6858000"/>
                </a:lnTo>
                <a:lnTo>
                  <a:pt x="297490" y="6858000"/>
                </a:lnTo>
                <a:lnTo>
                  <a:pt x="195757" y="6858000"/>
                </a:lnTo>
                <a:lnTo>
                  <a:pt x="116527" y="6858000"/>
                </a:lnTo>
                <a:lnTo>
                  <a:pt x="56988" y="6858000"/>
                </a:lnTo>
                <a:lnTo>
                  <a:pt x="14326" y="6858000"/>
                </a:lnTo>
                <a:lnTo>
                  <a:pt x="0" y="6858000"/>
                </a:lnTo>
                <a:close/>
              </a:path>
            </a:pathLst>
          </a:custGeom>
          <a:effectLst>
            <a:outerShdw blurRad="139700" dist="38100" algn="l" rotWithShape="0">
              <a:schemeClr val="tx1">
                <a:alpha val="50000"/>
              </a:schemeClr>
            </a:outerShdw>
          </a:effectLst>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60400" y="0"/>
            <a:ext cx="1270000" cy="6858000"/>
          </a:xfrm>
          <a:custGeom>
            <a:avLst/>
            <a:gdLst>
              <a:gd name="connsiteX0" fmla="*/ 0 w 1270000"/>
              <a:gd name="connsiteY0" fmla="*/ 0 h 6858000"/>
              <a:gd name="connsiteX1" fmla="*/ 1270000 w 1270000"/>
              <a:gd name="connsiteY1" fmla="*/ 0 h 6858000"/>
              <a:gd name="connsiteX2" fmla="*/ 1270000 w 1270000"/>
              <a:gd name="connsiteY2" fmla="*/ 6858000 h 6858000"/>
              <a:gd name="connsiteX3" fmla="*/ 0 w 1270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70000" h="6858000">
                <a:moveTo>
                  <a:pt x="0" y="0"/>
                </a:moveTo>
                <a:lnTo>
                  <a:pt x="1270000" y="0"/>
                </a:lnTo>
                <a:lnTo>
                  <a:pt x="1270000" y="6858000"/>
                </a:lnTo>
                <a:lnTo>
                  <a:pt x="0" y="6858000"/>
                </a:lnTo>
                <a:close/>
              </a:path>
            </a:pathLst>
          </a:custGeom>
        </p:spPr>
      </p:pic>
      <p:sp>
        <p:nvSpPr>
          <p:cNvPr id="13" name="圆角矩形 12"/>
          <p:cNvSpPr/>
          <p:nvPr/>
        </p:nvSpPr>
        <p:spPr>
          <a:xfrm>
            <a:off x="4463945" y="2558169"/>
            <a:ext cx="885179" cy="290596"/>
          </a:xfrm>
          <a:prstGeom prst="roundRect">
            <a:avLst>
              <a:gd name="adj" fmla="val 13179"/>
            </a:avLst>
          </a:prstGeom>
          <a:gradFill flip="none" rotWithShape="1">
            <a:gsLst>
              <a:gs pos="0">
                <a:schemeClr val="accent1"/>
              </a:gs>
              <a:gs pos="36000">
                <a:schemeClr val="accent1"/>
              </a:gs>
              <a:gs pos="100000">
                <a:schemeClr val="accent2"/>
              </a:gs>
            </a:gsLst>
            <a:lin ang="13500000" scaled="1"/>
            <a:tileRect/>
          </a:gradFill>
          <a:ln w="12700">
            <a:solidFill>
              <a:schemeClr val="accent1"/>
            </a:solidFill>
          </a:ln>
          <a:effectLst>
            <a:outerShdw blurRad="279400" dist="228600" dir="2700000" sx="80000" sy="80000" algn="tl"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265885" y="2534190"/>
            <a:ext cx="1281300" cy="338554"/>
          </a:xfrm>
          <a:prstGeom prst="rect">
            <a:avLst/>
          </a:prstGeom>
        </p:spPr>
        <p:txBody>
          <a:bodyPr wrap="square">
            <a:spAutoFit/>
          </a:bodyPr>
          <a:lstStyle/>
          <a:p>
            <a:pPr algn="ctr"/>
            <a:r>
              <a:rPr lang="en-US" altLang="zh-CN" sz="1600" dirty="0">
                <a:solidFill>
                  <a:schemeClr val="bg1"/>
                </a:solidFill>
                <a:latin typeface="华文细黑" panose="02010600040101010101" pitchFamily="2" charset="-122"/>
                <a:ea typeface="华文细黑" panose="02010600040101010101" pitchFamily="2" charset="-122"/>
              </a:rPr>
              <a:t>Adobe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15" name="文本框 14"/>
          <p:cNvSpPr txBox="1"/>
          <p:nvPr/>
        </p:nvSpPr>
        <p:spPr>
          <a:xfrm>
            <a:off x="2438622" y="2336389"/>
            <a:ext cx="1419986" cy="1200329"/>
          </a:xfrm>
          <a:prstGeom prst="rect">
            <a:avLst/>
          </a:prstGeom>
          <a:noFill/>
        </p:spPr>
        <p:txBody>
          <a:bodyPr wrap="square" rtlCol="0">
            <a:spAutoFit/>
          </a:bodyPr>
          <a:lstStyle/>
          <a:p>
            <a:pPr algn="ctr"/>
            <a:r>
              <a:rPr lang="en-US" altLang="zh-CN" sz="7200" dirty="0">
                <a:solidFill>
                  <a:schemeClr val="bg1">
                    <a:lumMod val="95000"/>
                  </a:schemeClr>
                </a:solidFill>
              </a:rPr>
              <a:t>02</a:t>
            </a:r>
            <a:endParaRPr lang="zh-CN" altLang="en-US" sz="7200" dirty="0">
              <a:solidFill>
                <a:schemeClr val="bg1">
                  <a:lumMod val="95000"/>
                </a:schemeClr>
              </a:solidFill>
            </a:endParaRPr>
          </a:p>
        </p:txBody>
      </p:sp>
      <p:cxnSp>
        <p:nvCxnSpPr>
          <p:cNvPr id="16" name="直接连接符 15"/>
          <p:cNvCxnSpPr/>
          <p:nvPr/>
        </p:nvCxnSpPr>
        <p:spPr>
          <a:xfrm>
            <a:off x="1774825" y="3429698"/>
            <a:ext cx="1838081" cy="0"/>
          </a:xfrm>
          <a:prstGeom prst="line">
            <a:avLst/>
          </a:prstGeom>
          <a:ln w="12700">
            <a:solidFill>
              <a:schemeClr val="bg1">
                <a:alpha val="78000"/>
              </a:schemeClr>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557494" y="3489332"/>
            <a:ext cx="1129724" cy="276999"/>
          </a:xfrm>
          <a:prstGeom prst="rect">
            <a:avLst/>
          </a:prstGeom>
          <a:noFill/>
        </p:spPr>
        <p:txBody>
          <a:bodyPr wrap="square" rtlCol="0">
            <a:spAutoFit/>
          </a:bodyPr>
          <a:lstStyle/>
          <a:p>
            <a:pPr algn="r"/>
            <a:r>
              <a:rPr lang="en-US" altLang="zh-CN" sz="1200" dirty="0">
                <a:solidFill>
                  <a:schemeClr val="bg1">
                    <a:alpha val="67000"/>
                  </a:schemeClr>
                </a:solidFill>
                <a:latin typeface="+mn-ea"/>
              </a:rPr>
              <a:t>PART TWO</a:t>
            </a:r>
            <a:endParaRPr lang="zh-CN" altLang="en-US" sz="1200" dirty="0">
              <a:solidFill>
                <a:schemeClr val="bg1">
                  <a:alpha val="67000"/>
                </a:schemeClr>
              </a:solidFill>
              <a:latin typeface="+mn-ea"/>
            </a:endParaRPr>
          </a:p>
        </p:txBody>
      </p:sp>
      <p:sp>
        <p:nvSpPr>
          <p:cNvPr id="18" name="文本框 17"/>
          <p:cNvSpPr txBox="1"/>
          <p:nvPr/>
        </p:nvSpPr>
        <p:spPr>
          <a:xfrm>
            <a:off x="4354262" y="2938216"/>
            <a:ext cx="2783183" cy="461665"/>
          </a:xfrm>
          <a:prstGeom prst="rect">
            <a:avLst/>
          </a:prstGeom>
          <a:noFill/>
        </p:spPr>
        <p:txBody>
          <a:bodyPr wrap="square" rtlCol="0">
            <a:spAutoFit/>
          </a:bodyPr>
          <a:lstStyle/>
          <a:p>
            <a:r>
              <a:rPr lang="en-US" altLang="zh-CN" sz="2400" dirty="0">
                <a:solidFill>
                  <a:schemeClr val="accent1"/>
                </a:solidFill>
                <a:latin typeface="+mj-lt"/>
              </a:rPr>
              <a:t>Photoshop Cs6</a:t>
            </a:r>
          </a:p>
        </p:txBody>
      </p:sp>
      <p:sp>
        <p:nvSpPr>
          <p:cNvPr id="19" name="矩形 18"/>
          <p:cNvSpPr/>
          <p:nvPr/>
        </p:nvSpPr>
        <p:spPr>
          <a:xfrm>
            <a:off x="4354262" y="3489332"/>
            <a:ext cx="6172427" cy="535531"/>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The best preparation for tomorrow is doing your best today. Don't aim for success if you want it.</a:t>
            </a:r>
            <a:endParaRPr lang="zh-CN" altLang="en-US" sz="1200" dirty="0">
              <a:solidFill>
                <a:schemeClr val="tx1">
                  <a:lumMod val="75000"/>
                  <a:lumOff val="25000"/>
                </a:schemeClr>
              </a:solidFill>
              <a:latin typeface="+mn-ea"/>
            </a:endParaRPr>
          </a:p>
        </p:txBody>
      </p:sp>
      <p:cxnSp>
        <p:nvCxnSpPr>
          <p:cNvPr id="20" name="直接连接符 19"/>
          <p:cNvCxnSpPr/>
          <p:nvPr/>
        </p:nvCxnSpPr>
        <p:spPr>
          <a:xfrm>
            <a:off x="4444067" y="3429698"/>
            <a:ext cx="5940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744972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35" presetClass="path" presetSubtype="0" decel="40000" fill="hold" nodeType="withEffect">
                                  <p:stCondLst>
                                    <p:cond delay="0"/>
                                  </p:stCondLst>
                                  <p:childTnLst>
                                    <p:animMotion origin="layout" path="M 0.03073 1.11111E-6 L -0.15924 1.11111E-6 " pathEditMode="relative" rAng="0" ptsTypes="AA">
                                      <p:cBhvr>
                                        <p:cTn id="9" dur="750" spd="-100000" fill="hold"/>
                                        <p:tgtEl>
                                          <p:spTgt spid="11"/>
                                        </p:tgtEl>
                                        <p:attrNameLst>
                                          <p:attrName>ppt_x</p:attrName>
                                          <p:attrName>ppt_y</p:attrName>
                                        </p:attrNameLst>
                                      </p:cBhvr>
                                      <p:rCtr x="-9505" y="0"/>
                                    </p:animMotion>
                                  </p:childTnLst>
                                </p:cTn>
                              </p:par>
                              <p:par>
                                <p:cTn id="10" presetID="35" presetClass="path" presetSubtype="0" accel="40000" decel="40000" fill="hold" nodeType="withEffect">
                                  <p:stCondLst>
                                    <p:cond delay="750"/>
                                  </p:stCondLst>
                                  <p:childTnLst>
                                    <p:animMotion origin="layout" path="M 0.03073 7.40741E-7 L -6.25E-7 7.40741E-7 " pathEditMode="relative" rAng="0" ptsTypes="AA">
                                      <p:cBhvr>
                                        <p:cTn id="11" dur="750" fill="hold"/>
                                        <p:tgtEl>
                                          <p:spTgt spid="11"/>
                                        </p:tgtEl>
                                        <p:attrNameLst>
                                          <p:attrName>ppt_x</p:attrName>
                                          <p:attrName>ppt_y</p:attrName>
                                        </p:attrNameLst>
                                      </p:cBhvr>
                                      <p:rCtr x="-1536" y="0"/>
                                    </p:animMotion>
                                  </p:childTnLst>
                                </p:cTn>
                              </p:par>
                              <p:par>
                                <p:cTn id="12" presetID="10" presetClass="entr" presetSubtype="0"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par>
                                <p:cTn id="15" presetID="35" presetClass="path" presetSubtype="0" decel="40000" fill="hold" nodeType="withEffect">
                                  <p:stCondLst>
                                    <p:cond delay="0"/>
                                  </p:stCondLst>
                                  <p:childTnLst>
                                    <p:animMotion origin="layout" path="M 0.03073 1.11111E-6 L -0.15924 1.11111E-6 " pathEditMode="relative" rAng="0" ptsTypes="AA">
                                      <p:cBhvr>
                                        <p:cTn id="16" dur="750" spd="-100000" fill="hold"/>
                                        <p:tgtEl>
                                          <p:spTgt spid="12"/>
                                        </p:tgtEl>
                                        <p:attrNameLst>
                                          <p:attrName>ppt_x</p:attrName>
                                          <p:attrName>ppt_y</p:attrName>
                                        </p:attrNameLst>
                                      </p:cBhvr>
                                      <p:rCtr x="-9505" y="0"/>
                                    </p:animMotion>
                                  </p:childTnLst>
                                </p:cTn>
                              </p:par>
                              <p:par>
                                <p:cTn id="17" presetID="35" presetClass="path" presetSubtype="0" accel="40000" decel="40000" fill="hold" nodeType="withEffect">
                                  <p:stCondLst>
                                    <p:cond delay="750"/>
                                  </p:stCondLst>
                                  <p:childTnLst>
                                    <p:animMotion origin="layout" path="M 0.03073 7.40741E-7 L -6.25E-7 7.40741E-7 " pathEditMode="relative" rAng="0" ptsTypes="AA">
                                      <p:cBhvr>
                                        <p:cTn id="18" dur="750" fill="hold"/>
                                        <p:tgtEl>
                                          <p:spTgt spid="12"/>
                                        </p:tgtEl>
                                        <p:attrNameLst>
                                          <p:attrName>ppt_x</p:attrName>
                                          <p:attrName>ppt_y</p:attrName>
                                        </p:attrNameLst>
                                      </p:cBhvr>
                                      <p:rCtr x="-1536" y="0"/>
                                    </p:animMotion>
                                  </p:childTnLst>
                                </p:cTn>
                              </p:par>
                              <p:par>
                                <p:cTn id="19" presetID="22" presetClass="entr" presetSubtype="8"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1500"/>
                                        <p:tgtEl>
                                          <p:spTgt spid="16"/>
                                        </p:tgtEl>
                                      </p:cBhvr>
                                    </p:animEffect>
                                  </p:childTnLst>
                                </p:cTn>
                              </p:par>
                              <p:par>
                                <p:cTn id="22" presetID="35" presetClass="path" presetSubtype="0" decel="40000" fill="hold" nodeType="withEffect">
                                  <p:stCondLst>
                                    <p:cond delay="0"/>
                                  </p:stCondLst>
                                  <p:childTnLst>
                                    <p:animMotion origin="layout" path="M 0.03073 1.11111E-6 L -0.15924 1.11111E-6 " pathEditMode="relative" rAng="0" ptsTypes="AA">
                                      <p:cBhvr>
                                        <p:cTn id="23" dur="750" spd="-100000" fill="hold"/>
                                        <p:tgtEl>
                                          <p:spTgt spid="16"/>
                                        </p:tgtEl>
                                        <p:attrNameLst>
                                          <p:attrName>ppt_x</p:attrName>
                                          <p:attrName>ppt_y</p:attrName>
                                        </p:attrNameLst>
                                      </p:cBhvr>
                                      <p:rCtr x="-9505" y="0"/>
                                    </p:animMotion>
                                  </p:childTnLst>
                                </p:cTn>
                              </p:par>
                              <p:par>
                                <p:cTn id="24" presetID="35" presetClass="path" presetSubtype="0" accel="40000" decel="40000" fill="hold" nodeType="withEffect">
                                  <p:stCondLst>
                                    <p:cond delay="750"/>
                                  </p:stCondLst>
                                  <p:childTnLst>
                                    <p:animMotion origin="layout" path="M 0.03073 7.40741E-7 L -6.25E-7 7.40741E-7 " pathEditMode="relative" rAng="0" ptsTypes="AA">
                                      <p:cBhvr>
                                        <p:cTn id="25" dur="750" fill="hold"/>
                                        <p:tgtEl>
                                          <p:spTgt spid="16"/>
                                        </p:tgtEl>
                                        <p:attrNameLst>
                                          <p:attrName>ppt_x</p:attrName>
                                          <p:attrName>ppt_y</p:attrName>
                                        </p:attrNameLst>
                                      </p:cBhvr>
                                      <p:rCtr x="-1536" y="0"/>
                                    </p:animMotion>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35" presetClass="path" presetSubtype="0" decel="40000" fill="hold" grpId="1" nodeType="withEffect">
                                  <p:stCondLst>
                                    <p:cond delay="0"/>
                                  </p:stCondLst>
                                  <p:childTnLst>
                                    <p:animMotion origin="layout" path="M 0.03073 -7.40741E-7 L -0.15924 -7.40741E-7 " pathEditMode="relative" rAng="0" ptsTypes="AA">
                                      <p:cBhvr>
                                        <p:cTn id="30" dur="750" spd="-100000" fill="hold"/>
                                        <p:tgtEl>
                                          <p:spTgt spid="15"/>
                                        </p:tgtEl>
                                        <p:attrNameLst>
                                          <p:attrName>ppt_x</p:attrName>
                                          <p:attrName>ppt_y</p:attrName>
                                        </p:attrNameLst>
                                      </p:cBhvr>
                                      <p:rCtr x="-9505" y="0"/>
                                    </p:animMotion>
                                  </p:childTnLst>
                                </p:cTn>
                              </p:par>
                              <p:par>
                                <p:cTn id="31" presetID="35" presetClass="path" presetSubtype="0" accel="40000" decel="40000" fill="hold" grpId="2" nodeType="withEffect">
                                  <p:stCondLst>
                                    <p:cond delay="750"/>
                                  </p:stCondLst>
                                  <p:childTnLst>
                                    <p:animMotion origin="layout" path="M 0.03073 -7.40741E-7 L -3.125E-6 -7.40741E-7 " pathEditMode="relative" rAng="0" ptsTypes="AA">
                                      <p:cBhvr>
                                        <p:cTn id="32" dur="750" fill="hold"/>
                                        <p:tgtEl>
                                          <p:spTgt spid="15"/>
                                        </p:tgtEl>
                                        <p:attrNameLst>
                                          <p:attrName>ppt_x</p:attrName>
                                          <p:attrName>ppt_y</p:attrName>
                                        </p:attrNameLst>
                                      </p:cBhvr>
                                      <p:rCtr x="-1536" y="0"/>
                                    </p:animMotion>
                                  </p:childTnLst>
                                </p:cTn>
                              </p:par>
                              <p:par>
                                <p:cTn id="33" presetID="10" presetClass="entr" presetSubtype="0" fill="hold" grpId="0" nodeType="withEffect">
                                  <p:stCondLst>
                                    <p:cond delay="75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35" presetClass="path" presetSubtype="0" accel="40000" decel="40000" fill="hold" grpId="1" nodeType="withEffect">
                                  <p:stCondLst>
                                    <p:cond delay="750"/>
                                  </p:stCondLst>
                                  <p:childTnLst>
                                    <p:animMotion origin="layout" path="M 0.03073 7.40741E-7 L -6.25E-7 7.40741E-7 " pathEditMode="relative" rAng="0" ptsTypes="AA">
                                      <p:cBhvr>
                                        <p:cTn id="37" dur="750" fill="hold"/>
                                        <p:tgtEl>
                                          <p:spTgt spid="17"/>
                                        </p:tgtEl>
                                        <p:attrNameLst>
                                          <p:attrName>ppt_x</p:attrName>
                                          <p:attrName>ppt_y</p:attrName>
                                        </p:attrNameLst>
                                      </p:cBhvr>
                                      <p:rCtr x="-1536" y="0"/>
                                    </p:animMotion>
                                  </p:childTnLst>
                                </p:cTn>
                              </p:par>
                              <p:par>
                                <p:cTn id="38" presetID="22" presetClass="entr" presetSubtype="8" fill="hold" grpId="0" nodeType="withEffect">
                                  <p:stCondLst>
                                    <p:cond delay="125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750"/>
                                        <p:tgtEl>
                                          <p:spTgt spid="18"/>
                                        </p:tgtEl>
                                      </p:cBhvr>
                                    </p:animEffect>
                                  </p:childTnLst>
                                </p:cTn>
                              </p:par>
                              <p:par>
                                <p:cTn id="41" presetID="22" presetClass="entr" presetSubtype="8" fill="hold" nodeType="withEffect">
                                  <p:stCondLst>
                                    <p:cond delay="125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1250"/>
                                        <p:tgtEl>
                                          <p:spTgt spid="20"/>
                                        </p:tgtEl>
                                      </p:cBhvr>
                                    </p:animEffect>
                                  </p:childTnLst>
                                </p:cTn>
                              </p:par>
                              <p:par>
                                <p:cTn id="44" presetID="22" presetClass="entr" presetSubtype="8" fill="hold" grpId="0" nodeType="withEffect">
                                  <p:stCondLst>
                                    <p:cond delay="125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1250"/>
                                        <p:tgtEl>
                                          <p:spTgt spid="19"/>
                                        </p:tgtEl>
                                      </p:cBhvr>
                                    </p:animEffect>
                                  </p:childTnLst>
                                </p:cTn>
                              </p:par>
                              <p:par>
                                <p:cTn id="47" presetID="53" presetClass="entr" presetSubtype="16" fill="hold" nodeType="withEffect">
                                  <p:stCondLst>
                                    <p:cond delay="1250"/>
                                  </p:stCondLst>
                                  <p:childTnLst>
                                    <p:set>
                                      <p:cBhvr>
                                        <p:cTn id="48" dur="1" fill="hold">
                                          <p:stCondLst>
                                            <p:cond delay="0"/>
                                          </p:stCondLst>
                                        </p:cTn>
                                        <p:tgtEl>
                                          <p:spTgt spid="14">
                                            <p:txEl>
                                              <p:pRg st="0" end="0"/>
                                            </p:txEl>
                                          </p:spTgt>
                                        </p:tgtEl>
                                        <p:attrNameLst>
                                          <p:attrName>style.visibility</p:attrName>
                                        </p:attrNameLst>
                                      </p:cBhvr>
                                      <p:to>
                                        <p:strVal val="visible"/>
                                      </p:to>
                                    </p:set>
                                    <p:anim calcmode="lin" valueType="num">
                                      <p:cBhvr>
                                        <p:cTn id="49" dur="750" fill="hold"/>
                                        <p:tgtEl>
                                          <p:spTgt spid="14">
                                            <p:txEl>
                                              <p:pRg st="0" end="0"/>
                                            </p:txEl>
                                          </p:spTgt>
                                        </p:tgtEl>
                                        <p:attrNameLst>
                                          <p:attrName>ppt_w</p:attrName>
                                        </p:attrNameLst>
                                      </p:cBhvr>
                                      <p:tavLst>
                                        <p:tav tm="0">
                                          <p:val>
                                            <p:fltVal val="0"/>
                                          </p:val>
                                        </p:tav>
                                        <p:tav tm="100000">
                                          <p:val>
                                            <p:strVal val="#ppt_w"/>
                                          </p:val>
                                        </p:tav>
                                      </p:tavLst>
                                    </p:anim>
                                    <p:anim calcmode="lin" valueType="num">
                                      <p:cBhvr>
                                        <p:cTn id="50" dur="75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51" dur="750"/>
                                        <p:tgtEl>
                                          <p:spTgt spid="14">
                                            <p:txEl>
                                              <p:pRg st="0" end="0"/>
                                            </p:txEl>
                                          </p:spTgt>
                                        </p:tgtEl>
                                      </p:cBhvr>
                                    </p:animEffect>
                                  </p:childTnLst>
                                </p:cTn>
                              </p:par>
                              <p:par>
                                <p:cTn id="52" presetID="53" presetClass="entr" presetSubtype="16" fill="hold" grpId="0" nodeType="withEffect">
                                  <p:stCondLst>
                                    <p:cond delay="1250"/>
                                  </p:stCondLst>
                                  <p:childTnLst>
                                    <p:set>
                                      <p:cBhvr>
                                        <p:cTn id="53" dur="1" fill="hold">
                                          <p:stCondLst>
                                            <p:cond delay="0"/>
                                          </p:stCondLst>
                                        </p:cTn>
                                        <p:tgtEl>
                                          <p:spTgt spid="13"/>
                                        </p:tgtEl>
                                        <p:attrNameLst>
                                          <p:attrName>style.visibility</p:attrName>
                                        </p:attrNameLst>
                                      </p:cBhvr>
                                      <p:to>
                                        <p:strVal val="visible"/>
                                      </p:to>
                                    </p:set>
                                    <p:anim calcmode="lin" valueType="num">
                                      <p:cBhvr>
                                        <p:cTn id="54" dur="750" fill="hold"/>
                                        <p:tgtEl>
                                          <p:spTgt spid="13"/>
                                        </p:tgtEl>
                                        <p:attrNameLst>
                                          <p:attrName>ppt_w</p:attrName>
                                        </p:attrNameLst>
                                      </p:cBhvr>
                                      <p:tavLst>
                                        <p:tav tm="0">
                                          <p:val>
                                            <p:fltVal val="0"/>
                                          </p:val>
                                        </p:tav>
                                        <p:tav tm="100000">
                                          <p:val>
                                            <p:strVal val="#ppt_w"/>
                                          </p:val>
                                        </p:tav>
                                      </p:tavLst>
                                    </p:anim>
                                    <p:anim calcmode="lin" valueType="num">
                                      <p:cBhvr>
                                        <p:cTn id="55" dur="750" fill="hold"/>
                                        <p:tgtEl>
                                          <p:spTgt spid="13"/>
                                        </p:tgtEl>
                                        <p:attrNameLst>
                                          <p:attrName>ppt_h</p:attrName>
                                        </p:attrNameLst>
                                      </p:cBhvr>
                                      <p:tavLst>
                                        <p:tav tm="0">
                                          <p:val>
                                            <p:fltVal val="0"/>
                                          </p:val>
                                        </p:tav>
                                        <p:tav tm="100000">
                                          <p:val>
                                            <p:strVal val="#ppt_h"/>
                                          </p:val>
                                        </p:tav>
                                      </p:tavLst>
                                    </p:anim>
                                    <p:animEffect transition="in" filter="fade">
                                      <p:cBhvr>
                                        <p:cTn id="56"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5" grpId="2"/>
      <p:bldP spid="17" grpId="0"/>
      <p:bldP spid="17" grpId="1"/>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图片 7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4048540"/>
            <a:ext cx="12192000" cy="2809461"/>
          </a:xfrm>
          <a:custGeom>
            <a:avLst/>
            <a:gdLst>
              <a:gd name="connsiteX0" fmla="*/ 0 w 12192000"/>
              <a:gd name="connsiteY0" fmla="*/ 0 h 2809461"/>
              <a:gd name="connsiteX1" fmla="*/ 22842 w 12192000"/>
              <a:gd name="connsiteY1" fmla="*/ 1844 h 2809461"/>
              <a:gd name="connsiteX2" fmla="*/ 6096000 w 12192000"/>
              <a:gd name="connsiteY2" fmla="*/ 142441 h 2809461"/>
              <a:gd name="connsiteX3" fmla="*/ 12169159 w 12192000"/>
              <a:gd name="connsiteY3" fmla="*/ 1844 h 2809461"/>
              <a:gd name="connsiteX4" fmla="*/ 12192000 w 12192000"/>
              <a:gd name="connsiteY4" fmla="*/ 0 h 2809461"/>
              <a:gd name="connsiteX5" fmla="*/ 12192000 w 12192000"/>
              <a:gd name="connsiteY5" fmla="*/ 2809461 h 2809461"/>
              <a:gd name="connsiteX6" fmla="*/ 0 w 12192000"/>
              <a:gd name="connsiteY6" fmla="*/ 2809461 h 2809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09461">
                <a:moveTo>
                  <a:pt x="0" y="0"/>
                </a:moveTo>
                <a:lnTo>
                  <a:pt x="22842" y="1844"/>
                </a:lnTo>
                <a:cubicBezTo>
                  <a:pt x="1192429" y="85590"/>
                  <a:pt x="3473529" y="142441"/>
                  <a:pt x="6096000" y="142441"/>
                </a:cubicBezTo>
                <a:cubicBezTo>
                  <a:pt x="8718471" y="142441"/>
                  <a:pt x="10999571" y="85590"/>
                  <a:pt x="12169159" y="1844"/>
                </a:cubicBezTo>
                <a:lnTo>
                  <a:pt x="12192000" y="0"/>
                </a:lnTo>
                <a:lnTo>
                  <a:pt x="12192000" y="2809461"/>
                </a:lnTo>
                <a:lnTo>
                  <a:pt x="0" y="2809461"/>
                </a:lnTo>
                <a:close/>
              </a:path>
            </a:pathLst>
          </a:custGeom>
          <a:effectLst>
            <a:outerShdw blurRad="139700" dist="38100" dir="16200000" rotWithShape="0">
              <a:schemeClr val="tx1">
                <a:alpha val="30000"/>
              </a:schemeClr>
            </a:outerShdw>
          </a:effectLst>
        </p:spPr>
      </p:pic>
      <p:sp>
        <p:nvSpPr>
          <p:cNvPr id="59" name="圆角矩形 58"/>
          <p:cNvSpPr/>
          <p:nvPr/>
        </p:nvSpPr>
        <p:spPr>
          <a:xfrm>
            <a:off x="4865997" y="3130113"/>
            <a:ext cx="2478024" cy="387040"/>
          </a:xfrm>
          <a:prstGeom prst="roundRect">
            <a:avLst>
              <a:gd name="adj" fmla="val 6192"/>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1163638" y="2171510"/>
            <a:ext cx="828675" cy="387040"/>
          </a:xfrm>
          <a:prstGeom prst="roundRect">
            <a:avLst>
              <a:gd name="adj" fmla="val 619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10186179" y="2171510"/>
            <a:ext cx="828675" cy="387040"/>
          </a:xfrm>
          <a:prstGeom prst="roundRect">
            <a:avLst>
              <a:gd name="adj" fmla="val 6192"/>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124"/>
          <p:cNvSpPr>
            <a:spLocks/>
          </p:cNvSpPr>
          <p:nvPr/>
        </p:nvSpPr>
        <p:spPr bwMode="auto">
          <a:xfrm>
            <a:off x="1444527" y="2258535"/>
            <a:ext cx="266896" cy="212987"/>
          </a:xfrm>
          <a:custGeom>
            <a:avLst/>
            <a:gdLst>
              <a:gd name="T0" fmla="*/ 139 w 302"/>
              <a:gd name="T1" fmla="*/ 33 h 241"/>
              <a:gd name="T2" fmla="*/ 92 w 302"/>
              <a:gd name="T3" fmla="*/ 0 h 241"/>
              <a:gd name="T4" fmla="*/ 0 w 302"/>
              <a:gd name="T5" fmla="*/ 0 h 241"/>
              <a:gd name="T6" fmla="*/ 0 w 302"/>
              <a:gd name="T7" fmla="*/ 241 h 241"/>
              <a:gd name="T8" fmla="*/ 302 w 302"/>
              <a:gd name="T9" fmla="*/ 241 h 241"/>
              <a:gd name="T10" fmla="*/ 302 w 302"/>
              <a:gd name="T11" fmla="*/ 33 h 241"/>
              <a:gd name="T12" fmla="*/ 139 w 302"/>
              <a:gd name="T13" fmla="*/ 33 h 241"/>
            </a:gdLst>
            <a:ahLst/>
            <a:cxnLst>
              <a:cxn ang="0">
                <a:pos x="T0" y="T1"/>
              </a:cxn>
              <a:cxn ang="0">
                <a:pos x="T2" y="T3"/>
              </a:cxn>
              <a:cxn ang="0">
                <a:pos x="T4" y="T5"/>
              </a:cxn>
              <a:cxn ang="0">
                <a:pos x="T6" y="T7"/>
              </a:cxn>
              <a:cxn ang="0">
                <a:pos x="T8" y="T9"/>
              </a:cxn>
              <a:cxn ang="0">
                <a:pos x="T10" y="T11"/>
              </a:cxn>
              <a:cxn ang="0">
                <a:pos x="T12" y="T13"/>
              </a:cxn>
            </a:cxnLst>
            <a:rect l="0" t="0" r="r" b="b"/>
            <a:pathLst>
              <a:path w="302" h="241">
                <a:moveTo>
                  <a:pt x="139" y="33"/>
                </a:moveTo>
                <a:lnTo>
                  <a:pt x="92" y="0"/>
                </a:lnTo>
                <a:lnTo>
                  <a:pt x="0" y="0"/>
                </a:lnTo>
                <a:lnTo>
                  <a:pt x="0" y="241"/>
                </a:lnTo>
                <a:lnTo>
                  <a:pt x="302" y="241"/>
                </a:lnTo>
                <a:lnTo>
                  <a:pt x="302" y="33"/>
                </a:lnTo>
                <a:lnTo>
                  <a:pt x="139" y="33"/>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nvGrpSpPr>
          <p:cNvPr id="36" name="组合 35"/>
          <p:cNvGrpSpPr/>
          <p:nvPr/>
        </p:nvGrpSpPr>
        <p:grpSpPr>
          <a:xfrm>
            <a:off x="10466626" y="2304247"/>
            <a:ext cx="267780" cy="163496"/>
            <a:chOff x="11139488" y="1350963"/>
            <a:chExt cx="481013" cy="293688"/>
          </a:xfrm>
          <a:solidFill>
            <a:schemeClr val="bg1"/>
          </a:solidFill>
        </p:grpSpPr>
        <p:sp>
          <p:nvSpPr>
            <p:cNvPr id="23" name="Freeform 125"/>
            <p:cNvSpPr>
              <a:spLocks/>
            </p:cNvSpPr>
            <p:nvPr/>
          </p:nvSpPr>
          <p:spPr bwMode="auto">
            <a:xfrm>
              <a:off x="11139488" y="1350963"/>
              <a:ext cx="481013" cy="184150"/>
            </a:xfrm>
            <a:custGeom>
              <a:avLst/>
              <a:gdLst>
                <a:gd name="T0" fmla="*/ 303 w 303"/>
                <a:gd name="T1" fmla="*/ 57 h 116"/>
                <a:gd name="T2" fmla="*/ 152 w 303"/>
                <a:gd name="T3" fmla="*/ 0 h 116"/>
                <a:gd name="T4" fmla="*/ 0 w 303"/>
                <a:gd name="T5" fmla="*/ 57 h 116"/>
                <a:gd name="T6" fmla="*/ 152 w 303"/>
                <a:gd name="T7" fmla="*/ 116 h 116"/>
                <a:gd name="T8" fmla="*/ 303 w 303"/>
                <a:gd name="T9" fmla="*/ 57 h 116"/>
              </a:gdLst>
              <a:ahLst/>
              <a:cxnLst>
                <a:cxn ang="0">
                  <a:pos x="T0" y="T1"/>
                </a:cxn>
                <a:cxn ang="0">
                  <a:pos x="T2" y="T3"/>
                </a:cxn>
                <a:cxn ang="0">
                  <a:pos x="T4" y="T5"/>
                </a:cxn>
                <a:cxn ang="0">
                  <a:pos x="T6" y="T7"/>
                </a:cxn>
                <a:cxn ang="0">
                  <a:pos x="T8" y="T9"/>
                </a:cxn>
              </a:cxnLst>
              <a:rect l="0" t="0" r="r" b="b"/>
              <a:pathLst>
                <a:path w="303" h="116">
                  <a:moveTo>
                    <a:pt x="303" y="57"/>
                  </a:moveTo>
                  <a:lnTo>
                    <a:pt x="152" y="0"/>
                  </a:lnTo>
                  <a:lnTo>
                    <a:pt x="0" y="57"/>
                  </a:lnTo>
                  <a:lnTo>
                    <a:pt x="152" y="116"/>
                  </a:lnTo>
                  <a:lnTo>
                    <a:pt x="303"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26"/>
            <p:cNvSpPr>
              <a:spLocks/>
            </p:cNvSpPr>
            <p:nvPr/>
          </p:nvSpPr>
          <p:spPr bwMode="auto">
            <a:xfrm>
              <a:off x="11233150" y="1516063"/>
              <a:ext cx="293688" cy="128588"/>
            </a:xfrm>
            <a:custGeom>
              <a:avLst/>
              <a:gdLst>
                <a:gd name="T0" fmla="*/ 39 w 78"/>
                <a:gd name="T1" fmla="*/ 15 h 34"/>
                <a:gd name="T2" fmla="*/ 0 w 78"/>
                <a:gd name="T3" fmla="*/ 0 h 34"/>
                <a:gd name="T4" fmla="*/ 0 w 78"/>
                <a:gd name="T5" fmla="*/ 20 h 34"/>
                <a:gd name="T6" fmla="*/ 39 w 78"/>
                <a:gd name="T7" fmla="*/ 34 h 34"/>
                <a:gd name="T8" fmla="*/ 78 w 78"/>
                <a:gd name="T9" fmla="*/ 20 h 34"/>
                <a:gd name="T10" fmla="*/ 78 w 78"/>
                <a:gd name="T11" fmla="*/ 0 h 34"/>
                <a:gd name="T12" fmla="*/ 39 w 78"/>
                <a:gd name="T13" fmla="*/ 15 h 34"/>
              </a:gdLst>
              <a:ahLst/>
              <a:cxnLst>
                <a:cxn ang="0">
                  <a:pos x="T0" y="T1"/>
                </a:cxn>
                <a:cxn ang="0">
                  <a:pos x="T2" y="T3"/>
                </a:cxn>
                <a:cxn ang="0">
                  <a:pos x="T4" y="T5"/>
                </a:cxn>
                <a:cxn ang="0">
                  <a:pos x="T6" y="T7"/>
                </a:cxn>
                <a:cxn ang="0">
                  <a:pos x="T8" y="T9"/>
                </a:cxn>
                <a:cxn ang="0">
                  <a:pos x="T10" y="T11"/>
                </a:cxn>
                <a:cxn ang="0">
                  <a:pos x="T12" y="T13"/>
                </a:cxn>
              </a:cxnLst>
              <a:rect l="0" t="0" r="r" b="b"/>
              <a:pathLst>
                <a:path w="78" h="34">
                  <a:moveTo>
                    <a:pt x="39" y="15"/>
                  </a:moveTo>
                  <a:cubicBezTo>
                    <a:pt x="0" y="0"/>
                    <a:pt x="0" y="0"/>
                    <a:pt x="0" y="0"/>
                  </a:cubicBezTo>
                  <a:cubicBezTo>
                    <a:pt x="0" y="20"/>
                    <a:pt x="0" y="20"/>
                    <a:pt x="0" y="20"/>
                  </a:cubicBezTo>
                  <a:cubicBezTo>
                    <a:pt x="0" y="28"/>
                    <a:pt x="17" y="34"/>
                    <a:pt x="39" y="34"/>
                  </a:cubicBezTo>
                  <a:cubicBezTo>
                    <a:pt x="61" y="34"/>
                    <a:pt x="78" y="28"/>
                    <a:pt x="78" y="20"/>
                  </a:cubicBezTo>
                  <a:cubicBezTo>
                    <a:pt x="78" y="0"/>
                    <a:pt x="78" y="0"/>
                    <a:pt x="78" y="0"/>
                  </a:cubicBezTo>
                  <a:lnTo>
                    <a:pt x="39"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8" name="文本框 37"/>
          <p:cNvSpPr txBox="1"/>
          <p:nvPr/>
        </p:nvSpPr>
        <p:spPr>
          <a:xfrm>
            <a:off x="655185" y="1802753"/>
            <a:ext cx="1826324" cy="307777"/>
          </a:xfrm>
          <a:prstGeom prst="rect">
            <a:avLst/>
          </a:prstGeom>
          <a:noFill/>
        </p:spPr>
        <p:txBody>
          <a:bodyPr wrap="square" rtlCol="0">
            <a:spAutoFit/>
          </a:bodyPr>
          <a:lstStyle/>
          <a:p>
            <a:pPr algn="ctr"/>
            <a:r>
              <a:rPr lang="en-US" altLang="zh-CN" sz="1400" dirty="0">
                <a:solidFill>
                  <a:schemeClr val="bg1"/>
                </a:solidFill>
                <a:latin typeface="+mn-ea"/>
              </a:rPr>
              <a:t>Power Point</a:t>
            </a:r>
            <a:endParaRPr lang="zh-CN" altLang="en-US" sz="1400" dirty="0">
              <a:solidFill>
                <a:schemeClr val="bg1"/>
              </a:solidFill>
              <a:latin typeface="+mn-ea"/>
            </a:endParaRPr>
          </a:p>
        </p:txBody>
      </p:sp>
      <p:sp>
        <p:nvSpPr>
          <p:cNvPr id="39" name="文本框 38"/>
          <p:cNvSpPr txBox="1"/>
          <p:nvPr/>
        </p:nvSpPr>
        <p:spPr>
          <a:xfrm>
            <a:off x="2708626" y="1802753"/>
            <a:ext cx="1347712" cy="307777"/>
          </a:xfrm>
          <a:prstGeom prst="rect">
            <a:avLst/>
          </a:prstGeom>
          <a:noFill/>
        </p:spPr>
        <p:txBody>
          <a:bodyPr wrap="square" rtlCol="0">
            <a:spAutoFit/>
          </a:bodyPr>
          <a:lstStyle/>
          <a:p>
            <a:pPr algn="ctr"/>
            <a:r>
              <a:rPr lang="en-US" altLang="zh-CN" sz="1400" dirty="0">
                <a:solidFill>
                  <a:schemeClr val="bg1"/>
                </a:solidFill>
                <a:latin typeface="+mn-ea"/>
              </a:rPr>
              <a:t>Keynote</a:t>
            </a:r>
            <a:endParaRPr lang="zh-CN" altLang="en-US" sz="1400" dirty="0">
              <a:solidFill>
                <a:schemeClr val="bg1"/>
              </a:solidFill>
              <a:latin typeface="+mn-ea"/>
            </a:endParaRPr>
          </a:p>
        </p:txBody>
      </p:sp>
      <p:sp>
        <p:nvSpPr>
          <p:cNvPr id="40" name="文本框 39"/>
          <p:cNvSpPr txBox="1"/>
          <p:nvPr/>
        </p:nvSpPr>
        <p:spPr>
          <a:xfrm>
            <a:off x="4382221" y="1802753"/>
            <a:ext cx="1609538" cy="307777"/>
          </a:xfrm>
          <a:prstGeom prst="rect">
            <a:avLst/>
          </a:prstGeom>
          <a:noFill/>
        </p:spPr>
        <p:txBody>
          <a:bodyPr wrap="square" rtlCol="0">
            <a:spAutoFit/>
          </a:bodyPr>
          <a:lstStyle/>
          <a:p>
            <a:pPr algn="ctr"/>
            <a:r>
              <a:rPr lang="en-US" altLang="zh-CN" sz="1400" dirty="0">
                <a:solidFill>
                  <a:schemeClr val="bg1"/>
                </a:solidFill>
                <a:latin typeface="+mn-ea"/>
              </a:rPr>
              <a:t>Photoshop</a:t>
            </a:r>
            <a:endParaRPr lang="zh-CN" altLang="en-US" sz="1400" dirty="0">
              <a:solidFill>
                <a:schemeClr val="bg1"/>
              </a:solidFill>
              <a:latin typeface="+mn-ea"/>
            </a:endParaRPr>
          </a:p>
        </p:txBody>
      </p:sp>
      <p:sp>
        <p:nvSpPr>
          <p:cNvPr id="41" name="文本框 40"/>
          <p:cNvSpPr txBox="1"/>
          <p:nvPr/>
        </p:nvSpPr>
        <p:spPr>
          <a:xfrm>
            <a:off x="5976473" y="1802753"/>
            <a:ext cx="2044948" cy="307777"/>
          </a:xfrm>
          <a:prstGeom prst="rect">
            <a:avLst/>
          </a:prstGeom>
          <a:noFill/>
        </p:spPr>
        <p:txBody>
          <a:bodyPr wrap="square" rtlCol="0">
            <a:spAutoFit/>
          </a:bodyPr>
          <a:lstStyle/>
          <a:p>
            <a:pPr algn="ctr"/>
            <a:r>
              <a:rPr lang="en-US" altLang="zh-CN" sz="1400" dirty="0">
                <a:solidFill>
                  <a:schemeClr val="bg1"/>
                </a:solidFill>
                <a:latin typeface="+mn-ea"/>
              </a:rPr>
              <a:t>Adobe Illustrator</a:t>
            </a:r>
            <a:endParaRPr lang="zh-CN" altLang="en-US" sz="1400" dirty="0">
              <a:solidFill>
                <a:schemeClr val="bg1"/>
              </a:solidFill>
              <a:latin typeface="+mn-ea"/>
            </a:endParaRPr>
          </a:p>
        </p:txBody>
      </p:sp>
      <p:sp>
        <p:nvSpPr>
          <p:cNvPr id="42" name="文本框 41"/>
          <p:cNvSpPr txBox="1"/>
          <p:nvPr/>
        </p:nvSpPr>
        <p:spPr>
          <a:xfrm>
            <a:off x="7991238" y="1802753"/>
            <a:ext cx="1609538" cy="307777"/>
          </a:xfrm>
          <a:prstGeom prst="rect">
            <a:avLst/>
          </a:prstGeom>
          <a:noFill/>
        </p:spPr>
        <p:txBody>
          <a:bodyPr wrap="square" rtlCol="0">
            <a:spAutoFit/>
          </a:bodyPr>
          <a:lstStyle/>
          <a:p>
            <a:pPr algn="ctr"/>
            <a:r>
              <a:rPr lang="en-US" altLang="zh-CN" sz="1400" dirty="0">
                <a:solidFill>
                  <a:schemeClr val="bg1"/>
                </a:solidFill>
                <a:latin typeface="+mn-ea"/>
              </a:rPr>
              <a:t>Windows</a:t>
            </a:r>
            <a:endParaRPr lang="zh-CN" altLang="en-US" sz="1400" dirty="0">
              <a:solidFill>
                <a:schemeClr val="bg1"/>
              </a:solidFill>
              <a:latin typeface="+mn-ea"/>
            </a:endParaRPr>
          </a:p>
        </p:txBody>
      </p:sp>
      <p:sp>
        <p:nvSpPr>
          <p:cNvPr id="43" name="文本框 42"/>
          <p:cNvSpPr txBox="1"/>
          <p:nvPr/>
        </p:nvSpPr>
        <p:spPr>
          <a:xfrm>
            <a:off x="9795747" y="1802753"/>
            <a:ext cx="1609538" cy="307777"/>
          </a:xfrm>
          <a:prstGeom prst="rect">
            <a:avLst/>
          </a:prstGeom>
          <a:noFill/>
        </p:spPr>
        <p:txBody>
          <a:bodyPr wrap="square" rtlCol="0">
            <a:spAutoFit/>
          </a:bodyPr>
          <a:lstStyle/>
          <a:p>
            <a:pPr algn="ctr"/>
            <a:r>
              <a:rPr lang="en-US" altLang="zh-CN" sz="1400" dirty="0">
                <a:solidFill>
                  <a:schemeClr val="bg1"/>
                </a:solidFill>
                <a:latin typeface="+mn-ea"/>
              </a:rPr>
              <a:t>Google</a:t>
            </a:r>
            <a:endParaRPr lang="zh-CN" altLang="en-US" sz="1400" dirty="0">
              <a:solidFill>
                <a:schemeClr val="bg1"/>
              </a:solidFill>
              <a:latin typeface="+mn-ea"/>
            </a:endParaRPr>
          </a:p>
        </p:txBody>
      </p:sp>
      <p:sp>
        <p:nvSpPr>
          <p:cNvPr id="47" name="文本框 46"/>
          <p:cNvSpPr txBox="1"/>
          <p:nvPr/>
        </p:nvSpPr>
        <p:spPr>
          <a:xfrm>
            <a:off x="4706386" y="3142511"/>
            <a:ext cx="2797247" cy="400110"/>
          </a:xfrm>
          <a:prstGeom prst="rect">
            <a:avLst/>
          </a:prstGeom>
          <a:noFill/>
        </p:spPr>
        <p:txBody>
          <a:bodyPr wrap="square" rtlCol="0">
            <a:spAutoFit/>
          </a:bodyPr>
          <a:lstStyle/>
          <a:p>
            <a:pPr algn="ctr"/>
            <a:r>
              <a:rPr lang="en-US" altLang="zh-CN" sz="2000" dirty="0">
                <a:solidFill>
                  <a:schemeClr val="bg1"/>
                </a:solidFill>
                <a:latin typeface="+mj-lt"/>
              </a:rPr>
              <a:t>Power Point 2013</a:t>
            </a:r>
          </a:p>
        </p:txBody>
      </p:sp>
      <p:sp>
        <p:nvSpPr>
          <p:cNvPr id="48" name="文本框 47"/>
          <p:cNvSpPr txBox="1"/>
          <p:nvPr/>
        </p:nvSpPr>
        <p:spPr>
          <a:xfrm>
            <a:off x="1083511" y="4810200"/>
            <a:ext cx="2206946" cy="338554"/>
          </a:xfrm>
          <a:prstGeom prst="rect">
            <a:avLst/>
          </a:prstGeom>
          <a:noFill/>
        </p:spPr>
        <p:txBody>
          <a:bodyPr wrap="square" rtlCol="0">
            <a:spAutoFit/>
          </a:bodyPr>
          <a:lstStyle/>
          <a:p>
            <a:r>
              <a:rPr lang="en-US" altLang="zh-CN" sz="1600" dirty="0">
                <a:solidFill>
                  <a:schemeClr val="accent1"/>
                </a:solidFill>
                <a:latin typeface="+mj-lt"/>
              </a:rPr>
              <a:t>Photoshop Cs6</a:t>
            </a:r>
          </a:p>
        </p:txBody>
      </p:sp>
      <p:sp>
        <p:nvSpPr>
          <p:cNvPr id="49" name="矩形 48"/>
          <p:cNvSpPr/>
          <p:nvPr/>
        </p:nvSpPr>
        <p:spPr>
          <a:xfrm>
            <a:off x="1083510" y="5149210"/>
            <a:ext cx="4274197" cy="535531"/>
          </a:xfrm>
          <a:prstGeom prst="rect">
            <a:avLst/>
          </a:prstGeom>
        </p:spPr>
        <p:txBody>
          <a:bodyPr wrap="square">
            <a:spAutoFit/>
          </a:bodyPr>
          <a:lstStyle/>
          <a:p>
            <a:pPr>
              <a:lnSpc>
                <a:spcPct val="120000"/>
              </a:lnSpc>
            </a:pPr>
            <a:r>
              <a:rPr lang="en-US" altLang="zh-CN" sz="1200">
                <a:solidFill>
                  <a:schemeClr val="tx1">
                    <a:lumMod val="75000"/>
                    <a:lumOff val="25000"/>
                  </a:schemeClr>
                </a:solidFill>
                <a:latin typeface="+mn-ea"/>
              </a:rPr>
              <a:t>Knowledge can change your fate and your English can accomplish your future. </a:t>
            </a:r>
            <a:endParaRPr lang="zh-CN" altLang="en-US" sz="1200" dirty="0">
              <a:solidFill>
                <a:schemeClr val="tx1">
                  <a:lumMod val="75000"/>
                  <a:lumOff val="25000"/>
                </a:schemeClr>
              </a:solidFill>
              <a:latin typeface="+mn-ea"/>
            </a:endParaRPr>
          </a:p>
        </p:txBody>
      </p:sp>
      <p:sp>
        <p:nvSpPr>
          <p:cNvPr id="50" name="矩形 49"/>
          <p:cNvSpPr/>
          <p:nvPr/>
        </p:nvSpPr>
        <p:spPr>
          <a:xfrm>
            <a:off x="1083511" y="5622436"/>
            <a:ext cx="4357169" cy="535531"/>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Four shorts words sums a has your lifted a most successful the individua above the crowd : a little bit more.</a:t>
            </a:r>
            <a:endParaRPr lang="zh-CN" altLang="en-US" sz="1200" dirty="0">
              <a:solidFill>
                <a:schemeClr val="tx1">
                  <a:lumMod val="75000"/>
                  <a:lumOff val="25000"/>
                </a:schemeClr>
              </a:solidFill>
              <a:latin typeface="+mn-ea"/>
            </a:endParaRPr>
          </a:p>
        </p:txBody>
      </p:sp>
      <p:sp>
        <p:nvSpPr>
          <p:cNvPr id="51" name="文本框 50"/>
          <p:cNvSpPr txBox="1"/>
          <p:nvPr/>
        </p:nvSpPr>
        <p:spPr>
          <a:xfrm>
            <a:off x="7006579" y="4810200"/>
            <a:ext cx="2206946" cy="338554"/>
          </a:xfrm>
          <a:prstGeom prst="rect">
            <a:avLst/>
          </a:prstGeom>
          <a:noFill/>
        </p:spPr>
        <p:txBody>
          <a:bodyPr wrap="square" rtlCol="0">
            <a:spAutoFit/>
          </a:bodyPr>
          <a:lstStyle/>
          <a:p>
            <a:r>
              <a:rPr lang="en-US" altLang="zh-CN" sz="1600" dirty="0">
                <a:solidFill>
                  <a:schemeClr val="accent1"/>
                </a:solidFill>
                <a:latin typeface="+mj-lt"/>
              </a:rPr>
              <a:t>Adobe Illustrator</a:t>
            </a:r>
          </a:p>
        </p:txBody>
      </p:sp>
      <p:sp>
        <p:nvSpPr>
          <p:cNvPr id="52" name="矩形 51"/>
          <p:cNvSpPr/>
          <p:nvPr/>
        </p:nvSpPr>
        <p:spPr>
          <a:xfrm>
            <a:off x="7006578" y="5149210"/>
            <a:ext cx="4274197" cy="535531"/>
          </a:xfrm>
          <a:prstGeom prst="rect">
            <a:avLst/>
          </a:prstGeom>
        </p:spPr>
        <p:txBody>
          <a:bodyPr wrap="square">
            <a:spAutoFit/>
          </a:bodyPr>
          <a:lstStyle/>
          <a:p>
            <a:pPr>
              <a:lnSpc>
                <a:spcPct val="120000"/>
              </a:lnSpc>
            </a:pPr>
            <a:r>
              <a:rPr lang="en-US" altLang="zh-CN" sz="1200">
                <a:solidFill>
                  <a:schemeClr val="tx1">
                    <a:lumMod val="75000"/>
                    <a:lumOff val="25000"/>
                  </a:schemeClr>
                </a:solidFill>
                <a:latin typeface="+mn-ea"/>
              </a:rPr>
              <a:t>Knowledge can change your fate and your English can accomplish your future. </a:t>
            </a:r>
            <a:endParaRPr lang="zh-CN" altLang="en-US" sz="1200" dirty="0">
              <a:solidFill>
                <a:schemeClr val="tx1">
                  <a:lumMod val="75000"/>
                  <a:lumOff val="25000"/>
                </a:schemeClr>
              </a:solidFill>
              <a:latin typeface="+mn-ea"/>
            </a:endParaRPr>
          </a:p>
        </p:txBody>
      </p:sp>
      <p:sp>
        <p:nvSpPr>
          <p:cNvPr id="53" name="矩形 52"/>
          <p:cNvSpPr/>
          <p:nvPr/>
        </p:nvSpPr>
        <p:spPr>
          <a:xfrm>
            <a:off x="7006579" y="5622436"/>
            <a:ext cx="4357169" cy="535531"/>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Four shorts words sums a has your lifted a most successful the individua above the crowd : a little bit more.</a:t>
            </a:r>
            <a:endParaRPr lang="zh-CN" altLang="en-US" sz="1200" dirty="0">
              <a:solidFill>
                <a:schemeClr val="tx1">
                  <a:lumMod val="75000"/>
                  <a:lumOff val="25000"/>
                </a:schemeClr>
              </a:solidFill>
              <a:latin typeface="+mn-ea"/>
            </a:endParaRPr>
          </a:p>
        </p:txBody>
      </p:sp>
      <p:sp>
        <p:nvSpPr>
          <p:cNvPr id="54" name="Freeform 26"/>
          <p:cNvSpPr>
            <a:spLocks noEditPoints="1"/>
          </p:cNvSpPr>
          <p:nvPr/>
        </p:nvSpPr>
        <p:spPr bwMode="auto">
          <a:xfrm>
            <a:off x="2865882" y="4635452"/>
            <a:ext cx="204527" cy="204527"/>
          </a:xfrm>
          <a:custGeom>
            <a:avLst/>
            <a:gdLst>
              <a:gd name="T0" fmla="*/ 92 w 128"/>
              <a:gd name="T1" fmla="*/ 36 h 128"/>
              <a:gd name="T2" fmla="*/ 87 w 128"/>
              <a:gd name="T3" fmla="*/ 38 h 128"/>
              <a:gd name="T4" fmla="*/ 61 w 128"/>
              <a:gd name="T5" fmla="*/ 82 h 128"/>
              <a:gd name="T6" fmla="*/ 47 w 128"/>
              <a:gd name="T7" fmla="*/ 69 h 128"/>
              <a:gd name="T8" fmla="*/ 41 w 128"/>
              <a:gd name="T9" fmla="*/ 69 h 128"/>
              <a:gd name="T10" fmla="*/ 41 w 128"/>
              <a:gd name="T11" fmla="*/ 74 h 128"/>
              <a:gd name="T12" fmla="*/ 59 w 128"/>
              <a:gd name="T13" fmla="*/ 91 h 128"/>
              <a:gd name="T14" fmla="*/ 65 w 128"/>
              <a:gd name="T15" fmla="*/ 91 h 128"/>
              <a:gd name="T16" fmla="*/ 66 w 128"/>
              <a:gd name="T17" fmla="*/ 90 h 128"/>
              <a:gd name="T18" fmla="*/ 94 w 128"/>
              <a:gd name="T19" fmla="*/ 42 h 128"/>
              <a:gd name="T20" fmla="*/ 92 w 128"/>
              <a:gd name="T21" fmla="*/ 36 h 128"/>
              <a:gd name="T22" fmla="*/ 64 w 128"/>
              <a:gd name="T23" fmla="*/ 0 h 128"/>
              <a:gd name="T24" fmla="*/ 0 w 128"/>
              <a:gd name="T25" fmla="*/ 64 h 128"/>
              <a:gd name="T26" fmla="*/ 64 w 128"/>
              <a:gd name="T27" fmla="*/ 128 h 128"/>
              <a:gd name="T28" fmla="*/ 128 w 128"/>
              <a:gd name="T29" fmla="*/ 64 h 128"/>
              <a:gd name="T30" fmla="*/ 64 w 128"/>
              <a:gd name="T31" fmla="*/ 0 h 128"/>
              <a:gd name="T32" fmla="*/ 64 w 128"/>
              <a:gd name="T33" fmla="*/ 120 h 128"/>
              <a:gd name="T34" fmla="*/ 8 w 128"/>
              <a:gd name="T35" fmla="*/ 64 h 128"/>
              <a:gd name="T36" fmla="*/ 64 w 128"/>
              <a:gd name="T37" fmla="*/ 8 h 128"/>
              <a:gd name="T38" fmla="*/ 120 w 128"/>
              <a:gd name="T39" fmla="*/ 64 h 128"/>
              <a:gd name="T40" fmla="*/ 64 w 128"/>
              <a:gd name="T41"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92" y="36"/>
                </a:moveTo>
                <a:cubicBezTo>
                  <a:pt x="90" y="35"/>
                  <a:pt x="88" y="36"/>
                  <a:pt x="87" y="38"/>
                </a:cubicBezTo>
                <a:cubicBezTo>
                  <a:pt x="61" y="82"/>
                  <a:pt x="61" y="82"/>
                  <a:pt x="61" y="82"/>
                </a:cubicBezTo>
                <a:cubicBezTo>
                  <a:pt x="47" y="69"/>
                  <a:pt x="47" y="69"/>
                  <a:pt x="47" y="69"/>
                </a:cubicBezTo>
                <a:cubicBezTo>
                  <a:pt x="45" y="67"/>
                  <a:pt x="43" y="67"/>
                  <a:pt x="41" y="69"/>
                </a:cubicBezTo>
                <a:cubicBezTo>
                  <a:pt x="39" y="70"/>
                  <a:pt x="39" y="73"/>
                  <a:pt x="41" y="74"/>
                </a:cubicBezTo>
                <a:cubicBezTo>
                  <a:pt x="59" y="91"/>
                  <a:pt x="59" y="91"/>
                  <a:pt x="59" y="91"/>
                </a:cubicBezTo>
                <a:cubicBezTo>
                  <a:pt x="61" y="93"/>
                  <a:pt x="63" y="93"/>
                  <a:pt x="65" y="91"/>
                </a:cubicBezTo>
                <a:cubicBezTo>
                  <a:pt x="65" y="91"/>
                  <a:pt x="66" y="90"/>
                  <a:pt x="66" y="90"/>
                </a:cubicBezTo>
                <a:cubicBezTo>
                  <a:pt x="94" y="42"/>
                  <a:pt x="94" y="42"/>
                  <a:pt x="94" y="42"/>
                </a:cubicBezTo>
                <a:cubicBezTo>
                  <a:pt x="95" y="40"/>
                  <a:pt x="94" y="37"/>
                  <a:pt x="92" y="36"/>
                </a:cubicBezTo>
                <a:close/>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20"/>
                </a:moveTo>
                <a:cubicBezTo>
                  <a:pt x="33" y="120"/>
                  <a:pt x="8" y="95"/>
                  <a:pt x="8" y="64"/>
                </a:cubicBezTo>
                <a:cubicBezTo>
                  <a:pt x="8" y="33"/>
                  <a:pt x="33" y="8"/>
                  <a:pt x="64" y="8"/>
                </a:cubicBezTo>
                <a:cubicBezTo>
                  <a:pt x="95" y="8"/>
                  <a:pt x="120" y="33"/>
                  <a:pt x="120" y="64"/>
                </a:cubicBezTo>
                <a:cubicBezTo>
                  <a:pt x="120" y="95"/>
                  <a:pt x="95" y="120"/>
                  <a:pt x="64" y="1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8" name="Freeform 26"/>
          <p:cNvSpPr>
            <a:spLocks noEditPoints="1"/>
          </p:cNvSpPr>
          <p:nvPr/>
        </p:nvSpPr>
        <p:spPr bwMode="auto">
          <a:xfrm>
            <a:off x="8919292" y="4635452"/>
            <a:ext cx="204527" cy="204527"/>
          </a:xfrm>
          <a:custGeom>
            <a:avLst/>
            <a:gdLst>
              <a:gd name="T0" fmla="*/ 92 w 128"/>
              <a:gd name="T1" fmla="*/ 36 h 128"/>
              <a:gd name="T2" fmla="*/ 87 w 128"/>
              <a:gd name="T3" fmla="*/ 38 h 128"/>
              <a:gd name="T4" fmla="*/ 61 w 128"/>
              <a:gd name="T5" fmla="*/ 82 h 128"/>
              <a:gd name="T6" fmla="*/ 47 w 128"/>
              <a:gd name="T7" fmla="*/ 69 h 128"/>
              <a:gd name="T8" fmla="*/ 41 w 128"/>
              <a:gd name="T9" fmla="*/ 69 h 128"/>
              <a:gd name="T10" fmla="*/ 41 w 128"/>
              <a:gd name="T11" fmla="*/ 74 h 128"/>
              <a:gd name="T12" fmla="*/ 59 w 128"/>
              <a:gd name="T13" fmla="*/ 91 h 128"/>
              <a:gd name="T14" fmla="*/ 65 w 128"/>
              <a:gd name="T15" fmla="*/ 91 h 128"/>
              <a:gd name="T16" fmla="*/ 66 w 128"/>
              <a:gd name="T17" fmla="*/ 90 h 128"/>
              <a:gd name="T18" fmla="*/ 94 w 128"/>
              <a:gd name="T19" fmla="*/ 42 h 128"/>
              <a:gd name="T20" fmla="*/ 92 w 128"/>
              <a:gd name="T21" fmla="*/ 36 h 128"/>
              <a:gd name="T22" fmla="*/ 64 w 128"/>
              <a:gd name="T23" fmla="*/ 0 h 128"/>
              <a:gd name="T24" fmla="*/ 0 w 128"/>
              <a:gd name="T25" fmla="*/ 64 h 128"/>
              <a:gd name="T26" fmla="*/ 64 w 128"/>
              <a:gd name="T27" fmla="*/ 128 h 128"/>
              <a:gd name="T28" fmla="*/ 128 w 128"/>
              <a:gd name="T29" fmla="*/ 64 h 128"/>
              <a:gd name="T30" fmla="*/ 64 w 128"/>
              <a:gd name="T31" fmla="*/ 0 h 128"/>
              <a:gd name="T32" fmla="*/ 64 w 128"/>
              <a:gd name="T33" fmla="*/ 120 h 128"/>
              <a:gd name="T34" fmla="*/ 8 w 128"/>
              <a:gd name="T35" fmla="*/ 64 h 128"/>
              <a:gd name="T36" fmla="*/ 64 w 128"/>
              <a:gd name="T37" fmla="*/ 8 h 128"/>
              <a:gd name="T38" fmla="*/ 120 w 128"/>
              <a:gd name="T39" fmla="*/ 64 h 128"/>
              <a:gd name="T40" fmla="*/ 64 w 128"/>
              <a:gd name="T41"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92" y="36"/>
                </a:moveTo>
                <a:cubicBezTo>
                  <a:pt x="90" y="35"/>
                  <a:pt x="88" y="36"/>
                  <a:pt x="87" y="38"/>
                </a:cubicBezTo>
                <a:cubicBezTo>
                  <a:pt x="61" y="82"/>
                  <a:pt x="61" y="82"/>
                  <a:pt x="61" y="82"/>
                </a:cubicBezTo>
                <a:cubicBezTo>
                  <a:pt x="47" y="69"/>
                  <a:pt x="47" y="69"/>
                  <a:pt x="47" y="69"/>
                </a:cubicBezTo>
                <a:cubicBezTo>
                  <a:pt x="45" y="67"/>
                  <a:pt x="43" y="67"/>
                  <a:pt x="41" y="69"/>
                </a:cubicBezTo>
                <a:cubicBezTo>
                  <a:pt x="39" y="70"/>
                  <a:pt x="39" y="73"/>
                  <a:pt x="41" y="74"/>
                </a:cubicBezTo>
                <a:cubicBezTo>
                  <a:pt x="59" y="91"/>
                  <a:pt x="59" y="91"/>
                  <a:pt x="59" y="91"/>
                </a:cubicBezTo>
                <a:cubicBezTo>
                  <a:pt x="61" y="93"/>
                  <a:pt x="63" y="93"/>
                  <a:pt x="65" y="91"/>
                </a:cubicBezTo>
                <a:cubicBezTo>
                  <a:pt x="65" y="91"/>
                  <a:pt x="66" y="90"/>
                  <a:pt x="66" y="90"/>
                </a:cubicBezTo>
                <a:cubicBezTo>
                  <a:pt x="94" y="42"/>
                  <a:pt x="94" y="42"/>
                  <a:pt x="94" y="42"/>
                </a:cubicBezTo>
                <a:cubicBezTo>
                  <a:pt x="95" y="40"/>
                  <a:pt x="94" y="37"/>
                  <a:pt x="92" y="36"/>
                </a:cubicBezTo>
                <a:close/>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20"/>
                </a:moveTo>
                <a:cubicBezTo>
                  <a:pt x="33" y="120"/>
                  <a:pt x="8" y="95"/>
                  <a:pt x="8" y="64"/>
                </a:cubicBezTo>
                <a:cubicBezTo>
                  <a:pt x="8" y="33"/>
                  <a:pt x="33" y="8"/>
                  <a:pt x="64" y="8"/>
                </a:cubicBezTo>
                <a:cubicBezTo>
                  <a:pt x="95" y="8"/>
                  <a:pt x="120" y="33"/>
                  <a:pt x="120" y="64"/>
                </a:cubicBezTo>
                <a:cubicBezTo>
                  <a:pt x="120" y="95"/>
                  <a:pt x="95" y="120"/>
                  <a:pt x="64" y="1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1" name="双括号 60"/>
          <p:cNvSpPr/>
          <p:nvPr/>
        </p:nvSpPr>
        <p:spPr>
          <a:xfrm>
            <a:off x="744839" y="1783365"/>
            <a:ext cx="10702322" cy="990056"/>
          </a:xfrm>
          <a:prstGeom prst="bracketPair">
            <a:avLst>
              <a:gd name="adj" fmla="val 5584"/>
            </a:avLst>
          </a:prstGeom>
          <a:ln w="127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5" name="文本框 54"/>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56" name="矩形 55"/>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57" name="圆角矩形 56"/>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354695" y="335239"/>
            <a:ext cx="662362" cy="584775"/>
          </a:xfrm>
          <a:prstGeom prst="rect">
            <a:avLst/>
          </a:prstGeom>
        </p:spPr>
        <p:txBody>
          <a:bodyPr wrap="none">
            <a:spAutoFit/>
          </a:bodyPr>
          <a:lstStyle/>
          <a:p>
            <a:pPr algn="ctr"/>
            <a:r>
              <a:rPr lang="en-US" altLang="zh-CN" sz="3200" dirty="0">
                <a:solidFill>
                  <a:schemeClr val="accent2"/>
                </a:solidFill>
              </a:rPr>
              <a:t>01</a:t>
            </a:r>
            <a:endParaRPr lang="zh-CN" altLang="en-US" sz="3200" dirty="0">
              <a:solidFill>
                <a:schemeClr val="accent2"/>
              </a:solidFill>
            </a:endParaRPr>
          </a:p>
        </p:txBody>
      </p:sp>
      <p:sp>
        <p:nvSpPr>
          <p:cNvPr id="16" name="圆角矩形 15"/>
          <p:cNvSpPr/>
          <p:nvPr/>
        </p:nvSpPr>
        <p:spPr>
          <a:xfrm>
            <a:off x="2968146" y="2171510"/>
            <a:ext cx="828675" cy="387040"/>
          </a:xfrm>
          <a:prstGeom prst="roundRect">
            <a:avLst>
              <a:gd name="adj" fmla="val 6192"/>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8381670" y="2171510"/>
            <a:ext cx="828675" cy="387040"/>
          </a:xfrm>
          <a:prstGeom prst="roundRect">
            <a:avLst>
              <a:gd name="adj" fmla="val 619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29"/>
          <p:cNvSpPr>
            <a:spLocks noEditPoints="1"/>
          </p:cNvSpPr>
          <p:nvPr/>
        </p:nvSpPr>
        <p:spPr bwMode="auto">
          <a:xfrm>
            <a:off x="8672722" y="2237324"/>
            <a:ext cx="246570" cy="266896"/>
          </a:xfrm>
          <a:custGeom>
            <a:avLst/>
            <a:gdLst>
              <a:gd name="T0" fmla="*/ 59 w 118"/>
              <a:gd name="T1" fmla="*/ 0 h 128"/>
              <a:gd name="T2" fmla="*/ 59 w 118"/>
              <a:gd name="T3" fmla="*/ 0 h 128"/>
              <a:gd name="T4" fmla="*/ 59 w 118"/>
              <a:gd name="T5" fmla="*/ 0 h 128"/>
              <a:gd name="T6" fmla="*/ 59 w 118"/>
              <a:gd name="T7" fmla="*/ 0 h 128"/>
              <a:gd name="T8" fmla="*/ 59 w 118"/>
              <a:gd name="T9" fmla="*/ 0 h 128"/>
              <a:gd name="T10" fmla="*/ 0 w 118"/>
              <a:gd name="T11" fmla="*/ 21 h 128"/>
              <a:gd name="T12" fmla="*/ 59 w 118"/>
              <a:gd name="T13" fmla="*/ 128 h 128"/>
              <a:gd name="T14" fmla="*/ 59 w 118"/>
              <a:gd name="T15" fmla="*/ 128 h 128"/>
              <a:gd name="T16" fmla="*/ 59 w 118"/>
              <a:gd name="T17" fmla="*/ 128 h 128"/>
              <a:gd name="T18" fmla="*/ 59 w 118"/>
              <a:gd name="T19" fmla="*/ 128 h 128"/>
              <a:gd name="T20" fmla="*/ 59 w 118"/>
              <a:gd name="T21" fmla="*/ 128 h 128"/>
              <a:gd name="T22" fmla="*/ 118 w 118"/>
              <a:gd name="T23" fmla="*/ 21 h 128"/>
              <a:gd name="T24" fmla="*/ 59 w 118"/>
              <a:gd name="T25" fmla="*/ 0 h 128"/>
              <a:gd name="T26" fmla="*/ 54 w 118"/>
              <a:gd name="T27" fmla="*/ 87 h 128"/>
              <a:gd name="T28" fmla="*/ 54 w 118"/>
              <a:gd name="T29" fmla="*/ 87 h 128"/>
              <a:gd name="T30" fmla="*/ 54 w 118"/>
              <a:gd name="T31" fmla="*/ 87 h 128"/>
              <a:gd name="T32" fmla="*/ 33 w 118"/>
              <a:gd name="T33" fmla="*/ 65 h 128"/>
              <a:gd name="T34" fmla="*/ 43 w 118"/>
              <a:gd name="T35" fmla="*/ 55 h 128"/>
              <a:gd name="T36" fmla="*/ 54 w 118"/>
              <a:gd name="T37" fmla="*/ 66 h 128"/>
              <a:gd name="T38" fmla="*/ 78 w 118"/>
              <a:gd name="T39" fmla="*/ 42 h 128"/>
              <a:gd name="T40" fmla="*/ 89 w 118"/>
              <a:gd name="T41" fmla="*/ 52 h 128"/>
              <a:gd name="T42" fmla="*/ 54 w 118"/>
              <a:gd name="T43" fmla="*/ 8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 h="128">
                <a:moveTo>
                  <a:pt x="59" y="0"/>
                </a:moveTo>
                <a:cubicBezTo>
                  <a:pt x="59" y="0"/>
                  <a:pt x="59" y="0"/>
                  <a:pt x="59" y="0"/>
                </a:cubicBezTo>
                <a:cubicBezTo>
                  <a:pt x="59" y="0"/>
                  <a:pt x="59" y="0"/>
                  <a:pt x="59" y="0"/>
                </a:cubicBezTo>
                <a:cubicBezTo>
                  <a:pt x="59" y="0"/>
                  <a:pt x="59" y="0"/>
                  <a:pt x="59" y="0"/>
                </a:cubicBezTo>
                <a:cubicBezTo>
                  <a:pt x="59" y="0"/>
                  <a:pt x="59" y="0"/>
                  <a:pt x="59" y="0"/>
                </a:cubicBezTo>
                <a:cubicBezTo>
                  <a:pt x="43" y="16"/>
                  <a:pt x="18" y="21"/>
                  <a:pt x="0" y="21"/>
                </a:cubicBezTo>
                <a:cubicBezTo>
                  <a:pt x="0" y="67"/>
                  <a:pt x="27" y="107"/>
                  <a:pt x="59" y="128"/>
                </a:cubicBezTo>
                <a:cubicBezTo>
                  <a:pt x="59" y="128"/>
                  <a:pt x="59" y="128"/>
                  <a:pt x="59" y="128"/>
                </a:cubicBezTo>
                <a:cubicBezTo>
                  <a:pt x="59" y="128"/>
                  <a:pt x="59" y="128"/>
                  <a:pt x="59" y="128"/>
                </a:cubicBezTo>
                <a:cubicBezTo>
                  <a:pt x="59" y="128"/>
                  <a:pt x="59" y="128"/>
                  <a:pt x="59" y="128"/>
                </a:cubicBezTo>
                <a:cubicBezTo>
                  <a:pt x="59" y="128"/>
                  <a:pt x="59" y="128"/>
                  <a:pt x="59" y="128"/>
                </a:cubicBezTo>
                <a:cubicBezTo>
                  <a:pt x="91" y="107"/>
                  <a:pt x="118" y="67"/>
                  <a:pt x="118" y="21"/>
                </a:cubicBezTo>
                <a:cubicBezTo>
                  <a:pt x="100" y="21"/>
                  <a:pt x="75" y="16"/>
                  <a:pt x="59" y="0"/>
                </a:cubicBezTo>
                <a:close/>
                <a:moveTo>
                  <a:pt x="54" y="87"/>
                </a:moveTo>
                <a:cubicBezTo>
                  <a:pt x="54" y="87"/>
                  <a:pt x="54" y="87"/>
                  <a:pt x="54" y="87"/>
                </a:cubicBezTo>
                <a:cubicBezTo>
                  <a:pt x="54" y="87"/>
                  <a:pt x="54" y="87"/>
                  <a:pt x="54" y="87"/>
                </a:cubicBezTo>
                <a:cubicBezTo>
                  <a:pt x="33" y="65"/>
                  <a:pt x="33" y="65"/>
                  <a:pt x="33" y="65"/>
                </a:cubicBezTo>
                <a:cubicBezTo>
                  <a:pt x="43" y="55"/>
                  <a:pt x="43" y="55"/>
                  <a:pt x="43" y="55"/>
                </a:cubicBezTo>
                <a:cubicBezTo>
                  <a:pt x="54" y="66"/>
                  <a:pt x="54" y="66"/>
                  <a:pt x="54" y="66"/>
                </a:cubicBezTo>
                <a:cubicBezTo>
                  <a:pt x="78" y="42"/>
                  <a:pt x="78" y="42"/>
                  <a:pt x="78" y="42"/>
                </a:cubicBezTo>
                <a:cubicBezTo>
                  <a:pt x="89" y="52"/>
                  <a:pt x="89" y="52"/>
                  <a:pt x="89" y="52"/>
                </a:cubicBezTo>
                <a:lnTo>
                  <a:pt x="54" y="87"/>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nvGrpSpPr>
          <p:cNvPr id="33" name="组合 32"/>
          <p:cNvGrpSpPr/>
          <p:nvPr/>
        </p:nvGrpSpPr>
        <p:grpSpPr>
          <a:xfrm>
            <a:off x="3249035" y="2237324"/>
            <a:ext cx="266896" cy="255407"/>
            <a:chOff x="5373688" y="1268413"/>
            <a:chExt cx="479425" cy="458788"/>
          </a:xfrm>
          <a:solidFill>
            <a:schemeClr val="bg1"/>
          </a:solidFill>
        </p:grpSpPr>
        <p:sp>
          <p:nvSpPr>
            <p:cNvPr id="28" name="Freeform 140"/>
            <p:cNvSpPr>
              <a:spLocks noEditPoints="1"/>
            </p:cNvSpPr>
            <p:nvPr/>
          </p:nvSpPr>
          <p:spPr bwMode="auto">
            <a:xfrm>
              <a:off x="5519738" y="1282700"/>
              <a:ext cx="112713" cy="439738"/>
            </a:xfrm>
            <a:custGeom>
              <a:avLst/>
              <a:gdLst>
                <a:gd name="T0" fmla="*/ 0 w 71"/>
                <a:gd name="T1" fmla="*/ 277 h 277"/>
                <a:gd name="T2" fmla="*/ 71 w 71"/>
                <a:gd name="T3" fmla="*/ 277 h 277"/>
                <a:gd name="T4" fmla="*/ 71 w 71"/>
                <a:gd name="T5" fmla="*/ 0 h 277"/>
                <a:gd name="T6" fmla="*/ 0 w 71"/>
                <a:gd name="T7" fmla="*/ 0 h 277"/>
                <a:gd name="T8" fmla="*/ 0 w 71"/>
                <a:gd name="T9" fmla="*/ 277 h 277"/>
                <a:gd name="T10" fmla="*/ 24 w 71"/>
                <a:gd name="T11" fmla="*/ 81 h 277"/>
                <a:gd name="T12" fmla="*/ 47 w 71"/>
                <a:gd name="T13" fmla="*/ 81 h 277"/>
                <a:gd name="T14" fmla="*/ 47 w 71"/>
                <a:gd name="T15" fmla="*/ 197 h 277"/>
                <a:gd name="T16" fmla="*/ 24 w 71"/>
                <a:gd name="T17" fmla="*/ 197 h 277"/>
                <a:gd name="T18" fmla="*/ 24 w 71"/>
                <a:gd name="T19" fmla="*/ 8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277">
                  <a:moveTo>
                    <a:pt x="0" y="277"/>
                  </a:moveTo>
                  <a:lnTo>
                    <a:pt x="71" y="277"/>
                  </a:lnTo>
                  <a:lnTo>
                    <a:pt x="71" y="0"/>
                  </a:lnTo>
                  <a:lnTo>
                    <a:pt x="0" y="0"/>
                  </a:lnTo>
                  <a:lnTo>
                    <a:pt x="0" y="277"/>
                  </a:lnTo>
                  <a:close/>
                  <a:moveTo>
                    <a:pt x="24" y="81"/>
                  </a:moveTo>
                  <a:lnTo>
                    <a:pt x="47" y="81"/>
                  </a:lnTo>
                  <a:lnTo>
                    <a:pt x="47" y="197"/>
                  </a:lnTo>
                  <a:lnTo>
                    <a:pt x="24" y="197"/>
                  </a:lnTo>
                  <a:lnTo>
                    <a:pt x="2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41"/>
            <p:cNvSpPr>
              <a:spLocks noEditPoints="1"/>
            </p:cNvSpPr>
            <p:nvPr/>
          </p:nvSpPr>
          <p:spPr bwMode="auto">
            <a:xfrm>
              <a:off x="5670550" y="1268413"/>
              <a:ext cx="182563" cy="458788"/>
            </a:xfrm>
            <a:custGeom>
              <a:avLst/>
              <a:gdLst>
                <a:gd name="T0" fmla="*/ 68 w 115"/>
                <a:gd name="T1" fmla="*/ 0 h 289"/>
                <a:gd name="T2" fmla="*/ 0 w 115"/>
                <a:gd name="T3" fmla="*/ 14 h 289"/>
                <a:gd name="T4" fmla="*/ 47 w 115"/>
                <a:gd name="T5" fmla="*/ 289 h 289"/>
                <a:gd name="T6" fmla="*/ 115 w 115"/>
                <a:gd name="T7" fmla="*/ 274 h 289"/>
                <a:gd name="T8" fmla="*/ 68 w 115"/>
                <a:gd name="T9" fmla="*/ 0 h 289"/>
                <a:gd name="T10" fmla="*/ 35 w 115"/>
                <a:gd name="T11" fmla="*/ 90 h 289"/>
                <a:gd name="T12" fmla="*/ 59 w 115"/>
                <a:gd name="T13" fmla="*/ 85 h 289"/>
                <a:gd name="T14" fmla="*/ 78 w 115"/>
                <a:gd name="T15" fmla="*/ 199 h 289"/>
                <a:gd name="T16" fmla="*/ 56 w 115"/>
                <a:gd name="T17" fmla="*/ 203 h 289"/>
                <a:gd name="T18" fmla="*/ 35 w 115"/>
                <a:gd name="T19" fmla="*/ 9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89">
                  <a:moveTo>
                    <a:pt x="68" y="0"/>
                  </a:moveTo>
                  <a:lnTo>
                    <a:pt x="0" y="14"/>
                  </a:lnTo>
                  <a:lnTo>
                    <a:pt x="47" y="289"/>
                  </a:lnTo>
                  <a:lnTo>
                    <a:pt x="115" y="274"/>
                  </a:lnTo>
                  <a:lnTo>
                    <a:pt x="68" y="0"/>
                  </a:lnTo>
                  <a:close/>
                  <a:moveTo>
                    <a:pt x="35" y="90"/>
                  </a:moveTo>
                  <a:lnTo>
                    <a:pt x="59" y="85"/>
                  </a:lnTo>
                  <a:lnTo>
                    <a:pt x="78" y="199"/>
                  </a:lnTo>
                  <a:lnTo>
                    <a:pt x="56" y="203"/>
                  </a:lnTo>
                  <a:lnTo>
                    <a:pt x="35"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42"/>
            <p:cNvSpPr>
              <a:spLocks noEditPoints="1"/>
            </p:cNvSpPr>
            <p:nvPr/>
          </p:nvSpPr>
          <p:spPr bwMode="auto">
            <a:xfrm>
              <a:off x="5373688" y="1279525"/>
              <a:ext cx="107950" cy="442913"/>
            </a:xfrm>
            <a:custGeom>
              <a:avLst/>
              <a:gdLst>
                <a:gd name="T0" fmla="*/ 0 w 68"/>
                <a:gd name="T1" fmla="*/ 279 h 279"/>
                <a:gd name="T2" fmla="*/ 68 w 68"/>
                <a:gd name="T3" fmla="*/ 279 h 279"/>
                <a:gd name="T4" fmla="*/ 68 w 68"/>
                <a:gd name="T5" fmla="*/ 0 h 279"/>
                <a:gd name="T6" fmla="*/ 0 w 68"/>
                <a:gd name="T7" fmla="*/ 0 h 279"/>
                <a:gd name="T8" fmla="*/ 0 w 68"/>
                <a:gd name="T9" fmla="*/ 279 h 279"/>
                <a:gd name="T10" fmla="*/ 23 w 68"/>
                <a:gd name="T11" fmla="*/ 83 h 279"/>
                <a:gd name="T12" fmla="*/ 47 w 68"/>
                <a:gd name="T13" fmla="*/ 83 h 279"/>
                <a:gd name="T14" fmla="*/ 47 w 68"/>
                <a:gd name="T15" fmla="*/ 199 h 279"/>
                <a:gd name="T16" fmla="*/ 23 w 68"/>
                <a:gd name="T17" fmla="*/ 199 h 279"/>
                <a:gd name="T18" fmla="*/ 23 w 68"/>
                <a:gd name="T19" fmla="*/ 83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279">
                  <a:moveTo>
                    <a:pt x="0" y="279"/>
                  </a:moveTo>
                  <a:lnTo>
                    <a:pt x="68" y="279"/>
                  </a:lnTo>
                  <a:lnTo>
                    <a:pt x="68" y="0"/>
                  </a:lnTo>
                  <a:lnTo>
                    <a:pt x="0" y="0"/>
                  </a:lnTo>
                  <a:lnTo>
                    <a:pt x="0" y="279"/>
                  </a:lnTo>
                  <a:close/>
                  <a:moveTo>
                    <a:pt x="23" y="83"/>
                  </a:moveTo>
                  <a:lnTo>
                    <a:pt x="47" y="83"/>
                  </a:lnTo>
                  <a:lnTo>
                    <a:pt x="47" y="199"/>
                  </a:lnTo>
                  <a:lnTo>
                    <a:pt x="23" y="199"/>
                  </a:lnTo>
                  <a:lnTo>
                    <a:pt x="23"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 name="圆角矩形 16"/>
          <p:cNvSpPr/>
          <p:nvPr/>
        </p:nvSpPr>
        <p:spPr>
          <a:xfrm>
            <a:off x="4772654" y="2171510"/>
            <a:ext cx="828675" cy="387040"/>
          </a:xfrm>
          <a:prstGeom prst="roundRect">
            <a:avLst>
              <a:gd name="adj" fmla="val 619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6560370" y="2147621"/>
            <a:ext cx="828675" cy="387040"/>
          </a:xfrm>
          <a:prstGeom prst="roundRect">
            <a:avLst>
              <a:gd name="adj" fmla="val 6192"/>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6899587" y="2230570"/>
            <a:ext cx="183823" cy="267781"/>
            <a:chOff x="8331200" y="1257300"/>
            <a:chExt cx="330200" cy="481013"/>
          </a:xfrm>
          <a:solidFill>
            <a:schemeClr val="bg1"/>
          </a:solidFill>
        </p:grpSpPr>
        <p:sp>
          <p:nvSpPr>
            <p:cNvPr id="25" name="Oval 135"/>
            <p:cNvSpPr>
              <a:spLocks noChangeArrowheads="1"/>
            </p:cNvSpPr>
            <p:nvPr/>
          </p:nvSpPr>
          <p:spPr bwMode="auto">
            <a:xfrm>
              <a:off x="8440738" y="1365250"/>
              <a:ext cx="112713" cy="1127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36"/>
            <p:cNvSpPr>
              <a:spLocks noEditPoints="1"/>
            </p:cNvSpPr>
            <p:nvPr/>
          </p:nvSpPr>
          <p:spPr bwMode="auto">
            <a:xfrm>
              <a:off x="8331200" y="1257300"/>
              <a:ext cx="330200" cy="330200"/>
            </a:xfrm>
            <a:custGeom>
              <a:avLst/>
              <a:gdLst>
                <a:gd name="T0" fmla="*/ 88 w 88"/>
                <a:gd name="T1" fmla="*/ 44 h 88"/>
                <a:gd name="T2" fmla="*/ 79 w 88"/>
                <a:gd name="T3" fmla="*/ 35 h 88"/>
                <a:gd name="T4" fmla="*/ 82 w 88"/>
                <a:gd name="T5" fmla="*/ 22 h 88"/>
                <a:gd name="T6" fmla="*/ 70 w 88"/>
                <a:gd name="T7" fmla="*/ 19 h 88"/>
                <a:gd name="T8" fmla="*/ 66 w 88"/>
                <a:gd name="T9" fmla="*/ 6 h 88"/>
                <a:gd name="T10" fmla="*/ 53 w 88"/>
                <a:gd name="T11" fmla="*/ 9 h 88"/>
                <a:gd name="T12" fmla="*/ 44 w 88"/>
                <a:gd name="T13" fmla="*/ 0 h 88"/>
                <a:gd name="T14" fmla="*/ 35 w 88"/>
                <a:gd name="T15" fmla="*/ 9 h 88"/>
                <a:gd name="T16" fmla="*/ 22 w 88"/>
                <a:gd name="T17" fmla="*/ 6 h 88"/>
                <a:gd name="T18" fmla="*/ 18 w 88"/>
                <a:gd name="T19" fmla="*/ 19 h 88"/>
                <a:gd name="T20" fmla="*/ 6 w 88"/>
                <a:gd name="T21" fmla="*/ 22 h 88"/>
                <a:gd name="T22" fmla="*/ 9 w 88"/>
                <a:gd name="T23" fmla="*/ 35 h 88"/>
                <a:gd name="T24" fmla="*/ 0 w 88"/>
                <a:gd name="T25" fmla="*/ 44 h 88"/>
                <a:gd name="T26" fmla="*/ 9 w 88"/>
                <a:gd name="T27" fmla="*/ 54 h 88"/>
                <a:gd name="T28" fmla="*/ 6 w 88"/>
                <a:gd name="T29" fmla="*/ 66 h 88"/>
                <a:gd name="T30" fmla="*/ 18 w 88"/>
                <a:gd name="T31" fmla="*/ 70 h 88"/>
                <a:gd name="T32" fmla="*/ 22 w 88"/>
                <a:gd name="T33" fmla="*/ 82 h 88"/>
                <a:gd name="T34" fmla="*/ 35 w 88"/>
                <a:gd name="T35" fmla="*/ 79 h 88"/>
                <a:gd name="T36" fmla="*/ 44 w 88"/>
                <a:gd name="T37" fmla="*/ 88 h 88"/>
                <a:gd name="T38" fmla="*/ 53 w 88"/>
                <a:gd name="T39" fmla="*/ 79 h 88"/>
                <a:gd name="T40" fmla="*/ 66 w 88"/>
                <a:gd name="T41" fmla="*/ 82 h 88"/>
                <a:gd name="T42" fmla="*/ 70 w 88"/>
                <a:gd name="T43" fmla="*/ 70 h 88"/>
                <a:gd name="T44" fmla="*/ 82 w 88"/>
                <a:gd name="T45" fmla="*/ 66 h 88"/>
                <a:gd name="T46" fmla="*/ 79 w 88"/>
                <a:gd name="T47" fmla="*/ 54 h 88"/>
                <a:gd name="T48" fmla="*/ 88 w 88"/>
                <a:gd name="T49" fmla="*/ 44 h 88"/>
                <a:gd name="T50" fmla="*/ 44 w 88"/>
                <a:gd name="T51" fmla="*/ 69 h 88"/>
                <a:gd name="T52" fmla="*/ 19 w 88"/>
                <a:gd name="T53" fmla="*/ 44 h 88"/>
                <a:gd name="T54" fmla="*/ 44 w 88"/>
                <a:gd name="T55" fmla="*/ 20 h 88"/>
                <a:gd name="T56" fmla="*/ 69 w 88"/>
                <a:gd name="T57" fmla="*/ 44 h 88"/>
                <a:gd name="T58" fmla="*/ 44 w 88"/>
                <a:gd name="T59" fmla="*/ 6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88">
                  <a:moveTo>
                    <a:pt x="88" y="44"/>
                  </a:moveTo>
                  <a:cubicBezTo>
                    <a:pt x="79" y="35"/>
                    <a:pt x="79" y="35"/>
                    <a:pt x="79" y="35"/>
                  </a:cubicBezTo>
                  <a:cubicBezTo>
                    <a:pt x="82" y="22"/>
                    <a:pt x="82" y="22"/>
                    <a:pt x="82" y="22"/>
                  </a:cubicBezTo>
                  <a:cubicBezTo>
                    <a:pt x="70" y="19"/>
                    <a:pt x="70" y="19"/>
                    <a:pt x="70" y="19"/>
                  </a:cubicBezTo>
                  <a:cubicBezTo>
                    <a:pt x="66" y="6"/>
                    <a:pt x="66" y="6"/>
                    <a:pt x="66" y="6"/>
                  </a:cubicBezTo>
                  <a:cubicBezTo>
                    <a:pt x="53" y="9"/>
                    <a:pt x="53" y="9"/>
                    <a:pt x="53" y="9"/>
                  </a:cubicBezTo>
                  <a:cubicBezTo>
                    <a:pt x="44" y="0"/>
                    <a:pt x="44" y="0"/>
                    <a:pt x="44" y="0"/>
                  </a:cubicBezTo>
                  <a:cubicBezTo>
                    <a:pt x="35" y="9"/>
                    <a:pt x="35" y="9"/>
                    <a:pt x="35" y="9"/>
                  </a:cubicBezTo>
                  <a:cubicBezTo>
                    <a:pt x="22" y="6"/>
                    <a:pt x="22" y="6"/>
                    <a:pt x="22" y="6"/>
                  </a:cubicBezTo>
                  <a:cubicBezTo>
                    <a:pt x="18" y="19"/>
                    <a:pt x="18" y="19"/>
                    <a:pt x="18" y="19"/>
                  </a:cubicBezTo>
                  <a:cubicBezTo>
                    <a:pt x="6" y="22"/>
                    <a:pt x="6" y="22"/>
                    <a:pt x="6" y="22"/>
                  </a:cubicBezTo>
                  <a:cubicBezTo>
                    <a:pt x="9" y="35"/>
                    <a:pt x="9" y="35"/>
                    <a:pt x="9" y="35"/>
                  </a:cubicBezTo>
                  <a:cubicBezTo>
                    <a:pt x="0" y="44"/>
                    <a:pt x="0" y="44"/>
                    <a:pt x="0" y="44"/>
                  </a:cubicBezTo>
                  <a:cubicBezTo>
                    <a:pt x="9" y="54"/>
                    <a:pt x="9" y="54"/>
                    <a:pt x="9" y="54"/>
                  </a:cubicBezTo>
                  <a:cubicBezTo>
                    <a:pt x="6" y="66"/>
                    <a:pt x="6" y="66"/>
                    <a:pt x="6" y="66"/>
                  </a:cubicBezTo>
                  <a:cubicBezTo>
                    <a:pt x="18" y="70"/>
                    <a:pt x="18" y="70"/>
                    <a:pt x="18" y="70"/>
                  </a:cubicBezTo>
                  <a:cubicBezTo>
                    <a:pt x="22" y="82"/>
                    <a:pt x="22" y="82"/>
                    <a:pt x="22" y="82"/>
                  </a:cubicBezTo>
                  <a:cubicBezTo>
                    <a:pt x="35" y="79"/>
                    <a:pt x="35" y="79"/>
                    <a:pt x="35" y="79"/>
                  </a:cubicBezTo>
                  <a:cubicBezTo>
                    <a:pt x="44" y="88"/>
                    <a:pt x="44" y="88"/>
                    <a:pt x="44" y="88"/>
                  </a:cubicBezTo>
                  <a:cubicBezTo>
                    <a:pt x="53" y="79"/>
                    <a:pt x="53" y="79"/>
                    <a:pt x="53" y="79"/>
                  </a:cubicBezTo>
                  <a:cubicBezTo>
                    <a:pt x="66" y="82"/>
                    <a:pt x="66" y="82"/>
                    <a:pt x="66" y="82"/>
                  </a:cubicBezTo>
                  <a:cubicBezTo>
                    <a:pt x="70" y="70"/>
                    <a:pt x="70" y="70"/>
                    <a:pt x="70" y="70"/>
                  </a:cubicBezTo>
                  <a:cubicBezTo>
                    <a:pt x="82" y="66"/>
                    <a:pt x="82" y="66"/>
                    <a:pt x="82" y="66"/>
                  </a:cubicBezTo>
                  <a:cubicBezTo>
                    <a:pt x="79" y="54"/>
                    <a:pt x="79" y="54"/>
                    <a:pt x="79" y="54"/>
                  </a:cubicBezTo>
                  <a:lnTo>
                    <a:pt x="88" y="44"/>
                  </a:lnTo>
                  <a:close/>
                  <a:moveTo>
                    <a:pt x="44" y="69"/>
                  </a:moveTo>
                  <a:cubicBezTo>
                    <a:pt x="30" y="69"/>
                    <a:pt x="19" y="58"/>
                    <a:pt x="19" y="44"/>
                  </a:cubicBezTo>
                  <a:cubicBezTo>
                    <a:pt x="19" y="31"/>
                    <a:pt x="30" y="20"/>
                    <a:pt x="44" y="20"/>
                  </a:cubicBezTo>
                  <a:cubicBezTo>
                    <a:pt x="58" y="20"/>
                    <a:pt x="69" y="31"/>
                    <a:pt x="69" y="44"/>
                  </a:cubicBezTo>
                  <a:cubicBezTo>
                    <a:pt x="69" y="58"/>
                    <a:pt x="58" y="69"/>
                    <a:pt x="44"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37"/>
            <p:cNvSpPr>
              <a:spLocks/>
            </p:cNvSpPr>
            <p:nvPr/>
          </p:nvSpPr>
          <p:spPr bwMode="auto">
            <a:xfrm>
              <a:off x="8440738" y="1595438"/>
              <a:ext cx="112713" cy="142875"/>
            </a:xfrm>
            <a:custGeom>
              <a:avLst/>
              <a:gdLst>
                <a:gd name="T0" fmla="*/ 52 w 71"/>
                <a:gd name="T1" fmla="*/ 12 h 90"/>
                <a:gd name="T2" fmla="*/ 35 w 71"/>
                <a:gd name="T3" fmla="*/ 28 h 90"/>
                <a:gd name="T4" fmla="*/ 19 w 71"/>
                <a:gd name="T5" fmla="*/ 12 h 90"/>
                <a:gd name="T6" fmla="*/ 7 w 71"/>
                <a:gd name="T7" fmla="*/ 0 h 90"/>
                <a:gd name="T8" fmla="*/ 0 w 71"/>
                <a:gd name="T9" fmla="*/ 2 h 90"/>
                <a:gd name="T10" fmla="*/ 0 w 71"/>
                <a:gd name="T11" fmla="*/ 90 h 90"/>
                <a:gd name="T12" fmla="*/ 35 w 71"/>
                <a:gd name="T13" fmla="*/ 57 h 90"/>
                <a:gd name="T14" fmla="*/ 71 w 71"/>
                <a:gd name="T15" fmla="*/ 90 h 90"/>
                <a:gd name="T16" fmla="*/ 71 w 71"/>
                <a:gd name="T17" fmla="*/ 2 h 90"/>
                <a:gd name="T18" fmla="*/ 64 w 71"/>
                <a:gd name="T19" fmla="*/ 0 h 90"/>
                <a:gd name="T20" fmla="*/ 52 w 71"/>
                <a:gd name="T21" fmla="*/ 1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90">
                  <a:moveTo>
                    <a:pt x="52" y="12"/>
                  </a:moveTo>
                  <a:lnTo>
                    <a:pt x="35" y="28"/>
                  </a:lnTo>
                  <a:lnTo>
                    <a:pt x="19" y="12"/>
                  </a:lnTo>
                  <a:lnTo>
                    <a:pt x="7" y="0"/>
                  </a:lnTo>
                  <a:lnTo>
                    <a:pt x="0" y="2"/>
                  </a:lnTo>
                  <a:lnTo>
                    <a:pt x="0" y="90"/>
                  </a:lnTo>
                  <a:lnTo>
                    <a:pt x="35" y="57"/>
                  </a:lnTo>
                  <a:lnTo>
                    <a:pt x="71" y="90"/>
                  </a:lnTo>
                  <a:lnTo>
                    <a:pt x="71" y="2"/>
                  </a:lnTo>
                  <a:lnTo>
                    <a:pt x="64" y="0"/>
                  </a:lnTo>
                  <a:lnTo>
                    <a:pt x="5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095079" y="2228018"/>
            <a:ext cx="183823" cy="267781"/>
            <a:chOff x="5448300" y="295275"/>
            <a:chExt cx="330200" cy="481013"/>
          </a:xfrm>
          <a:solidFill>
            <a:schemeClr val="accent1"/>
          </a:solidFill>
        </p:grpSpPr>
        <p:sp>
          <p:nvSpPr>
            <p:cNvPr id="31" name="Freeform 166"/>
            <p:cNvSpPr>
              <a:spLocks noEditPoints="1"/>
            </p:cNvSpPr>
            <p:nvPr/>
          </p:nvSpPr>
          <p:spPr bwMode="auto">
            <a:xfrm>
              <a:off x="5448300" y="295275"/>
              <a:ext cx="330200" cy="481013"/>
            </a:xfrm>
            <a:custGeom>
              <a:avLst/>
              <a:gdLst>
                <a:gd name="T0" fmla="*/ 49 w 88"/>
                <a:gd name="T1" fmla="*/ 0 h 128"/>
                <a:gd name="T2" fmla="*/ 39 w 88"/>
                <a:gd name="T3" fmla="*/ 0 h 128"/>
                <a:gd name="T4" fmla="*/ 0 w 88"/>
                <a:gd name="T5" fmla="*/ 39 h 128"/>
                <a:gd name="T6" fmla="*/ 0 w 88"/>
                <a:gd name="T7" fmla="*/ 89 h 128"/>
                <a:gd name="T8" fmla="*/ 39 w 88"/>
                <a:gd name="T9" fmla="*/ 128 h 128"/>
                <a:gd name="T10" fmla="*/ 49 w 88"/>
                <a:gd name="T11" fmla="*/ 128 h 128"/>
                <a:gd name="T12" fmla="*/ 88 w 88"/>
                <a:gd name="T13" fmla="*/ 89 h 128"/>
                <a:gd name="T14" fmla="*/ 88 w 88"/>
                <a:gd name="T15" fmla="*/ 39 h 128"/>
                <a:gd name="T16" fmla="*/ 49 w 88"/>
                <a:gd name="T17" fmla="*/ 0 h 128"/>
                <a:gd name="T18" fmla="*/ 74 w 88"/>
                <a:gd name="T19" fmla="*/ 89 h 128"/>
                <a:gd name="T20" fmla="*/ 66 w 88"/>
                <a:gd name="T21" fmla="*/ 106 h 128"/>
                <a:gd name="T22" fmla="*/ 49 w 88"/>
                <a:gd name="T23" fmla="*/ 114 h 128"/>
                <a:gd name="T24" fmla="*/ 39 w 88"/>
                <a:gd name="T25" fmla="*/ 114 h 128"/>
                <a:gd name="T26" fmla="*/ 22 w 88"/>
                <a:gd name="T27" fmla="*/ 106 h 128"/>
                <a:gd name="T28" fmla="*/ 14 w 88"/>
                <a:gd name="T29" fmla="*/ 89 h 128"/>
                <a:gd name="T30" fmla="*/ 14 w 88"/>
                <a:gd name="T31" fmla="*/ 39 h 128"/>
                <a:gd name="T32" fmla="*/ 22 w 88"/>
                <a:gd name="T33" fmla="*/ 22 h 128"/>
                <a:gd name="T34" fmla="*/ 39 w 88"/>
                <a:gd name="T35" fmla="*/ 15 h 128"/>
                <a:gd name="T36" fmla="*/ 49 w 88"/>
                <a:gd name="T37" fmla="*/ 15 h 128"/>
                <a:gd name="T38" fmla="*/ 66 w 88"/>
                <a:gd name="T39" fmla="*/ 22 h 128"/>
                <a:gd name="T40" fmla="*/ 74 w 88"/>
                <a:gd name="T41" fmla="*/ 39 h 128"/>
                <a:gd name="T42" fmla="*/ 74 w 88"/>
                <a:gd name="T43" fmla="*/ 8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128">
                  <a:moveTo>
                    <a:pt x="49" y="0"/>
                  </a:moveTo>
                  <a:cubicBezTo>
                    <a:pt x="39" y="0"/>
                    <a:pt x="39" y="0"/>
                    <a:pt x="39" y="0"/>
                  </a:cubicBezTo>
                  <a:cubicBezTo>
                    <a:pt x="17" y="0"/>
                    <a:pt x="0" y="18"/>
                    <a:pt x="0" y="39"/>
                  </a:cubicBezTo>
                  <a:cubicBezTo>
                    <a:pt x="0" y="89"/>
                    <a:pt x="0" y="89"/>
                    <a:pt x="0" y="89"/>
                  </a:cubicBezTo>
                  <a:cubicBezTo>
                    <a:pt x="0" y="110"/>
                    <a:pt x="17" y="128"/>
                    <a:pt x="39" y="128"/>
                  </a:cubicBezTo>
                  <a:cubicBezTo>
                    <a:pt x="49" y="128"/>
                    <a:pt x="49" y="128"/>
                    <a:pt x="49" y="128"/>
                  </a:cubicBezTo>
                  <a:cubicBezTo>
                    <a:pt x="71" y="128"/>
                    <a:pt x="88" y="110"/>
                    <a:pt x="88" y="89"/>
                  </a:cubicBezTo>
                  <a:cubicBezTo>
                    <a:pt x="88" y="39"/>
                    <a:pt x="88" y="39"/>
                    <a:pt x="88" y="39"/>
                  </a:cubicBezTo>
                  <a:cubicBezTo>
                    <a:pt x="88" y="18"/>
                    <a:pt x="71" y="0"/>
                    <a:pt x="49" y="0"/>
                  </a:cubicBezTo>
                  <a:close/>
                  <a:moveTo>
                    <a:pt x="74" y="89"/>
                  </a:moveTo>
                  <a:cubicBezTo>
                    <a:pt x="74" y="95"/>
                    <a:pt x="71" y="102"/>
                    <a:pt x="66" y="106"/>
                  </a:cubicBezTo>
                  <a:cubicBezTo>
                    <a:pt x="62" y="111"/>
                    <a:pt x="56" y="114"/>
                    <a:pt x="49" y="114"/>
                  </a:cubicBezTo>
                  <a:cubicBezTo>
                    <a:pt x="39" y="114"/>
                    <a:pt x="39" y="114"/>
                    <a:pt x="39" y="114"/>
                  </a:cubicBezTo>
                  <a:cubicBezTo>
                    <a:pt x="32" y="114"/>
                    <a:pt x="26" y="111"/>
                    <a:pt x="22" y="106"/>
                  </a:cubicBezTo>
                  <a:cubicBezTo>
                    <a:pt x="17" y="102"/>
                    <a:pt x="14" y="95"/>
                    <a:pt x="14" y="89"/>
                  </a:cubicBezTo>
                  <a:cubicBezTo>
                    <a:pt x="14" y="39"/>
                    <a:pt x="14" y="39"/>
                    <a:pt x="14" y="39"/>
                  </a:cubicBezTo>
                  <a:cubicBezTo>
                    <a:pt x="14" y="33"/>
                    <a:pt x="17" y="26"/>
                    <a:pt x="22" y="22"/>
                  </a:cubicBezTo>
                  <a:cubicBezTo>
                    <a:pt x="26" y="17"/>
                    <a:pt x="32" y="15"/>
                    <a:pt x="39" y="15"/>
                  </a:cubicBezTo>
                  <a:cubicBezTo>
                    <a:pt x="49" y="15"/>
                    <a:pt x="49" y="15"/>
                    <a:pt x="49" y="15"/>
                  </a:cubicBezTo>
                  <a:cubicBezTo>
                    <a:pt x="56" y="15"/>
                    <a:pt x="62" y="17"/>
                    <a:pt x="66" y="22"/>
                  </a:cubicBezTo>
                  <a:cubicBezTo>
                    <a:pt x="71" y="26"/>
                    <a:pt x="74" y="33"/>
                    <a:pt x="74" y="39"/>
                  </a:cubicBezTo>
                  <a:lnTo>
                    <a:pt x="74"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32" name="Freeform 167"/>
            <p:cNvSpPr>
              <a:spLocks/>
            </p:cNvSpPr>
            <p:nvPr/>
          </p:nvSpPr>
          <p:spPr bwMode="auto">
            <a:xfrm>
              <a:off x="5588000" y="385763"/>
              <a:ext cx="52388" cy="112713"/>
            </a:xfrm>
            <a:custGeom>
              <a:avLst/>
              <a:gdLst>
                <a:gd name="T0" fmla="*/ 7 w 14"/>
                <a:gd name="T1" fmla="*/ 0 h 30"/>
                <a:gd name="T2" fmla="*/ 0 w 14"/>
                <a:gd name="T3" fmla="*/ 8 h 30"/>
                <a:gd name="T4" fmla="*/ 0 w 14"/>
                <a:gd name="T5" fmla="*/ 23 h 30"/>
                <a:gd name="T6" fmla="*/ 7 w 14"/>
                <a:gd name="T7" fmla="*/ 30 h 30"/>
                <a:gd name="T8" fmla="*/ 14 w 14"/>
                <a:gd name="T9" fmla="*/ 23 h 30"/>
                <a:gd name="T10" fmla="*/ 14 w 14"/>
                <a:gd name="T11" fmla="*/ 8 h 30"/>
                <a:gd name="T12" fmla="*/ 7 w 14"/>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14" h="30">
                  <a:moveTo>
                    <a:pt x="7" y="0"/>
                  </a:moveTo>
                  <a:cubicBezTo>
                    <a:pt x="3" y="0"/>
                    <a:pt x="0" y="4"/>
                    <a:pt x="0" y="8"/>
                  </a:cubicBezTo>
                  <a:cubicBezTo>
                    <a:pt x="0" y="23"/>
                    <a:pt x="0" y="23"/>
                    <a:pt x="0" y="23"/>
                  </a:cubicBezTo>
                  <a:cubicBezTo>
                    <a:pt x="0" y="27"/>
                    <a:pt x="3" y="30"/>
                    <a:pt x="7" y="30"/>
                  </a:cubicBezTo>
                  <a:cubicBezTo>
                    <a:pt x="11" y="30"/>
                    <a:pt x="14" y="27"/>
                    <a:pt x="14" y="23"/>
                  </a:cubicBezTo>
                  <a:cubicBezTo>
                    <a:pt x="14" y="8"/>
                    <a:pt x="14" y="8"/>
                    <a:pt x="14" y="8"/>
                  </a:cubicBezTo>
                  <a:cubicBezTo>
                    <a:pt x="14" y="4"/>
                    <a:pt x="11"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spTree>
    <p:extLst>
      <p:ext uri="{BB962C8B-B14F-4D97-AF65-F5344CB8AC3E}">
        <p14:creationId xmlns:p14="http://schemas.microsoft.com/office/powerpoint/2010/main" val="179086116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1000"/>
                                        <p:tgtEl>
                                          <p:spTgt spid="5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wipe(left)">
                                      <p:cBhvr>
                                        <p:cTn id="10" dur="1000"/>
                                        <p:tgtEl>
                                          <p:spTgt spid="5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57"/>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57"/>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60"/>
                                        </p:tgtEl>
                                        <p:attrNameLst>
                                          <p:attrName>style.visibility</p:attrName>
                                        </p:attrNameLst>
                                      </p:cBhvr>
                                      <p:to>
                                        <p:strVal val="visible"/>
                                      </p:to>
                                    </p:set>
                                    <p:animEffect transition="in" filter="fade">
                                      <p:cBhvr>
                                        <p:cTn id="20" dur="500"/>
                                        <p:tgtEl>
                                          <p:spTgt spid="60"/>
                                        </p:tgtEl>
                                      </p:cBhvr>
                                    </p:animEffect>
                                  </p:childTnLst>
                                </p:cTn>
                              </p:par>
                              <p:par>
                                <p:cTn id="21" presetID="64" presetClass="path" presetSubtype="0" accel="30000" decel="30000" fill="hold" grpId="1" nodeType="withEffect">
                                  <p:stCondLst>
                                    <p:cond delay="750"/>
                                  </p:stCondLst>
                                  <p:childTnLst>
                                    <p:animMotion origin="layout" path="M 5E-6 0.03843 L 5E-6 -2.22222E-6 " pathEditMode="relative" rAng="0" ptsTypes="AA">
                                      <p:cBhvr>
                                        <p:cTn id="22" dur="750" fill="hold"/>
                                        <p:tgtEl>
                                          <p:spTgt spid="60"/>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500"/>
                                        <p:tgtEl>
                                          <p:spTgt spid="59"/>
                                        </p:tgtEl>
                                      </p:cBhvr>
                                    </p:animEffect>
                                  </p:childTnLst>
                                </p:cTn>
                              </p:par>
                              <p:par>
                                <p:cTn id="26" presetID="35" presetClass="path" presetSubtype="0" decel="40000" fill="hold" grpId="1" nodeType="withEffect">
                                  <p:stCondLst>
                                    <p:cond delay="0"/>
                                  </p:stCondLst>
                                  <p:childTnLst>
                                    <p:animMotion origin="layout" path="M 0.03073 -4.81481E-6 L -0.15924 -4.81481E-6 " pathEditMode="relative" rAng="0" ptsTypes="AA">
                                      <p:cBhvr>
                                        <p:cTn id="27" dur="750" spd="-100000" fill="hold"/>
                                        <p:tgtEl>
                                          <p:spTgt spid="59"/>
                                        </p:tgtEl>
                                        <p:attrNameLst>
                                          <p:attrName>ppt_x</p:attrName>
                                          <p:attrName>ppt_y</p:attrName>
                                        </p:attrNameLst>
                                      </p:cBhvr>
                                      <p:rCtr x="-9505" y="0"/>
                                    </p:animMotion>
                                  </p:childTnLst>
                                </p:cTn>
                              </p:par>
                              <p:par>
                                <p:cTn id="28" presetID="35" presetClass="path" presetSubtype="0" accel="40000" decel="40000" fill="hold" grpId="2" nodeType="withEffect">
                                  <p:stCondLst>
                                    <p:cond delay="750"/>
                                  </p:stCondLst>
                                  <p:childTnLst>
                                    <p:animMotion origin="layout" path="M 0.03073 -4.81481E-6 L 0 -4.81481E-6 " pathEditMode="relative" rAng="0" ptsTypes="AA">
                                      <p:cBhvr>
                                        <p:cTn id="29" dur="750" fill="hold"/>
                                        <p:tgtEl>
                                          <p:spTgt spid="59"/>
                                        </p:tgtEl>
                                        <p:attrNameLst>
                                          <p:attrName>ppt_x</p:attrName>
                                          <p:attrName>ppt_y</p:attrName>
                                        </p:attrNameLst>
                                      </p:cBhvr>
                                      <p:rCtr x="-1536" y="0"/>
                                    </p:animMotion>
                                  </p:childTnLst>
                                </p:cTn>
                              </p:par>
                              <p:par>
                                <p:cTn id="30" presetID="10" presetClass="entr" presetSubtype="0"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500"/>
                                        <p:tgtEl>
                                          <p:spTgt spid="47"/>
                                        </p:tgtEl>
                                      </p:cBhvr>
                                    </p:animEffect>
                                  </p:childTnLst>
                                </p:cTn>
                              </p:par>
                              <p:par>
                                <p:cTn id="33" presetID="35" presetClass="path" presetSubtype="0" decel="40000" fill="hold" grpId="1" nodeType="withEffect">
                                  <p:stCondLst>
                                    <p:cond delay="0"/>
                                  </p:stCondLst>
                                  <p:childTnLst>
                                    <p:animMotion origin="layout" path="M 0.03073 0 L -0.15924 0 " pathEditMode="relative" rAng="0" ptsTypes="AA">
                                      <p:cBhvr>
                                        <p:cTn id="34" dur="1000" spd="-100000" fill="hold"/>
                                        <p:tgtEl>
                                          <p:spTgt spid="47"/>
                                        </p:tgtEl>
                                        <p:attrNameLst>
                                          <p:attrName>ppt_x</p:attrName>
                                          <p:attrName>ppt_y</p:attrName>
                                        </p:attrNameLst>
                                      </p:cBhvr>
                                      <p:rCtr x="-9505" y="0"/>
                                    </p:animMotion>
                                  </p:childTnLst>
                                </p:cTn>
                              </p:par>
                              <p:par>
                                <p:cTn id="35" presetID="35" presetClass="path" presetSubtype="0" accel="40000" decel="40000" fill="hold" grpId="2" nodeType="withEffect">
                                  <p:stCondLst>
                                    <p:cond delay="1000"/>
                                  </p:stCondLst>
                                  <p:childTnLst>
                                    <p:animMotion origin="layout" path="M 0.03073 0 L -1.25E-6 0 " pathEditMode="relative" rAng="0" ptsTypes="AA">
                                      <p:cBhvr>
                                        <p:cTn id="36" dur="750" fill="hold"/>
                                        <p:tgtEl>
                                          <p:spTgt spid="47"/>
                                        </p:tgtEl>
                                        <p:attrNameLst>
                                          <p:attrName>ppt_x</p:attrName>
                                          <p:attrName>ppt_y</p:attrName>
                                        </p:attrNameLst>
                                      </p:cBhvr>
                                      <p:rCtr x="-1536" y="0"/>
                                    </p:animMotion>
                                  </p:childTnLst>
                                </p:cTn>
                              </p:par>
                              <p:par>
                                <p:cTn id="37" presetID="53" presetClass="entr" presetSubtype="16" fill="hold" grpId="0" nodeType="withEffect">
                                  <p:stCondLst>
                                    <p:cond delay="1250"/>
                                  </p:stCondLst>
                                  <p:childTnLst>
                                    <p:set>
                                      <p:cBhvr>
                                        <p:cTn id="38" dur="1" fill="hold">
                                          <p:stCondLst>
                                            <p:cond delay="0"/>
                                          </p:stCondLst>
                                        </p:cTn>
                                        <p:tgtEl>
                                          <p:spTgt spid="17"/>
                                        </p:tgtEl>
                                        <p:attrNameLst>
                                          <p:attrName>style.visibility</p:attrName>
                                        </p:attrNameLst>
                                      </p:cBhvr>
                                      <p:to>
                                        <p:strVal val="visible"/>
                                      </p:to>
                                    </p:set>
                                    <p:anim calcmode="lin" valueType="num">
                                      <p:cBhvr>
                                        <p:cTn id="39" dur="750" fill="hold"/>
                                        <p:tgtEl>
                                          <p:spTgt spid="17"/>
                                        </p:tgtEl>
                                        <p:attrNameLst>
                                          <p:attrName>ppt_w</p:attrName>
                                        </p:attrNameLst>
                                      </p:cBhvr>
                                      <p:tavLst>
                                        <p:tav tm="0">
                                          <p:val>
                                            <p:fltVal val="0"/>
                                          </p:val>
                                        </p:tav>
                                        <p:tav tm="100000">
                                          <p:val>
                                            <p:strVal val="#ppt_w"/>
                                          </p:val>
                                        </p:tav>
                                      </p:tavLst>
                                    </p:anim>
                                    <p:anim calcmode="lin" valueType="num">
                                      <p:cBhvr>
                                        <p:cTn id="40" dur="750" fill="hold"/>
                                        <p:tgtEl>
                                          <p:spTgt spid="17"/>
                                        </p:tgtEl>
                                        <p:attrNameLst>
                                          <p:attrName>ppt_h</p:attrName>
                                        </p:attrNameLst>
                                      </p:cBhvr>
                                      <p:tavLst>
                                        <p:tav tm="0">
                                          <p:val>
                                            <p:fltVal val="0"/>
                                          </p:val>
                                        </p:tav>
                                        <p:tav tm="100000">
                                          <p:val>
                                            <p:strVal val="#ppt_h"/>
                                          </p:val>
                                        </p:tav>
                                      </p:tavLst>
                                    </p:anim>
                                    <p:animEffect transition="in" filter="fade">
                                      <p:cBhvr>
                                        <p:cTn id="41" dur="750"/>
                                        <p:tgtEl>
                                          <p:spTgt spid="17"/>
                                        </p:tgtEl>
                                      </p:cBhvr>
                                    </p:animEffect>
                                  </p:childTnLst>
                                </p:cTn>
                              </p:par>
                              <p:par>
                                <p:cTn id="42" presetID="53" presetClass="entr" presetSubtype="16" fill="hold" grpId="0" nodeType="withEffect">
                                  <p:stCondLst>
                                    <p:cond delay="1250"/>
                                  </p:stCondLst>
                                  <p:childTnLst>
                                    <p:set>
                                      <p:cBhvr>
                                        <p:cTn id="43" dur="1" fill="hold">
                                          <p:stCondLst>
                                            <p:cond delay="0"/>
                                          </p:stCondLst>
                                        </p:cTn>
                                        <p:tgtEl>
                                          <p:spTgt spid="18"/>
                                        </p:tgtEl>
                                        <p:attrNameLst>
                                          <p:attrName>style.visibility</p:attrName>
                                        </p:attrNameLst>
                                      </p:cBhvr>
                                      <p:to>
                                        <p:strVal val="visible"/>
                                      </p:to>
                                    </p:set>
                                    <p:anim calcmode="lin" valueType="num">
                                      <p:cBhvr>
                                        <p:cTn id="44" dur="750" fill="hold"/>
                                        <p:tgtEl>
                                          <p:spTgt spid="18"/>
                                        </p:tgtEl>
                                        <p:attrNameLst>
                                          <p:attrName>ppt_w</p:attrName>
                                        </p:attrNameLst>
                                      </p:cBhvr>
                                      <p:tavLst>
                                        <p:tav tm="0">
                                          <p:val>
                                            <p:fltVal val="0"/>
                                          </p:val>
                                        </p:tav>
                                        <p:tav tm="100000">
                                          <p:val>
                                            <p:strVal val="#ppt_w"/>
                                          </p:val>
                                        </p:tav>
                                      </p:tavLst>
                                    </p:anim>
                                    <p:anim calcmode="lin" valueType="num">
                                      <p:cBhvr>
                                        <p:cTn id="45" dur="750" fill="hold"/>
                                        <p:tgtEl>
                                          <p:spTgt spid="18"/>
                                        </p:tgtEl>
                                        <p:attrNameLst>
                                          <p:attrName>ppt_h</p:attrName>
                                        </p:attrNameLst>
                                      </p:cBhvr>
                                      <p:tavLst>
                                        <p:tav tm="0">
                                          <p:val>
                                            <p:fltVal val="0"/>
                                          </p:val>
                                        </p:tav>
                                        <p:tav tm="100000">
                                          <p:val>
                                            <p:strVal val="#ppt_h"/>
                                          </p:val>
                                        </p:tav>
                                      </p:tavLst>
                                    </p:anim>
                                    <p:animEffect transition="in" filter="fade">
                                      <p:cBhvr>
                                        <p:cTn id="46" dur="750"/>
                                        <p:tgtEl>
                                          <p:spTgt spid="18"/>
                                        </p:tgtEl>
                                      </p:cBhvr>
                                    </p:animEffect>
                                  </p:childTnLst>
                                </p:cTn>
                              </p:par>
                              <p:par>
                                <p:cTn id="47" presetID="1" presetClass="entr" presetSubtype="0" fill="hold" grpId="0" nodeType="withEffect">
                                  <p:stCondLst>
                                    <p:cond delay="2000"/>
                                  </p:stCondLst>
                                  <p:childTnLst>
                                    <p:set>
                                      <p:cBhvr>
                                        <p:cTn id="48" dur="1" fill="hold">
                                          <p:stCondLst>
                                            <p:cond delay="0"/>
                                          </p:stCondLst>
                                        </p:cTn>
                                        <p:tgtEl>
                                          <p:spTgt spid="16"/>
                                        </p:tgtEl>
                                        <p:attrNameLst>
                                          <p:attrName>style.visibility</p:attrName>
                                        </p:attrNameLst>
                                      </p:cBhvr>
                                      <p:to>
                                        <p:strVal val="visible"/>
                                      </p:to>
                                    </p:set>
                                  </p:childTnLst>
                                </p:cTn>
                              </p:par>
                              <p:par>
                                <p:cTn id="49" presetID="1" presetClass="entr" presetSubtype="0" fill="hold" grpId="0" nodeType="withEffect">
                                  <p:stCondLst>
                                    <p:cond delay="2000"/>
                                  </p:stCondLst>
                                  <p:childTnLst>
                                    <p:set>
                                      <p:cBhvr>
                                        <p:cTn id="50" dur="1" fill="hold">
                                          <p:stCondLst>
                                            <p:cond delay="0"/>
                                          </p:stCondLst>
                                        </p:cTn>
                                        <p:tgtEl>
                                          <p:spTgt spid="19"/>
                                        </p:tgtEl>
                                        <p:attrNameLst>
                                          <p:attrName>style.visibility</p:attrName>
                                        </p:attrNameLst>
                                      </p:cBhvr>
                                      <p:to>
                                        <p:strVal val="visible"/>
                                      </p:to>
                                    </p:set>
                                  </p:childTnLst>
                                </p:cTn>
                              </p:par>
                              <p:par>
                                <p:cTn id="51" presetID="63" presetClass="path" presetSubtype="0" fill="hold" grpId="1" nodeType="withEffect">
                                  <p:stCondLst>
                                    <p:cond delay="2000"/>
                                  </p:stCondLst>
                                  <p:childTnLst>
                                    <p:animMotion origin="layout" path="M -3.95833E-6 2.59259E-6 L 0.14922 2.59259E-6 " pathEditMode="relative" rAng="0" ptsTypes="AA">
                                      <p:cBhvr>
                                        <p:cTn id="52" dur="750" spd="-100000" fill="hold"/>
                                        <p:tgtEl>
                                          <p:spTgt spid="16"/>
                                        </p:tgtEl>
                                        <p:attrNameLst>
                                          <p:attrName>ppt_x</p:attrName>
                                          <p:attrName>ppt_y</p:attrName>
                                        </p:attrNameLst>
                                      </p:cBhvr>
                                      <p:rCtr x="7461" y="0"/>
                                    </p:animMotion>
                                  </p:childTnLst>
                                </p:cTn>
                              </p:par>
                              <p:par>
                                <p:cTn id="53" presetID="63" presetClass="path" presetSubtype="0" fill="hold" grpId="1" nodeType="withEffect">
                                  <p:stCondLst>
                                    <p:cond delay="2000"/>
                                  </p:stCondLst>
                                  <p:childTnLst>
                                    <p:animMotion origin="layout" path="M -4.375E-6 2.59259E-6 L -0.14674 2.59259E-6 " pathEditMode="relative" rAng="0" ptsTypes="AA">
                                      <p:cBhvr>
                                        <p:cTn id="54" dur="750" spd="-100000" fill="hold"/>
                                        <p:tgtEl>
                                          <p:spTgt spid="19"/>
                                        </p:tgtEl>
                                        <p:attrNameLst>
                                          <p:attrName>ppt_x</p:attrName>
                                          <p:attrName>ppt_y</p:attrName>
                                        </p:attrNameLst>
                                      </p:cBhvr>
                                      <p:rCtr x="-7344" y="0"/>
                                    </p:animMotion>
                                  </p:childTnLst>
                                </p:cTn>
                              </p:par>
                              <p:par>
                                <p:cTn id="55" presetID="1" presetClass="entr" presetSubtype="0" fill="hold" grpId="0" nodeType="withEffect">
                                  <p:stCondLst>
                                    <p:cond delay="2750"/>
                                  </p:stCondLst>
                                  <p:childTnLst>
                                    <p:set>
                                      <p:cBhvr>
                                        <p:cTn id="56" dur="1" fill="hold">
                                          <p:stCondLst>
                                            <p:cond delay="0"/>
                                          </p:stCondLst>
                                        </p:cTn>
                                        <p:tgtEl>
                                          <p:spTgt spid="8"/>
                                        </p:tgtEl>
                                        <p:attrNameLst>
                                          <p:attrName>style.visibility</p:attrName>
                                        </p:attrNameLst>
                                      </p:cBhvr>
                                      <p:to>
                                        <p:strVal val="visible"/>
                                      </p:to>
                                    </p:set>
                                  </p:childTnLst>
                                </p:cTn>
                              </p:par>
                              <p:par>
                                <p:cTn id="57" presetID="63" presetClass="path" presetSubtype="0" fill="hold" grpId="1" nodeType="withEffect">
                                  <p:stCondLst>
                                    <p:cond delay="2750"/>
                                  </p:stCondLst>
                                  <p:childTnLst>
                                    <p:animMotion origin="layout" path="M -3.95833E-6 2.59259E-6 L 0.14922 2.59259E-6 " pathEditMode="relative" rAng="0" ptsTypes="AA">
                                      <p:cBhvr>
                                        <p:cTn id="58" dur="750" spd="-100000" fill="hold"/>
                                        <p:tgtEl>
                                          <p:spTgt spid="8"/>
                                        </p:tgtEl>
                                        <p:attrNameLst>
                                          <p:attrName>ppt_x</p:attrName>
                                          <p:attrName>ppt_y</p:attrName>
                                        </p:attrNameLst>
                                      </p:cBhvr>
                                      <p:rCtr x="7461" y="0"/>
                                    </p:animMotion>
                                  </p:childTnLst>
                                </p:cTn>
                              </p:par>
                              <p:par>
                                <p:cTn id="59" presetID="1" presetClass="entr" presetSubtype="0" fill="hold" grpId="0" nodeType="withEffect">
                                  <p:stCondLst>
                                    <p:cond delay="2750"/>
                                  </p:stCondLst>
                                  <p:childTnLst>
                                    <p:set>
                                      <p:cBhvr>
                                        <p:cTn id="60" dur="1" fill="hold">
                                          <p:stCondLst>
                                            <p:cond delay="0"/>
                                          </p:stCondLst>
                                        </p:cTn>
                                        <p:tgtEl>
                                          <p:spTgt spid="20"/>
                                        </p:tgtEl>
                                        <p:attrNameLst>
                                          <p:attrName>style.visibility</p:attrName>
                                        </p:attrNameLst>
                                      </p:cBhvr>
                                      <p:to>
                                        <p:strVal val="visible"/>
                                      </p:to>
                                    </p:set>
                                  </p:childTnLst>
                                </p:cTn>
                              </p:par>
                              <p:par>
                                <p:cTn id="61" presetID="63" presetClass="path" presetSubtype="0" fill="hold" grpId="1" nodeType="withEffect">
                                  <p:stCondLst>
                                    <p:cond delay="2750"/>
                                  </p:stCondLst>
                                  <p:childTnLst>
                                    <p:animMotion origin="layout" path="M -4.375E-6 2.59259E-6 L -0.14674 2.59259E-6 " pathEditMode="relative" rAng="0" ptsTypes="AA">
                                      <p:cBhvr>
                                        <p:cTn id="62" dur="750" spd="-100000" fill="hold"/>
                                        <p:tgtEl>
                                          <p:spTgt spid="20"/>
                                        </p:tgtEl>
                                        <p:attrNameLst>
                                          <p:attrName>ppt_x</p:attrName>
                                          <p:attrName>ppt_y</p:attrName>
                                        </p:attrNameLst>
                                      </p:cBhvr>
                                      <p:rCtr x="-7344" y="0"/>
                                    </p:animMotion>
                                  </p:childTnLst>
                                </p:cTn>
                              </p:par>
                              <p:par>
                                <p:cTn id="63" presetID="53" presetClass="entr" presetSubtype="16" fill="hold" grpId="0" nodeType="withEffect">
                                  <p:stCondLst>
                                    <p:cond delay="3250"/>
                                  </p:stCondLst>
                                  <p:childTnLst>
                                    <p:set>
                                      <p:cBhvr>
                                        <p:cTn id="64" dur="1" fill="hold">
                                          <p:stCondLst>
                                            <p:cond delay="0"/>
                                          </p:stCondLst>
                                        </p:cTn>
                                        <p:tgtEl>
                                          <p:spTgt spid="21"/>
                                        </p:tgtEl>
                                        <p:attrNameLst>
                                          <p:attrName>style.visibility</p:attrName>
                                        </p:attrNameLst>
                                      </p:cBhvr>
                                      <p:to>
                                        <p:strVal val="visible"/>
                                      </p:to>
                                    </p:set>
                                    <p:anim calcmode="lin" valueType="num">
                                      <p:cBhvr>
                                        <p:cTn id="65" dur="750" fill="hold"/>
                                        <p:tgtEl>
                                          <p:spTgt spid="21"/>
                                        </p:tgtEl>
                                        <p:attrNameLst>
                                          <p:attrName>ppt_w</p:attrName>
                                        </p:attrNameLst>
                                      </p:cBhvr>
                                      <p:tavLst>
                                        <p:tav tm="0">
                                          <p:val>
                                            <p:fltVal val="0"/>
                                          </p:val>
                                        </p:tav>
                                        <p:tav tm="100000">
                                          <p:val>
                                            <p:strVal val="#ppt_w"/>
                                          </p:val>
                                        </p:tav>
                                      </p:tavLst>
                                    </p:anim>
                                    <p:anim calcmode="lin" valueType="num">
                                      <p:cBhvr>
                                        <p:cTn id="66" dur="750" fill="hold"/>
                                        <p:tgtEl>
                                          <p:spTgt spid="21"/>
                                        </p:tgtEl>
                                        <p:attrNameLst>
                                          <p:attrName>ppt_h</p:attrName>
                                        </p:attrNameLst>
                                      </p:cBhvr>
                                      <p:tavLst>
                                        <p:tav tm="0">
                                          <p:val>
                                            <p:fltVal val="0"/>
                                          </p:val>
                                        </p:tav>
                                        <p:tav tm="100000">
                                          <p:val>
                                            <p:strVal val="#ppt_h"/>
                                          </p:val>
                                        </p:tav>
                                      </p:tavLst>
                                    </p:anim>
                                    <p:animEffect transition="in" filter="fade">
                                      <p:cBhvr>
                                        <p:cTn id="67" dur="750"/>
                                        <p:tgtEl>
                                          <p:spTgt spid="21"/>
                                        </p:tgtEl>
                                      </p:cBhvr>
                                    </p:animEffect>
                                  </p:childTnLst>
                                </p:cTn>
                              </p:par>
                              <p:par>
                                <p:cTn id="68" presetID="53" presetClass="entr" presetSubtype="16" fill="hold" grpId="0" nodeType="withEffect">
                                  <p:stCondLst>
                                    <p:cond delay="3250"/>
                                  </p:stCondLst>
                                  <p:childTnLst>
                                    <p:set>
                                      <p:cBhvr>
                                        <p:cTn id="69" dur="1" fill="hold">
                                          <p:stCondLst>
                                            <p:cond delay="0"/>
                                          </p:stCondLst>
                                        </p:cTn>
                                        <p:tgtEl>
                                          <p:spTgt spid="22"/>
                                        </p:tgtEl>
                                        <p:attrNameLst>
                                          <p:attrName>style.visibility</p:attrName>
                                        </p:attrNameLst>
                                      </p:cBhvr>
                                      <p:to>
                                        <p:strVal val="visible"/>
                                      </p:to>
                                    </p:set>
                                    <p:anim calcmode="lin" valueType="num">
                                      <p:cBhvr>
                                        <p:cTn id="70" dur="750" fill="hold"/>
                                        <p:tgtEl>
                                          <p:spTgt spid="22"/>
                                        </p:tgtEl>
                                        <p:attrNameLst>
                                          <p:attrName>ppt_w</p:attrName>
                                        </p:attrNameLst>
                                      </p:cBhvr>
                                      <p:tavLst>
                                        <p:tav tm="0">
                                          <p:val>
                                            <p:fltVal val="0"/>
                                          </p:val>
                                        </p:tav>
                                        <p:tav tm="100000">
                                          <p:val>
                                            <p:strVal val="#ppt_w"/>
                                          </p:val>
                                        </p:tav>
                                      </p:tavLst>
                                    </p:anim>
                                    <p:anim calcmode="lin" valueType="num">
                                      <p:cBhvr>
                                        <p:cTn id="71" dur="750" fill="hold"/>
                                        <p:tgtEl>
                                          <p:spTgt spid="22"/>
                                        </p:tgtEl>
                                        <p:attrNameLst>
                                          <p:attrName>ppt_h</p:attrName>
                                        </p:attrNameLst>
                                      </p:cBhvr>
                                      <p:tavLst>
                                        <p:tav tm="0">
                                          <p:val>
                                            <p:fltVal val="0"/>
                                          </p:val>
                                        </p:tav>
                                        <p:tav tm="100000">
                                          <p:val>
                                            <p:strVal val="#ppt_h"/>
                                          </p:val>
                                        </p:tav>
                                      </p:tavLst>
                                    </p:anim>
                                    <p:animEffect transition="in" filter="fade">
                                      <p:cBhvr>
                                        <p:cTn id="72" dur="750"/>
                                        <p:tgtEl>
                                          <p:spTgt spid="22"/>
                                        </p:tgtEl>
                                      </p:cBhvr>
                                    </p:animEffect>
                                  </p:childTnLst>
                                </p:cTn>
                              </p:par>
                              <p:par>
                                <p:cTn id="73" presetID="53" presetClass="entr" presetSubtype="16" fill="hold" nodeType="withEffect">
                                  <p:stCondLst>
                                    <p:cond delay="3250"/>
                                  </p:stCondLst>
                                  <p:childTnLst>
                                    <p:set>
                                      <p:cBhvr>
                                        <p:cTn id="74" dur="1" fill="hold">
                                          <p:stCondLst>
                                            <p:cond delay="0"/>
                                          </p:stCondLst>
                                        </p:cTn>
                                        <p:tgtEl>
                                          <p:spTgt spid="36"/>
                                        </p:tgtEl>
                                        <p:attrNameLst>
                                          <p:attrName>style.visibility</p:attrName>
                                        </p:attrNameLst>
                                      </p:cBhvr>
                                      <p:to>
                                        <p:strVal val="visible"/>
                                      </p:to>
                                    </p:set>
                                    <p:anim calcmode="lin" valueType="num">
                                      <p:cBhvr>
                                        <p:cTn id="75" dur="750" fill="hold"/>
                                        <p:tgtEl>
                                          <p:spTgt spid="36"/>
                                        </p:tgtEl>
                                        <p:attrNameLst>
                                          <p:attrName>ppt_w</p:attrName>
                                        </p:attrNameLst>
                                      </p:cBhvr>
                                      <p:tavLst>
                                        <p:tav tm="0">
                                          <p:val>
                                            <p:fltVal val="0"/>
                                          </p:val>
                                        </p:tav>
                                        <p:tav tm="100000">
                                          <p:val>
                                            <p:strVal val="#ppt_w"/>
                                          </p:val>
                                        </p:tav>
                                      </p:tavLst>
                                    </p:anim>
                                    <p:anim calcmode="lin" valueType="num">
                                      <p:cBhvr>
                                        <p:cTn id="76" dur="750" fill="hold"/>
                                        <p:tgtEl>
                                          <p:spTgt spid="36"/>
                                        </p:tgtEl>
                                        <p:attrNameLst>
                                          <p:attrName>ppt_h</p:attrName>
                                        </p:attrNameLst>
                                      </p:cBhvr>
                                      <p:tavLst>
                                        <p:tav tm="0">
                                          <p:val>
                                            <p:fltVal val="0"/>
                                          </p:val>
                                        </p:tav>
                                        <p:tav tm="100000">
                                          <p:val>
                                            <p:strVal val="#ppt_h"/>
                                          </p:val>
                                        </p:tav>
                                      </p:tavLst>
                                    </p:anim>
                                    <p:animEffect transition="in" filter="fade">
                                      <p:cBhvr>
                                        <p:cTn id="77" dur="750"/>
                                        <p:tgtEl>
                                          <p:spTgt spid="36"/>
                                        </p:tgtEl>
                                      </p:cBhvr>
                                    </p:animEffect>
                                  </p:childTnLst>
                                </p:cTn>
                              </p:par>
                              <p:par>
                                <p:cTn id="78" presetID="53" presetClass="entr" presetSubtype="16" fill="hold" nodeType="withEffect">
                                  <p:stCondLst>
                                    <p:cond delay="3250"/>
                                  </p:stCondLst>
                                  <p:childTnLst>
                                    <p:set>
                                      <p:cBhvr>
                                        <p:cTn id="79" dur="1" fill="hold">
                                          <p:stCondLst>
                                            <p:cond delay="0"/>
                                          </p:stCondLst>
                                        </p:cTn>
                                        <p:tgtEl>
                                          <p:spTgt spid="35"/>
                                        </p:tgtEl>
                                        <p:attrNameLst>
                                          <p:attrName>style.visibility</p:attrName>
                                        </p:attrNameLst>
                                      </p:cBhvr>
                                      <p:to>
                                        <p:strVal val="visible"/>
                                      </p:to>
                                    </p:set>
                                    <p:anim calcmode="lin" valueType="num">
                                      <p:cBhvr>
                                        <p:cTn id="80" dur="750" fill="hold"/>
                                        <p:tgtEl>
                                          <p:spTgt spid="35"/>
                                        </p:tgtEl>
                                        <p:attrNameLst>
                                          <p:attrName>ppt_w</p:attrName>
                                        </p:attrNameLst>
                                      </p:cBhvr>
                                      <p:tavLst>
                                        <p:tav tm="0">
                                          <p:val>
                                            <p:fltVal val="0"/>
                                          </p:val>
                                        </p:tav>
                                        <p:tav tm="100000">
                                          <p:val>
                                            <p:strVal val="#ppt_w"/>
                                          </p:val>
                                        </p:tav>
                                      </p:tavLst>
                                    </p:anim>
                                    <p:anim calcmode="lin" valueType="num">
                                      <p:cBhvr>
                                        <p:cTn id="81" dur="750" fill="hold"/>
                                        <p:tgtEl>
                                          <p:spTgt spid="35"/>
                                        </p:tgtEl>
                                        <p:attrNameLst>
                                          <p:attrName>ppt_h</p:attrName>
                                        </p:attrNameLst>
                                      </p:cBhvr>
                                      <p:tavLst>
                                        <p:tav tm="0">
                                          <p:val>
                                            <p:fltVal val="0"/>
                                          </p:val>
                                        </p:tav>
                                        <p:tav tm="100000">
                                          <p:val>
                                            <p:strVal val="#ppt_h"/>
                                          </p:val>
                                        </p:tav>
                                      </p:tavLst>
                                    </p:anim>
                                    <p:animEffect transition="in" filter="fade">
                                      <p:cBhvr>
                                        <p:cTn id="82" dur="750"/>
                                        <p:tgtEl>
                                          <p:spTgt spid="35"/>
                                        </p:tgtEl>
                                      </p:cBhvr>
                                    </p:animEffect>
                                  </p:childTnLst>
                                </p:cTn>
                              </p:par>
                              <p:par>
                                <p:cTn id="83" presetID="53" presetClass="entr" presetSubtype="16" fill="hold" nodeType="withEffect">
                                  <p:stCondLst>
                                    <p:cond delay="3250"/>
                                  </p:stCondLst>
                                  <p:childTnLst>
                                    <p:set>
                                      <p:cBhvr>
                                        <p:cTn id="84" dur="1" fill="hold">
                                          <p:stCondLst>
                                            <p:cond delay="0"/>
                                          </p:stCondLst>
                                        </p:cTn>
                                        <p:tgtEl>
                                          <p:spTgt spid="33"/>
                                        </p:tgtEl>
                                        <p:attrNameLst>
                                          <p:attrName>style.visibility</p:attrName>
                                        </p:attrNameLst>
                                      </p:cBhvr>
                                      <p:to>
                                        <p:strVal val="visible"/>
                                      </p:to>
                                    </p:set>
                                    <p:anim calcmode="lin" valueType="num">
                                      <p:cBhvr>
                                        <p:cTn id="85" dur="750" fill="hold"/>
                                        <p:tgtEl>
                                          <p:spTgt spid="33"/>
                                        </p:tgtEl>
                                        <p:attrNameLst>
                                          <p:attrName>ppt_w</p:attrName>
                                        </p:attrNameLst>
                                      </p:cBhvr>
                                      <p:tavLst>
                                        <p:tav tm="0">
                                          <p:val>
                                            <p:fltVal val="0"/>
                                          </p:val>
                                        </p:tav>
                                        <p:tav tm="100000">
                                          <p:val>
                                            <p:strVal val="#ppt_w"/>
                                          </p:val>
                                        </p:tav>
                                      </p:tavLst>
                                    </p:anim>
                                    <p:anim calcmode="lin" valueType="num">
                                      <p:cBhvr>
                                        <p:cTn id="86" dur="750" fill="hold"/>
                                        <p:tgtEl>
                                          <p:spTgt spid="33"/>
                                        </p:tgtEl>
                                        <p:attrNameLst>
                                          <p:attrName>ppt_h</p:attrName>
                                        </p:attrNameLst>
                                      </p:cBhvr>
                                      <p:tavLst>
                                        <p:tav tm="0">
                                          <p:val>
                                            <p:fltVal val="0"/>
                                          </p:val>
                                        </p:tav>
                                        <p:tav tm="100000">
                                          <p:val>
                                            <p:strVal val="#ppt_h"/>
                                          </p:val>
                                        </p:tav>
                                      </p:tavLst>
                                    </p:anim>
                                    <p:animEffect transition="in" filter="fade">
                                      <p:cBhvr>
                                        <p:cTn id="87" dur="750"/>
                                        <p:tgtEl>
                                          <p:spTgt spid="33"/>
                                        </p:tgtEl>
                                      </p:cBhvr>
                                    </p:animEffect>
                                  </p:childTnLst>
                                </p:cTn>
                              </p:par>
                              <p:par>
                                <p:cTn id="88" presetID="53" presetClass="entr" presetSubtype="16" fill="hold" nodeType="withEffect">
                                  <p:stCondLst>
                                    <p:cond delay="3250"/>
                                  </p:stCondLst>
                                  <p:childTnLst>
                                    <p:set>
                                      <p:cBhvr>
                                        <p:cTn id="89" dur="1" fill="hold">
                                          <p:stCondLst>
                                            <p:cond delay="0"/>
                                          </p:stCondLst>
                                        </p:cTn>
                                        <p:tgtEl>
                                          <p:spTgt spid="34"/>
                                        </p:tgtEl>
                                        <p:attrNameLst>
                                          <p:attrName>style.visibility</p:attrName>
                                        </p:attrNameLst>
                                      </p:cBhvr>
                                      <p:to>
                                        <p:strVal val="visible"/>
                                      </p:to>
                                    </p:set>
                                    <p:anim calcmode="lin" valueType="num">
                                      <p:cBhvr>
                                        <p:cTn id="90" dur="750" fill="hold"/>
                                        <p:tgtEl>
                                          <p:spTgt spid="34"/>
                                        </p:tgtEl>
                                        <p:attrNameLst>
                                          <p:attrName>ppt_w</p:attrName>
                                        </p:attrNameLst>
                                      </p:cBhvr>
                                      <p:tavLst>
                                        <p:tav tm="0">
                                          <p:val>
                                            <p:fltVal val="0"/>
                                          </p:val>
                                        </p:tav>
                                        <p:tav tm="100000">
                                          <p:val>
                                            <p:strVal val="#ppt_w"/>
                                          </p:val>
                                        </p:tav>
                                      </p:tavLst>
                                    </p:anim>
                                    <p:anim calcmode="lin" valueType="num">
                                      <p:cBhvr>
                                        <p:cTn id="91" dur="750" fill="hold"/>
                                        <p:tgtEl>
                                          <p:spTgt spid="34"/>
                                        </p:tgtEl>
                                        <p:attrNameLst>
                                          <p:attrName>ppt_h</p:attrName>
                                        </p:attrNameLst>
                                      </p:cBhvr>
                                      <p:tavLst>
                                        <p:tav tm="0">
                                          <p:val>
                                            <p:fltVal val="0"/>
                                          </p:val>
                                        </p:tav>
                                        <p:tav tm="100000">
                                          <p:val>
                                            <p:strVal val="#ppt_h"/>
                                          </p:val>
                                        </p:tav>
                                      </p:tavLst>
                                    </p:anim>
                                    <p:animEffect transition="in" filter="fade">
                                      <p:cBhvr>
                                        <p:cTn id="92" dur="750"/>
                                        <p:tgtEl>
                                          <p:spTgt spid="34"/>
                                        </p:tgtEl>
                                      </p:cBhvr>
                                    </p:animEffect>
                                  </p:childTnLst>
                                </p:cTn>
                              </p:par>
                              <p:par>
                                <p:cTn id="93" presetID="10" presetClass="entr" presetSubtype="0" fill="hold" grpId="0" nodeType="withEffect">
                                  <p:stCondLst>
                                    <p:cond delay="3250"/>
                                  </p:stCondLst>
                                  <p:childTnLst>
                                    <p:set>
                                      <p:cBhvr>
                                        <p:cTn id="94" dur="1" fill="hold">
                                          <p:stCondLst>
                                            <p:cond delay="0"/>
                                          </p:stCondLst>
                                        </p:cTn>
                                        <p:tgtEl>
                                          <p:spTgt spid="43"/>
                                        </p:tgtEl>
                                        <p:attrNameLst>
                                          <p:attrName>style.visibility</p:attrName>
                                        </p:attrNameLst>
                                      </p:cBhvr>
                                      <p:to>
                                        <p:strVal val="visible"/>
                                      </p:to>
                                    </p:set>
                                    <p:animEffect transition="in" filter="fade">
                                      <p:cBhvr>
                                        <p:cTn id="95" dur="750"/>
                                        <p:tgtEl>
                                          <p:spTgt spid="43"/>
                                        </p:tgtEl>
                                      </p:cBhvr>
                                    </p:animEffect>
                                  </p:childTnLst>
                                </p:cTn>
                              </p:par>
                              <p:par>
                                <p:cTn id="96" presetID="10" presetClass="entr" presetSubtype="0" fill="hold" grpId="0" nodeType="withEffect">
                                  <p:stCondLst>
                                    <p:cond delay="3250"/>
                                  </p:stCondLst>
                                  <p:childTnLst>
                                    <p:set>
                                      <p:cBhvr>
                                        <p:cTn id="97" dur="1" fill="hold">
                                          <p:stCondLst>
                                            <p:cond delay="0"/>
                                          </p:stCondLst>
                                        </p:cTn>
                                        <p:tgtEl>
                                          <p:spTgt spid="42"/>
                                        </p:tgtEl>
                                        <p:attrNameLst>
                                          <p:attrName>style.visibility</p:attrName>
                                        </p:attrNameLst>
                                      </p:cBhvr>
                                      <p:to>
                                        <p:strVal val="visible"/>
                                      </p:to>
                                    </p:set>
                                    <p:animEffect transition="in" filter="fade">
                                      <p:cBhvr>
                                        <p:cTn id="98" dur="750"/>
                                        <p:tgtEl>
                                          <p:spTgt spid="42"/>
                                        </p:tgtEl>
                                      </p:cBhvr>
                                    </p:animEffect>
                                  </p:childTnLst>
                                </p:cTn>
                              </p:par>
                              <p:par>
                                <p:cTn id="99" presetID="10" presetClass="entr" presetSubtype="0" fill="hold" grpId="0" nodeType="withEffect">
                                  <p:stCondLst>
                                    <p:cond delay="3250"/>
                                  </p:stCondLst>
                                  <p:childTnLst>
                                    <p:set>
                                      <p:cBhvr>
                                        <p:cTn id="100" dur="1" fill="hold">
                                          <p:stCondLst>
                                            <p:cond delay="0"/>
                                          </p:stCondLst>
                                        </p:cTn>
                                        <p:tgtEl>
                                          <p:spTgt spid="41"/>
                                        </p:tgtEl>
                                        <p:attrNameLst>
                                          <p:attrName>style.visibility</p:attrName>
                                        </p:attrNameLst>
                                      </p:cBhvr>
                                      <p:to>
                                        <p:strVal val="visible"/>
                                      </p:to>
                                    </p:set>
                                    <p:animEffect transition="in" filter="fade">
                                      <p:cBhvr>
                                        <p:cTn id="101" dur="750"/>
                                        <p:tgtEl>
                                          <p:spTgt spid="41"/>
                                        </p:tgtEl>
                                      </p:cBhvr>
                                    </p:animEffect>
                                  </p:childTnLst>
                                </p:cTn>
                              </p:par>
                              <p:par>
                                <p:cTn id="102" presetID="10" presetClass="entr" presetSubtype="0" fill="hold" grpId="0" nodeType="withEffect">
                                  <p:stCondLst>
                                    <p:cond delay="3250"/>
                                  </p:stCondLst>
                                  <p:childTnLst>
                                    <p:set>
                                      <p:cBhvr>
                                        <p:cTn id="103" dur="1" fill="hold">
                                          <p:stCondLst>
                                            <p:cond delay="0"/>
                                          </p:stCondLst>
                                        </p:cTn>
                                        <p:tgtEl>
                                          <p:spTgt spid="40"/>
                                        </p:tgtEl>
                                        <p:attrNameLst>
                                          <p:attrName>style.visibility</p:attrName>
                                        </p:attrNameLst>
                                      </p:cBhvr>
                                      <p:to>
                                        <p:strVal val="visible"/>
                                      </p:to>
                                    </p:set>
                                    <p:animEffect transition="in" filter="fade">
                                      <p:cBhvr>
                                        <p:cTn id="104" dur="750"/>
                                        <p:tgtEl>
                                          <p:spTgt spid="40"/>
                                        </p:tgtEl>
                                      </p:cBhvr>
                                    </p:animEffect>
                                  </p:childTnLst>
                                </p:cTn>
                              </p:par>
                              <p:par>
                                <p:cTn id="105" presetID="10" presetClass="entr" presetSubtype="0" fill="hold" grpId="0" nodeType="withEffect">
                                  <p:stCondLst>
                                    <p:cond delay="3250"/>
                                  </p:stCondLst>
                                  <p:childTnLst>
                                    <p:set>
                                      <p:cBhvr>
                                        <p:cTn id="106" dur="1" fill="hold">
                                          <p:stCondLst>
                                            <p:cond delay="0"/>
                                          </p:stCondLst>
                                        </p:cTn>
                                        <p:tgtEl>
                                          <p:spTgt spid="39"/>
                                        </p:tgtEl>
                                        <p:attrNameLst>
                                          <p:attrName>style.visibility</p:attrName>
                                        </p:attrNameLst>
                                      </p:cBhvr>
                                      <p:to>
                                        <p:strVal val="visible"/>
                                      </p:to>
                                    </p:set>
                                    <p:animEffect transition="in" filter="fade">
                                      <p:cBhvr>
                                        <p:cTn id="107" dur="750"/>
                                        <p:tgtEl>
                                          <p:spTgt spid="39"/>
                                        </p:tgtEl>
                                      </p:cBhvr>
                                    </p:animEffect>
                                  </p:childTnLst>
                                </p:cTn>
                              </p:par>
                              <p:par>
                                <p:cTn id="108" presetID="10" presetClass="entr" presetSubtype="0" fill="hold" grpId="0" nodeType="withEffect">
                                  <p:stCondLst>
                                    <p:cond delay="3250"/>
                                  </p:stCondLst>
                                  <p:childTnLst>
                                    <p:set>
                                      <p:cBhvr>
                                        <p:cTn id="109" dur="1" fill="hold">
                                          <p:stCondLst>
                                            <p:cond delay="0"/>
                                          </p:stCondLst>
                                        </p:cTn>
                                        <p:tgtEl>
                                          <p:spTgt spid="38"/>
                                        </p:tgtEl>
                                        <p:attrNameLst>
                                          <p:attrName>style.visibility</p:attrName>
                                        </p:attrNameLst>
                                      </p:cBhvr>
                                      <p:to>
                                        <p:strVal val="visible"/>
                                      </p:to>
                                    </p:set>
                                    <p:animEffect transition="in" filter="fade">
                                      <p:cBhvr>
                                        <p:cTn id="110" dur="750"/>
                                        <p:tgtEl>
                                          <p:spTgt spid="38"/>
                                        </p:tgtEl>
                                      </p:cBhvr>
                                    </p:animEffect>
                                  </p:childTnLst>
                                </p:cTn>
                              </p:par>
                              <p:par>
                                <p:cTn id="111" presetID="10" presetClass="entr" presetSubtype="0" fill="hold" grpId="0" nodeType="withEffect">
                                  <p:stCondLst>
                                    <p:cond delay="3250"/>
                                  </p:stCondLst>
                                  <p:childTnLst>
                                    <p:set>
                                      <p:cBhvr>
                                        <p:cTn id="112" dur="1" fill="hold">
                                          <p:stCondLst>
                                            <p:cond delay="0"/>
                                          </p:stCondLst>
                                        </p:cTn>
                                        <p:tgtEl>
                                          <p:spTgt spid="61"/>
                                        </p:tgtEl>
                                        <p:attrNameLst>
                                          <p:attrName>style.visibility</p:attrName>
                                        </p:attrNameLst>
                                      </p:cBhvr>
                                      <p:to>
                                        <p:strVal val="visible"/>
                                      </p:to>
                                    </p:set>
                                    <p:animEffect transition="in" filter="fade">
                                      <p:cBhvr>
                                        <p:cTn id="113" dur="750"/>
                                        <p:tgtEl>
                                          <p:spTgt spid="61"/>
                                        </p:tgtEl>
                                      </p:cBhvr>
                                    </p:animEffect>
                                  </p:childTnLst>
                                </p:cTn>
                              </p:par>
                              <p:par>
                                <p:cTn id="114" presetID="22" presetClass="entr" presetSubtype="8" fill="hold" grpId="0" nodeType="withEffect">
                                  <p:stCondLst>
                                    <p:cond delay="4000"/>
                                  </p:stCondLst>
                                  <p:childTnLst>
                                    <p:set>
                                      <p:cBhvr>
                                        <p:cTn id="115" dur="1" fill="hold">
                                          <p:stCondLst>
                                            <p:cond delay="0"/>
                                          </p:stCondLst>
                                        </p:cTn>
                                        <p:tgtEl>
                                          <p:spTgt spid="48"/>
                                        </p:tgtEl>
                                        <p:attrNameLst>
                                          <p:attrName>style.visibility</p:attrName>
                                        </p:attrNameLst>
                                      </p:cBhvr>
                                      <p:to>
                                        <p:strVal val="visible"/>
                                      </p:to>
                                    </p:set>
                                    <p:animEffect transition="in" filter="wipe(left)">
                                      <p:cBhvr>
                                        <p:cTn id="116" dur="750"/>
                                        <p:tgtEl>
                                          <p:spTgt spid="48"/>
                                        </p:tgtEl>
                                      </p:cBhvr>
                                    </p:animEffect>
                                  </p:childTnLst>
                                </p:cTn>
                              </p:par>
                              <p:par>
                                <p:cTn id="117" presetID="22" presetClass="entr" presetSubtype="8" fill="hold" grpId="0" nodeType="withEffect">
                                  <p:stCondLst>
                                    <p:cond delay="4000"/>
                                  </p:stCondLst>
                                  <p:childTnLst>
                                    <p:set>
                                      <p:cBhvr>
                                        <p:cTn id="118" dur="1" fill="hold">
                                          <p:stCondLst>
                                            <p:cond delay="0"/>
                                          </p:stCondLst>
                                        </p:cTn>
                                        <p:tgtEl>
                                          <p:spTgt spid="49"/>
                                        </p:tgtEl>
                                        <p:attrNameLst>
                                          <p:attrName>style.visibility</p:attrName>
                                        </p:attrNameLst>
                                      </p:cBhvr>
                                      <p:to>
                                        <p:strVal val="visible"/>
                                      </p:to>
                                    </p:set>
                                    <p:animEffect transition="in" filter="wipe(left)">
                                      <p:cBhvr>
                                        <p:cTn id="119" dur="750"/>
                                        <p:tgtEl>
                                          <p:spTgt spid="49"/>
                                        </p:tgtEl>
                                      </p:cBhvr>
                                    </p:animEffect>
                                  </p:childTnLst>
                                </p:cTn>
                              </p:par>
                              <p:par>
                                <p:cTn id="120" presetID="22" presetClass="entr" presetSubtype="8" fill="hold" grpId="0" nodeType="withEffect">
                                  <p:stCondLst>
                                    <p:cond delay="4000"/>
                                  </p:stCondLst>
                                  <p:childTnLst>
                                    <p:set>
                                      <p:cBhvr>
                                        <p:cTn id="121" dur="1" fill="hold">
                                          <p:stCondLst>
                                            <p:cond delay="0"/>
                                          </p:stCondLst>
                                        </p:cTn>
                                        <p:tgtEl>
                                          <p:spTgt spid="50"/>
                                        </p:tgtEl>
                                        <p:attrNameLst>
                                          <p:attrName>style.visibility</p:attrName>
                                        </p:attrNameLst>
                                      </p:cBhvr>
                                      <p:to>
                                        <p:strVal val="visible"/>
                                      </p:to>
                                    </p:set>
                                    <p:animEffect transition="in" filter="wipe(left)">
                                      <p:cBhvr>
                                        <p:cTn id="122" dur="750"/>
                                        <p:tgtEl>
                                          <p:spTgt spid="50"/>
                                        </p:tgtEl>
                                      </p:cBhvr>
                                    </p:animEffect>
                                  </p:childTnLst>
                                </p:cTn>
                              </p:par>
                              <p:par>
                                <p:cTn id="123" presetID="22" presetClass="entr" presetSubtype="8" fill="hold" grpId="0" nodeType="withEffect">
                                  <p:stCondLst>
                                    <p:cond delay="4000"/>
                                  </p:stCondLst>
                                  <p:childTnLst>
                                    <p:set>
                                      <p:cBhvr>
                                        <p:cTn id="124" dur="1" fill="hold">
                                          <p:stCondLst>
                                            <p:cond delay="0"/>
                                          </p:stCondLst>
                                        </p:cTn>
                                        <p:tgtEl>
                                          <p:spTgt spid="51"/>
                                        </p:tgtEl>
                                        <p:attrNameLst>
                                          <p:attrName>style.visibility</p:attrName>
                                        </p:attrNameLst>
                                      </p:cBhvr>
                                      <p:to>
                                        <p:strVal val="visible"/>
                                      </p:to>
                                    </p:set>
                                    <p:animEffect transition="in" filter="wipe(left)">
                                      <p:cBhvr>
                                        <p:cTn id="125" dur="750"/>
                                        <p:tgtEl>
                                          <p:spTgt spid="51"/>
                                        </p:tgtEl>
                                      </p:cBhvr>
                                    </p:animEffect>
                                  </p:childTnLst>
                                </p:cTn>
                              </p:par>
                              <p:par>
                                <p:cTn id="126" presetID="22" presetClass="entr" presetSubtype="8" fill="hold" grpId="0" nodeType="withEffect">
                                  <p:stCondLst>
                                    <p:cond delay="4000"/>
                                  </p:stCondLst>
                                  <p:childTnLst>
                                    <p:set>
                                      <p:cBhvr>
                                        <p:cTn id="127" dur="1" fill="hold">
                                          <p:stCondLst>
                                            <p:cond delay="0"/>
                                          </p:stCondLst>
                                        </p:cTn>
                                        <p:tgtEl>
                                          <p:spTgt spid="52"/>
                                        </p:tgtEl>
                                        <p:attrNameLst>
                                          <p:attrName>style.visibility</p:attrName>
                                        </p:attrNameLst>
                                      </p:cBhvr>
                                      <p:to>
                                        <p:strVal val="visible"/>
                                      </p:to>
                                    </p:set>
                                    <p:animEffect transition="in" filter="wipe(left)">
                                      <p:cBhvr>
                                        <p:cTn id="128" dur="750"/>
                                        <p:tgtEl>
                                          <p:spTgt spid="52"/>
                                        </p:tgtEl>
                                      </p:cBhvr>
                                    </p:animEffect>
                                  </p:childTnLst>
                                </p:cTn>
                              </p:par>
                              <p:par>
                                <p:cTn id="129" presetID="22" presetClass="entr" presetSubtype="8" fill="hold" grpId="0" nodeType="withEffect">
                                  <p:stCondLst>
                                    <p:cond delay="4000"/>
                                  </p:stCondLst>
                                  <p:childTnLst>
                                    <p:set>
                                      <p:cBhvr>
                                        <p:cTn id="130" dur="1" fill="hold">
                                          <p:stCondLst>
                                            <p:cond delay="0"/>
                                          </p:stCondLst>
                                        </p:cTn>
                                        <p:tgtEl>
                                          <p:spTgt spid="53"/>
                                        </p:tgtEl>
                                        <p:attrNameLst>
                                          <p:attrName>style.visibility</p:attrName>
                                        </p:attrNameLst>
                                      </p:cBhvr>
                                      <p:to>
                                        <p:strVal val="visible"/>
                                      </p:to>
                                    </p:set>
                                    <p:animEffect transition="in" filter="wipe(left)">
                                      <p:cBhvr>
                                        <p:cTn id="131" dur="750"/>
                                        <p:tgtEl>
                                          <p:spTgt spid="53"/>
                                        </p:tgtEl>
                                      </p:cBhvr>
                                    </p:animEffect>
                                  </p:childTnLst>
                                </p:cTn>
                              </p:par>
                              <p:par>
                                <p:cTn id="132" presetID="53" presetClass="entr" presetSubtype="16" fill="hold" grpId="0" nodeType="withEffect">
                                  <p:stCondLst>
                                    <p:cond delay="4000"/>
                                  </p:stCondLst>
                                  <p:childTnLst>
                                    <p:set>
                                      <p:cBhvr>
                                        <p:cTn id="133" dur="1" fill="hold">
                                          <p:stCondLst>
                                            <p:cond delay="0"/>
                                          </p:stCondLst>
                                        </p:cTn>
                                        <p:tgtEl>
                                          <p:spTgt spid="54"/>
                                        </p:tgtEl>
                                        <p:attrNameLst>
                                          <p:attrName>style.visibility</p:attrName>
                                        </p:attrNameLst>
                                      </p:cBhvr>
                                      <p:to>
                                        <p:strVal val="visible"/>
                                      </p:to>
                                    </p:set>
                                    <p:anim calcmode="lin" valueType="num">
                                      <p:cBhvr>
                                        <p:cTn id="134" dur="750" fill="hold"/>
                                        <p:tgtEl>
                                          <p:spTgt spid="54"/>
                                        </p:tgtEl>
                                        <p:attrNameLst>
                                          <p:attrName>ppt_w</p:attrName>
                                        </p:attrNameLst>
                                      </p:cBhvr>
                                      <p:tavLst>
                                        <p:tav tm="0">
                                          <p:val>
                                            <p:fltVal val="0"/>
                                          </p:val>
                                        </p:tav>
                                        <p:tav tm="100000">
                                          <p:val>
                                            <p:strVal val="#ppt_w"/>
                                          </p:val>
                                        </p:tav>
                                      </p:tavLst>
                                    </p:anim>
                                    <p:anim calcmode="lin" valueType="num">
                                      <p:cBhvr>
                                        <p:cTn id="135" dur="750" fill="hold"/>
                                        <p:tgtEl>
                                          <p:spTgt spid="54"/>
                                        </p:tgtEl>
                                        <p:attrNameLst>
                                          <p:attrName>ppt_h</p:attrName>
                                        </p:attrNameLst>
                                      </p:cBhvr>
                                      <p:tavLst>
                                        <p:tav tm="0">
                                          <p:val>
                                            <p:fltVal val="0"/>
                                          </p:val>
                                        </p:tav>
                                        <p:tav tm="100000">
                                          <p:val>
                                            <p:strVal val="#ppt_h"/>
                                          </p:val>
                                        </p:tav>
                                      </p:tavLst>
                                    </p:anim>
                                    <p:animEffect transition="in" filter="fade">
                                      <p:cBhvr>
                                        <p:cTn id="136" dur="750"/>
                                        <p:tgtEl>
                                          <p:spTgt spid="54"/>
                                        </p:tgtEl>
                                      </p:cBhvr>
                                    </p:animEffect>
                                  </p:childTnLst>
                                </p:cTn>
                              </p:par>
                              <p:par>
                                <p:cTn id="137" presetID="53" presetClass="entr" presetSubtype="16" fill="hold" grpId="0" nodeType="withEffect">
                                  <p:stCondLst>
                                    <p:cond delay="4000"/>
                                  </p:stCondLst>
                                  <p:childTnLst>
                                    <p:set>
                                      <p:cBhvr>
                                        <p:cTn id="138" dur="1" fill="hold">
                                          <p:stCondLst>
                                            <p:cond delay="0"/>
                                          </p:stCondLst>
                                        </p:cTn>
                                        <p:tgtEl>
                                          <p:spTgt spid="58"/>
                                        </p:tgtEl>
                                        <p:attrNameLst>
                                          <p:attrName>style.visibility</p:attrName>
                                        </p:attrNameLst>
                                      </p:cBhvr>
                                      <p:to>
                                        <p:strVal val="visible"/>
                                      </p:to>
                                    </p:set>
                                    <p:anim calcmode="lin" valueType="num">
                                      <p:cBhvr>
                                        <p:cTn id="139" dur="750" fill="hold"/>
                                        <p:tgtEl>
                                          <p:spTgt spid="58"/>
                                        </p:tgtEl>
                                        <p:attrNameLst>
                                          <p:attrName>ppt_w</p:attrName>
                                        </p:attrNameLst>
                                      </p:cBhvr>
                                      <p:tavLst>
                                        <p:tav tm="0">
                                          <p:val>
                                            <p:fltVal val="0"/>
                                          </p:val>
                                        </p:tav>
                                        <p:tav tm="100000">
                                          <p:val>
                                            <p:strVal val="#ppt_w"/>
                                          </p:val>
                                        </p:tav>
                                      </p:tavLst>
                                    </p:anim>
                                    <p:anim calcmode="lin" valueType="num">
                                      <p:cBhvr>
                                        <p:cTn id="140" dur="750" fill="hold"/>
                                        <p:tgtEl>
                                          <p:spTgt spid="58"/>
                                        </p:tgtEl>
                                        <p:attrNameLst>
                                          <p:attrName>ppt_h</p:attrName>
                                        </p:attrNameLst>
                                      </p:cBhvr>
                                      <p:tavLst>
                                        <p:tav tm="0">
                                          <p:val>
                                            <p:fltVal val="0"/>
                                          </p:val>
                                        </p:tav>
                                        <p:tav tm="100000">
                                          <p:val>
                                            <p:strVal val="#ppt_h"/>
                                          </p:val>
                                        </p:tav>
                                      </p:tavLst>
                                    </p:anim>
                                    <p:animEffect transition="in" filter="fade">
                                      <p:cBhvr>
                                        <p:cTn id="141" dur="7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59" grpId="2" animBg="1"/>
      <p:bldP spid="8" grpId="0" animBg="1"/>
      <p:bldP spid="8" grpId="1" animBg="1"/>
      <p:bldP spid="20" grpId="0" animBg="1"/>
      <p:bldP spid="20" grpId="1" animBg="1"/>
      <p:bldP spid="22" grpId="0" animBg="1"/>
      <p:bldP spid="38" grpId="0"/>
      <p:bldP spid="39" grpId="0"/>
      <p:bldP spid="40" grpId="0"/>
      <p:bldP spid="41" grpId="0"/>
      <p:bldP spid="42" grpId="0"/>
      <p:bldP spid="43" grpId="0"/>
      <p:bldP spid="47" grpId="0"/>
      <p:bldP spid="47" grpId="1"/>
      <p:bldP spid="47" grpId="2"/>
      <p:bldP spid="48" grpId="0"/>
      <p:bldP spid="49" grpId="0"/>
      <p:bldP spid="50" grpId="0"/>
      <p:bldP spid="51" grpId="0"/>
      <p:bldP spid="52" grpId="0"/>
      <p:bldP spid="53" grpId="0"/>
      <p:bldP spid="54" grpId="0" animBg="1"/>
      <p:bldP spid="58" grpId="0" animBg="1"/>
      <p:bldP spid="61" grpId="0" animBg="1"/>
      <p:bldP spid="55" grpId="0"/>
      <p:bldP spid="56" grpId="0"/>
      <p:bldP spid="57" grpId="0" animBg="1"/>
      <p:bldP spid="57" grpId="1" animBg="1"/>
      <p:bldP spid="57" grpId="2" animBg="1"/>
      <p:bldP spid="60" grpId="0"/>
      <p:bldP spid="60" grpId="1"/>
      <p:bldP spid="16" grpId="0" animBg="1"/>
      <p:bldP spid="16" grpId="1" animBg="1"/>
      <p:bldP spid="19" grpId="0" animBg="1"/>
      <p:bldP spid="19" grpId="1" animBg="1"/>
      <p:bldP spid="21"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30"/>
          <p:cNvSpPr/>
          <p:nvPr/>
        </p:nvSpPr>
        <p:spPr>
          <a:xfrm>
            <a:off x="1154911" y="3659024"/>
            <a:ext cx="3203684" cy="1825897"/>
          </a:xfrm>
          <a:prstGeom prst="roundRect">
            <a:avLst>
              <a:gd name="adj" fmla="val 459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a:off x="7845877" y="3659024"/>
            <a:ext cx="3203684" cy="1825897"/>
          </a:xfrm>
          <a:prstGeom prst="roundRect">
            <a:avLst>
              <a:gd name="adj" fmla="val 459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1154910" y="2185850"/>
            <a:ext cx="584029" cy="584029"/>
          </a:xfrm>
          <a:prstGeom prst="roundRect">
            <a:avLst>
              <a:gd name="adj" fmla="val 596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33764" y="4387452"/>
            <a:ext cx="2215775" cy="338554"/>
          </a:xfrm>
          <a:prstGeom prst="rect">
            <a:avLst/>
          </a:prstGeom>
          <a:noFill/>
        </p:spPr>
        <p:txBody>
          <a:bodyPr wrap="square" rtlCol="0">
            <a:spAutoFit/>
          </a:bodyPr>
          <a:lstStyle/>
          <a:p>
            <a:pPr algn="ctr"/>
            <a:r>
              <a:rPr lang="en-US" altLang="zh-CN" sz="1600" dirty="0">
                <a:solidFill>
                  <a:schemeClr val="accent2"/>
                </a:solidFill>
                <a:latin typeface="+mj-lt"/>
              </a:rPr>
              <a:t>Power Point 2013</a:t>
            </a:r>
            <a:endParaRPr lang="zh-CN" altLang="en-US" sz="1600" dirty="0">
              <a:solidFill>
                <a:schemeClr val="accent2"/>
              </a:solidFill>
              <a:latin typeface="+mj-lt"/>
            </a:endParaRPr>
          </a:p>
        </p:txBody>
      </p:sp>
      <p:sp>
        <p:nvSpPr>
          <p:cNvPr id="10" name="文本框 9"/>
          <p:cNvSpPr txBox="1"/>
          <p:nvPr/>
        </p:nvSpPr>
        <p:spPr>
          <a:xfrm>
            <a:off x="1645581" y="4387452"/>
            <a:ext cx="2215775" cy="338554"/>
          </a:xfrm>
          <a:prstGeom prst="rect">
            <a:avLst/>
          </a:prstGeom>
          <a:noFill/>
        </p:spPr>
        <p:txBody>
          <a:bodyPr wrap="square" rtlCol="0">
            <a:spAutoFit/>
          </a:bodyPr>
          <a:lstStyle/>
          <a:p>
            <a:pPr algn="ctr"/>
            <a:r>
              <a:rPr lang="en-US" altLang="zh-CN" sz="1600" dirty="0">
                <a:solidFill>
                  <a:schemeClr val="accent2"/>
                </a:solidFill>
                <a:latin typeface="+mj-lt"/>
              </a:rPr>
              <a:t>Photoshop Cs6</a:t>
            </a:r>
            <a:endParaRPr lang="zh-CN" altLang="en-US" sz="1600" dirty="0">
              <a:solidFill>
                <a:schemeClr val="accent2"/>
              </a:solidFill>
              <a:latin typeface="+mj-lt"/>
            </a:endParaRPr>
          </a:p>
        </p:txBody>
      </p:sp>
      <p:sp>
        <p:nvSpPr>
          <p:cNvPr id="11" name="矩形 10"/>
          <p:cNvSpPr/>
          <p:nvPr/>
        </p:nvSpPr>
        <p:spPr>
          <a:xfrm>
            <a:off x="1415576" y="4664542"/>
            <a:ext cx="2675784" cy="535531"/>
          </a:xfrm>
          <a:prstGeom prst="rect">
            <a:avLst/>
          </a:prstGeom>
        </p:spPr>
        <p:txBody>
          <a:bodyPr wrap="square">
            <a:spAutoFit/>
          </a:bodyPr>
          <a:lstStyle/>
          <a:p>
            <a:pPr algn="ctr">
              <a:lnSpc>
                <a:spcPct val="120000"/>
              </a:lnSpc>
            </a:pPr>
            <a:r>
              <a:rPr lang="en-US" altLang="zh-CN" sz="1200" dirty="0">
                <a:solidFill>
                  <a:schemeClr val="tx1">
                    <a:lumMod val="75000"/>
                    <a:lumOff val="25000"/>
                  </a:schemeClr>
                </a:solidFill>
                <a:latin typeface="+mn-ea"/>
              </a:rPr>
              <a:t>Four shorts words a sums up what has lifted you most successful.</a:t>
            </a:r>
            <a:endParaRPr lang="zh-CN" altLang="en-US" sz="1200" dirty="0">
              <a:solidFill>
                <a:schemeClr val="tx1">
                  <a:lumMod val="75000"/>
                  <a:lumOff val="25000"/>
                </a:schemeClr>
              </a:solidFill>
              <a:latin typeface="+mn-ea"/>
            </a:endParaRPr>
          </a:p>
        </p:txBody>
      </p:sp>
      <p:sp>
        <p:nvSpPr>
          <p:cNvPr id="12" name="矩形 11"/>
          <p:cNvSpPr/>
          <p:nvPr/>
        </p:nvSpPr>
        <p:spPr>
          <a:xfrm>
            <a:off x="8103759" y="4664542"/>
            <a:ext cx="2675784" cy="535531"/>
          </a:xfrm>
          <a:prstGeom prst="rect">
            <a:avLst/>
          </a:prstGeom>
        </p:spPr>
        <p:txBody>
          <a:bodyPr wrap="square">
            <a:spAutoFit/>
          </a:bodyPr>
          <a:lstStyle/>
          <a:p>
            <a:pPr algn="ctr">
              <a:lnSpc>
                <a:spcPct val="120000"/>
              </a:lnSpc>
            </a:pPr>
            <a:r>
              <a:rPr lang="en-US" altLang="zh-CN" sz="1200" dirty="0">
                <a:solidFill>
                  <a:schemeClr val="tx1">
                    <a:lumMod val="75000"/>
                    <a:lumOff val="25000"/>
                  </a:schemeClr>
                </a:solidFill>
                <a:latin typeface="+mn-ea"/>
              </a:rPr>
              <a:t>Four shorts words a sums up what has lifted you most successful.</a:t>
            </a:r>
            <a:endParaRPr lang="zh-CN" altLang="en-US" sz="1200" dirty="0">
              <a:solidFill>
                <a:schemeClr val="tx1">
                  <a:lumMod val="75000"/>
                  <a:lumOff val="25000"/>
                </a:schemeClr>
              </a:solidFill>
              <a:latin typeface="+mn-ea"/>
            </a:endParaRPr>
          </a:p>
        </p:txBody>
      </p:sp>
      <p:sp>
        <p:nvSpPr>
          <p:cNvPr id="13" name="Freeform 12"/>
          <p:cNvSpPr>
            <a:spLocks noEditPoints="1"/>
          </p:cNvSpPr>
          <p:nvPr/>
        </p:nvSpPr>
        <p:spPr bwMode="auto">
          <a:xfrm>
            <a:off x="9278286" y="4050057"/>
            <a:ext cx="326730" cy="224288"/>
          </a:xfrm>
          <a:custGeom>
            <a:avLst/>
            <a:gdLst>
              <a:gd name="T0" fmla="*/ 118 w 128"/>
              <a:gd name="T1" fmla="*/ 0 h 88"/>
              <a:gd name="T2" fmla="*/ 10 w 128"/>
              <a:gd name="T3" fmla="*/ 0 h 88"/>
              <a:gd name="T4" fmla="*/ 0 w 128"/>
              <a:gd name="T5" fmla="*/ 10 h 88"/>
              <a:gd name="T6" fmla="*/ 0 w 128"/>
              <a:gd name="T7" fmla="*/ 78 h 88"/>
              <a:gd name="T8" fmla="*/ 10 w 128"/>
              <a:gd name="T9" fmla="*/ 88 h 88"/>
              <a:gd name="T10" fmla="*/ 118 w 128"/>
              <a:gd name="T11" fmla="*/ 88 h 88"/>
              <a:gd name="T12" fmla="*/ 128 w 128"/>
              <a:gd name="T13" fmla="*/ 78 h 88"/>
              <a:gd name="T14" fmla="*/ 128 w 128"/>
              <a:gd name="T15" fmla="*/ 10 h 88"/>
              <a:gd name="T16" fmla="*/ 118 w 128"/>
              <a:gd name="T17" fmla="*/ 0 h 88"/>
              <a:gd name="T18" fmla="*/ 118 w 128"/>
              <a:gd name="T19" fmla="*/ 10 h 88"/>
              <a:gd name="T20" fmla="*/ 118 w 128"/>
              <a:gd name="T21" fmla="*/ 19 h 88"/>
              <a:gd name="T22" fmla="*/ 10 w 128"/>
              <a:gd name="T23" fmla="*/ 19 h 88"/>
              <a:gd name="T24" fmla="*/ 10 w 128"/>
              <a:gd name="T25" fmla="*/ 10 h 88"/>
              <a:gd name="T26" fmla="*/ 118 w 128"/>
              <a:gd name="T27" fmla="*/ 10 h 88"/>
              <a:gd name="T28" fmla="*/ 10 w 128"/>
              <a:gd name="T29" fmla="*/ 78 h 88"/>
              <a:gd name="T30" fmla="*/ 10 w 128"/>
              <a:gd name="T31" fmla="*/ 39 h 88"/>
              <a:gd name="T32" fmla="*/ 118 w 128"/>
              <a:gd name="T33" fmla="*/ 39 h 88"/>
              <a:gd name="T34" fmla="*/ 118 w 128"/>
              <a:gd name="T35" fmla="*/ 78 h 88"/>
              <a:gd name="T36" fmla="*/ 10 w 128"/>
              <a:gd name="T37"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88">
                <a:moveTo>
                  <a:pt x="118" y="0"/>
                </a:moveTo>
                <a:cubicBezTo>
                  <a:pt x="10" y="0"/>
                  <a:pt x="10" y="0"/>
                  <a:pt x="10" y="0"/>
                </a:cubicBezTo>
                <a:cubicBezTo>
                  <a:pt x="4" y="0"/>
                  <a:pt x="0" y="4"/>
                  <a:pt x="0" y="10"/>
                </a:cubicBezTo>
                <a:cubicBezTo>
                  <a:pt x="0" y="78"/>
                  <a:pt x="0" y="78"/>
                  <a:pt x="0" y="78"/>
                </a:cubicBezTo>
                <a:cubicBezTo>
                  <a:pt x="0" y="84"/>
                  <a:pt x="4" y="88"/>
                  <a:pt x="10" y="88"/>
                </a:cubicBezTo>
                <a:cubicBezTo>
                  <a:pt x="118" y="88"/>
                  <a:pt x="118" y="88"/>
                  <a:pt x="118" y="88"/>
                </a:cubicBezTo>
                <a:cubicBezTo>
                  <a:pt x="124" y="88"/>
                  <a:pt x="128" y="84"/>
                  <a:pt x="128" y="78"/>
                </a:cubicBezTo>
                <a:cubicBezTo>
                  <a:pt x="128" y="10"/>
                  <a:pt x="128" y="10"/>
                  <a:pt x="128" y="10"/>
                </a:cubicBezTo>
                <a:cubicBezTo>
                  <a:pt x="128" y="4"/>
                  <a:pt x="124" y="0"/>
                  <a:pt x="118" y="0"/>
                </a:cubicBezTo>
                <a:close/>
                <a:moveTo>
                  <a:pt x="118" y="10"/>
                </a:moveTo>
                <a:cubicBezTo>
                  <a:pt x="118" y="19"/>
                  <a:pt x="118" y="19"/>
                  <a:pt x="118" y="19"/>
                </a:cubicBezTo>
                <a:cubicBezTo>
                  <a:pt x="10" y="19"/>
                  <a:pt x="10" y="19"/>
                  <a:pt x="10" y="19"/>
                </a:cubicBezTo>
                <a:cubicBezTo>
                  <a:pt x="10" y="10"/>
                  <a:pt x="10" y="10"/>
                  <a:pt x="10" y="10"/>
                </a:cubicBezTo>
                <a:lnTo>
                  <a:pt x="118" y="10"/>
                </a:lnTo>
                <a:close/>
                <a:moveTo>
                  <a:pt x="10" y="78"/>
                </a:moveTo>
                <a:cubicBezTo>
                  <a:pt x="10" y="39"/>
                  <a:pt x="10" y="39"/>
                  <a:pt x="10" y="39"/>
                </a:cubicBezTo>
                <a:cubicBezTo>
                  <a:pt x="118" y="39"/>
                  <a:pt x="118" y="39"/>
                  <a:pt x="118" y="39"/>
                </a:cubicBezTo>
                <a:cubicBezTo>
                  <a:pt x="118" y="78"/>
                  <a:pt x="118" y="78"/>
                  <a:pt x="118" y="78"/>
                </a:cubicBezTo>
                <a:lnTo>
                  <a:pt x="10" y="78"/>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14" name="Freeform 143"/>
          <p:cNvSpPr>
            <a:spLocks noEditPoints="1"/>
          </p:cNvSpPr>
          <p:nvPr/>
        </p:nvSpPr>
        <p:spPr bwMode="auto">
          <a:xfrm>
            <a:off x="2590103" y="4050057"/>
            <a:ext cx="326730" cy="224288"/>
          </a:xfrm>
          <a:custGeom>
            <a:avLst/>
            <a:gdLst>
              <a:gd name="T0" fmla="*/ 108 w 128"/>
              <a:gd name="T1" fmla="*/ 26 h 88"/>
              <a:gd name="T2" fmla="*/ 75 w 128"/>
              <a:gd name="T3" fmla="*/ 0 h 88"/>
              <a:gd name="T4" fmla="*/ 46 w 128"/>
              <a:gd name="T5" fmla="*/ 15 h 88"/>
              <a:gd name="T6" fmla="*/ 34 w 128"/>
              <a:gd name="T7" fmla="*/ 11 h 88"/>
              <a:gd name="T8" fmla="*/ 15 w 128"/>
              <a:gd name="T9" fmla="*/ 30 h 88"/>
              <a:gd name="T10" fmla="*/ 16 w 128"/>
              <a:gd name="T11" fmla="*/ 35 h 88"/>
              <a:gd name="T12" fmla="*/ 0 w 128"/>
              <a:gd name="T13" fmla="*/ 61 h 88"/>
              <a:gd name="T14" fmla="*/ 27 w 128"/>
              <a:gd name="T15" fmla="*/ 88 h 88"/>
              <a:gd name="T16" fmla="*/ 96 w 128"/>
              <a:gd name="T17" fmla="*/ 88 h 88"/>
              <a:gd name="T18" fmla="*/ 128 w 128"/>
              <a:gd name="T19" fmla="*/ 56 h 88"/>
              <a:gd name="T20" fmla="*/ 108 w 128"/>
              <a:gd name="T21" fmla="*/ 26 h 88"/>
              <a:gd name="T22" fmla="*/ 59 w 128"/>
              <a:gd name="T23" fmla="*/ 68 h 88"/>
              <a:gd name="T24" fmla="*/ 51 w 128"/>
              <a:gd name="T25" fmla="*/ 61 h 88"/>
              <a:gd name="T26" fmla="*/ 51 w 128"/>
              <a:gd name="T27" fmla="*/ 61 h 88"/>
              <a:gd name="T28" fmla="*/ 41 w 128"/>
              <a:gd name="T29" fmla="*/ 50 h 88"/>
              <a:gd name="T30" fmla="*/ 48 w 128"/>
              <a:gd name="T31" fmla="*/ 43 h 88"/>
              <a:gd name="T32" fmla="*/ 59 w 128"/>
              <a:gd name="T33" fmla="*/ 53 h 88"/>
              <a:gd name="T34" fmla="*/ 80 w 128"/>
              <a:gd name="T35" fmla="*/ 32 h 88"/>
              <a:gd name="T36" fmla="*/ 87 w 128"/>
              <a:gd name="T37" fmla="*/ 39 h 88"/>
              <a:gd name="T38" fmla="*/ 59 w 128"/>
              <a:gd name="T39" fmla="*/ 6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88">
                <a:moveTo>
                  <a:pt x="108" y="26"/>
                </a:moveTo>
                <a:cubicBezTo>
                  <a:pt x="104" y="11"/>
                  <a:pt x="91" y="0"/>
                  <a:pt x="75" y="0"/>
                </a:cubicBezTo>
                <a:cubicBezTo>
                  <a:pt x="63" y="0"/>
                  <a:pt x="52" y="6"/>
                  <a:pt x="46" y="15"/>
                </a:cubicBezTo>
                <a:cubicBezTo>
                  <a:pt x="43" y="13"/>
                  <a:pt x="38" y="11"/>
                  <a:pt x="34" y="11"/>
                </a:cubicBezTo>
                <a:cubicBezTo>
                  <a:pt x="24" y="11"/>
                  <a:pt x="15" y="20"/>
                  <a:pt x="15" y="30"/>
                </a:cubicBezTo>
                <a:cubicBezTo>
                  <a:pt x="15" y="32"/>
                  <a:pt x="16" y="34"/>
                  <a:pt x="16" y="35"/>
                </a:cubicBezTo>
                <a:cubicBezTo>
                  <a:pt x="7" y="40"/>
                  <a:pt x="0" y="49"/>
                  <a:pt x="0" y="61"/>
                </a:cubicBezTo>
                <a:cubicBezTo>
                  <a:pt x="0" y="76"/>
                  <a:pt x="12" y="88"/>
                  <a:pt x="27" y="88"/>
                </a:cubicBezTo>
                <a:cubicBezTo>
                  <a:pt x="96" y="88"/>
                  <a:pt x="96" y="88"/>
                  <a:pt x="96" y="88"/>
                </a:cubicBezTo>
                <a:cubicBezTo>
                  <a:pt x="114" y="88"/>
                  <a:pt x="128" y="74"/>
                  <a:pt x="128" y="56"/>
                </a:cubicBezTo>
                <a:cubicBezTo>
                  <a:pt x="128" y="42"/>
                  <a:pt x="120" y="30"/>
                  <a:pt x="108" y="26"/>
                </a:cubicBezTo>
                <a:close/>
                <a:moveTo>
                  <a:pt x="59" y="68"/>
                </a:moveTo>
                <a:cubicBezTo>
                  <a:pt x="51" y="61"/>
                  <a:pt x="51" y="61"/>
                  <a:pt x="51" y="61"/>
                </a:cubicBezTo>
                <a:cubicBezTo>
                  <a:pt x="51" y="61"/>
                  <a:pt x="51" y="61"/>
                  <a:pt x="51" y="61"/>
                </a:cubicBezTo>
                <a:cubicBezTo>
                  <a:pt x="41" y="50"/>
                  <a:pt x="41" y="50"/>
                  <a:pt x="41" y="50"/>
                </a:cubicBezTo>
                <a:cubicBezTo>
                  <a:pt x="48" y="43"/>
                  <a:pt x="48" y="43"/>
                  <a:pt x="48" y="43"/>
                </a:cubicBezTo>
                <a:cubicBezTo>
                  <a:pt x="59" y="53"/>
                  <a:pt x="59" y="53"/>
                  <a:pt x="59" y="53"/>
                </a:cubicBezTo>
                <a:cubicBezTo>
                  <a:pt x="80" y="32"/>
                  <a:pt x="80" y="32"/>
                  <a:pt x="80" y="32"/>
                </a:cubicBezTo>
                <a:cubicBezTo>
                  <a:pt x="87" y="39"/>
                  <a:pt x="87" y="39"/>
                  <a:pt x="87" y="39"/>
                </a:cubicBezTo>
                <a:lnTo>
                  <a:pt x="59" y="68"/>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grpSp>
        <p:nvGrpSpPr>
          <p:cNvPr id="16" name="组合 15"/>
          <p:cNvGrpSpPr/>
          <p:nvPr/>
        </p:nvGrpSpPr>
        <p:grpSpPr>
          <a:xfrm>
            <a:off x="1276054" y="2355369"/>
            <a:ext cx="344120" cy="252963"/>
            <a:chOff x="5373688" y="3252788"/>
            <a:chExt cx="479425" cy="352426"/>
          </a:xfrm>
          <a:solidFill>
            <a:schemeClr val="accent1"/>
          </a:solidFill>
        </p:grpSpPr>
        <p:sp>
          <p:nvSpPr>
            <p:cNvPr id="17" name="Freeform 106"/>
            <p:cNvSpPr>
              <a:spLocks noEditPoints="1"/>
            </p:cNvSpPr>
            <p:nvPr/>
          </p:nvSpPr>
          <p:spPr bwMode="auto">
            <a:xfrm>
              <a:off x="5373688" y="3365501"/>
              <a:ext cx="330200" cy="239713"/>
            </a:xfrm>
            <a:custGeom>
              <a:avLst/>
              <a:gdLst>
                <a:gd name="T0" fmla="*/ 29 w 88"/>
                <a:gd name="T1" fmla="*/ 0 h 64"/>
                <a:gd name="T2" fmla="*/ 10 w 88"/>
                <a:gd name="T3" fmla="*/ 0 h 64"/>
                <a:gd name="T4" fmla="*/ 10 w 88"/>
                <a:gd name="T5" fmla="*/ 5 h 64"/>
                <a:gd name="T6" fmla="*/ 0 w 88"/>
                <a:gd name="T7" fmla="*/ 5 h 64"/>
                <a:gd name="T8" fmla="*/ 0 w 88"/>
                <a:gd name="T9" fmla="*/ 64 h 64"/>
                <a:gd name="T10" fmla="*/ 88 w 88"/>
                <a:gd name="T11" fmla="*/ 64 h 64"/>
                <a:gd name="T12" fmla="*/ 88 w 88"/>
                <a:gd name="T13" fmla="*/ 5 h 64"/>
                <a:gd name="T14" fmla="*/ 29 w 88"/>
                <a:gd name="T15" fmla="*/ 5 h 64"/>
                <a:gd name="T16" fmla="*/ 29 w 88"/>
                <a:gd name="T17" fmla="*/ 0 h 64"/>
                <a:gd name="T18" fmla="*/ 59 w 88"/>
                <a:gd name="T19" fmla="*/ 15 h 64"/>
                <a:gd name="T20" fmla="*/ 78 w 88"/>
                <a:gd name="T21" fmla="*/ 35 h 64"/>
                <a:gd name="T22" fmla="*/ 59 w 88"/>
                <a:gd name="T23" fmla="*/ 54 h 64"/>
                <a:gd name="T24" fmla="*/ 39 w 88"/>
                <a:gd name="T25" fmla="*/ 35 h 64"/>
                <a:gd name="T26" fmla="*/ 59 w 88"/>
                <a:gd name="T27" fmla="*/ 15 h 64"/>
                <a:gd name="T28" fmla="*/ 29 w 88"/>
                <a:gd name="T29" fmla="*/ 25 h 64"/>
                <a:gd name="T30" fmla="*/ 10 w 88"/>
                <a:gd name="T31" fmla="*/ 25 h 64"/>
                <a:gd name="T32" fmla="*/ 10 w 88"/>
                <a:gd name="T33" fmla="*/ 15 h 64"/>
                <a:gd name="T34" fmla="*/ 29 w 88"/>
                <a:gd name="T35" fmla="*/ 15 h 64"/>
                <a:gd name="T36" fmla="*/ 29 w 88"/>
                <a:gd name="T37" fmla="*/ 2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64">
                  <a:moveTo>
                    <a:pt x="29" y="0"/>
                  </a:moveTo>
                  <a:cubicBezTo>
                    <a:pt x="10" y="0"/>
                    <a:pt x="10" y="0"/>
                    <a:pt x="10" y="0"/>
                  </a:cubicBezTo>
                  <a:cubicBezTo>
                    <a:pt x="10" y="5"/>
                    <a:pt x="10" y="5"/>
                    <a:pt x="10" y="5"/>
                  </a:cubicBezTo>
                  <a:cubicBezTo>
                    <a:pt x="0" y="5"/>
                    <a:pt x="0" y="5"/>
                    <a:pt x="0" y="5"/>
                  </a:cubicBezTo>
                  <a:cubicBezTo>
                    <a:pt x="0" y="64"/>
                    <a:pt x="0" y="64"/>
                    <a:pt x="0" y="64"/>
                  </a:cubicBezTo>
                  <a:cubicBezTo>
                    <a:pt x="88" y="64"/>
                    <a:pt x="88" y="64"/>
                    <a:pt x="88" y="64"/>
                  </a:cubicBezTo>
                  <a:cubicBezTo>
                    <a:pt x="88" y="5"/>
                    <a:pt x="88" y="5"/>
                    <a:pt x="88" y="5"/>
                  </a:cubicBezTo>
                  <a:cubicBezTo>
                    <a:pt x="29" y="5"/>
                    <a:pt x="29" y="5"/>
                    <a:pt x="29" y="5"/>
                  </a:cubicBezTo>
                  <a:lnTo>
                    <a:pt x="29" y="0"/>
                  </a:lnTo>
                  <a:close/>
                  <a:moveTo>
                    <a:pt x="59" y="15"/>
                  </a:moveTo>
                  <a:cubicBezTo>
                    <a:pt x="70" y="15"/>
                    <a:pt x="78" y="24"/>
                    <a:pt x="78" y="35"/>
                  </a:cubicBezTo>
                  <a:cubicBezTo>
                    <a:pt x="78" y="46"/>
                    <a:pt x="70" y="54"/>
                    <a:pt x="59" y="54"/>
                  </a:cubicBezTo>
                  <a:cubicBezTo>
                    <a:pt x="48" y="54"/>
                    <a:pt x="39" y="46"/>
                    <a:pt x="39" y="35"/>
                  </a:cubicBezTo>
                  <a:cubicBezTo>
                    <a:pt x="39" y="24"/>
                    <a:pt x="48" y="15"/>
                    <a:pt x="59" y="15"/>
                  </a:cubicBezTo>
                  <a:close/>
                  <a:moveTo>
                    <a:pt x="29" y="25"/>
                  </a:moveTo>
                  <a:cubicBezTo>
                    <a:pt x="10" y="25"/>
                    <a:pt x="10" y="25"/>
                    <a:pt x="10" y="25"/>
                  </a:cubicBezTo>
                  <a:cubicBezTo>
                    <a:pt x="10" y="15"/>
                    <a:pt x="10" y="15"/>
                    <a:pt x="10" y="15"/>
                  </a:cubicBezTo>
                  <a:cubicBezTo>
                    <a:pt x="29" y="15"/>
                    <a:pt x="29" y="15"/>
                    <a:pt x="29" y="15"/>
                  </a:cubicBezTo>
                  <a:lnTo>
                    <a:pt x="29"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Oval 107"/>
            <p:cNvSpPr>
              <a:spLocks noChangeArrowheads="1"/>
            </p:cNvSpPr>
            <p:nvPr/>
          </p:nvSpPr>
          <p:spPr bwMode="auto">
            <a:xfrm>
              <a:off x="5557838" y="3459163"/>
              <a:ext cx="71438"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08"/>
            <p:cNvSpPr>
              <a:spLocks/>
            </p:cNvSpPr>
            <p:nvPr/>
          </p:nvSpPr>
          <p:spPr bwMode="auto">
            <a:xfrm>
              <a:off x="5553075" y="3252788"/>
              <a:ext cx="300038" cy="307975"/>
            </a:xfrm>
            <a:custGeom>
              <a:avLst/>
              <a:gdLst>
                <a:gd name="T0" fmla="*/ 26 w 189"/>
                <a:gd name="T1" fmla="*/ 0 h 194"/>
                <a:gd name="T2" fmla="*/ 0 w 189"/>
                <a:gd name="T3" fmla="*/ 59 h 194"/>
                <a:gd name="T4" fmla="*/ 24 w 189"/>
                <a:gd name="T5" fmla="*/ 59 h 194"/>
                <a:gd name="T6" fmla="*/ 38 w 189"/>
                <a:gd name="T7" fmla="*/ 26 h 194"/>
                <a:gd name="T8" fmla="*/ 163 w 189"/>
                <a:gd name="T9" fmla="*/ 78 h 194"/>
                <a:gd name="T10" fmla="*/ 126 w 189"/>
                <a:gd name="T11" fmla="*/ 168 h 194"/>
                <a:gd name="T12" fmla="*/ 118 w 189"/>
                <a:gd name="T13" fmla="*/ 163 h 194"/>
                <a:gd name="T14" fmla="*/ 118 w 189"/>
                <a:gd name="T15" fmla="*/ 184 h 194"/>
                <a:gd name="T16" fmla="*/ 137 w 189"/>
                <a:gd name="T17" fmla="*/ 194 h 194"/>
                <a:gd name="T18" fmla="*/ 189 w 189"/>
                <a:gd name="T19" fmla="*/ 68 h 194"/>
                <a:gd name="T20" fmla="*/ 26 w 189"/>
                <a:gd name="T2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 h="194">
                  <a:moveTo>
                    <a:pt x="26" y="0"/>
                  </a:moveTo>
                  <a:lnTo>
                    <a:pt x="0" y="59"/>
                  </a:lnTo>
                  <a:lnTo>
                    <a:pt x="24" y="59"/>
                  </a:lnTo>
                  <a:lnTo>
                    <a:pt x="38" y="26"/>
                  </a:lnTo>
                  <a:lnTo>
                    <a:pt x="163" y="78"/>
                  </a:lnTo>
                  <a:lnTo>
                    <a:pt x="126" y="168"/>
                  </a:lnTo>
                  <a:lnTo>
                    <a:pt x="118" y="163"/>
                  </a:lnTo>
                  <a:lnTo>
                    <a:pt x="118" y="184"/>
                  </a:lnTo>
                  <a:lnTo>
                    <a:pt x="137" y="194"/>
                  </a:lnTo>
                  <a:lnTo>
                    <a:pt x="189" y="68"/>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 name="矩形 19"/>
          <p:cNvSpPr/>
          <p:nvPr/>
        </p:nvSpPr>
        <p:spPr>
          <a:xfrm>
            <a:off x="1062396" y="2792099"/>
            <a:ext cx="10136972" cy="535531"/>
          </a:xfrm>
          <a:prstGeom prst="rect">
            <a:avLst/>
          </a:prstGeom>
        </p:spPr>
        <p:txBody>
          <a:bodyPr wrap="square" anchor="ctr" anchorCtr="0">
            <a:spAutoFit/>
          </a:bodyPr>
          <a:lstStyle/>
          <a:p>
            <a:pPr>
              <a:lnSpc>
                <a:spcPct val="120000"/>
              </a:lnSpc>
            </a:pPr>
            <a:r>
              <a:rPr lang="en-US" altLang="zh-CN" sz="1200" dirty="0">
                <a:solidFill>
                  <a:schemeClr val="bg1"/>
                </a:solidFill>
                <a:latin typeface="+mn-ea"/>
              </a:rPr>
              <a:t>Experience as your reference, your prudence as your brother will and hope as your sentry. Four short to words and you sum up what has lifted most. successful individuals above the crowd:</a:t>
            </a:r>
            <a:endParaRPr lang="zh-CN" altLang="en-US" sz="1200" dirty="0">
              <a:solidFill>
                <a:schemeClr val="bg1"/>
              </a:solidFill>
              <a:latin typeface="+mn-ea"/>
            </a:endParaRPr>
          </a:p>
        </p:txBody>
      </p:sp>
      <p:sp>
        <p:nvSpPr>
          <p:cNvPr id="21" name="文本框 20"/>
          <p:cNvSpPr txBox="1"/>
          <p:nvPr/>
        </p:nvSpPr>
        <p:spPr>
          <a:xfrm>
            <a:off x="1784044" y="2484003"/>
            <a:ext cx="2600738" cy="400110"/>
          </a:xfrm>
          <a:prstGeom prst="rect">
            <a:avLst/>
          </a:prstGeom>
          <a:noFill/>
        </p:spPr>
        <p:txBody>
          <a:bodyPr wrap="square" rtlCol="0">
            <a:spAutoFit/>
          </a:bodyPr>
          <a:lstStyle/>
          <a:p>
            <a:r>
              <a:rPr lang="en-US" altLang="zh-CN" sz="2000" dirty="0">
                <a:solidFill>
                  <a:schemeClr val="bg1"/>
                </a:solidFill>
                <a:latin typeface="+mj-lt"/>
              </a:rPr>
              <a:t>Photoshop Cs6</a:t>
            </a:r>
          </a:p>
        </p:txBody>
      </p:sp>
      <p:sp>
        <p:nvSpPr>
          <p:cNvPr id="34" name="文本框 33"/>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35" name="矩形 34"/>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36" name="圆角矩形 35"/>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02</a:t>
            </a:r>
            <a:endParaRPr lang="zh-CN" altLang="en-US" sz="3200" dirty="0">
              <a:solidFill>
                <a:schemeClr val="accent2"/>
              </a:solidFill>
            </a:endParaRPr>
          </a:p>
        </p:txBody>
      </p:sp>
      <p:sp>
        <p:nvSpPr>
          <p:cNvPr id="32" name="圆角矩形 31"/>
          <p:cNvSpPr/>
          <p:nvPr/>
        </p:nvSpPr>
        <p:spPr>
          <a:xfrm>
            <a:off x="4495717" y="3659024"/>
            <a:ext cx="3203684" cy="1825897"/>
          </a:xfrm>
          <a:prstGeom prst="roundRect">
            <a:avLst>
              <a:gd name="adj" fmla="val 4599"/>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4989672" y="4387452"/>
            <a:ext cx="2215775" cy="338554"/>
          </a:xfrm>
          <a:prstGeom prst="rect">
            <a:avLst/>
          </a:prstGeom>
          <a:noFill/>
        </p:spPr>
        <p:txBody>
          <a:bodyPr wrap="square" rtlCol="0">
            <a:spAutoFit/>
          </a:bodyPr>
          <a:lstStyle/>
          <a:p>
            <a:pPr algn="ctr"/>
            <a:r>
              <a:rPr lang="en-US" altLang="zh-CN" sz="1600" dirty="0">
                <a:solidFill>
                  <a:schemeClr val="bg1"/>
                </a:solidFill>
                <a:latin typeface="+mj-lt"/>
              </a:rPr>
              <a:t>Adobe Illustrator</a:t>
            </a:r>
            <a:endParaRPr lang="zh-CN" altLang="en-US" sz="1600" dirty="0">
              <a:solidFill>
                <a:schemeClr val="bg1"/>
              </a:solidFill>
              <a:latin typeface="+mj-lt"/>
            </a:endParaRPr>
          </a:p>
        </p:txBody>
      </p:sp>
      <p:sp>
        <p:nvSpPr>
          <p:cNvPr id="24" name="矩形 23"/>
          <p:cNvSpPr/>
          <p:nvPr/>
        </p:nvSpPr>
        <p:spPr>
          <a:xfrm>
            <a:off x="4759667" y="4664542"/>
            <a:ext cx="2675784" cy="535531"/>
          </a:xfrm>
          <a:prstGeom prst="rect">
            <a:avLst/>
          </a:prstGeom>
        </p:spPr>
        <p:txBody>
          <a:bodyPr wrap="square">
            <a:spAutoFit/>
          </a:bodyPr>
          <a:lstStyle/>
          <a:p>
            <a:pPr algn="ctr">
              <a:lnSpc>
                <a:spcPct val="120000"/>
              </a:lnSpc>
            </a:pPr>
            <a:r>
              <a:rPr lang="en-US" altLang="zh-CN" sz="1200" dirty="0">
                <a:solidFill>
                  <a:schemeClr val="bg1"/>
                </a:solidFill>
                <a:latin typeface="+mn-ea"/>
              </a:rPr>
              <a:t>Four shorts words a sums up what has lifted you most successful.</a:t>
            </a:r>
            <a:endParaRPr lang="zh-CN" altLang="en-US" sz="1200" dirty="0">
              <a:solidFill>
                <a:schemeClr val="bg1"/>
              </a:solidFill>
              <a:latin typeface="+mn-ea"/>
            </a:endParaRPr>
          </a:p>
        </p:txBody>
      </p:sp>
      <p:grpSp>
        <p:nvGrpSpPr>
          <p:cNvPr id="25" name="组合 24"/>
          <p:cNvGrpSpPr/>
          <p:nvPr/>
        </p:nvGrpSpPr>
        <p:grpSpPr>
          <a:xfrm>
            <a:off x="5970212" y="4037117"/>
            <a:ext cx="326730" cy="250169"/>
            <a:chOff x="4411663" y="6130926"/>
            <a:chExt cx="481012" cy="368300"/>
          </a:xfrm>
          <a:solidFill>
            <a:schemeClr val="bg1"/>
          </a:solidFill>
        </p:grpSpPr>
        <p:sp>
          <p:nvSpPr>
            <p:cNvPr id="26" name="Freeform 23"/>
            <p:cNvSpPr>
              <a:spLocks/>
            </p:cNvSpPr>
            <p:nvPr/>
          </p:nvSpPr>
          <p:spPr bwMode="auto">
            <a:xfrm>
              <a:off x="4411663" y="6130926"/>
              <a:ext cx="401638" cy="274638"/>
            </a:xfrm>
            <a:custGeom>
              <a:avLst/>
              <a:gdLst>
                <a:gd name="T0" fmla="*/ 55 w 253"/>
                <a:gd name="T1" fmla="*/ 0 h 173"/>
                <a:gd name="T2" fmla="*/ 55 w 253"/>
                <a:gd name="T3" fmla="*/ 0 h 173"/>
                <a:gd name="T4" fmla="*/ 0 w 253"/>
                <a:gd name="T5" fmla="*/ 0 h 173"/>
                <a:gd name="T6" fmla="*/ 12 w 253"/>
                <a:gd name="T7" fmla="*/ 33 h 173"/>
                <a:gd name="T8" fmla="*/ 31 w 253"/>
                <a:gd name="T9" fmla="*/ 33 h 173"/>
                <a:gd name="T10" fmla="*/ 83 w 253"/>
                <a:gd name="T11" fmla="*/ 173 h 173"/>
                <a:gd name="T12" fmla="*/ 83 w 253"/>
                <a:gd name="T13" fmla="*/ 173 h 173"/>
                <a:gd name="T14" fmla="*/ 239 w 253"/>
                <a:gd name="T15" fmla="*/ 173 h 173"/>
                <a:gd name="T16" fmla="*/ 253 w 253"/>
                <a:gd name="T17" fmla="*/ 140 h 173"/>
                <a:gd name="T18" fmla="*/ 107 w 253"/>
                <a:gd name="T19" fmla="*/ 140 h 173"/>
                <a:gd name="T20" fmla="*/ 55 w 25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3" h="173">
                  <a:moveTo>
                    <a:pt x="55" y="0"/>
                  </a:moveTo>
                  <a:lnTo>
                    <a:pt x="55" y="0"/>
                  </a:lnTo>
                  <a:lnTo>
                    <a:pt x="0" y="0"/>
                  </a:lnTo>
                  <a:lnTo>
                    <a:pt x="12" y="33"/>
                  </a:lnTo>
                  <a:lnTo>
                    <a:pt x="31" y="33"/>
                  </a:lnTo>
                  <a:lnTo>
                    <a:pt x="83" y="173"/>
                  </a:lnTo>
                  <a:lnTo>
                    <a:pt x="83" y="173"/>
                  </a:lnTo>
                  <a:lnTo>
                    <a:pt x="239" y="173"/>
                  </a:lnTo>
                  <a:lnTo>
                    <a:pt x="253" y="140"/>
                  </a:lnTo>
                  <a:lnTo>
                    <a:pt x="107" y="140"/>
                  </a:lnTo>
                  <a:lnTo>
                    <a:pt x="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27" name="Oval 24"/>
            <p:cNvSpPr>
              <a:spLocks noChangeArrowheads="1"/>
            </p:cNvSpPr>
            <p:nvPr/>
          </p:nvSpPr>
          <p:spPr bwMode="auto">
            <a:xfrm>
              <a:off x="4686300" y="6427788"/>
              <a:ext cx="74613" cy="71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28" name="Oval 25"/>
            <p:cNvSpPr>
              <a:spLocks noChangeArrowheads="1"/>
            </p:cNvSpPr>
            <p:nvPr/>
          </p:nvSpPr>
          <p:spPr bwMode="auto">
            <a:xfrm>
              <a:off x="4576763" y="6427788"/>
              <a:ext cx="71438" cy="71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29" name="Freeform 26"/>
            <p:cNvSpPr>
              <a:spLocks/>
            </p:cNvSpPr>
            <p:nvPr/>
          </p:nvSpPr>
          <p:spPr bwMode="auto">
            <a:xfrm>
              <a:off x="4540250" y="6130926"/>
              <a:ext cx="352425" cy="184150"/>
            </a:xfrm>
            <a:custGeom>
              <a:avLst/>
              <a:gdLst>
                <a:gd name="T0" fmla="*/ 0 w 222"/>
                <a:gd name="T1" fmla="*/ 0 h 116"/>
                <a:gd name="T2" fmla="*/ 42 w 222"/>
                <a:gd name="T3" fmla="*/ 116 h 116"/>
                <a:gd name="T4" fmla="*/ 179 w 222"/>
                <a:gd name="T5" fmla="*/ 116 h 116"/>
                <a:gd name="T6" fmla="*/ 222 w 222"/>
                <a:gd name="T7" fmla="*/ 0 h 116"/>
                <a:gd name="T8" fmla="*/ 0 w 222"/>
                <a:gd name="T9" fmla="*/ 0 h 116"/>
              </a:gdLst>
              <a:ahLst/>
              <a:cxnLst>
                <a:cxn ang="0">
                  <a:pos x="T0" y="T1"/>
                </a:cxn>
                <a:cxn ang="0">
                  <a:pos x="T2" y="T3"/>
                </a:cxn>
                <a:cxn ang="0">
                  <a:pos x="T4" y="T5"/>
                </a:cxn>
                <a:cxn ang="0">
                  <a:pos x="T6" y="T7"/>
                </a:cxn>
                <a:cxn ang="0">
                  <a:pos x="T8" y="T9"/>
                </a:cxn>
              </a:cxnLst>
              <a:rect l="0" t="0" r="r" b="b"/>
              <a:pathLst>
                <a:path w="222" h="116">
                  <a:moveTo>
                    <a:pt x="0" y="0"/>
                  </a:moveTo>
                  <a:lnTo>
                    <a:pt x="42" y="116"/>
                  </a:lnTo>
                  <a:lnTo>
                    <a:pt x="179" y="116"/>
                  </a:lnTo>
                  <a:lnTo>
                    <a:pt x="2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grpSp>
    </p:spTree>
    <p:extLst>
      <p:ext uri="{BB962C8B-B14F-4D97-AF65-F5344CB8AC3E}">
        <p14:creationId xmlns:p14="http://schemas.microsoft.com/office/powerpoint/2010/main" val="317361529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1000"/>
                                        <p:tgtEl>
                                          <p:spTgt spid="3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left)">
                                      <p:cBhvr>
                                        <p:cTn id="10" dur="10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36"/>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36"/>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37"/>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par>
                                <p:cTn id="26" presetID="35" presetClass="path" presetSubtype="0" decel="40000" fill="hold" grpId="1" nodeType="withEffect">
                                  <p:stCondLst>
                                    <p:cond delay="0"/>
                                  </p:stCondLst>
                                  <p:childTnLst>
                                    <p:animMotion origin="layout" path="M 0.03073 -4.81481E-6 L -0.15924 -4.81481E-6 " pathEditMode="relative" rAng="0" ptsTypes="AA">
                                      <p:cBhvr>
                                        <p:cTn id="27" dur="750" spd="-100000" fill="hold"/>
                                        <p:tgtEl>
                                          <p:spTgt spid="30"/>
                                        </p:tgtEl>
                                        <p:attrNameLst>
                                          <p:attrName>ppt_x</p:attrName>
                                          <p:attrName>ppt_y</p:attrName>
                                        </p:attrNameLst>
                                      </p:cBhvr>
                                      <p:rCtr x="-9505" y="0"/>
                                    </p:animMotion>
                                  </p:childTnLst>
                                </p:cTn>
                              </p:par>
                              <p:par>
                                <p:cTn id="28" presetID="35" presetClass="path" presetSubtype="0" accel="40000" decel="40000" fill="hold" grpId="2" nodeType="withEffect">
                                  <p:stCondLst>
                                    <p:cond delay="750"/>
                                  </p:stCondLst>
                                  <p:childTnLst>
                                    <p:animMotion origin="layout" path="M 0.03073 -4.81481E-6 L 0 -4.81481E-6 " pathEditMode="relative" rAng="0" ptsTypes="AA">
                                      <p:cBhvr>
                                        <p:cTn id="29" dur="750" fill="hold"/>
                                        <p:tgtEl>
                                          <p:spTgt spid="30"/>
                                        </p:tgtEl>
                                        <p:attrNameLst>
                                          <p:attrName>ppt_x</p:attrName>
                                          <p:attrName>ppt_y</p:attrName>
                                        </p:attrNameLst>
                                      </p:cBhvr>
                                      <p:rCtr x="-1536" y="0"/>
                                    </p:animMotion>
                                  </p:childTnLst>
                                </p:cTn>
                              </p:par>
                              <p:par>
                                <p:cTn id="30" presetID="53" presetClass="entr" presetSubtype="16" fill="hold" nodeType="withEffect">
                                  <p:stCondLst>
                                    <p:cond delay="1250"/>
                                  </p:stCondLst>
                                  <p:childTnLst>
                                    <p:set>
                                      <p:cBhvr>
                                        <p:cTn id="31" dur="1" fill="hold">
                                          <p:stCondLst>
                                            <p:cond delay="0"/>
                                          </p:stCondLst>
                                        </p:cTn>
                                        <p:tgtEl>
                                          <p:spTgt spid="16"/>
                                        </p:tgtEl>
                                        <p:attrNameLst>
                                          <p:attrName>style.visibility</p:attrName>
                                        </p:attrNameLst>
                                      </p:cBhvr>
                                      <p:to>
                                        <p:strVal val="visible"/>
                                      </p:to>
                                    </p:set>
                                    <p:anim calcmode="lin" valueType="num">
                                      <p:cBhvr>
                                        <p:cTn id="32" dur="750" fill="hold"/>
                                        <p:tgtEl>
                                          <p:spTgt spid="16"/>
                                        </p:tgtEl>
                                        <p:attrNameLst>
                                          <p:attrName>ppt_w</p:attrName>
                                        </p:attrNameLst>
                                      </p:cBhvr>
                                      <p:tavLst>
                                        <p:tav tm="0">
                                          <p:val>
                                            <p:fltVal val="0"/>
                                          </p:val>
                                        </p:tav>
                                        <p:tav tm="100000">
                                          <p:val>
                                            <p:strVal val="#ppt_w"/>
                                          </p:val>
                                        </p:tav>
                                      </p:tavLst>
                                    </p:anim>
                                    <p:anim calcmode="lin" valueType="num">
                                      <p:cBhvr>
                                        <p:cTn id="33" dur="750" fill="hold"/>
                                        <p:tgtEl>
                                          <p:spTgt spid="16"/>
                                        </p:tgtEl>
                                        <p:attrNameLst>
                                          <p:attrName>ppt_h</p:attrName>
                                        </p:attrNameLst>
                                      </p:cBhvr>
                                      <p:tavLst>
                                        <p:tav tm="0">
                                          <p:val>
                                            <p:fltVal val="0"/>
                                          </p:val>
                                        </p:tav>
                                        <p:tav tm="100000">
                                          <p:val>
                                            <p:strVal val="#ppt_h"/>
                                          </p:val>
                                        </p:tav>
                                      </p:tavLst>
                                    </p:anim>
                                    <p:animEffect transition="in" filter="fade">
                                      <p:cBhvr>
                                        <p:cTn id="34" dur="750"/>
                                        <p:tgtEl>
                                          <p:spTgt spid="16"/>
                                        </p:tgtEl>
                                      </p:cBhvr>
                                    </p:animEffect>
                                  </p:childTnLst>
                                </p:cTn>
                              </p:par>
                              <p:par>
                                <p:cTn id="35" presetID="22" presetClass="entr" presetSubtype="8" fill="hold" grpId="0" nodeType="withEffect">
                                  <p:stCondLst>
                                    <p:cond delay="125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750"/>
                                        <p:tgtEl>
                                          <p:spTgt spid="21"/>
                                        </p:tgtEl>
                                      </p:cBhvr>
                                    </p:animEffect>
                                  </p:childTnLst>
                                </p:cTn>
                              </p:par>
                              <p:par>
                                <p:cTn id="38" presetID="10" presetClass="entr" presetSubtype="0" fill="hold" grpId="0" nodeType="withEffect">
                                  <p:stCondLst>
                                    <p:cond delay="125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750"/>
                                        <p:tgtEl>
                                          <p:spTgt spid="20"/>
                                        </p:tgtEl>
                                      </p:cBhvr>
                                    </p:animEffect>
                                  </p:childTnLst>
                                </p:cTn>
                              </p:par>
                              <p:par>
                                <p:cTn id="41" presetID="53" presetClass="entr" presetSubtype="16" fill="hold" grpId="0" nodeType="withEffect">
                                  <p:stCondLst>
                                    <p:cond delay="2000"/>
                                  </p:stCondLst>
                                  <p:childTnLst>
                                    <p:set>
                                      <p:cBhvr>
                                        <p:cTn id="42" dur="1" fill="hold">
                                          <p:stCondLst>
                                            <p:cond delay="0"/>
                                          </p:stCondLst>
                                        </p:cTn>
                                        <p:tgtEl>
                                          <p:spTgt spid="32"/>
                                        </p:tgtEl>
                                        <p:attrNameLst>
                                          <p:attrName>style.visibility</p:attrName>
                                        </p:attrNameLst>
                                      </p:cBhvr>
                                      <p:to>
                                        <p:strVal val="visible"/>
                                      </p:to>
                                    </p:set>
                                    <p:anim calcmode="lin" valueType="num">
                                      <p:cBhvr>
                                        <p:cTn id="43" dur="750" fill="hold"/>
                                        <p:tgtEl>
                                          <p:spTgt spid="32"/>
                                        </p:tgtEl>
                                        <p:attrNameLst>
                                          <p:attrName>ppt_w</p:attrName>
                                        </p:attrNameLst>
                                      </p:cBhvr>
                                      <p:tavLst>
                                        <p:tav tm="0">
                                          <p:val>
                                            <p:fltVal val="0"/>
                                          </p:val>
                                        </p:tav>
                                        <p:tav tm="100000">
                                          <p:val>
                                            <p:strVal val="#ppt_w"/>
                                          </p:val>
                                        </p:tav>
                                      </p:tavLst>
                                    </p:anim>
                                    <p:anim calcmode="lin" valueType="num">
                                      <p:cBhvr>
                                        <p:cTn id="44" dur="750" fill="hold"/>
                                        <p:tgtEl>
                                          <p:spTgt spid="32"/>
                                        </p:tgtEl>
                                        <p:attrNameLst>
                                          <p:attrName>ppt_h</p:attrName>
                                        </p:attrNameLst>
                                      </p:cBhvr>
                                      <p:tavLst>
                                        <p:tav tm="0">
                                          <p:val>
                                            <p:fltVal val="0"/>
                                          </p:val>
                                        </p:tav>
                                        <p:tav tm="100000">
                                          <p:val>
                                            <p:strVal val="#ppt_h"/>
                                          </p:val>
                                        </p:tav>
                                      </p:tavLst>
                                    </p:anim>
                                    <p:animEffect transition="in" filter="fade">
                                      <p:cBhvr>
                                        <p:cTn id="45" dur="750"/>
                                        <p:tgtEl>
                                          <p:spTgt spid="32"/>
                                        </p:tgtEl>
                                      </p:cBhvr>
                                    </p:animEffect>
                                  </p:childTnLst>
                                </p:cTn>
                              </p:par>
                              <p:par>
                                <p:cTn id="46" presetID="1" presetClass="entr" presetSubtype="0" fill="hold" grpId="0" nodeType="withEffect">
                                  <p:stCondLst>
                                    <p:cond delay="2750"/>
                                  </p:stCondLst>
                                  <p:childTnLst>
                                    <p:set>
                                      <p:cBhvr>
                                        <p:cTn id="47" dur="1" fill="hold">
                                          <p:stCondLst>
                                            <p:cond delay="0"/>
                                          </p:stCondLst>
                                        </p:cTn>
                                        <p:tgtEl>
                                          <p:spTgt spid="33"/>
                                        </p:tgtEl>
                                        <p:attrNameLst>
                                          <p:attrName>style.visibility</p:attrName>
                                        </p:attrNameLst>
                                      </p:cBhvr>
                                      <p:to>
                                        <p:strVal val="visible"/>
                                      </p:to>
                                    </p:set>
                                  </p:childTnLst>
                                </p:cTn>
                              </p:par>
                              <p:par>
                                <p:cTn id="48" presetID="1" presetClass="entr" presetSubtype="0" fill="hold" grpId="0" nodeType="withEffect">
                                  <p:stCondLst>
                                    <p:cond delay="2750"/>
                                  </p:stCondLst>
                                  <p:childTnLst>
                                    <p:set>
                                      <p:cBhvr>
                                        <p:cTn id="49" dur="1" fill="hold">
                                          <p:stCondLst>
                                            <p:cond delay="0"/>
                                          </p:stCondLst>
                                        </p:cTn>
                                        <p:tgtEl>
                                          <p:spTgt spid="31"/>
                                        </p:tgtEl>
                                        <p:attrNameLst>
                                          <p:attrName>style.visibility</p:attrName>
                                        </p:attrNameLst>
                                      </p:cBhvr>
                                      <p:to>
                                        <p:strVal val="visible"/>
                                      </p:to>
                                    </p:set>
                                  </p:childTnLst>
                                </p:cTn>
                              </p:par>
                              <p:par>
                                <p:cTn id="50" presetID="63" presetClass="path" presetSubtype="0" fill="hold" grpId="1" nodeType="withEffect">
                                  <p:stCondLst>
                                    <p:cond delay="2750"/>
                                  </p:stCondLst>
                                  <p:childTnLst>
                                    <p:animMotion origin="layout" path="M 2.08333E-7 3.33333E-6 L -0.27604 3.33333E-6 " pathEditMode="relative" rAng="0" ptsTypes="AA">
                                      <p:cBhvr>
                                        <p:cTn id="51" dur="750" spd="-100000" fill="hold"/>
                                        <p:tgtEl>
                                          <p:spTgt spid="33"/>
                                        </p:tgtEl>
                                        <p:attrNameLst>
                                          <p:attrName>ppt_x</p:attrName>
                                          <p:attrName>ppt_y</p:attrName>
                                        </p:attrNameLst>
                                      </p:cBhvr>
                                      <p:rCtr x="-13802" y="0"/>
                                    </p:animMotion>
                                  </p:childTnLst>
                                </p:cTn>
                              </p:par>
                              <p:par>
                                <p:cTn id="52" presetID="63" presetClass="path" presetSubtype="0" fill="hold" grpId="1" nodeType="withEffect">
                                  <p:stCondLst>
                                    <p:cond delay="2750"/>
                                  </p:stCondLst>
                                  <p:childTnLst>
                                    <p:animMotion origin="layout" path="M -1.875E-6 3.33333E-6 L 0.27266 3.33333E-6 " pathEditMode="relative" rAng="0" ptsTypes="AA">
                                      <p:cBhvr>
                                        <p:cTn id="53" dur="750" spd="-100000" fill="hold"/>
                                        <p:tgtEl>
                                          <p:spTgt spid="31"/>
                                        </p:tgtEl>
                                        <p:attrNameLst>
                                          <p:attrName>ppt_x</p:attrName>
                                          <p:attrName>ppt_y</p:attrName>
                                        </p:attrNameLst>
                                      </p:cBhvr>
                                      <p:rCtr x="13633" y="0"/>
                                    </p:animMotion>
                                  </p:childTnLst>
                                </p:cTn>
                              </p:par>
                              <p:par>
                                <p:cTn id="54" presetID="53" presetClass="entr" presetSubtype="16" fill="hold" grpId="0" nodeType="withEffect">
                                  <p:stCondLst>
                                    <p:cond delay="3250"/>
                                  </p:stCondLst>
                                  <p:childTnLst>
                                    <p:set>
                                      <p:cBhvr>
                                        <p:cTn id="55" dur="1" fill="hold">
                                          <p:stCondLst>
                                            <p:cond delay="0"/>
                                          </p:stCondLst>
                                        </p:cTn>
                                        <p:tgtEl>
                                          <p:spTgt spid="13"/>
                                        </p:tgtEl>
                                        <p:attrNameLst>
                                          <p:attrName>style.visibility</p:attrName>
                                        </p:attrNameLst>
                                      </p:cBhvr>
                                      <p:to>
                                        <p:strVal val="visible"/>
                                      </p:to>
                                    </p:set>
                                    <p:anim calcmode="lin" valueType="num">
                                      <p:cBhvr>
                                        <p:cTn id="56" dur="750" fill="hold"/>
                                        <p:tgtEl>
                                          <p:spTgt spid="13"/>
                                        </p:tgtEl>
                                        <p:attrNameLst>
                                          <p:attrName>ppt_w</p:attrName>
                                        </p:attrNameLst>
                                      </p:cBhvr>
                                      <p:tavLst>
                                        <p:tav tm="0">
                                          <p:val>
                                            <p:fltVal val="0"/>
                                          </p:val>
                                        </p:tav>
                                        <p:tav tm="100000">
                                          <p:val>
                                            <p:strVal val="#ppt_w"/>
                                          </p:val>
                                        </p:tav>
                                      </p:tavLst>
                                    </p:anim>
                                    <p:anim calcmode="lin" valueType="num">
                                      <p:cBhvr>
                                        <p:cTn id="57" dur="750" fill="hold"/>
                                        <p:tgtEl>
                                          <p:spTgt spid="13"/>
                                        </p:tgtEl>
                                        <p:attrNameLst>
                                          <p:attrName>ppt_h</p:attrName>
                                        </p:attrNameLst>
                                      </p:cBhvr>
                                      <p:tavLst>
                                        <p:tav tm="0">
                                          <p:val>
                                            <p:fltVal val="0"/>
                                          </p:val>
                                        </p:tav>
                                        <p:tav tm="100000">
                                          <p:val>
                                            <p:strVal val="#ppt_h"/>
                                          </p:val>
                                        </p:tav>
                                      </p:tavLst>
                                    </p:anim>
                                    <p:animEffect transition="in" filter="fade">
                                      <p:cBhvr>
                                        <p:cTn id="58" dur="750"/>
                                        <p:tgtEl>
                                          <p:spTgt spid="13"/>
                                        </p:tgtEl>
                                      </p:cBhvr>
                                    </p:animEffect>
                                  </p:childTnLst>
                                </p:cTn>
                              </p:par>
                              <p:par>
                                <p:cTn id="59" presetID="53" presetClass="entr" presetSubtype="16" fill="hold" grpId="0" nodeType="withEffect">
                                  <p:stCondLst>
                                    <p:cond delay="3250"/>
                                  </p:stCondLst>
                                  <p:childTnLst>
                                    <p:set>
                                      <p:cBhvr>
                                        <p:cTn id="60" dur="1" fill="hold">
                                          <p:stCondLst>
                                            <p:cond delay="0"/>
                                          </p:stCondLst>
                                        </p:cTn>
                                        <p:tgtEl>
                                          <p:spTgt spid="14"/>
                                        </p:tgtEl>
                                        <p:attrNameLst>
                                          <p:attrName>style.visibility</p:attrName>
                                        </p:attrNameLst>
                                      </p:cBhvr>
                                      <p:to>
                                        <p:strVal val="visible"/>
                                      </p:to>
                                    </p:set>
                                    <p:anim calcmode="lin" valueType="num">
                                      <p:cBhvr>
                                        <p:cTn id="61" dur="750" fill="hold"/>
                                        <p:tgtEl>
                                          <p:spTgt spid="14"/>
                                        </p:tgtEl>
                                        <p:attrNameLst>
                                          <p:attrName>ppt_w</p:attrName>
                                        </p:attrNameLst>
                                      </p:cBhvr>
                                      <p:tavLst>
                                        <p:tav tm="0">
                                          <p:val>
                                            <p:fltVal val="0"/>
                                          </p:val>
                                        </p:tav>
                                        <p:tav tm="100000">
                                          <p:val>
                                            <p:strVal val="#ppt_w"/>
                                          </p:val>
                                        </p:tav>
                                      </p:tavLst>
                                    </p:anim>
                                    <p:anim calcmode="lin" valueType="num">
                                      <p:cBhvr>
                                        <p:cTn id="62" dur="750" fill="hold"/>
                                        <p:tgtEl>
                                          <p:spTgt spid="14"/>
                                        </p:tgtEl>
                                        <p:attrNameLst>
                                          <p:attrName>ppt_h</p:attrName>
                                        </p:attrNameLst>
                                      </p:cBhvr>
                                      <p:tavLst>
                                        <p:tav tm="0">
                                          <p:val>
                                            <p:fltVal val="0"/>
                                          </p:val>
                                        </p:tav>
                                        <p:tav tm="100000">
                                          <p:val>
                                            <p:strVal val="#ppt_h"/>
                                          </p:val>
                                        </p:tav>
                                      </p:tavLst>
                                    </p:anim>
                                    <p:animEffect transition="in" filter="fade">
                                      <p:cBhvr>
                                        <p:cTn id="63" dur="750"/>
                                        <p:tgtEl>
                                          <p:spTgt spid="14"/>
                                        </p:tgtEl>
                                      </p:cBhvr>
                                    </p:animEffect>
                                  </p:childTnLst>
                                </p:cTn>
                              </p:par>
                              <p:par>
                                <p:cTn id="64" presetID="53" presetClass="entr" presetSubtype="16" fill="hold" nodeType="withEffect">
                                  <p:stCondLst>
                                    <p:cond delay="3250"/>
                                  </p:stCondLst>
                                  <p:childTnLst>
                                    <p:set>
                                      <p:cBhvr>
                                        <p:cTn id="65" dur="1" fill="hold">
                                          <p:stCondLst>
                                            <p:cond delay="0"/>
                                          </p:stCondLst>
                                        </p:cTn>
                                        <p:tgtEl>
                                          <p:spTgt spid="25"/>
                                        </p:tgtEl>
                                        <p:attrNameLst>
                                          <p:attrName>style.visibility</p:attrName>
                                        </p:attrNameLst>
                                      </p:cBhvr>
                                      <p:to>
                                        <p:strVal val="visible"/>
                                      </p:to>
                                    </p:set>
                                    <p:anim calcmode="lin" valueType="num">
                                      <p:cBhvr>
                                        <p:cTn id="66" dur="750" fill="hold"/>
                                        <p:tgtEl>
                                          <p:spTgt spid="25"/>
                                        </p:tgtEl>
                                        <p:attrNameLst>
                                          <p:attrName>ppt_w</p:attrName>
                                        </p:attrNameLst>
                                      </p:cBhvr>
                                      <p:tavLst>
                                        <p:tav tm="0">
                                          <p:val>
                                            <p:fltVal val="0"/>
                                          </p:val>
                                        </p:tav>
                                        <p:tav tm="100000">
                                          <p:val>
                                            <p:strVal val="#ppt_w"/>
                                          </p:val>
                                        </p:tav>
                                      </p:tavLst>
                                    </p:anim>
                                    <p:anim calcmode="lin" valueType="num">
                                      <p:cBhvr>
                                        <p:cTn id="67" dur="750" fill="hold"/>
                                        <p:tgtEl>
                                          <p:spTgt spid="25"/>
                                        </p:tgtEl>
                                        <p:attrNameLst>
                                          <p:attrName>ppt_h</p:attrName>
                                        </p:attrNameLst>
                                      </p:cBhvr>
                                      <p:tavLst>
                                        <p:tav tm="0">
                                          <p:val>
                                            <p:fltVal val="0"/>
                                          </p:val>
                                        </p:tav>
                                        <p:tav tm="100000">
                                          <p:val>
                                            <p:strVal val="#ppt_h"/>
                                          </p:val>
                                        </p:tav>
                                      </p:tavLst>
                                    </p:anim>
                                    <p:animEffect transition="in" filter="fade">
                                      <p:cBhvr>
                                        <p:cTn id="68" dur="750"/>
                                        <p:tgtEl>
                                          <p:spTgt spid="25"/>
                                        </p:tgtEl>
                                      </p:cBhvr>
                                    </p:animEffect>
                                  </p:childTnLst>
                                </p:cTn>
                              </p:par>
                              <p:par>
                                <p:cTn id="69" presetID="10" presetClass="entr" presetSubtype="0" fill="hold" grpId="0" nodeType="withEffect">
                                  <p:stCondLst>
                                    <p:cond delay="325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750"/>
                                        <p:tgtEl>
                                          <p:spTgt spid="9"/>
                                        </p:tgtEl>
                                      </p:cBhvr>
                                    </p:animEffect>
                                  </p:childTnLst>
                                </p:cTn>
                              </p:par>
                              <p:par>
                                <p:cTn id="72" presetID="10" presetClass="entr" presetSubtype="0" fill="hold" grpId="0" nodeType="withEffect">
                                  <p:stCondLst>
                                    <p:cond delay="325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750"/>
                                        <p:tgtEl>
                                          <p:spTgt spid="10"/>
                                        </p:tgtEl>
                                      </p:cBhvr>
                                    </p:animEffect>
                                  </p:childTnLst>
                                </p:cTn>
                              </p:par>
                              <p:par>
                                <p:cTn id="75" presetID="10" presetClass="entr" presetSubtype="0" fill="hold" grpId="0" nodeType="withEffect">
                                  <p:stCondLst>
                                    <p:cond delay="325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750"/>
                                        <p:tgtEl>
                                          <p:spTgt spid="11"/>
                                        </p:tgtEl>
                                      </p:cBhvr>
                                    </p:animEffect>
                                  </p:childTnLst>
                                </p:cTn>
                              </p:par>
                              <p:par>
                                <p:cTn id="78" presetID="10" presetClass="entr" presetSubtype="0" fill="hold" grpId="0" nodeType="withEffect">
                                  <p:stCondLst>
                                    <p:cond delay="325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750"/>
                                        <p:tgtEl>
                                          <p:spTgt spid="12"/>
                                        </p:tgtEl>
                                      </p:cBhvr>
                                    </p:animEffect>
                                  </p:childTnLst>
                                </p:cTn>
                              </p:par>
                              <p:par>
                                <p:cTn id="81" presetID="10" presetClass="entr" presetSubtype="0" fill="hold" grpId="0" nodeType="withEffect">
                                  <p:stCondLst>
                                    <p:cond delay="325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750"/>
                                        <p:tgtEl>
                                          <p:spTgt spid="23"/>
                                        </p:tgtEl>
                                      </p:cBhvr>
                                    </p:animEffect>
                                  </p:childTnLst>
                                </p:cTn>
                              </p:par>
                              <p:par>
                                <p:cTn id="84" presetID="10" presetClass="entr" presetSubtype="0" fill="hold" grpId="0" nodeType="withEffect">
                                  <p:stCondLst>
                                    <p:cond delay="3250"/>
                                  </p:stCondLst>
                                  <p:childTnLst>
                                    <p:set>
                                      <p:cBhvr>
                                        <p:cTn id="85" dur="1" fill="hold">
                                          <p:stCondLst>
                                            <p:cond delay="0"/>
                                          </p:stCondLst>
                                        </p:cTn>
                                        <p:tgtEl>
                                          <p:spTgt spid="24"/>
                                        </p:tgtEl>
                                        <p:attrNameLst>
                                          <p:attrName>style.visibility</p:attrName>
                                        </p:attrNameLst>
                                      </p:cBhvr>
                                      <p:to>
                                        <p:strVal val="visible"/>
                                      </p:to>
                                    </p:set>
                                    <p:animEffect transition="in" filter="fade">
                                      <p:cBhvr>
                                        <p:cTn id="86"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3" grpId="0" animBg="1"/>
      <p:bldP spid="33" grpId="1" animBg="1"/>
      <p:bldP spid="30" grpId="0" animBg="1"/>
      <p:bldP spid="30" grpId="1" animBg="1"/>
      <p:bldP spid="30" grpId="2" animBg="1"/>
      <p:bldP spid="9" grpId="0"/>
      <p:bldP spid="10" grpId="0"/>
      <p:bldP spid="11" grpId="0"/>
      <p:bldP spid="12" grpId="0"/>
      <p:bldP spid="13" grpId="0" animBg="1"/>
      <p:bldP spid="14" grpId="0" animBg="1"/>
      <p:bldP spid="20" grpId="0"/>
      <p:bldP spid="21" grpId="0"/>
      <p:bldP spid="34" grpId="0"/>
      <p:bldP spid="35" grpId="0"/>
      <p:bldP spid="36" grpId="0" animBg="1"/>
      <p:bldP spid="36" grpId="1" animBg="1"/>
      <p:bldP spid="36" grpId="2" animBg="1"/>
      <p:bldP spid="37" grpId="0"/>
      <p:bldP spid="37" grpId="1"/>
      <p:bldP spid="32" grpId="0" animBg="1"/>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929506" y="1791244"/>
            <a:ext cx="3754912" cy="2503275"/>
          </a:xfrm>
          <a:custGeom>
            <a:avLst/>
            <a:gdLst>
              <a:gd name="connsiteX0" fmla="*/ 53583 w 3710748"/>
              <a:gd name="connsiteY0" fmla="*/ 0 h 4331207"/>
              <a:gd name="connsiteX1" fmla="*/ 3657166 w 3710748"/>
              <a:gd name="connsiteY1" fmla="*/ 0 h 4331207"/>
              <a:gd name="connsiteX2" fmla="*/ 3710748 w 3710748"/>
              <a:gd name="connsiteY2" fmla="*/ 53583 h 4331207"/>
              <a:gd name="connsiteX3" fmla="*/ 3710748 w 3710748"/>
              <a:gd name="connsiteY3" fmla="*/ 4277624 h 4331207"/>
              <a:gd name="connsiteX4" fmla="*/ 3657166 w 3710748"/>
              <a:gd name="connsiteY4" fmla="*/ 4331207 h 4331207"/>
              <a:gd name="connsiteX5" fmla="*/ 53583 w 3710748"/>
              <a:gd name="connsiteY5" fmla="*/ 4331207 h 4331207"/>
              <a:gd name="connsiteX6" fmla="*/ 0 w 3710748"/>
              <a:gd name="connsiteY6" fmla="*/ 4277624 h 4331207"/>
              <a:gd name="connsiteX7" fmla="*/ 0 w 3710748"/>
              <a:gd name="connsiteY7" fmla="*/ 53583 h 4331207"/>
              <a:gd name="connsiteX8" fmla="*/ 53583 w 3710748"/>
              <a:gd name="connsiteY8" fmla="*/ 0 h 433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0748" h="4331207">
                <a:moveTo>
                  <a:pt x="53583" y="0"/>
                </a:moveTo>
                <a:lnTo>
                  <a:pt x="3657166" y="0"/>
                </a:lnTo>
                <a:cubicBezTo>
                  <a:pt x="3686758" y="0"/>
                  <a:pt x="3710748" y="23990"/>
                  <a:pt x="3710748" y="53583"/>
                </a:cubicBezTo>
                <a:lnTo>
                  <a:pt x="3710748" y="4277624"/>
                </a:lnTo>
                <a:cubicBezTo>
                  <a:pt x="3710748" y="4307217"/>
                  <a:pt x="3686758" y="4331207"/>
                  <a:pt x="3657166" y="4331207"/>
                </a:cubicBezTo>
                <a:lnTo>
                  <a:pt x="53583" y="4331207"/>
                </a:lnTo>
                <a:cubicBezTo>
                  <a:pt x="23990" y="4331207"/>
                  <a:pt x="0" y="4307217"/>
                  <a:pt x="0" y="4277624"/>
                </a:cubicBezTo>
                <a:lnTo>
                  <a:pt x="0" y="53583"/>
                </a:lnTo>
                <a:cubicBezTo>
                  <a:pt x="0" y="23990"/>
                  <a:pt x="23990" y="0"/>
                  <a:pt x="53583" y="0"/>
                </a:cubicBezTo>
                <a:close/>
              </a:path>
            </a:pathLst>
          </a:custGeom>
          <a:gradFill flip="none" rotWithShape="1">
            <a:gsLst>
              <a:gs pos="0">
                <a:schemeClr val="bg1"/>
              </a:gs>
              <a:gs pos="36000">
                <a:schemeClr val="bg1"/>
              </a:gs>
              <a:gs pos="100000">
                <a:schemeClr val="bg1">
                  <a:lumMod val="85000"/>
                </a:schemeClr>
              </a:gs>
            </a:gsLst>
            <a:lin ang="13500000" scaled="1"/>
            <a:tileRect/>
          </a:gradFill>
          <a:ln w="25400">
            <a:noFill/>
          </a:ln>
          <a:effectLst>
            <a:outerShdw blurRad="419100" dist="406400" dir="2700000" algn="tl" rotWithShape="0">
              <a:schemeClr val="accent2">
                <a:lumMod val="50000"/>
                <a:alpha val="50000"/>
              </a:schemeClr>
            </a:outerShdw>
          </a:effectLst>
        </p:spPr>
      </p:pic>
      <p:cxnSp>
        <p:nvCxnSpPr>
          <p:cNvPr id="15" name="直接连接符 14"/>
          <p:cNvCxnSpPr/>
          <p:nvPr/>
        </p:nvCxnSpPr>
        <p:spPr>
          <a:xfrm>
            <a:off x="5314384" y="3177958"/>
            <a:ext cx="5713979" cy="0"/>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useBgFill="1">
        <p:nvSpPr>
          <p:cNvPr id="31" name="等腰三角形 30"/>
          <p:cNvSpPr/>
          <p:nvPr/>
        </p:nvSpPr>
        <p:spPr bwMode="auto">
          <a:xfrm rot="5400000">
            <a:off x="2641712" y="2834584"/>
            <a:ext cx="483249" cy="416594"/>
          </a:xfrm>
          <a:prstGeom prst="triangle">
            <a:avLst/>
          </a:prstGeom>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useBgFill="1">
        <p:nvSpPr>
          <p:cNvPr id="32" name="同心圆 31"/>
          <p:cNvSpPr/>
          <p:nvPr/>
        </p:nvSpPr>
        <p:spPr bwMode="auto">
          <a:xfrm>
            <a:off x="2239962" y="2475881"/>
            <a:ext cx="1134000" cy="1134000"/>
          </a:xfrm>
          <a:prstGeom prst="donut">
            <a:avLst>
              <a:gd name="adj" fmla="val 1312"/>
            </a:avLst>
          </a:prstGeom>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4" name="圆角矩形 33"/>
          <p:cNvSpPr/>
          <p:nvPr/>
        </p:nvSpPr>
        <p:spPr>
          <a:xfrm>
            <a:off x="5314384" y="1800297"/>
            <a:ext cx="364062" cy="364062"/>
          </a:xfrm>
          <a:prstGeom prst="roundRect">
            <a:avLst>
              <a:gd name="adj" fmla="val 596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5378413" y="1870768"/>
            <a:ext cx="236006" cy="249163"/>
            <a:chOff x="11150600" y="3187701"/>
            <a:chExt cx="455613" cy="481013"/>
          </a:xfrm>
          <a:solidFill>
            <a:schemeClr val="accent2"/>
          </a:solidFill>
        </p:grpSpPr>
        <p:sp>
          <p:nvSpPr>
            <p:cNvPr id="36" name="Freeform 75"/>
            <p:cNvSpPr>
              <a:spLocks noEditPoints="1"/>
            </p:cNvSpPr>
            <p:nvPr/>
          </p:nvSpPr>
          <p:spPr bwMode="auto">
            <a:xfrm>
              <a:off x="11150600" y="3187701"/>
              <a:ext cx="455613" cy="481013"/>
            </a:xfrm>
            <a:custGeom>
              <a:avLst/>
              <a:gdLst>
                <a:gd name="T0" fmla="*/ 121 w 121"/>
                <a:gd name="T1" fmla="*/ 23 h 128"/>
                <a:gd name="T2" fmla="*/ 118 w 121"/>
                <a:gd name="T3" fmla="*/ 21 h 128"/>
                <a:gd name="T4" fmla="*/ 62 w 121"/>
                <a:gd name="T5" fmla="*/ 0 h 128"/>
                <a:gd name="T6" fmla="*/ 62 w 121"/>
                <a:gd name="T7" fmla="*/ 0 h 128"/>
                <a:gd name="T8" fmla="*/ 62 w 121"/>
                <a:gd name="T9" fmla="*/ 0 h 128"/>
                <a:gd name="T10" fmla="*/ 59 w 121"/>
                <a:gd name="T11" fmla="*/ 0 h 128"/>
                <a:gd name="T12" fmla="*/ 59 w 121"/>
                <a:gd name="T13" fmla="*/ 1 h 128"/>
                <a:gd name="T14" fmla="*/ 3 w 121"/>
                <a:gd name="T15" fmla="*/ 21 h 128"/>
                <a:gd name="T16" fmla="*/ 0 w 121"/>
                <a:gd name="T17" fmla="*/ 23 h 128"/>
                <a:gd name="T18" fmla="*/ 0 w 121"/>
                <a:gd name="T19" fmla="*/ 24 h 128"/>
                <a:gd name="T20" fmla="*/ 59 w 121"/>
                <a:gd name="T21" fmla="*/ 127 h 128"/>
                <a:gd name="T22" fmla="*/ 62 w 121"/>
                <a:gd name="T23" fmla="*/ 127 h 128"/>
                <a:gd name="T24" fmla="*/ 62 w 121"/>
                <a:gd name="T25" fmla="*/ 127 h 128"/>
                <a:gd name="T26" fmla="*/ 121 w 121"/>
                <a:gd name="T27" fmla="*/ 23 h 128"/>
                <a:gd name="T28" fmla="*/ 116 w 121"/>
                <a:gd name="T29" fmla="*/ 26 h 128"/>
                <a:gd name="T30" fmla="*/ 111 w 121"/>
                <a:gd name="T31" fmla="*/ 54 h 128"/>
                <a:gd name="T32" fmla="*/ 98 w 121"/>
                <a:gd name="T33" fmla="*/ 82 h 128"/>
                <a:gd name="T34" fmla="*/ 80 w 121"/>
                <a:gd name="T35" fmla="*/ 105 h 128"/>
                <a:gd name="T36" fmla="*/ 61 w 121"/>
                <a:gd name="T37" fmla="*/ 122 h 128"/>
                <a:gd name="T38" fmla="*/ 60 w 121"/>
                <a:gd name="T39" fmla="*/ 123 h 128"/>
                <a:gd name="T40" fmla="*/ 60 w 121"/>
                <a:gd name="T41" fmla="*/ 122 h 128"/>
                <a:gd name="T42" fmla="*/ 40 w 121"/>
                <a:gd name="T43" fmla="*/ 105 h 128"/>
                <a:gd name="T44" fmla="*/ 23 w 121"/>
                <a:gd name="T45" fmla="*/ 82 h 128"/>
                <a:gd name="T46" fmla="*/ 10 w 121"/>
                <a:gd name="T47" fmla="*/ 54 h 128"/>
                <a:gd name="T48" fmla="*/ 5 w 121"/>
                <a:gd name="T49" fmla="*/ 26 h 128"/>
                <a:gd name="T50" fmla="*/ 5 w 121"/>
                <a:gd name="T51" fmla="*/ 25 h 128"/>
                <a:gd name="T52" fmla="*/ 6 w 121"/>
                <a:gd name="T53" fmla="*/ 25 h 128"/>
                <a:gd name="T54" fmla="*/ 33 w 121"/>
                <a:gd name="T55" fmla="*/ 20 h 128"/>
                <a:gd name="T56" fmla="*/ 60 w 121"/>
                <a:gd name="T57" fmla="*/ 6 h 128"/>
                <a:gd name="T58" fmla="*/ 60 w 121"/>
                <a:gd name="T59" fmla="*/ 5 h 128"/>
                <a:gd name="T60" fmla="*/ 61 w 121"/>
                <a:gd name="T61" fmla="*/ 6 h 128"/>
                <a:gd name="T62" fmla="*/ 88 w 121"/>
                <a:gd name="T63" fmla="*/ 20 h 128"/>
                <a:gd name="T64" fmla="*/ 115 w 121"/>
                <a:gd name="T65" fmla="*/ 25 h 128"/>
                <a:gd name="T66" fmla="*/ 116 w 121"/>
                <a:gd name="T67" fmla="*/ 25 h 128"/>
                <a:gd name="T68" fmla="*/ 116 w 121"/>
                <a:gd name="T69" fmla="*/ 2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1" h="128">
                  <a:moveTo>
                    <a:pt x="121" y="23"/>
                  </a:moveTo>
                  <a:cubicBezTo>
                    <a:pt x="121" y="22"/>
                    <a:pt x="120" y="21"/>
                    <a:pt x="118" y="21"/>
                  </a:cubicBezTo>
                  <a:cubicBezTo>
                    <a:pt x="108" y="20"/>
                    <a:pt x="81" y="17"/>
                    <a:pt x="62" y="0"/>
                  </a:cubicBezTo>
                  <a:cubicBezTo>
                    <a:pt x="62" y="0"/>
                    <a:pt x="62" y="0"/>
                    <a:pt x="62" y="0"/>
                  </a:cubicBezTo>
                  <a:cubicBezTo>
                    <a:pt x="62" y="0"/>
                    <a:pt x="62" y="0"/>
                    <a:pt x="62" y="0"/>
                  </a:cubicBezTo>
                  <a:cubicBezTo>
                    <a:pt x="61" y="0"/>
                    <a:pt x="60" y="0"/>
                    <a:pt x="59" y="0"/>
                  </a:cubicBezTo>
                  <a:cubicBezTo>
                    <a:pt x="59" y="1"/>
                    <a:pt x="59" y="1"/>
                    <a:pt x="59" y="1"/>
                  </a:cubicBezTo>
                  <a:cubicBezTo>
                    <a:pt x="40" y="17"/>
                    <a:pt x="13" y="20"/>
                    <a:pt x="3" y="21"/>
                  </a:cubicBezTo>
                  <a:cubicBezTo>
                    <a:pt x="1" y="21"/>
                    <a:pt x="0" y="22"/>
                    <a:pt x="0" y="23"/>
                  </a:cubicBezTo>
                  <a:cubicBezTo>
                    <a:pt x="0" y="24"/>
                    <a:pt x="0" y="24"/>
                    <a:pt x="0" y="24"/>
                  </a:cubicBezTo>
                  <a:cubicBezTo>
                    <a:pt x="2" y="71"/>
                    <a:pt x="32" y="109"/>
                    <a:pt x="59" y="127"/>
                  </a:cubicBezTo>
                  <a:cubicBezTo>
                    <a:pt x="60" y="128"/>
                    <a:pt x="61" y="128"/>
                    <a:pt x="62" y="127"/>
                  </a:cubicBezTo>
                  <a:cubicBezTo>
                    <a:pt x="62" y="127"/>
                    <a:pt x="62" y="127"/>
                    <a:pt x="62" y="127"/>
                  </a:cubicBezTo>
                  <a:cubicBezTo>
                    <a:pt x="89" y="108"/>
                    <a:pt x="119" y="71"/>
                    <a:pt x="121" y="23"/>
                  </a:cubicBezTo>
                  <a:close/>
                  <a:moveTo>
                    <a:pt x="116" y="26"/>
                  </a:moveTo>
                  <a:cubicBezTo>
                    <a:pt x="115" y="36"/>
                    <a:pt x="114" y="45"/>
                    <a:pt x="111" y="54"/>
                  </a:cubicBezTo>
                  <a:cubicBezTo>
                    <a:pt x="108" y="63"/>
                    <a:pt x="104" y="73"/>
                    <a:pt x="98" y="82"/>
                  </a:cubicBezTo>
                  <a:cubicBezTo>
                    <a:pt x="93" y="90"/>
                    <a:pt x="87" y="98"/>
                    <a:pt x="80" y="105"/>
                  </a:cubicBezTo>
                  <a:cubicBezTo>
                    <a:pt x="75" y="112"/>
                    <a:pt x="68" y="117"/>
                    <a:pt x="61" y="122"/>
                  </a:cubicBezTo>
                  <a:cubicBezTo>
                    <a:pt x="60" y="123"/>
                    <a:pt x="60" y="123"/>
                    <a:pt x="60" y="123"/>
                  </a:cubicBezTo>
                  <a:cubicBezTo>
                    <a:pt x="60" y="122"/>
                    <a:pt x="60" y="122"/>
                    <a:pt x="60" y="122"/>
                  </a:cubicBezTo>
                  <a:cubicBezTo>
                    <a:pt x="53" y="117"/>
                    <a:pt x="46" y="112"/>
                    <a:pt x="40" y="105"/>
                  </a:cubicBezTo>
                  <a:cubicBezTo>
                    <a:pt x="34" y="98"/>
                    <a:pt x="28" y="90"/>
                    <a:pt x="23" y="82"/>
                  </a:cubicBezTo>
                  <a:cubicBezTo>
                    <a:pt x="17" y="73"/>
                    <a:pt x="13" y="63"/>
                    <a:pt x="10" y="54"/>
                  </a:cubicBezTo>
                  <a:cubicBezTo>
                    <a:pt x="7" y="45"/>
                    <a:pt x="6" y="36"/>
                    <a:pt x="5" y="26"/>
                  </a:cubicBezTo>
                  <a:cubicBezTo>
                    <a:pt x="5" y="25"/>
                    <a:pt x="5" y="25"/>
                    <a:pt x="5" y="25"/>
                  </a:cubicBezTo>
                  <a:cubicBezTo>
                    <a:pt x="6" y="25"/>
                    <a:pt x="6" y="25"/>
                    <a:pt x="6" y="25"/>
                  </a:cubicBezTo>
                  <a:cubicBezTo>
                    <a:pt x="16" y="24"/>
                    <a:pt x="25" y="23"/>
                    <a:pt x="33" y="20"/>
                  </a:cubicBezTo>
                  <a:cubicBezTo>
                    <a:pt x="43" y="16"/>
                    <a:pt x="52" y="12"/>
                    <a:pt x="60" y="6"/>
                  </a:cubicBezTo>
                  <a:cubicBezTo>
                    <a:pt x="60" y="5"/>
                    <a:pt x="60" y="5"/>
                    <a:pt x="60" y="5"/>
                  </a:cubicBezTo>
                  <a:cubicBezTo>
                    <a:pt x="61" y="6"/>
                    <a:pt x="61" y="6"/>
                    <a:pt x="61" y="6"/>
                  </a:cubicBezTo>
                  <a:cubicBezTo>
                    <a:pt x="69" y="12"/>
                    <a:pt x="78" y="16"/>
                    <a:pt x="88" y="20"/>
                  </a:cubicBezTo>
                  <a:cubicBezTo>
                    <a:pt x="96" y="23"/>
                    <a:pt x="105" y="24"/>
                    <a:pt x="115" y="25"/>
                  </a:cubicBezTo>
                  <a:cubicBezTo>
                    <a:pt x="116" y="25"/>
                    <a:pt x="116" y="25"/>
                    <a:pt x="116" y="25"/>
                  </a:cubicBezTo>
                  <a:lnTo>
                    <a:pt x="116"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6"/>
            <p:cNvSpPr>
              <a:spLocks/>
            </p:cNvSpPr>
            <p:nvPr/>
          </p:nvSpPr>
          <p:spPr bwMode="auto">
            <a:xfrm>
              <a:off x="11301413" y="3368676"/>
              <a:ext cx="165100" cy="115888"/>
            </a:xfrm>
            <a:custGeom>
              <a:avLst/>
              <a:gdLst>
                <a:gd name="T0" fmla="*/ 40 w 44"/>
                <a:gd name="T1" fmla="*/ 0 h 31"/>
                <a:gd name="T2" fmla="*/ 16 w 44"/>
                <a:gd name="T3" fmla="*/ 25 h 31"/>
                <a:gd name="T4" fmla="*/ 4 w 44"/>
                <a:gd name="T5" fmla="*/ 14 h 31"/>
                <a:gd name="T6" fmla="*/ 1 w 44"/>
                <a:gd name="T7" fmla="*/ 14 h 31"/>
                <a:gd name="T8" fmla="*/ 1 w 44"/>
                <a:gd name="T9" fmla="*/ 17 h 31"/>
                <a:gd name="T10" fmla="*/ 13 w 44"/>
                <a:gd name="T11" fmla="*/ 29 h 31"/>
                <a:gd name="T12" fmla="*/ 14 w 44"/>
                <a:gd name="T13" fmla="*/ 30 h 31"/>
                <a:gd name="T14" fmla="*/ 17 w 44"/>
                <a:gd name="T15" fmla="*/ 30 h 31"/>
                <a:gd name="T16" fmla="*/ 44 w 44"/>
                <a:gd name="T17" fmla="*/ 4 h 31"/>
                <a:gd name="T18" fmla="*/ 44 w 44"/>
                <a:gd name="T19" fmla="*/ 2 h 31"/>
                <a:gd name="T20" fmla="*/ 44 w 44"/>
                <a:gd name="T21" fmla="*/ 0 h 31"/>
                <a:gd name="T22" fmla="*/ 40 w 44"/>
                <a:gd name="T2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31">
                  <a:moveTo>
                    <a:pt x="40" y="0"/>
                  </a:moveTo>
                  <a:cubicBezTo>
                    <a:pt x="16" y="25"/>
                    <a:pt x="16" y="25"/>
                    <a:pt x="16" y="25"/>
                  </a:cubicBezTo>
                  <a:cubicBezTo>
                    <a:pt x="4" y="14"/>
                    <a:pt x="4" y="14"/>
                    <a:pt x="4" y="14"/>
                  </a:cubicBezTo>
                  <a:cubicBezTo>
                    <a:pt x="3" y="13"/>
                    <a:pt x="2" y="13"/>
                    <a:pt x="1" y="14"/>
                  </a:cubicBezTo>
                  <a:cubicBezTo>
                    <a:pt x="0" y="15"/>
                    <a:pt x="0" y="16"/>
                    <a:pt x="1" y="17"/>
                  </a:cubicBezTo>
                  <a:cubicBezTo>
                    <a:pt x="13" y="29"/>
                    <a:pt x="13" y="29"/>
                    <a:pt x="13" y="29"/>
                  </a:cubicBezTo>
                  <a:cubicBezTo>
                    <a:pt x="14" y="30"/>
                    <a:pt x="14" y="30"/>
                    <a:pt x="14" y="30"/>
                  </a:cubicBezTo>
                  <a:cubicBezTo>
                    <a:pt x="15" y="31"/>
                    <a:pt x="16" y="31"/>
                    <a:pt x="17" y="30"/>
                  </a:cubicBezTo>
                  <a:cubicBezTo>
                    <a:pt x="44" y="4"/>
                    <a:pt x="44" y="4"/>
                    <a:pt x="44" y="4"/>
                  </a:cubicBezTo>
                  <a:cubicBezTo>
                    <a:pt x="44" y="3"/>
                    <a:pt x="44" y="3"/>
                    <a:pt x="44" y="2"/>
                  </a:cubicBezTo>
                  <a:cubicBezTo>
                    <a:pt x="44" y="1"/>
                    <a:pt x="44" y="1"/>
                    <a:pt x="44" y="0"/>
                  </a:cubicBezTo>
                  <a:cubicBezTo>
                    <a:pt x="43" y="0"/>
                    <a:pt x="41"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 name="文本框 10"/>
          <p:cNvSpPr txBox="1"/>
          <p:nvPr/>
        </p:nvSpPr>
        <p:spPr>
          <a:xfrm>
            <a:off x="5742475" y="1925920"/>
            <a:ext cx="2584126" cy="338554"/>
          </a:xfrm>
          <a:prstGeom prst="rect">
            <a:avLst/>
          </a:prstGeom>
          <a:noFill/>
        </p:spPr>
        <p:txBody>
          <a:bodyPr wrap="square" rtlCol="0">
            <a:spAutoFit/>
          </a:bodyPr>
          <a:lstStyle/>
          <a:p>
            <a:r>
              <a:rPr lang="en-US" altLang="zh-CN" sz="1600" dirty="0">
                <a:solidFill>
                  <a:schemeClr val="bg1"/>
                </a:solidFill>
                <a:latin typeface="+mj-lt"/>
              </a:rPr>
              <a:t>Adobe Illustrator</a:t>
            </a:r>
            <a:endParaRPr lang="zh-CN" altLang="en-US" sz="1600" dirty="0">
              <a:solidFill>
                <a:schemeClr val="bg1"/>
              </a:solidFill>
              <a:latin typeface="+mj-lt"/>
            </a:endParaRPr>
          </a:p>
        </p:txBody>
      </p:sp>
      <p:sp>
        <p:nvSpPr>
          <p:cNvPr id="29" name="矩形 28"/>
          <p:cNvSpPr/>
          <p:nvPr/>
        </p:nvSpPr>
        <p:spPr>
          <a:xfrm>
            <a:off x="5232903" y="2228858"/>
            <a:ext cx="5893806" cy="757130"/>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Four ashort words sum up what has lifted most succe your  individuals above the crowd: a little bit more. </a:t>
            </a:r>
          </a:p>
        </p:txBody>
      </p:sp>
      <p:sp>
        <p:nvSpPr>
          <p:cNvPr id="40" name="圆角矩形 39"/>
          <p:cNvSpPr/>
          <p:nvPr/>
        </p:nvSpPr>
        <p:spPr>
          <a:xfrm>
            <a:off x="5314384" y="3427850"/>
            <a:ext cx="364062" cy="364062"/>
          </a:xfrm>
          <a:prstGeom prst="roundRect">
            <a:avLst>
              <a:gd name="adj" fmla="val 596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5742475" y="3538610"/>
            <a:ext cx="2600738" cy="338554"/>
          </a:xfrm>
          <a:prstGeom prst="rect">
            <a:avLst/>
          </a:prstGeom>
          <a:noFill/>
        </p:spPr>
        <p:txBody>
          <a:bodyPr wrap="square" rtlCol="0">
            <a:spAutoFit/>
          </a:bodyPr>
          <a:lstStyle/>
          <a:p>
            <a:r>
              <a:rPr lang="en-US" altLang="zh-CN" sz="1600" dirty="0">
                <a:solidFill>
                  <a:schemeClr val="bg1"/>
                </a:solidFill>
                <a:latin typeface="+mj-lt"/>
              </a:rPr>
              <a:t>Photoshop Cs6</a:t>
            </a:r>
          </a:p>
        </p:txBody>
      </p:sp>
      <p:sp>
        <p:nvSpPr>
          <p:cNvPr id="14" name="矩形 13"/>
          <p:cNvSpPr/>
          <p:nvPr/>
        </p:nvSpPr>
        <p:spPr>
          <a:xfrm>
            <a:off x="5232903" y="3850005"/>
            <a:ext cx="5893806"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a:t>
            </a:r>
          </a:p>
        </p:txBody>
      </p:sp>
      <p:grpSp>
        <p:nvGrpSpPr>
          <p:cNvPr id="44" name="组合 43"/>
          <p:cNvGrpSpPr/>
          <p:nvPr/>
        </p:nvGrpSpPr>
        <p:grpSpPr>
          <a:xfrm>
            <a:off x="5378778" y="3534937"/>
            <a:ext cx="235274" cy="172950"/>
            <a:chOff x="5373688" y="3252788"/>
            <a:chExt cx="479425" cy="352426"/>
          </a:xfrm>
          <a:solidFill>
            <a:schemeClr val="accent1"/>
          </a:solidFill>
        </p:grpSpPr>
        <p:sp>
          <p:nvSpPr>
            <p:cNvPr id="45" name="Freeform 106"/>
            <p:cNvSpPr>
              <a:spLocks noEditPoints="1"/>
            </p:cNvSpPr>
            <p:nvPr/>
          </p:nvSpPr>
          <p:spPr bwMode="auto">
            <a:xfrm>
              <a:off x="5373688" y="3365501"/>
              <a:ext cx="330200" cy="239713"/>
            </a:xfrm>
            <a:custGeom>
              <a:avLst/>
              <a:gdLst>
                <a:gd name="T0" fmla="*/ 29 w 88"/>
                <a:gd name="T1" fmla="*/ 0 h 64"/>
                <a:gd name="T2" fmla="*/ 10 w 88"/>
                <a:gd name="T3" fmla="*/ 0 h 64"/>
                <a:gd name="T4" fmla="*/ 10 w 88"/>
                <a:gd name="T5" fmla="*/ 5 h 64"/>
                <a:gd name="T6" fmla="*/ 0 w 88"/>
                <a:gd name="T7" fmla="*/ 5 h 64"/>
                <a:gd name="T8" fmla="*/ 0 w 88"/>
                <a:gd name="T9" fmla="*/ 64 h 64"/>
                <a:gd name="T10" fmla="*/ 88 w 88"/>
                <a:gd name="T11" fmla="*/ 64 h 64"/>
                <a:gd name="T12" fmla="*/ 88 w 88"/>
                <a:gd name="T13" fmla="*/ 5 h 64"/>
                <a:gd name="T14" fmla="*/ 29 w 88"/>
                <a:gd name="T15" fmla="*/ 5 h 64"/>
                <a:gd name="T16" fmla="*/ 29 w 88"/>
                <a:gd name="T17" fmla="*/ 0 h 64"/>
                <a:gd name="T18" fmla="*/ 59 w 88"/>
                <a:gd name="T19" fmla="*/ 15 h 64"/>
                <a:gd name="T20" fmla="*/ 78 w 88"/>
                <a:gd name="T21" fmla="*/ 35 h 64"/>
                <a:gd name="T22" fmla="*/ 59 w 88"/>
                <a:gd name="T23" fmla="*/ 54 h 64"/>
                <a:gd name="T24" fmla="*/ 39 w 88"/>
                <a:gd name="T25" fmla="*/ 35 h 64"/>
                <a:gd name="T26" fmla="*/ 59 w 88"/>
                <a:gd name="T27" fmla="*/ 15 h 64"/>
                <a:gd name="T28" fmla="*/ 29 w 88"/>
                <a:gd name="T29" fmla="*/ 25 h 64"/>
                <a:gd name="T30" fmla="*/ 10 w 88"/>
                <a:gd name="T31" fmla="*/ 25 h 64"/>
                <a:gd name="T32" fmla="*/ 10 w 88"/>
                <a:gd name="T33" fmla="*/ 15 h 64"/>
                <a:gd name="T34" fmla="*/ 29 w 88"/>
                <a:gd name="T35" fmla="*/ 15 h 64"/>
                <a:gd name="T36" fmla="*/ 29 w 88"/>
                <a:gd name="T37" fmla="*/ 2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64">
                  <a:moveTo>
                    <a:pt x="29" y="0"/>
                  </a:moveTo>
                  <a:cubicBezTo>
                    <a:pt x="10" y="0"/>
                    <a:pt x="10" y="0"/>
                    <a:pt x="10" y="0"/>
                  </a:cubicBezTo>
                  <a:cubicBezTo>
                    <a:pt x="10" y="5"/>
                    <a:pt x="10" y="5"/>
                    <a:pt x="10" y="5"/>
                  </a:cubicBezTo>
                  <a:cubicBezTo>
                    <a:pt x="0" y="5"/>
                    <a:pt x="0" y="5"/>
                    <a:pt x="0" y="5"/>
                  </a:cubicBezTo>
                  <a:cubicBezTo>
                    <a:pt x="0" y="64"/>
                    <a:pt x="0" y="64"/>
                    <a:pt x="0" y="64"/>
                  </a:cubicBezTo>
                  <a:cubicBezTo>
                    <a:pt x="88" y="64"/>
                    <a:pt x="88" y="64"/>
                    <a:pt x="88" y="64"/>
                  </a:cubicBezTo>
                  <a:cubicBezTo>
                    <a:pt x="88" y="5"/>
                    <a:pt x="88" y="5"/>
                    <a:pt x="88" y="5"/>
                  </a:cubicBezTo>
                  <a:cubicBezTo>
                    <a:pt x="29" y="5"/>
                    <a:pt x="29" y="5"/>
                    <a:pt x="29" y="5"/>
                  </a:cubicBezTo>
                  <a:lnTo>
                    <a:pt x="29" y="0"/>
                  </a:lnTo>
                  <a:close/>
                  <a:moveTo>
                    <a:pt x="59" y="15"/>
                  </a:moveTo>
                  <a:cubicBezTo>
                    <a:pt x="70" y="15"/>
                    <a:pt x="78" y="24"/>
                    <a:pt x="78" y="35"/>
                  </a:cubicBezTo>
                  <a:cubicBezTo>
                    <a:pt x="78" y="46"/>
                    <a:pt x="70" y="54"/>
                    <a:pt x="59" y="54"/>
                  </a:cubicBezTo>
                  <a:cubicBezTo>
                    <a:pt x="48" y="54"/>
                    <a:pt x="39" y="46"/>
                    <a:pt x="39" y="35"/>
                  </a:cubicBezTo>
                  <a:cubicBezTo>
                    <a:pt x="39" y="24"/>
                    <a:pt x="48" y="15"/>
                    <a:pt x="59" y="15"/>
                  </a:cubicBezTo>
                  <a:close/>
                  <a:moveTo>
                    <a:pt x="29" y="25"/>
                  </a:moveTo>
                  <a:cubicBezTo>
                    <a:pt x="10" y="25"/>
                    <a:pt x="10" y="25"/>
                    <a:pt x="10" y="25"/>
                  </a:cubicBezTo>
                  <a:cubicBezTo>
                    <a:pt x="10" y="15"/>
                    <a:pt x="10" y="15"/>
                    <a:pt x="10" y="15"/>
                  </a:cubicBezTo>
                  <a:cubicBezTo>
                    <a:pt x="29" y="15"/>
                    <a:pt x="29" y="15"/>
                    <a:pt x="29" y="15"/>
                  </a:cubicBezTo>
                  <a:lnTo>
                    <a:pt x="29"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107"/>
            <p:cNvSpPr>
              <a:spLocks noChangeArrowheads="1"/>
            </p:cNvSpPr>
            <p:nvPr/>
          </p:nvSpPr>
          <p:spPr bwMode="auto">
            <a:xfrm>
              <a:off x="5557838" y="3459163"/>
              <a:ext cx="71438"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08"/>
            <p:cNvSpPr>
              <a:spLocks/>
            </p:cNvSpPr>
            <p:nvPr/>
          </p:nvSpPr>
          <p:spPr bwMode="auto">
            <a:xfrm>
              <a:off x="5553075" y="3252788"/>
              <a:ext cx="300038" cy="307975"/>
            </a:xfrm>
            <a:custGeom>
              <a:avLst/>
              <a:gdLst>
                <a:gd name="T0" fmla="*/ 26 w 189"/>
                <a:gd name="T1" fmla="*/ 0 h 194"/>
                <a:gd name="T2" fmla="*/ 0 w 189"/>
                <a:gd name="T3" fmla="*/ 59 h 194"/>
                <a:gd name="T4" fmla="*/ 24 w 189"/>
                <a:gd name="T5" fmla="*/ 59 h 194"/>
                <a:gd name="T6" fmla="*/ 38 w 189"/>
                <a:gd name="T7" fmla="*/ 26 h 194"/>
                <a:gd name="T8" fmla="*/ 163 w 189"/>
                <a:gd name="T9" fmla="*/ 78 h 194"/>
                <a:gd name="T10" fmla="*/ 126 w 189"/>
                <a:gd name="T11" fmla="*/ 168 h 194"/>
                <a:gd name="T12" fmla="*/ 118 w 189"/>
                <a:gd name="T13" fmla="*/ 163 h 194"/>
                <a:gd name="T14" fmla="*/ 118 w 189"/>
                <a:gd name="T15" fmla="*/ 184 h 194"/>
                <a:gd name="T16" fmla="*/ 137 w 189"/>
                <a:gd name="T17" fmla="*/ 194 h 194"/>
                <a:gd name="T18" fmla="*/ 189 w 189"/>
                <a:gd name="T19" fmla="*/ 68 h 194"/>
                <a:gd name="T20" fmla="*/ 26 w 189"/>
                <a:gd name="T2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 h="194">
                  <a:moveTo>
                    <a:pt x="26" y="0"/>
                  </a:moveTo>
                  <a:lnTo>
                    <a:pt x="0" y="59"/>
                  </a:lnTo>
                  <a:lnTo>
                    <a:pt x="24" y="59"/>
                  </a:lnTo>
                  <a:lnTo>
                    <a:pt x="38" y="26"/>
                  </a:lnTo>
                  <a:lnTo>
                    <a:pt x="163" y="78"/>
                  </a:lnTo>
                  <a:lnTo>
                    <a:pt x="126" y="168"/>
                  </a:lnTo>
                  <a:lnTo>
                    <a:pt x="118" y="163"/>
                  </a:lnTo>
                  <a:lnTo>
                    <a:pt x="118" y="184"/>
                  </a:lnTo>
                  <a:lnTo>
                    <a:pt x="137" y="194"/>
                  </a:lnTo>
                  <a:lnTo>
                    <a:pt x="189" y="68"/>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8" name="矩形 47"/>
          <p:cNvSpPr/>
          <p:nvPr/>
        </p:nvSpPr>
        <p:spPr>
          <a:xfrm>
            <a:off x="0" y="5055244"/>
            <a:ext cx="12192000" cy="1802756"/>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873419" y="5466936"/>
            <a:ext cx="2478024" cy="387040"/>
          </a:xfrm>
          <a:prstGeom prst="roundRect">
            <a:avLst>
              <a:gd name="adj" fmla="val 6192"/>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713808" y="5485274"/>
            <a:ext cx="2797247" cy="400110"/>
          </a:xfrm>
          <a:prstGeom prst="rect">
            <a:avLst/>
          </a:prstGeom>
          <a:noFill/>
        </p:spPr>
        <p:txBody>
          <a:bodyPr wrap="square" rtlCol="0">
            <a:spAutoFit/>
          </a:bodyPr>
          <a:lstStyle/>
          <a:p>
            <a:pPr algn="ctr"/>
            <a:r>
              <a:rPr lang="en-US" altLang="zh-CN" sz="2000" dirty="0">
                <a:solidFill>
                  <a:schemeClr val="bg1"/>
                </a:solidFill>
                <a:latin typeface="+mj-lt"/>
              </a:rPr>
              <a:t>Power Point 2013</a:t>
            </a:r>
          </a:p>
        </p:txBody>
      </p:sp>
      <p:sp>
        <p:nvSpPr>
          <p:cNvPr id="52" name="矩形 51"/>
          <p:cNvSpPr/>
          <p:nvPr/>
        </p:nvSpPr>
        <p:spPr>
          <a:xfrm>
            <a:off x="784167" y="5926474"/>
            <a:ext cx="10414970"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Four ashort words sum up what has lifted most succe your  individuals above the crowd: a little bit more. </a:t>
            </a:r>
          </a:p>
        </p:txBody>
      </p:sp>
      <p:sp>
        <p:nvSpPr>
          <p:cNvPr id="33" name="文本框 32"/>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39" name="矩形 38"/>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41" name="圆角矩形 40"/>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03</a:t>
            </a:r>
            <a:endParaRPr lang="zh-CN" altLang="en-US" sz="3200" dirty="0">
              <a:solidFill>
                <a:schemeClr val="accent2"/>
              </a:solidFill>
            </a:endParaRPr>
          </a:p>
        </p:txBody>
      </p:sp>
    </p:spTree>
    <p:extLst>
      <p:ext uri="{BB962C8B-B14F-4D97-AF65-F5344CB8AC3E}">
        <p14:creationId xmlns:p14="http://schemas.microsoft.com/office/powerpoint/2010/main" val="384276809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1000"/>
                                        <p:tgtEl>
                                          <p:spTgt spid="3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1000"/>
                                        <p:tgtEl>
                                          <p:spTgt spid="3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41"/>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41"/>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42"/>
                                        </p:tgtEl>
                                        <p:attrNameLst>
                                          <p:attrName>ppt_x</p:attrName>
                                          <p:attrName>ppt_y</p:attrName>
                                        </p:attrNameLst>
                                      </p:cBhvr>
                                      <p:rCtr x="0" y="-1921"/>
                                    </p:animMotion>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35" presetClass="path" presetSubtype="0" decel="40000" fill="hold" nodeType="withEffect">
                                  <p:stCondLst>
                                    <p:cond delay="0"/>
                                  </p:stCondLst>
                                  <p:childTnLst>
                                    <p:animMotion origin="layout" path="M 0.03073 -4.81481E-6 L -0.15924 -4.81481E-6 " pathEditMode="relative" rAng="0" ptsTypes="AA">
                                      <p:cBhvr>
                                        <p:cTn id="27" dur="750" spd="-100000" fill="hold"/>
                                        <p:tgtEl>
                                          <p:spTgt spid="10"/>
                                        </p:tgtEl>
                                        <p:attrNameLst>
                                          <p:attrName>ppt_x</p:attrName>
                                          <p:attrName>ppt_y</p:attrName>
                                        </p:attrNameLst>
                                      </p:cBhvr>
                                      <p:rCtr x="-9505" y="0"/>
                                    </p:animMotion>
                                  </p:childTnLst>
                                </p:cTn>
                              </p:par>
                              <p:par>
                                <p:cTn id="28" presetID="35" presetClass="path" presetSubtype="0" accel="40000" decel="40000" fill="hold" nodeType="withEffect">
                                  <p:stCondLst>
                                    <p:cond delay="750"/>
                                  </p:stCondLst>
                                  <p:childTnLst>
                                    <p:animMotion origin="layout" path="M 0.03073 -4.81481E-6 L 0 -4.81481E-6 " pathEditMode="relative" rAng="0" ptsTypes="AA">
                                      <p:cBhvr>
                                        <p:cTn id="29" dur="750" fill="hold"/>
                                        <p:tgtEl>
                                          <p:spTgt spid="10"/>
                                        </p:tgtEl>
                                        <p:attrNameLst>
                                          <p:attrName>ppt_x</p:attrName>
                                          <p:attrName>ppt_y</p:attrName>
                                        </p:attrNameLst>
                                      </p:cBhvr>
                                      <p:rCtr x="-1536" y="0"/>
                                    </p:animMotion>
                                  </p:childTnLst>
                                </p:cTn>
                              </p:par>
                              <p:par>
                                <p:cTn id="30" presetID="21" presetClass="entr" presetSubtype="1" fill="hold" grpId="0" nodeType="withEffect">
                                  <p:stCondLst>
                                    <p:cond delay="750"/>
                                  </p:stCondLst>
                                  <p:childTnLst>
                                    <p:set>
                                      <p:cBhvr>
                                        <p:cTn id="31" dur="1" fill="hold">
                                          <p:stCondLst>
                                            <p:cond delay="0"/>
                                          </p:stCondLst>
                                        </p:cTn>
                                        <p:tgtEl>
                                          <p:spTgt spid="32"/>
                                        </p:tgtEl>
                                        <p:attrNameLst>
                                          <p:attrName>style.visibility</p:attrName>
                                        </p:attrNameLst>
                                      </p:cBhvr>
                                      <p:to>
                                        <p:strVal val="visible"/>
                                      </p:to>
                                    </p:set>
                                    <p:animEffect transition="in" filter="wheel(1)">
                                      <p:cBhvr>
                                        <p:cTn id="32" dur="1000"/>
                                        <p:tgtEl>
                                          <p:spTgt spid="32"/>
                                        </p:tgtEl>
                                      </p:cBhvr>
                                    </p:animEffect>
                                  </p:childTnLst>
                                </p:cTn>
                              </p:par>
                              <p:par>
                                <p:cTn id="33" presetID="53" presetClass="entr" presetSubtype="16" fill="hold" grpId="0" nodeType="withEffect">
                                  <p:stCondLst>
                                    <p:cond delay="750"/>
                                  </p:stCondLst>
                                  <p:childTnLst>
                                    <p:set>
                                      <p:cBhvr>
                                        <p:cTn id="34" dur="1" fill="hold">
                                          <p:stCondLst>
                                            <p:cond delay="0"/>
                                          </p:stCondLst>
                                        </p:cTn>
                                        <p:tgtEl>
                                          <p:spTgt spid="31"/>
                                        </p:tgtEl>
                                        <p:attrNameLst>
                                          <p:attrName>style.visibility</p:attrName>
                                        </p:attrNameLst>
                                      </p:cBhvr>
                                      <p:to>
                                        <p:strVal val="visible"/>
                                      </p:to>
                                    </p:set>
                                    <p:anim calcmode="lin" valueType="num">
                                      <p:cBhvr>
                                        <p:cTn id="35" dur="1000" fill="hold"/>
                                        <p:tgtEl>
                                          <p:spTgt spid="31"/>
                                        </p:tgtEl>
                                        <p:attrNameLst>
                                          <p:attrName>ppt_w</p:attrName>
                                        </p:attrNameLst>
                                      </p:cBhvr>
                                      <p:tavLst>
                                        <p:tav tm="0">
                                          <p:val>
                                            <p:fltVal val="0"/>
                                          </p:val>
                                        </p:tav>
                                        <p:tav tm="100000">
                                          <p:val>
                                            <p:strVal val="#ppt_w"/>
                                          </p:val>
                                        </p:tav>
                                      </p:tavLst>
                                    </p:anim>
                                    <p:anim calcmode="lin" valueType="num">
                                      <p:cBhvr>
                                        <p:cTn id="36" dur="1000" fill="hold"/>
                                        <p:tgtEl>
                                          <p:spTgt spid="31"/>
                                        </p:tgtEl>
                                        <p:attrNameLst>
                                          <p:attrName>ppt_h</p:attrName>
                                        </p:attrNameLst>
                                      </p:cBhvr>
                                      <p:tavLst>
                                        <p:tav tm="0">
                                          <p:val>
                                            <p:fltVal val="0"/>
                                          </p:val>
                                        </p:tav>
                                        <p:tav tm="100000">
                                          <p:val>
                                            <p:strVal val="#ppt_h"/>
                                          </p:val>
                                        </p:tav>
                                      </p:tavLst>
                                    </p:anim>
                                    <p:animEffect transition="in" filter="fade">
                                      <p:cBhvr>
                                        <p:cTn id="37" dur="1000"/>
                                        <p:tgtEl>
                                          <p:spTgt spid="31"/>
                                        </p:tgtEl>
                                      </p:cBhvr>
                                    </p:animEffect>
                                  </p:childTnLst>
                                </p:cTn>
                              </p:par>
                              <p:par>
                                <p:cTn id="38" presetID="53" presetClass="entr" presetSubtype="16" fill="hold" grpId="0" nodeType="withEffect">
                                  <p:stCondLst>
                                    <p:cond delay="750"/>
                                  </p:stCondLst>
                                  <p:childTnLst>
                                    <p:set>
                                      <p:cBhvr>
                                        <p:cTn id="39" dur="1" fill="hold">
                                          <p:stCondLst>
                                            <p:cond delay="0"/>
                                          </p:stCondLst>
                                        </p:cTn>
                                        <p:tgtEl>
                                          <p:spTgt spid="34"/>
                                        </p:tgtEl>
                                        <p:attrNameLst>
                                          <p:attrName>style.visibility</p:attrName>
                                        </p:attrNameLst>
                                      </p:cBhvr>
                                      <p:to>
                                        <p:strVal val="visible"/>
                                      </p:to>
                                    </p:set>
                                    <p:anim calcmode="lin" valueType="num">
                                      <p:cBhvr>
                                        <p:cTn id="40" dur="750" fill="hold"/>
                                        <p:tgtEl>
                                          <p:spTgt spid="34"/>
                                        </p:tgtEl>
                                        <p:attrNameLst>
                                          <p:attrName>ppt_w</p:attrName>
                                        </p:attrNameLst>
                                      </p:cBhvr>
                                      <p:tavLst>
                                        <p:tav tm="0">
                                          <p:val>
                                            <p:fltVal val="0"/>
                                          </p:val>
                                        </p:tav>
                                        <p:tav tm="100000">
                                          <p:val>
                                            <p:strVal val="#ppt_w"/>
                                          </p:val>
                                        </p:tav>
                                      </p:tavLst>
                                    </p:anim>
                                    <p:anim calcmode="lin" valueType="num">
                                      <p:cBhvr>
                                        <p:cTn id="41" dur="750" fill="hold"/>
                                        <p:tgtEl>
                                          <p:spTgt spid="34"/>
                                        </p:tgtEl>
                                        <p:attrNameLst>
                                          <p:attrName>ppt_h</p:attrName>
                                        </p:attrNameLst>
                                      </p:cBhvr>
                                      <p:tavLst>
                                        <p:tav tm="0">
                                          <p:val>
                                            <p:fltVal val="0"/>
                                          </p:val>
                                        </p:tav>
                                        <p:tav tm="100000">
                                          <p:val>
                                            <p:strVal val="#ppt_h"/>
                                          </p:val>
                                        </p:tav>
                                      </p:tavLst>
                                    </p:anim>
                                    <p:animEffect transition="in" filter="fade">
                                      <p:cBhvr>
                                        <p:cTn id="42" dur="750"/>
                                        <p:tgtEl>
                                          <p:spTgt spid="34"/>
                                        </p:tgtEl>
                                      </p:cBhvr>
                                    </p:animEffect>
                                  </p:childTnLst>
                                </p:cTn>
                              </p:par>
                              <p:par>
                                <p:cTn id="43" presetID="53" presetClass="entr" presetSubtype="16" fill="hold" grpId="0" nodeType="withEffect">
                                  <p:stCondLst>
                                    <p:cond delay="750"/>
                                  </p:stCondLst>
                                  <p:childTnLst>
                                    <p:set>
                                      <p:cBhvr>
                                        <p:cTn id="44" dur="1" fill="hold">
                                          <p:stCondLst>
                                            <p:cond delay="0"/>
                                          </p:stCondLst>
                                        </p:cTn>
                                        <p:tgtEl>
                                          <p:spTgt spid="40"/>
                                        </p:tgtEl>
                                        <p:attrNameLst>
                                          <p:attrName>style.visibility</p:attrName>
                                        </p:attrNameLst>
                                      </p:cBhvr>
                                      <p:to>
                                        <p:strVal val="visible"/>
                                      </p:to>
                                    </p:set>
                                    <p:anim calcmode="lin" valueType="num">
                                      <p:cBhvr>
                                        <p:cTn id="45" dur="750" fill="hold"/>
                                        <p:tgtEl>
                                          <p:spTgt spid="40"/>
                                        </p:tgtEl>
                                        <p:attrNameLst>
                                          <p:attrName>ppt_w</p:attrName>
                                        </p:attrNameLst>
                                      </p:cBhvr>
                                      <p:tavLst>
                                        <p:tav tm="0">
                                          <p:val>
                                            <p:fltVal val="0"/>
                                          </p:val>
                                        </p:tav>
                                        <p:tav tm="100000">
                                          <p:val>
                                            <p:strVal val="#ppt_w"/>
                                          </p:val>
                                        </p:tav>
                                      </p:tavLst>
                                    </p:anim>
                                    <p:anim calcmode="lin" valueType="num">
                                      <p:cBhvr>
                                        <p:cTn id="46" dur="750" fill="hold"/>
                                        <p:tgtEl>
                                          <p:spTgt spid="40"/>
                                        </p:tgtEl>
                                        <p:attrNameLst>
                                          <p:attrName>ppt_h</p:attrName>
                                        </p:attrNameLst>
                                      </p:cBhvr>
                                      <p:tavLst>
                                        <p:tav tm="0">
                                          <p:val>
                                            <p:fltVal val="0"/>
                                          </p:val>
                                        </p:tav>
                                        <p:tav tm="100000">
                                          <p:val>
                                            <p:strVal val="#ppt_h"/>
                                          </p:val>
                                        </p:tav>
                                      </p:tavLst>
                                    </p:anim>
                                    <p:animEffect transition="in" filter="fade">
                                      <p:cBhvr>
                                        <p:cTn id="47" dur="750"/>
                                        <p:tgtEl>
                                          <p:spTgt spid="40"/>
                                        </p:tgtEl>
                                      </p:cBhvr>
                                    </p:animEffect>
                                  </p:childTnLst>
                                </p:cTn>
                              </p:par>
                              <p:par>
                                <p:cTn id="48" presetID="10" presetClass="entr" presetSubtype="0" fill="hold" nodeType="withEffect">
                                  <p:stCondLst>
                                    <p:cond delay="125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750"/>
                                        <p:tgtEl>
                                          <p:spTgt spid="35"/>
                                        </p:tgtEl>
                                      </p:cBhvr>
                                    </p:animEffect>
                                  </p:childTnLst>
                                </p:cTn>
                              </p:par>
                              <p:par>
                                <p:cTn id="51" presetID="10" presetClass="entr" presetSubtype="0" fill="hold" nodeType="withEffect">
                                  <p:stCondLst>
                                    <p:cond delay="125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750"/>
                                        <p:tgtEl>
                                          <p:spTgt spid="44"/>
                                        </p:tgtEl>
                                      </p:cBhvr>
                                    </p:animEffect>
                                  </p:childTnLst>
                                </p:cTn>
                              </p:par>
                              <p:par>
                                <p:cTn id="54" presetID="22" presetClass="entr" presetSubtype="8" fill="hold" grpId="0" nodeType="withEffect">
                                  <p:stCondLst>
                                    <p:cond delay="150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750"/>
                                        <p:tgtEl>
                                          <p:spTgt spid="11"/>
                                        </p:tgtEl>
                                      </p:cBhvr>
                                    </p:animEffect>
                                  </p:childTnLst>
                                </p:cTn>
                              </p:par>
                              <p:par>
                                <p:cTn id="57" presetID="22" presetClass="entr" presetSubtype="8" fill="hold" grpId="0" nodeType="withEffect">
                                  <p:stCondLst>
                                    <p:cond delay="150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1250"/>
                                        <p:tgtEl>
                                          <p:spTgt spid="29"/>
                                        </p:tgtEl>
                                      </p:cBhvr>
                                    </p:animEffect>
                                  </p:childTnLst>
                                </p:cTn>
                              </p:par>
                              <p:par>
                                <p:cTn id="60" presetID="22" presetClass="entr" presetSubtype="8" fill="hold" grpId="0" nodeType="withEffect">
                                  <p:stCondLst>
                                    <p:cond delay="150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750"/>
                                        <p:tgtEl>
                                          <p:spTgt spid="27"/>
                                        </p:tgtEl>
                                      </p:cBhvr>
                                    </p:animEffect>
                                  </p:childTnLst>
                                </p:cTn>
                              </p:par>
                              <p:par>
                                <p:cTn id="63" presetID="22" presetClass="entr" presetSubtype="8" fill="hold" grpId="0" nodeType="withEffect">
                                  <p:stCondLst>
                                    <p:cond delay="150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1250"/>
                                        <p:tgtEl>
                                          <p:spTgt spid="14"/>
                                        </p:tgtEl>
                                      </p:cBhvr>
                                    </p:animEffect>
                                  </p:childTnLst>
                                </p:cTn>
                              </p:par>
                              <p:par>
                                <p:cTn id="66" presetID="22" presetClass="entr" presetSubtype="8" fill="hold" nodeType="withEffect">
                                  <p:stCondLst>
                                    <p:cond delay="1500"/>
                                  </p:stCondLst>
                                  <p:childTnLst>
                                    <p:set>
                                      <p:cBhvr>
                                        <p:cTn id="67" dur="1" fill="hold">
                                          <p:stCondLst>
                                            <p:cond delay="0"/>
                                          </p:stCondLst>
                                        </p:cTn>
                                        <p:tgtEl>
                                          <p:spTgt spid="15"/>
                                        </p:tgtEl>
                                        <p:attrNameLst>
                                          <p:attrName>style.visibility</p:attrName>
                                        </p:attrNameLst>
                                      </p:cBhvr>
                                      <p:to>
                                        <p:strVal val="visible"/>
                                      </p:to>
                                    </p:set>
                                    <p:animEffect transition="in" filter="wipe(left)">
                                      <p:cBhvr>
                                        <p:cTn id="68" dur="1250"/>
                                        <p:tgtEl>
                                          <p:spTgt spid="15"/>
                                        </p:tgtEl>
                                      </p:cBhvr>
                                    </p:animEffect>
                                  </p:childTnLst>
                                </p:cTn>
                              </p:par>
                              <p:par>
                                <p:cTn id="69" presetID="10" presetClass="entr" presetSubtype="0" fill="hold" grpId="0" nodeType="withEffect">
                                  <p:stCondLst>
                                    <p:cond delay="2500"/>
                                  </p:stCondLst>
                                  <p:childTnLst>
                                    <p:set>
                                      <p:cBhvr>
                                        <p:cTn id="70" dur="1" fill="hold">
                                          <p:stCondLst>
                                            <p:cond delay="0"/>
                                          </p:stCondLst>
                                        </p:cTn>
                                        <p:tgtEl>
                                          <p:spTgt spid="50"/>
                                        </p:tgtEl>
                                        <p:attrNameLst>
                                          <p:attrName>style.visibility</p:attrName>
                                        </p:attrNameLst>
                                      </p:cBhvr>
                                      <p:to>
                                        <p:strVal val="visible"/>
                                      </p:to>
                                    </p:set>
                                    <p:animEffect transition="in" filter="fade">
                                      <p:cBhvr>
                                        <p:cTn id="71" dur="750"/>
                                        <p:tgtEl>
                                          <p:spTgt spid="50"/>
                                        </p:tgtEl>
                                      </p:cBhvr>
                                    </p:animEffect>
                                  </p:childTnLst>
                                </p:cTn>
                              </p:par>
                              <p:par>
                                <p:cTn id="72" presetID="10" presetClass="entr" presetSubtype="0" fill="hold" grpId="0" nodeType="withEffect">
                                  <p:stCondLst>
                                    <p:cond delay="2500"/>
                                  </p:stCondLst>
                                  <p:childTnLst>
                                    <p:set>
                                      <p:cBhvr>
                                        <p:cTn id="73" dur="1" fill="hold">
                                          <p:stCondLst>
                                            <p:cond delay="0"/>
                                          </p:stCondLst>
                                        </p:cTn>
                                        <p:tgtEl>
                                          <p:spTgt spid="51"/>
                                        </p:tgtEl>
                                        <p:attrNameLst>
                                          <p:attrName>style.visibility</p:attrName>
                                        </p:attrNameLst>
                                      </p:cBhvr>
                                      <p:to>
                                        <p:strVal val="visible"/>
                                      </p:to>
                                    </p:set>
                                    <p:animEffect transition="in" filter="fade">
                                      <p:cBhvr>
                                        <p:cTn id="74" dur="750"/>
                                        <p:tgtEl>
                                          <p:spTgt spid="51"/>
                                        </p:tgtEl>
                                      </p:cBhvr>
                                    </p:animEffect>
                                  </p:childTnLst>
                                </p:cTn>
                              </p:par>
                              <p:par>
                                <p:cTn id="75" presetID="10" presetClass="entr" presetSubtype="0" fill="hold" grpId="0" nodeType="withEffect">
                                  <p:stCondLst>
                                    <p:cond delay="2500"/>
                                  </p:stCondLst>
                                  <p:childTnLst>
                                    <p:set>
                                      <p:cBhvr>
                                        <p:cTn id="76" dur="1" fill="hold">
                                          <p:stCondLst>
                                            <p:cond delay="0"/>
                                          </p:stCondLst>
                                        </p:cTn>
                                        <p:tgtEl>
                                          <p:spTgt spid="52"/>
                                        </p:tgtEl>
                                        <p:attrNameLst>
                                          <p:attrName>style.visibility</p:attrName>
                                        </p:attrNameLst>
                                      </p:cBhvr>
                                      <p:to>
                                        <p:strVal val="visible"/>
                                      </p:to>
                                    </p:set>
                                    <p:animEffect transition="in" filter="fade">
                                      <p:cBhvr>
                                        <p:cTn id="77" dur="7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4" grpId="0" animBg="1"/>
      <p:bldP spid="11" grpId="0"/>
      <p:bldP spid="29" grpId="0"/>
      <p:bldP spid="40" grpId="0" animBg="1"/>
      <p:bldP spid="27" grpId="0"/>
      <p:bldP spid="14" grpId="0"/>
      <p:bldP spid="50" grpId="0" animBg="1"/>
      <p:bldP spid="51" grpId="0"/>
      <p:bldP spid="52" grpId="0"/>
      <p:bldP spid="33" grpId="0"/>
      <p:bldP spid="39" grpId="0"/>
      <p:bldP spid="41" grpId="0" animBg="1"/>
      <p:bldP spid="41" grpId="1" animBg="1"/>
      <p:bldP spid="41" grpId="2" animBg="1"/>
      <p:bldP spid="42" grpId="0"/>
      <p:bldP spid="42"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714857" y="2141340"/>
            <a:ext cx="1422872" cy="1221948"/>
            <a:chOff x="1743897" y="3631742"/>
            <a:chExt cx="898992" cy="771842"/>
          </a:xfrm>
        </p:grpSpPr>
        <p:sp>
          <p:nvSpPr>
            <p:cNvPr id="14" name="任意多边形 13"/>
            <p:cNvSpPr/>
            <p:nvPr/>
          </p:nvSpPr>
          <p:spPr>
            <a:xfrm rot="5400000">
              <a:off x="1807472" y="3568167"/>
              <a:ext cx="771842" cy="898992"/>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75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5400000">
              <a:off x="1837415" y="3603043"/>
              <a:ext cx="711956" cy="8292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lumMod val="20000"/>
                  <a:lumOff val="8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6082473" y="2582578"/>
            <a:ext cx="1424320" cy="1222868"/>
            <a:chOff x="5160505" y="3403141"/>
            <a:chExt cx="1250471" cy="1073609"/>
          </a:xfrm>
        </p:grpSpPr>
        <p:sp>
          <p:nvSpPr>
            <p:cNvPr id="17" name="任意多边形 16"/>
            <p:cNvSpPr/>
            <p:nvPr/>
          </p:nvSpPr>
          <p:spPr>
            <a:xfrm rot="5400000">
              <a:off x="5248936" y="3314710"/>
              <a:ext cx="1073609" cy="1250471"/>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7500000" scaled="0"/>
              <a:tileRect/>
            </a:gradFill>
            <a:ln w="19050">
              <a:solidFill>
                <a:schemeClr val="bg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5400000">
              <a:off x="5270479" y="3345747"/>
              <a:ext cx="1030520" cy="1188398"/>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4557191" y="2410682"/>
            <a:ext cx="1735516" cy="683264"/>
          </a:xfrm>
          <a:prstGeom prst="rect">
            <a:avLst/>
          </a:prstGeom>
          <a:noFill/>
        </p:spPr>
        <p:txBody>
          <a:bodyPr wrap="square" rtlCol="0">
            <a:spAutoFit/>
          </a:bodyPr>
          <a:lstStyle/>
          <a:p>
            <a:pPr algn="ctr">
              <a:lnSpc>
                <a:spcPct val="120000"/>
              </a:lnSpc>
            </a:pPr>
            <a:r>
              <a:rPr lang="en-US" altLang="zh-CN" sz="1600" dirty="0">
                <a:solidFill>
                  <a:schemeClr val="bg1"/>
                </a:solidFill>
                <a:latin typeface="+mj-lt"/>
              </a:rPr>
              <a:t>Adobe Illustrator</a:t>
            </a:r>
            <a:endParaRPr lang="zh-CN" altLang="en-US" sz="1600" dirty="0">
              <a:solidFill>
                <a:schemeClr val="bg1"/>
              </a:solidFill>
              <a:latin typeface="+mj-lt"/>
            </a:endParaRPr>
          </a:p>
        </p:txBody>
      </p:sp>
      <p:sp>
        <p:nvSpPr>
          <p:cNvPr id="23" name="文本框 22"/>
          <p:cNvSpPr txBox="1"/>
          <p:nvPr/>
        </p:nvSpPr>
        <p:spPr>
          <a:xfrm>
            <a:off x="6138191" y="2852380"/>
            <a:ext cx="1312884" cy="683264"/>
          </a:xfrm>
          <a:prstGeom prst="rect">
            <a:avLst/>
          </a:prstGeom>
          <a:noFill/>
        </p:spPr>
        <p:txBody>
          <a:bodyPr wrap="square" rtlCol="0">
            <a:spAutoFit/>
          </a:bodyPr>
          <a:lstStyle/>
          <a:p>
            <a:pPr algn="ctr">
              <a:lnSpc>
                <a:spcPct val="120000"/>
              </a:lnSpc>
            </a:pPr>
            <a:r>
              <a:rPr lang="en-US" altLang="zh-CN" sz="1600" dirty="0">
                <a:solidFill>
                  <a:schemeClr val="accent1"/>
                </a:solidFill>
                <a:latin typeface="+mj-lt"/>
              </a:rPr>
              <a:t>Power Point 2013</a:t>
            </a:r>
          </a:p>
        </p:txBody>
      </p:sp>
      <p:sp>
        <p:nvSpPr>
          <p:cNvPr id="35" name="任意多边形 34"/>
          <p:cNvSpPr/>
          <p:nvPr/>
        </p:nvSpPr>
        <p:spPr>
          <a:xfrm>
            <a:off x="7196328" y="1699265"/>
            <a:ext cx="3768027" cy="824479"/>
          </a:xfrm>
          <a:custGeom>
            <a:avLst/>
            <a:gdLst>
              <a:gd name="connsiteX0" fmla="*/ 0 w 4233672"/>
              <a:gd name="connsiteY0" fmla="*/ 365760 h 365760"/>
              <a:gd name="connsiteX1" fmla="*/ 146304 w 4233672"/>
              <a:gd name="connsiteY1" fmla="*/ 0 h 365760"/>
              <a:gd name="connsiteX2" fmla="*/ 4233672 w 4233672"/>
              <a:gd name="connsiteY2" fmla="*/ 0 h 365760"/>
            </a:gdLst>
            <a:ahLst/>
            <a:cxnLst>
              <a:cxn ang="0">
                <a:pos x="connsiteX0" y="connsiteY0"/>
              </a:cxn>
              <a:cxn ang="0">
                <a:pos x="connsiteX1" y="connsiteY1"/>
              </a:cxn>
              <a:cxn ang="0">
                <a:pos x="connsiteX2" y="connsiteY2"/>
              </a:cxn>
            </a:cxnLst>
            <a:rect l="l" t="t" r="r" b="b"/>
            <a:pathLst>
              <a:path w="4233672" h="365760">
                <a:moveTo>
                  <a:pt x="0" y="365760"/>
                </a:moveTo>
                <a:lnTo>
                  <a:pt x="146304" y="0"/>
                </a:lnTo>
                <a:lnTo>
                  <a:pt x="4233672" y="0"/>
                </a:lnTo>
              </a:path>
            </a:pathLst>
          </a:custGeom>
          <a:noFill/>
          <a:ln>
            <a:solidFill>
              <a:schemeClr val="accent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7753636" y="1958926"/>
            <a:ext cx="128016" cy="128016"/>
          </a:xfrm>
          <a:prstGeom prst="ellipse">
            <a:avLst/>
          </a:prstGeom>
          <a:gradFill flip="none" rotWithShape="1">
            <a:gsLst>
              <a:gs pos="0">
                <a:schemeClr val="bg1"/>
              </a:gs>
              <a:gs pos="36000">
                <a:schemeClr val="bg1"/>
              </a:gs>
              <a:gs pos="100000">
                <a:srgbClr val="C7C7C7"/>
              </a:gs>
            </a:gsLst>
            <a:lin ang="13500000" scaled="1"/>
            <a:tileRect/>
          </a:gradFill>
          <a:ln w="6350">
            <a:solidFill>
              <a:schemeClr val="bg1"/>
            </a:solidFill>
          </a:ln>
          <a:effectLst>
            <a:outerShdw blurRad="419100" dist="177800" dir="270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7997108" y="1874855"/>
            <a:ext cx="1826324" cy="307777"/>
          </a:xfrm>
          <a:prstGeom prst="rect">
            <a:avLst/>
          </a:prstGeom>
          <a:noFill/>
        </p:spPr>
        <p:txBody>
          <a:bodyPr wrap="square" rtlCol="0">
            <a:spAutoFit/>
          </a:bodyPr>
          <a:lstStyle/>
          <a:p>
            <a:r>
              <a:rPr lang="en-US" altLang="zh-CN" sz="1400" dirty="0">
                <a:solidFill>
                  <a:schemeClr val="bg1"/>
                </a:solidFill>
                <a:latin typeface="+mj-lt"/>
              </a:rPr>
              <a:t>Power Point</a:t>
            </a:r>
            <a:endParaRPr lang="zh-CN" altLang="en-US" sz="1400" dirty="0">
              <a:solidFill>
                <a:schemeClr val="bg1"/>
              </a:solidFill>
              <a:latin typeface="+mj-lt"/>
            </a:endParaRPr>
          </a:p>
        </p:txBody>
      </p:sp>
      <p:sp>
        <p:nvSpPr>
          <p:cNvPr id="44" name="矩形 43"/>
          <p:cNvSpPr/>
          <p:nvPr/>
        </p:nvSpPr>
        <p:spPr>
          <a:xfrm>
            <a:off x="7997108" y="2135936"/>
            <a:ext cx="3219659"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to your and sol reference to your a prudence.</a:t>
            </a:r>
          </a:p>
        </p:txBody>
      </p:sp>
      <p:sp>
        <p:nvSpPr>
          <p:cNvPr id="47" name="椭圆 46"/>
          <p:cNvSpPr/>
          <p:nvPr/>
        </p:nvSpPr>
        <p:spPr>
          <a:xfrm>
            <a:off x="7753636" y="2824394"/>
            <a:ext cx="128016" cy="128016"/>
          </a:xfrm>
          <a:prstGeom prst="ellipse">
            <a:avLst/>
          </a:prstGeom>
          <a:gradFill flip="none" rotWithShape="1">
            <a:gsLst>
              <a:gs pos="0">
                <a:schemeClr val="bg1"/>
              </a:gs>
              <a:gs pos="36000">
                <a:schemeClr val="bg1"/>
              </a:gs>
              <a:gs pos="100000">
                <a:srgbClr val="C7C7C7"/>
              </a:gs>
            </a:gsLst>
            <a:lin ang="13500000" scaled="1"/>
            <a:tileRect/>
          </a:gradFill>
          <a:ln w="6350">
            <a:solidFill>
              <a:schemeClr val="bg1"/>
            </a:solidFill>
          </a:ln>
          <a:effectLst>
            <a:outerShdw blurRad="419100" dist="177800" dir="270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7997108" y="2740323"/>
            <a:ext cx="1826324" cy="307777"/>
          </a:xfrm>
          <a:prstGeom prst="rect">
            <a:avLst/>
          </a:prstGeom>
          <a:noFill/>
        </p:spPr>
        <p:txBody>
          <a:bodyPr wrap="square" rtlCol="0">
            <a:spAutoFit/>
          </a:bodyPr>
          <a:lstStyle/>
          <a:p>
            <a:r>
              <a:rPr lang="en-US" altLang="zh-CN" sz="1400" dirty="0">
                <a:solidFill>
                  <a:schemeClr val="bg1"/>
                </a:solidFill>
                <a:latin typeface="+mj-lt"/>
              </a:rPr>
              <a:t>Keynote</a:t>
            </a:r>
            <a:endParaRPr lang="zh-CN" altLang="en-US" sz="1400" dirty="0">
              <a:solidFill>
                <a:schemeClr val="bg1"/>
              </a:solidFill>
              <a:latin typeface="+mj-lt"/>
            </a:endParaRPr>
          </a:p>
        </p:txBody>
      </p:sp>
      <p:sp>
        <p:nvSpPr>
          <p:cNvPr id="49" name="矩形 48"/>
          <p:cNvSpPr/>
          <p:nvPr/>
        </p:nvSpPr>
        <p:spPr>
          <a:xfrm>
            <a:off x="7997108" y="3001404"/>
            <a:ext cx="3219659"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to your and sol reference to your a prudence.</a:t>
            </a:r>
          </a:p>
        </p:txBody>
      </p:sp>
      <p:sp>
        <p:nvSpPr>
          <p:cNvPr id="51" name="椭圆 50"/>
          <p:cNvSpPr/>
          <p:nvPr/>
        </p:nvSpPr>
        <p:spPr>
          <a:xfrm>
            <a:off x="7753636" y="3689863"/>
            <a:ext cx="128016" cy="128016"/>
          </a:xfrm>
          <a:prstGeom prst="ellipse">
            <a:avLst/>
          </a:prstGeom>
          <a:gradFill flip="none" rotWithShape="1">
            <a:gsLst>
              <a:gs pos="0">
                <a:schemeClr val="bg1"/>
              </a:gs>
              <a:gs pos="36000">
                <a:schemeClr val="bg1"/>
              </a:gs>
              <a:gs pos="100000">
                <a:srgbClr val="C7C7C7"/>
              </a:gs>
            </a:gsLst>
            <a:lin ang="13500000" scaled="1"/>
            <a:tileRect/>
          </a:gradFill>
          <a:ln w="6350">
            <a:solidFill>
              <a:schemeClr val="bg1"/>
            </a:solidFill>
          </a:ln>
          <a:effectLst>
            <a:outerShdw blurRad="419100" dist="177800" dir="270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7997108" y="3605792"/>
            <a:ext cx="1826324" cy="307777"/>
          </a:xfrm>
          <a:prstGeom prst="rect">
            <a:avLst/>
          </a:prstGeom>
          <a:noFill/>
        </p:spPr>
        <p:txBody>
          <a:bodyPr wrap="square" rtlCol="0">
            <a:spAutoFit/>
          </a:bodyPr>
          <a:lstStyle/>
          <a:p>
            <a:r>
              <a:rPr lang="en-US" altLang="zh-CN" sz="1400" dirty="0">
                <a:solidFill>
                  <a:schemeClr val="bg1"/>
                </a:solidFill>
                <a:latin typeface="+mj-lt"/>
              </a:rPr>
              <a:t>Photoshop</a:t>
            </a:r>
            <a:endParaRPr lang="zh-CN" altLang="en-US" sz="1400" dirty="0">
              <a:solidFill>
                <a:schemeClr val="bg1"/>
              </a:solidFill>
              <a:latin typeface="+mj-lt"/>
            </a:endParaRPr>
          </a:p>
        </p:txBody>
      </p:sp>
      <p:sp>
        <p:nvSpPr>
          <p:cNvPr id="53" name="矩形 52"/>
          <p:cNvSpPr/>
          <p:nvPr/>
        </p:nvSpPr>
        <p:spPr>
          <a:xfrm>
            <a:off x="7997108" y="3866873"/>
            <a:ext cx="3219659"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to your and sol reference to your a prudence.</a:t>
            </a:r>
          </a:p>
        </p:txBody>
      </p:sp>
      <p:sp>
        <p:nvSpPr>
          <p:cNvPr id="54" name="任意多边形 53"/>
          <p:cNvSpPr/>
          <p:nvPr/>
        </p:nvSpPr>
        <p:spPr>
          <a:xfrm flipH="1">
            <a:off x="1223778" y="1727371"/>
            <a:ext cx="3769200" cy="365760"/>
          </a:xfrm>
          <a:custGeom>
            <a:avLst/>
            <a:gdLst>
              <a:gd name="connsiteX0" fmla="*/ 0 w 4233672"/>
              <a:gd name="connsiteY0" fmla="*/ 365760 h 365760"/>
              <a:gd name="connsiteX1" fmla="*/ 146304 w 4233672"/>
              <a:gd name="connsiteY1" fmla="*/ 0 h 365760"/>
              <a:gd name="connsiteX2" fmla="*/ 4233672 w 4233672"/>
              <a:gd name="connsiteY2" fmla="*/ 0 h 365760"/>
            </a:gdLst>
            <a:ahLst/>
            <a:cxnLst>
              <a:cxn ang="0">
                <a:pos x="connsiteX0" y="connsiteY0"/>
              </a:cxn>
              <a:cxn ang="0">
                <a:pos x="connsiteX1" y="connsiteY1"/>
              </a:cxn>
              <a:cxn ang="0">
                <a:pos x="connsiteX2" y="connsiteY2"/>
              </a:cxn>
            </a:cxnLst>
            <a:rect l="l" t="t" r="r" b="b"/>
            <a:pathLst>
              <a:path w="4233672" h="365760">
                <a:moveTo>
                  <a:pt x="0" y="365760"/>
                </a:moveTo>
                <a:lnTo>
                  <a:pt x="146304" y="0"/>
                </a:lnTo>
                <a:lnTo>
                  <a:pt x="4233672" y="0"/>
                </a:lnTo>
              </a:path>
            </a:pathLst>
          </a:custGeom>
          <a:noFill/>
          <a:ln>
            <a:solidFill>
              <a:schemeClr val="accent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4263169" y="1956558"/>
            <a:ext cx="128016" cy="128016"/>
          </a:xfrm>
          <a:prstGeom prst="ellipse">
            <a:avLst/>
          </a:prstGeom>
          <a:gradFill flip="none" rotWithShape="1">
            <a:gsLst>
              <a:gs pos="0">
                <a:schemeClr val="accent1"/>
              </a:gs>
              <a:gs pos="36000">
                <a:schemeClr val="accent1"/>
              </a:gs>
              <a:gs pos="100000">
                <a:schemeClr val="accent2"/>
              </a:gs>
            </a:gsLst>
            <a:lin ang="13200000" scaled="0"/>
            <a:tileRect/>
          </a:gradFill>
          <a:ln w="6350">
            <a:solidFill>
              <a:schemeClr val="accent1">
                <a:lumMod val="20000"/>
                <a:lumOff val="80000"/>
              </a:schemeClr>
            </a:solidFill>
          </a:ln>
          <a:effectLst>
            <a:outerShdw blurRad="279400" dist="2032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a:xfrm>
            <a:off x="2387834" y="1872487"/>
            <a:ext cx="1826324" cy="307777"/>
          </a:xfrm>
          <a:prstGeom prst="rect">
            <a:avLst/>
          </a:prstGeom>
          <a:noFill/>
        </p:spPr>
        <p:txBody>
          <a:bodyPr wrap="square" rtlCol="0">
            <a:spAutoFit/>
          </a:bodyPr>
          <a:lstStyle/>
          <a:p>
            <a:pPr algn="r"/>
            <a:r>
              <a:rPr lang="en-US" altLang="zh-CN" sz="1400" dirty="0">
                <a:solidFill>
                  <a:schemeClr val="bg1"/>
                </a:solidFill>
                <a:latin typeface="+mj-lt"/>
              </a:rPr>
              <a:t>Adobe Illustrator</a:t>
            </a:r>
            <a:endParaRPr lang="zh-CN" altLang="en-US" sz="1400" dirty="0">
              <a:solidFill>
                <a:schemeClr val="bg1"/>
              </a:solidFill>
              <a:latin typeface="+mj-lt"/>
            </a:endParaRPr>
          </a:p>
        </p:txBody>
      </p:sp>
      <p:sp>
        <p:nvSpPr>
          <p:cNvPr id="59" name="矩形 58"/>
          <p:cNvSpPr/>
          <p:nvPr/>
        </p:nvSpPr>
        <p:spPr>
          <a:xfrm>
            <a:off x="994499" y="2133568"/>
            <a:ext cx="3219659" cy="535531"/>
          </a:xfrm>
          <a:prstGeom prst="rect">
            <a:avLst/>
          </a:prstGeom>
        </p:spPr>
        <p:txBody>
          <a:bodyPr wrap="square">
            <a:spAutoFit/>
          </a:bodyPr>
          <a:lstStyle/>
          <a:p>
            <a:pPr algn="r">
              <a:lnSpc>
                <a:spcPct val="120000"/>
              </a:lnSpc>
            </a:pPr>
            <a:r>
              <a:rPr lang="en-US" altLang="zh-CN" sz="1200" dirty="0">
                <a:solidFill>
                  <a:schemeClr val="bg1"/>
                </a:solidFill>
                <a:latin typeface="+mn-ea"/>
              </a:rPr>
              <a:t>Experience as to your and sol reference to your a prudence.</a:t>
            </a:r>
          </a:p>
        </p:txBody>
      </p:sp>
      <p:sp>
        <p:nvSpPr>
          <p:cNvPr id="65" name="椭圆 64"/>
          <p:cNvSpPr/>
          <p:nvPr/>
        </p:nvSpPr>
        <p:spPr>
          <a:xfrm>
            <a:off x="4263169" y="2826817"/>
            <a:ext cx="128016" cy="128016"/>
          </a:xfrm>
          <a:prstGeom prst="ellipse">
            <a:avLst/>
          </a:prstGeom>
          <a:gradFill flip="none" rotWithShape="1">
            <a:gsLst>
              <a:gs pos="0">
                <a:schemeClr val="accent1"/>
              </a:gs>
              <a:gs pos="36000">
                <a:schemeClr val="accent1"/>
              </a:gs>
              <a:gs pos="100000">
                <a:schemeClr val="accent2"/>
              </a:gs>
            </a:gsLst>
            <a:lin ang="13200000" scaled="0"/>
            <a:tileRect/>
          </a:gradFill>
          <a:ln w="6350">
            <a:solidFill>
              <a:schemeClr val="accent1">
                <a:lumMod val="20000"/>
                <a:lumOff val="80000"/>
              </a:schemeClr>
            </a:solidFill>
          </a:ln>
          <a:effectLst>
            <a:outerShdw blurRad="279400" dist="2032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2387834" y="2742746"/>
            <a:ext cx="1826324" cy="307777"/>
          </a:xfrm>
          <a:prstGeom prst="rect">
            <a:avLst/>
          </a:prstGeom>
          <a:noFill/>
        </p:spPr>
        <p:txBody>
          <a:bodyPr wrap="square" rtlCol="0">
            <a:spAutoFit/>
          </a:bodyPr>
          <a:lstStyle/>
          <a:p>
            <a:pPr algn="r"/>
            <a:r>
              <a:rPr lang="en-US" altLang="zh-CN" sz="1400" dirty="0">
                <a:solidFill>
                  <a:schemeClr val="bg1"/>
                </a:solidFill>
                <a:latin typeface="+mj-lt"/>
              </a:rPr>
              <a:t>Windows</a:t>
            </a:r>
            <a:endParaRPr lang="zh-CN" altLang="en-US" sz="1400" dirty="0">
              <a:solidFill>
                <a:schemeClr val="bg1"/>
              </a:solidFill>
              <a:latin typeface="+mj-lt"/>
            </a:endParaRPr>
          </a:p>
        </p:txBody>
      </p:sp>
      <p:sp>
        <p:nvSpPr>
          <p:cNvPr id="67" name="矩形 66"/>
          <p:cNvSpPr/>
          <p:nvPr/>
        </p:nvSpPr>
        <p:spPr>
          <a:xfrm>
            <a:off x="994499" y="3003827"/>
            <a:ext cx="3219659" cy="535531"/>
          </a:xfrm>
          <a:prstGeom prst="rect">
            <a:avLst/>
          </a:prstGeom>
        </p:spPr>
        <p:txBody>
          <a:bodyPr wrap="square">
            <a:spAutoFit/>
          </a:bodyPr>
          <a:lstStyle/>
          <a:p>
            <a:pPr algn="r">
              <a:lnSpc>
                <a:spcPct val="120000"/>
              </a:lnSpc>
            </a:pPr>
            <a:r>
              <a:rPr lang="en-US" altLang="zh-CN" sz="1200" dirty="0">
                <a:solidFill>
                  <a:schemeClr val="bg1"/>
                </a:solidFill>
                <a:latin typeface="+mn-ea"/>
              </a:rPr>
              <a:t>Experience as to your and sol reference to your a prudence.</a:t>
            </a:r>
          </a:p>
        </p:txBody>
      </p:sp>
      <p:sp>
        <p:nvSpPr>
          <p:cNvPr id="69" name="椭圆 68"/>
          <p:cNvSpPr/>
          <p:nvPr/>
        </p:nvSpPr>
        <p:spPr>
          <a:xfrm>
            <a:off x="4263169" y="3697076"/>
            <a:ext cx="128016" cy="128016"/>
          </a:xfrm>
          <a:prstGeom prst="ellipse">
            <a:avLst/>
          </a:prstGeom>
          <a:gradFill flip="none" rotWithShape="1">
            <a:gsLst>
              <a:gs pos="0">
                <a:schemeClr val="accent1"/>
              </a:gs>
              <a:gs pos="36000">
                <a:schemeClr val="accent1"/>
              </a:gs>
              <a:gs pos="100000">
                <a:schemeClr val="accent2"/>
              </a:gs>
            </a:gsLst>
            <a:lin ang="13200000" scaled="0"/>
            <a:tileRect/>
          </a:gradFill>
          <a:ln w="6350">
            <a:solidFill>
              <a:schemeClr val="accent1">
                <a:lumMod val="20000"/>
                <a:lumOff val="80000"/>
              </a:schemeClr>
            </a:solidFill>
          </a:ln>
          <a:effectLst>
            <a:outerShdw blurRad="279400" dist="2032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69"/>
          <p:cNvSpPr txBox="1"/>
          <p:nvPr/>
        </p:nvSpPr>
        <p:spPr>
          <a:xfrm>
            <a:off x="2387834" y="3613005"/>
            <a:ext cx="1826324" cy="307777"/>
          </a:xfrm>
          <a:prstGeom prst="rect">
            <a:avLst/>
          </a:prstGeom>
          <a:noFill/>
        </p:spPr>
        <p:txBody>
          <a:bodyPr wrap="square" rtlCol="0">
            <a:spAutoFit/>
          </a:bodyPr>
          <a:lstStyle/>
          <a:p>
            <a:pPr algn="r"/>
            <a:r>
              <a:rPr lang="en-US" altLang="zh-CN" sz="1400" dirty="0">
                <a:solidFill>
                  <a:schemeClr val="bg1"/>
                </a:solidFill>
                <a:latin typeface="+mj-lt"/>
              </a:rPr>
              <a:t>Google</a:t>
            </a:r>
            <a:endParaRPr lang="zh-CN" altLang="en-US" sz="1400" dirty="0">
              <a:solidFill>
                <a:schemeClr val="bg1"/>
              </a:solidFill>
              <a:latin typeface="+mj-lt"/>
            </a:endParaRPr>
          </a:p>
        </p:txBody>
      </p:sp>
      <p:sp>
        <p:nvSpPr>
          <p:cNvPr id="71" name="矩形 70"/>
          <p:cNvSpPr/>
          <p:nvPr/>
        </p:nvSpPr>
        <p:spPr>
          <a:xfrm>
            <a:off x="994499" y="3874086"/>
            <a:ext cx="3219659" cy="535531"/>
          </a:xfrm>
          <a:prstGeom prst="rect">
            <a:avLst/>
          </a:prstGeom>
        </p:spPr>
        <p:txBody>
          <a:bodyPr wrap="square">
            <a:spAutoFit/>
          </a:bodyPr>
          <a:lstStyle/>
          <a:p>
            <a:pPr algn="r">
              <a:lnSpc>
                <a:spcPct val="120000"/>
              </a:lnSpc>
            </a:pPr>
            <a:r>
              <a:rPr lang="en-US" altLang="zh-CN" sz="1200" dirty="0">
                <a:solidFill>
                  <a:schemeClr val="bg1"/>
                </a:solidFill>
                <a:latin typeface="+mn-ea"/>
              </a:rPr>
              <a:t>Experience as to your and sol reference to your a prudence.</a:t>
            </a:r>
          </a:p>
        </p:txBody>
      </p:sp>
      <p:sp>
        <p:nvSpPr>
          <p:cNvPr id="75" name="左中括号 74"/>
          <p:cNvSpPr/>
          <p:nvPr/>
        </p:nvSpPr>
        <p:spPr>
          <a:xfrm rot="16200000">
            <a:off x="6039709" y="2654740"/>
            <a:ext cx="142233" cy="2791936"/>
          </a:xfrm>
          <a:prstGeom prst="leftBracket">
            <a:avLst>
              <a:gd name="adj" fmla="val 11562"/>
            </a:avLst>
          </a:prstGeom>
          <a:ln w="127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6" name="等腰三角形 75"/>
          <p:cNvSpPr/>
          <p:nvPr/>
        </p:nvSpPr>
        <p:spPr>
          <a:xfrm flipV="1">
            <a:off x="6020665" y="4518290"/>
            <a:ext cx="180320" cy="155448"/>
          </a:xfrm>
          <a:prstGeom prst="triangle">
            <a:avLst/>
          </a:prstGeom>
          <a:gradFill flip="none" rotWithShape="1">
            <a:gsLst>
              <a:gs pos="0">
                <a:schemeClr val="bg1"/>
              </a:gs>
              <a:gs pos="36000">
                <a:schemeClr val="bg1"/>
              </a:gs>
              <a:gs pos="100000">
                <a:srgbClr val="C7C7C7"/>
              </a:gs>
            </a:gsLst>
            <a:lin ang="13500000" scaled="1"/>
            <a:tileRect/>
          </a:gradFill>
          <a:ln w="6350">
            <a:solidFill>
              <a:schemeClr val="bg1"/>
            </a:solidFill>
          </a:ln>
          <a:effectLst>
            <a:outerShdw blurRad="419100" dist="177800" dir="270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5928794" y="4993799"/>
            <a:ext cx="364062" cy="364062"/>
          </a:xfrm>
          <a:prstGeom prst="roundRect">
            <a:avLst>
              <a:gd name="adj" fmla="val 596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77"/>
          <p:cNvSpPr txBox="1"/>
          <p:nvPr/>
        </p:nvSpPr>
        <p:spPr>
          <a:xfrm>
            <a:off x="4800718" y="5462972"/>
            <a:ext cx="2600738" cy="338554"/>
          </a:xfrm>
          <a:prstGeom prst="rect">
            <a:avLst/>
          </a:prstGeom>
          <a:noFill/>
        </p:spPr>
        <p:txBody>
          <a:bodyPr wrap="square" rtlCol="0">
            <a:spAutoFit/>
          </a:bodyPr>
          <a:lstStyle/>
          <a:p>
            <a:pPr algn="ctr"/>
            <a:r>
              <a:rPr lang="en-US" altLang="zh-CN" sz="1600" dirty="0">
                <a:solidFill>
                  <a:schemeClr val="bg1"/>
                </a:solidFill>
                <a:latin typeface="+mj-lt"/>
              </a:rPr>
              <a:t>Photoshop Cs6</a:t>
            </a:r>
          </a:p>
        </p:txBody>
      </p:sp>
      <p:sp>
        <p:nvSpPr>
          <p:cNvPr id="79" name="矩形 78"/>
          <p:cNvSpPr/>
          <p:nvPr/>
        </p:nvSpPr>
        <p:spPr>
          <a:xfrm>
            <a:off x="3668160" y="5756749"/>
            <a:ext cx="4862750" cy="535531"/>
          </a:xfrm>
          <a:prstGeom prst="rect">
            <a:avLst/>
          </a:prstGeom>
        </p:spPr>
        <p:txBody>
          <a:bodyPr wrap="square">
            <a:spAutoFit/>
          </a:bodyPr>
          <a:lstStyle/>
          <a:p>
            <a:pPr algn="ctr">
              <a:lnSpc>
                <a:spcPct val="120000"/>
              </a:lnSpc>
            </a:pPr>
            <a:r>
              <a:rPr lang="en-US" altLang="zh-CN" sz="1200" dirty="0">
                <a:solidFill>
                  <a:schemeClr val="bg1"/>
                </a:solidFill>
                <a:latin typeface="+mn-ea"/>
              </a:rPr>
              <a:t>Experience as your and sol reference to your , a prudence as you brother and hope as your sentry. </a:t>
            </a:r>
          </a:p>
        </p:txBody>
      </p:sp>
      <p:grpSp>
        <p:nvGrpSpPr>
          <p:cNvPr id="80" name="组合 79"/>
          <p:cNvGrpSpPr/>
          <p:nvPr/>
        </p:nvGrpSpPr>
        <p:grpSpPr>
          <a:xfrm>
            <a:off x="5993188" y="5100886"/>
            <a:ext cx="235274" cy="172950"/>
            <a:chOff x="5373688" y="3252788"/>
            <a:chExt cx="479425" cy="352426"/>
          </a:xfrm>
          <a:solidFill>
            <a:schemeClr val="accent1"/>
          </a:solidFill>
        </p:grpSpPr>
        <p:sp>
          <p:nvSpPr>
            <p:cNvPr id="81" name="Freeform 106"/>
            <p:cNvSpPr>
              <a:spLocks noEditPoints="1"/>
            </p:cNvSpPr>
            <p:nvPr/>
          </p:nvSpPr>
          <p:spPr bwMode="auto">
            <a:xfrm>
              <a:off x="5373688" y="3365501"/>
              <a:ext cx="330200" cy="239713"/>
            </a:xfrm>
            <a:custGeom>
              <a:avLst/>
              <a:gdLst>
                <a:gd name="T0" fmla="*/ 29 w 88"/>
                <a:gd name="T1" fmla="*/ 0 h 64"/>
                <a:gd name="T2" fmla="*/ 10 w 88"/>
                <a:gd name="T3" fmla="*/ 0 h 64"/>
                <a:gd name="T4" fmla="*/ 10 w 88"/>
                <a:gd name="T5" fmla="*/ 5 h 64"/>
                <a:gd name="T6" fmla="*/ 0 w 88"/>
                <a:gd name="T7" fmla="*/ 5 h 64"/>
                <a:gd name="T8" fmla="*/ 0 w 88"/>
                <a:gd name="T9" fmla="*/ 64 h 64"/>
                <a:gd name="T10" fmla="*/ 88 w 88"/>
                <a:gd name="T11" fmla="*/ 64 h 64"/>
                <a:gd name="T12" fmla="*/ 88 w 88"/>
                <a:gd name="T13" fmla="*/ 5 h 64"/>
                <a:gd name="T14" fmla="*/ 29 w 88"/>
                <a:gd name="T15" fmla="*/ 5 h 64"/>
                <a:gd name="T16" fmla="*/ 29 w 88"/>
                <a:gd name="T17" fmla="*/ 0 h 64"/>
                <a:gd name="T18" fmla="*/ 59 w 88"/>
                <a:gd name="T19" fmla="*/ 15 h 64"/>
                <a:gd name="T20" fmla="*/ 78 w 88"/>
                <a:gd name="T21" fmla="*/ 35 h 64"/>
                <a:gd name="T22" fmla="*/ 59 w 88"/>
                <a:gd name="T23" fmla="*/ 54 h 64"/>
                <a:gd name="T24" fmla="*/ 39 w 88"/>
                <a:gd name="T25" fmla="*/ 35 h 64"/>
                <a:gd name="T26" fmla="*/ 59 w 88"/>
                <a:gd name="T27" fmla="*/ 15 h 64"/>
                <a:gd name="T28" fmla="*/ 29 w 88"/>
                <a:gd name="T29" fmla="*/ 25 h 64"/>
                <a:gd name="T30" fmla="*/ 10 w 88"/>
                <a:gd name="T31" fmla="*/ 25 h 64"/>
                <a:gd name="T32" fmla="*/ 10 w 88"/>
                <a:gd name="T33" fmla="*/ 15 h 64"/>
                <a:gd name="T34" fmla="*/ 29 w 88"/>
                <a:gd name="T35" fmla="*/ 15 h 64"/>
                <a:gd name="T36" fmla="*/ 29 w 88"/>
                <a:gd name="T37" fmla="*/ 2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64">
                  <a:moveTo>
                    <a:pt x="29" y="0"/>
                  </a:moveTo>
                  <a:cubicBezTo>
                    <a:pt x="10" y="0"/>
                    <a:pt x="10" y="0"/>
                    <a:pt x="10" y="0"/>
                  </a:cubicBezTo>
                  <a:cubicBezTo>
                    <a:pt x="10" y="5"/>
                    <a:pt x="10" y="5"/>
                    <a:pt x="10" y="5"/>
                  </a:cubicBezTo>
                  <a:cubicBezTo>
                    <a:pt x="0" y="5"/>
                    <a:pt x="0" y="5"/>
                    <a:pt x="0" y="5"/>
                  </a:cubicBezTo>
                  <a:cubicBezTo>
                    <a:pt x="0" y="64"/>
                    <a:pt x="0" y="64"/>
                    <a:pt x="0" y="64"/>
                  </a:cubicBezTo>
                  <a:cubicBezTo>
                    <a:pt x="88" y="64"/>
                    <a:pt x="88" y="64"/>
                    <a:pt x="88" y="64"/>
                  </a:cubicBezTo>
                  <a:cubicBezTo>
                    <a:pt x="88" y="5"/>
                    <a:pt x="88" y="5"/>
                    <a:pt x="88" y="5"/>
                  </a:cubicBezTo>
                  <a:cubicBezTo>
                    <a:pt x="29" y="5"/>
                    <a:pt x="29" y="5"/>
                    <a:pt x="29" y="5"/>
                  </a:cubicBezTo>
                  <a:lnTo>
                    <a:pt x="29" y="0"/>
                  </a:lnTo>
                  <a:close/>
                  <a:moveTo>
                    <a:pt x="59" y="15"/>
                  </a:moveTo>
                  <a:cubicBezTo>
                    <a:pt x="70" y="15"/>
                    <a:pt x="78" y="24"/>
                    <a:pt x="78" y="35"/>
                  </a:cubicBezTo>
                  <a:cubicBezTo>
                    <a:pt x="78" y="46"/>
                    <a:pt x="70" y="54"/>
                    <a:pt x="59" y="54"/>
                  </a:cubicBezTo>
                  <a:cubicBezTo>
                    <a:pt x="48" y="54"/>
                    <a:pt x="39" y="46"/>
                    <a:pt x="39" y="35"/>
                  </a:cubicBezTo>
                  <a:cubicBezTo>
                    <a:pt x="39" y="24"/>
                    <a:pt x="48" y="15"/>
                    <a:pt x="59" y="15"/>
                  </a:cubicBezTo>
                  <a:close/>
                  <a:moveTo>
                    <a:pt x="29" y="25"/>
                  </a:moveTo>
                  <a:cubicBezTo>
                    <a:pt x="10" y="25"/>
                    <a:pt x="10" y="25"/>
                    <a:pt x="10" y="25"/>
                  </a:cubicBezTo>
                  <a:cubicBezTo>
                    <a:pt x="10" y="15"/>
                    <a:pt x="10" y="15"/>
                    <a:pt x="10" y="15"/>
                  </a:cubicBezTo>
                  <a:cubicBezTo>
                    <a:pt x="29" y="15"/>
                    <a:pt x="29" y="15"/>
                    <a:pt x="29" y="15"/>
                  </a:cubicBezTo>
                  <a:lnTo>
                    <a:pt x="29"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Oval 107"/>
            <p:cNvSpPr>
              <a:spLocks noChangeArrowheads="1"/>
            </p:cNvSpPr>
            <p:nvPr/>
          </p:nvSpPr>
          <p:spPr bwMode="auto">
            <a:xfrm>
              <a:off x="5557838" y="3459163"/>
              <a:ext cx="71438"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108"/>
            <p:cNvSpPr>
              <a:spLocks/>
            </p:cNvSpPr>
            <p:nvPr/>
          </p:nvSpPr>
          <p:spPr bwMode="auto">
            <a:xfrm>
              <a:off x="5553075" y="3252788"/>
              <a:ext cx="300038" cy="307975"/>
            </a:xfrm>
            <a:custGeom>
              <a:avLst/>
              <a:gdLst>
                <a:gd name="T0" fmla="*/ 26 w 189"/>
                <a:gd name="T1" fmla="*/ 0 h 194"/>
                <a:gd name="T2" fmla="*/ 0 w 189"/>
                <a:gd name="T3" fmla="*/ 59 h 194"/>
                <a:gd name="T4" fmla="*/ 24 w 189"/>
                <a:gd name="T5" fmla="*/ 59 h 194"/>
                <a:gd name="T6" fmla="*/ 38 w 189"/>
                <a:gd name="T7" fmla="*/ 26 h 194"/>
                <a:gd name="T8" fmla="*/ 163 w 189"/>
                <a:gd name="T9" fmla="*/ 78 h 194"/>
                <a:gd name="T10" fmla="*/ 126 w 189"/>
                <a:gd name="T11" fmla="*/ 168 h 194"/>
                <a:gd name="T12" fmla="*/ 118 w 189"/>
                <a:gd name="T13" fmla="*/ 163 h 194"/>
                <a:gd name="T14" fmla="*/ 118 w 189"/>
                <a:gd name="T15" fmla="*/ 184 h 194"/>
                <a:gd name="T16" fmla="*/ 137 w 189"/>
                <a:gd name="T17" fmla="*/ 194 h 194"/>
                <a:gd name="T18" fmla="*/ 189 w 189"/>
                <a:gd name="T19" fmla="*/ 68 h 194"/>
                <a:gd name="T20" fmla="*/ 26 w 189"/>
                <a:gd name="T2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 h="194">
                  <a:moveTo>
                    <a:pt x="26" y="0"/>
                  </a:moveTo>
                  <a:lnTo>
                    <a:pt x="0" y="59"/>
                  </a:lnTo>
                  <a:lnTo>
                    <a:pt x="24" y="59"/>
                  </a:lnTo>
                  <a:lnTo>
                    <a:pt x="38" y="26"/>
                  </a:lnTo>
                  <a:lnTo>
                    <a:pt x="163" y="78"/>
                  </a:lnTo>
                  <a:lnTo>
                    <a:pt x="126" y="168"/>
                  </a:lnTo>
                  <a:lnTo>
                    <a:pt x="118" y="163"/>
                  </a:lnTo>
                  <a:lnTo>
                    <a:pt x="118" y="184"/>
                  </a:lnTo>
                  <a:lnTo>
                    <a:pt x="137" y="194"/>
                  </a:lnTo>
                  <a:lnTo>
                    <a:pt x="189" y="68"/>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5" name="文本框 44"/>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46" name="矩形 45"/>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50" name="圆角矩形 49"/>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04</a:t>
            </a:r>
            <a:endParaRPr lang="zh-CN" altLang="en-US" sz="3200" dirty="0">
              <a:solidFill>
                <a:schemeClr val="accent2"/>
              </a:solidFill>
            </a:endParaRPr>
          </a:p>
        </p:txBody>
      </p:sp>
    </p:spTree>
    <p:extLst>
      <p:ext uri="{BB962C8B-B14F-4D97-AF65-F5344CB8AC3E}">
        <p14:creationId xmlns:p14="http://schemas.microsoft.com/office/powerpoint/2010/main" val="251060188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wipe(left)">
                                      <p:cBhvr>
                                        <p:cTn id="10" dur="1000"/>
                                        <p:tgtEl>
                                          <p:spTgt spid="4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50"/>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50"/>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55"/>
                                        </p:tgtEl>
                                        <p:attrNameLst>
                                          <p:attrName>style.visibility</p:attrName>
                                        </p:attrNameLst>
                                      </p:cBhvr>
                                      <p:to>
                                        <p:strVal val="visible"/>
                                      </p:to>
                                    </p:set>
                                    <p:animEffect transition="in" filter="fade">
                                      <p:cBhvr>
                                        <p:cTn id="20" dur="500"/>
                                        <p:tgtEl>
                                          <p:spTgt spid="55"/>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55"/>
                                        </p:tgtEl>
                                        <p:attrNameLst>
                                          <p:attrName>ppt_x</p:attrName>
                                          <p:attrName>ppt_y</p:attrName>
                                        </p:attrNameLst>
                                      </p:cBhvr>
                                      <p:rCtr x="0" y="-1921"/>
                                    </p:animMotion>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64" presetClass="path" presetSubtype="0" decel="30000" fill="hold" nodeType="withEffect">
                                  <p:stCondLst>
                                    <p:cond delay="0"/>
                                  </p:stCondLst>
                                  <p:childTnLst>
                                    <p:animMotion origin="layout" path="M 5E-6 0.03889 L 5E-6 -0.14815 " pathEditMode="relative" rAng="0" ptsTypes="AA">
                                      <p:cBhvr>
                                        <p:cTn id="27" dur="750" spd="-100000" fill="hold"/>
                                        <p:tgtEl>
                                          <p:spTgt spid="13"/>
                                        </p:tgtEl>
                                        <p:attrNameLst>
                                          <p:attrName>ppt_x</p:attrName>
                                          <p:attrName>ppt_y</p:attrName>
                                        </p:attrNameLst>
                                      </p:cBhvr>
                                      <p:rCtr x="0" y="-9352"/>
                                    </p:animMotion>
                                  </p:childTnLst>
                                </p:cTn>
                              </p:par>
                              <p:par>
                                <p:cTn id="28" presetID="64" presetClass="path" presetSubtype="0" accel="30000" decel="30000" fill="hold" nodeType="withEffect">
                                  <p:stCondLst>
                                    <p:cond delay="750"/>
                                  </p:stCondLst>
                                  <p:childTnLst>
                                    <p:animMotion origin="layout" path="M 5E-6 0.03843 L 5E-6 -2.22222E-6 " pathEditMode="relative" rAng="0" ptsTypes="AA">
                                      <p:cBhvr>
                                        <p:cTn id="29" dur="750" fill="hold"/>
                                        <p:tgtEl>
                                          <p:spTgt spid="13"/>
                                        </p:tgtEl>
                                        <p:attrNameLst>
                                          <p:attrName>ppt_x</p:attrName>
                                          <p:attrName>ppt_y</p:attrName>
                                        </p:attrNameLst>
                                      </p:cBhvr>
                                      <p:rCtr x="0" y="-1921"/>
                                    </p:animMotion>
                                  </p:childTnLst>
                                </p:cTn>
                              </p:par>
                              <p:par>
                                <p:cTn id="30" presetID="10"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42" presetClass="path" presetSubtype="0" decel="30000" fill="hold" nodeType="withEffect">
                                  <p:stCondLst>
                                    <p:cond delay="0"/>
                                  </p:stCondLst>
                                  <p:childTnLst>
                                    <p:animMotion origin="layout" path="M 3.125E-6 -0.03981 L 3.125E-6 0.14815 " pathEditMode="relative" rAng="0" ptsTypes="AA">
                                      <p:cBhvr>
                                        <p:cTn id="34" dur="750" spd="-100000" fill="hold"/>
                                        <p:tgtEl>
                                          <p:spTgt spid="16"/>
                                        </p:tgtEl>
                                        <p:attrNameLst>
                                          <p:attrName>ppt_x</p:attrName>
                                          <p:attrName>ppt_y</p:attrName>
                                        </p:attrNameLst>
                                      </p:cBhvr>
                                      <p:rCtr x="0" y="9398"/>
                                    </p:animMotion>
                                  </p:childTnLst>
                                </p:cTn>
                              </p:par>
                              <p:par>
                                <p:cTn id="35" presetID="42" presetClass="path" presetSubtype="0" accel="30000" decel="30000" fill="hold" nodeType="withEffect">
                                  <p:stCondLst>
                                    <p:cond delay="750"/>
                                  </p:stCondLst>
                                  <p:childTnLst>
                                    <p:animMotion origin="layout" path="M 3.125E-6 -0.03981 L 3.125E-6 -3.7037E-6 " pathEditMode="relative" rAng="0" ptsTypes="AA">
                                      <p:cBhvr>
                                        <p:cTn id="36" dur="750" fill="hold"/>
                                        <p:tgtEl>
                                          <p:spTgt spid="16"/>
                                        </p:tgtEl>
                                        <p:attrNameLst>
                                          <p:attrName>ppt_x</p:attrName>
                                          <p:attrName>ppt_y</p:attrName>
                                        </p:attrNameLst>
                                      </p:cBhvr>
                                      <p:rCtr x="0" y="1991"/>
                                    </p:animMotion>
                                  </p:childTnLst>
                                </p:cTn>
                              </p:par>
                              <p:par>
                                <p:cTn id="37" presetID="53" presetClass="entr" presetSubtype="16" fill="hold" grpId="0" nodeType="withEffect">
                                  <p:stCondLst>
                                    <p:cond delay="1250"/>
                                  </p:stCondLst>
                                  <p:childTnLst>
                                    <p:set>
                                      <p:cBhvr>
                                        <p:cTn id="38" dur="1" fill="hold">
                                          <p:stCondLst>
                                            <p:cond delay="0"/>
                                          </p:stCondLst>
                                        </p:cTn>
                                        <p:tgtEl>
                                          <p:spTgt spid="22"/>
                                        </p:tgtEl>
                                        <p:attrNameLst>
                                          <p:attrName>style.visibility</p:attrName>
                                        </p:attrNameLst>
                                      </p:cBhvr>
                                      <p:to>
                                        <p:strVal val="visible"/>
                                      </p:to>
                                    </p:set>
                                    <p:anim calcmode="lin" valueType="num">
                                      <p:cBhvr>
                                        <p:cTn id="39" dur="750" fill="hold"/>
                                        <p:tgtEl>
                                          <p:spTgt spid="22"/>
                                        </p:tgtEl>
                                        <p:attrNameLst>
                                          <p:attrName>ppt_w</p:attrName>
                                        </p:attrNameLst>
                                      </p:cBhvr>
                                      <p:tavLst>
                                        <p:tav tm="0">
                                          <p:val>
                                            <p:fltVal val="0"/>
                                          </p:val>
                                        </p:tav>
                                        <p:tav tm="100000">
                                          <p:val>
                                            <p:strVal val="#ppt_w"/>
                                          </p:val>
                                        </p:tav>
                                      </p:tavLst>
                                    </p:anim>
                                    <p:anim calcmode="lin" valueType="num">
                                      <p:cBhvr>
                                        <p:cTn id="40" dur="750" fill="hold"/>
                                        <p:tgtEl>
                                          <p:spTgt spid="22"/>
                                        </p:tgtEl>
                                        <p:attrNameLst>
                                          <p:attrName>ppt_h</p:attrName>
                                        </p:attrNameLst>
                                      </p:cBhvr>
                                      <p:tavLst>
                                        <p:tav tm="0">
                                          <p:val>
                                            <p:fltVal val="0"/>
                                          </p:val>
                                        </p:tav>
                                        <p:tav tm="100000">
                                          <p:val>
                                            <p:strVal val="#ppt_h"/>
                                          </p:val>
                                        </p:tav>
                                      </p:tavLst>
                                    </p:anim>
                                    <p:animEffect transition="in" filter="fade">
                                      <p:cBhvr>
                                        <p:cTn id="41" dur="750"/>
                                        <p:tgtEl>
                                          <p:spTgt spid="22"/>
                                        </p:tgtEl>
                                      </p:cBhvr>
                                    </p:animEffect>
                                  </p:childTnLst>
                                </p:cTn>
                              </p:par>
                              <p:par>
                                <p:cTn id="42" presetID="53" presetClass="entr" presetSubtype="16" fill="hold" grpId="0" nodeType="withEffect">
                                  <p:stCondLst>
                                    <p:cond delay="1250"/>
                                  </p:stCondLst>
                                  <p:childTnLst>
                                    <p:set>
                                      <p:cBhvr>
                                        <p:cTn id="43" dur="1" fill="hold">
                                          <p:stCondLst>
                                            <p:cond delay="0"/>
                                          </p:stCondLst>
                                        </p:cTn>
                                        <p:tgtEl>
                                          <p:spTgt spid="23"/>
                                        </p:tgtEl>
                                        <p:attrNameLst>
                                          <p:attrName>style.visibility</p:attrName>
                                        </p:attrNameLst>
                                      </p:cBhvr>
                                      <p:to>
                                        <p:strVal val="visible"/>
                                      </p:to>
                                    </p:set>
                                    <p:anim calcmode="lin" valueType="num">
                                      <p:cBhvr>
                                        <p:cTn id="44" dur="750" fill="hold"/>
                                        <p:tgtEl>
                                          <p:spTgt spid="23"/>
                                        </p:tgtEl>
                                        <p:attrNameLst>
                                          <p:attrName>ppt_w</p:attrName>
                                        </p:attrNameLst>
                                      </p:cBhvr>
                                      <p:tavLst>
                                        <p:tav tm="0">
                                          <p:val>
                                            <p:fltVal val="0"/>
                                          </p:val>
                                        </p:tav>
                                        <p:tav tm="100000">
                                          <p:val>
                                            <p:strVal val="#ppt_w"/>
                                          </p:val>
                                        </p:tav>
                                      </p:tavLst>
                                    </p:anim>
                                    <p:anim calcmode="lin" valueType="num">
                                      <p:cBhvr>
                                        <p:cTn id="45" dur="750" fill="hold"/>
                                        <p:tgtEl>
                                          <p:spTgt spid="23"/>
                                        </p:tgtEl>
                                        <p:attrNameLst>
                                          <p:attrName>ppt_h</p:attrName>
                                        </p:attrNameLst>
                                      </p:cBhvr>
                                      <p:tavLst>
                                        <p:tav tm="0">
                                          <p:val>
                                            <p:fltVal val="0"/>
                                          </p:val>
                                        </p:tav>
                                        <p:tav tm="100000">
                                          <p:val>
                                            <p:strVal val="#ppt_h"/>
                                          </p:val>
                                        </p:tav>
                                      </p:tavLst>
                                    </p:anim>
                                    <p:animEffect transition="in" filter="fade">
                                      <p:cBhvr>
                                        <p:cTn id="46" dur="750"/>
                                        <p:tgtEl>
                                          <p:spTgt spid="23"/>
                                        </p:tgtEl>
                                      </p:cBhvr>
                                    </p:animEffect>
                                  </p:childTnLst>
                                </p:cTn>
                              </p:par>
                              <p:par>
                                <p:cTn id="47" presetID="22" presetClass="entr" presetSubtype="2" fill="hold" grpId="0" nodeType="withEffect">
                                  <p:stCondLst>
                                    <p:cond delay="1250"/>
                                  </p:stCondLst>
                                  <p:childTnLst>
                                    <p:set>
                                      <p:cBhvr>
                                        <p:cTn id="48" dur="1" fill="hold">
                                          <p:stCondLst>
                                            <p:cond delay="0"/>
                                          </p:stCondLst>
                                        </p:cTn>
                                        <p:tgtEl>
                                          <p:spTgt spid="54"/>
                                        </p:tgtEl>
                                        <p:attrNameLst>
                                          <p:attrName>style.visibility</p:attrName>
                                        </p:attrNameLst>
                                      </p:cBhvr>
                                      <p:to>
                                        <p:strVal val="visible"/>
                                      </p:to>
                                    </p:set>
                                    <p:animEffect transition="in" filter="wipe(right)">
                                      <p:cBhvr>
                                        <p:cTn id="49" dur="750"/>
                                        <p:tgtEl>
                                          <p:spTgt spid="54"/>
                                        </p:tgtEl>
                                      </p:cBhvr>
                                    </p:animEffect>
                                  </p:childTnLst>
                                </p:cTn>
                              </p:par>
                              <p:par>
                                <p:cTn id="50" presetID="22" presetClass="entr" presetSubtype="8" fill="hold" grpId="0" nodeType="withEffect">
                                  <p:stCondLst>
                                    <p:cond delay="1250"/>
                                  </p:stCondLst>
                                  <p:childTnLst>
                                    <p:set>
                                      <p:cBhvr>
                                        <p:cTn id="51" dur="1" fill="hold">
                                          <p:stCondLst>
                                            <p:cond delay="0"/>
                                          </p:stCondLst>
                                        </p:cTn>
                                        <p:tgtEl>
                                          <p:spTgt spid="35"/>
                                        </p:tgtEl>
                                        <p:attrNameLst>
                                          <p:attrName>style.visibility</p:attrName>
                                        </p:attrNameLst>
                                      </p:cBhvr>
                                      <p:to>
                                        <p:strVal val="visible"/>
                                      </p:to>
                                    </p:set>
                                    <p:animEffect transition="in" filter="wipe(left)">
                                      <p:cBhvr>
                                        <p:cTn id="52" dur="750"/>
                                        <p:tgtEl>
                                          <p:spTgt spid="35"/>
                                        </p:tgtEl>
                                      </p:cBhvr>
                                    </p:animEffect>
                                  </p:childTnLst>
                                </p:cTn>
                              </p:par>
                              <p:par>
                                <p:cTn id="53" presetID="53" presetClass="entr" presetSubtype="16" fill="hold" grpId="0" nodeType="withEffect">
                                  <p:stCondLst>
                                    <p:cond delay="1250"/>
                                  </p:stCondLst>
                                  <p:childTnLst>
                                    <p:set>
                                      <p:cBhvr>
                                        <p:cTn id="54" dur="1" fill="hold">
                                          <p:stCondLst>
                                            <p:cond delay="0"/>
                                          </p:stCondLst>
                                        </p:cTn>
                                        <p:tgtEl>
                                          <p:spTgt spid="37"/>
                                        </p:tgtEl>
                                        <p:attrNameLst>
                                          <p:attrName>style.visibility</p:attrName>
                                        </p:attrNameLst>
                                      </p:cBhvr>
                                      <p:to>
                                        <p:strVal val="visible"/>
                                      </p:to>
                                    </p:set>
                                    <p:anim calcmode="lin" valueType="num">
                                      <p:cBhvr>
                                        <p:cTn id="55" dur="750" fill="hold"/>
                                        <p:tgtEl>
                                          <p:spTgt spid="37"/>
                                        </p:tgtEl>
                                        <p:attrNameLst>
                                          <p:attrName>ppt_w</p:attrName>
                                        </p:attrNameLst>
                                      </p:cBhvr>
                                      <p:tavLst>
                                        <p:tav tm="0">
                                          <p:val>
                                            <p:fltVal val="0"/>
                                          </p:val>
                                        </p:tav>
                                        <p:tav tm="100000">
                                          <p:val>
                                            <p:strVal val="#ppt_w"/>
                                          </p:val>
                                        </p:tav>
                                      </p:tavLst>
                                    </p:anim>
                                    <p:anim calcmode="lin" valueType="num">
                                      <p:cBhvr>
                                        <p:cTn id="56" dur="750" fill="hold"/>
                                        <p:tgtEl>
                                          <p:spTgt spid="37"/>
                                        </p:tgtEl>
                                        <p:attrNameLst>
                                          <p:attrName>ppt_h</p:attrName>
                                        </p:attrNameLst>
                                      </p:cBhvr>
                                      <p:tavLst>
                                        <p:tav tm="0">
                                          <p:val>
                                            <p:fltVal val="0"/>
                                          </p:val>
                                        </p:tav>
                                        <p:tav tm="100000">
                                          <p:val>
                                            <p:strVal val="#ppt_h"/>
                                          </p:val>
                                        </p:tav>
                                      </p:tavLst>
                                    </p:anim>
                                    <p:animEffect transition="in" filter="fade">
                                      <p:cBhvr>
                                        <p:cTn id="57" dur="750"/>
                                        <p:tgtEl>
                                          <p:spTgt spid="37"/>
                                        </p:tgtEl>
                                      </p:cBhvr>
                                    </p:animEffect>
                                  </p:childTnLst>
                                </p:cTn>
                              </p:par>
                              <p:par>
                                <p:cTn id="58" presetID="53" presetClass="entr" presetSubtype="16" fill="hold" grpId="0" nodeType="withEffect">
                                  <p:stCondLst>
                                    <p:cond delay="1250"/>
                                  </p:stCondLst>
                                  <p:childTnLst>
                                    <p:set>
                                      <p:cBhvr>
                                        <p:cTn id="59" dur="1" fill="hold">
                                          <p:stCondLst>
                                            <p:cond delay="0"/>
                                          </p:stCondLst>
                                        </p:cTn>
                                        <p:tgtEl>
                                          <p:spTgt spid="47"/>
                                        </p:tgtEl>
                                        <p:attrNameLst>
                                          <p:attrName>style.visibility</p:attrName>
                                        </p:attrNameLst>
                                      </p:cBhvr>
                                      <p:to>
                                        <p:strVal val="visible"/>
                                      </p:to>
                                    </p:set>
                                    <p:anim calcmode="lin" valueType="num">
                                      <p:cBhvr>
                                        <p:cTn id="60" dur="750" fill="hold"/>
                                        <p:tgtEl>
                                          <p:spTgt spid="47"/>
                                        </p:tgtEl>
                                        <p:attrNameLst>
                                          <p:attrName>ppt_w</p:attrName>
                                        </p:attrNameLst>
                                      </p:cBhvr>
                                      <p:tavLst>
                                        <p:tav tm="0">
                                          <p:val>
                                            <p:fltVal val="0"/>
                                          </p:val>
                                        </p:tav>
                                        <p:tav tm="100000">
                                          <p:val>
                                            <p:strVal val="#ppt_w"/>
                                          </p:val>
                                        </p:tav>
                                      </p:tavLst>
                                    </p:anim>
                                    <p:anim calcmode="lin" valueType="num">
                                      <p:cBhvr>
                                        <p:cTn id="61" dur="750" fill="hold"/>
                                        <p:tgtEl>
                                          <p:spTgt spid="47"/>
                                        </p:tgtEl>
                                        <p:attrNameLst>
                                          <p:attrName>ppt_h</p:attrName>
                                        </p:attrNameLst>
                                      </p:cBhvr>
                                      <p:tavLst>
                                        <p:tav tm="0">
                                          <p:val>
                                            <p:fltVal val="0"/>
                                          </p:val>
                                        </p:tav>
                                        <p:tav tm="100000">
                                          <p:val>
                                            <p:strVal val="#ppt_h"/>
                                          </p:val>
                                        </p:tav>
                                      </p:tavLst>
                                    </p:anim>
                                    <p:animEffect transition="in" filter="fade">
                                      <p:cBhvr>
                                        <p:cTn id="62" dur="750"/>
                                        <p:tgtEl>
                                          <p:spTgt spid="47"/>
                                        </p:tgtEl>
                                      </p:cBhvr>
                                    </p:animEffect>
                                  </p:childTnLst>
                                </p:cTn>
                              </p:par>
                              <p:par>
                                <p:cTn id="63" presetID="53" presetClass="entr" presetSubtype="16" fill="hold" grpId="0" nodeType="withEffect">
                                  <p:stCondLst>
                                    <p:cond delay="1250"/>
                                  </p:stCondLst>
                                  <p:childTnLst>
                                    <p:set>
                                      <p:cBhvr>
                                        <p:cTn id="64" dur="1" fill="hold">
                                          <p:stCondLst>
                                            <p:cond delay="0"/>
                                          </p:stCondLst>
                                        </p:cTn>
                                        <p:tgtEl>
                                          <p:spTgt spid="51"/>
                                        </p:tgtEl>
                                        <p:attrNameLst>
                                          <p:attrName>style.visibility</p:attrName>
                                        </p:attrNameLst>
                                      </p:cBhvr>
                                      <p:to>
                                        <p:strVal val="visible"/>
                                      </p:to>
                                    </p:set>
                                    <p:anim calcmode="lin" valueType="num">
                                      <p:cBhvr>
                                        <p:cTn id="65" dur="750" fill="hold"/>
                                        <p:tgtEl>
                                          <p:spTgt spid="51"/>
                                        </p:tgtEl>
                                        <p:attrNameLst>
                                          <p:attrName>ppt_w</p:attrName>
                                        </p:attrNameLst>
                                      </p:cBhvr>
                                      <p:tavLst>
                                        <p:tav tm="0">
                                          <p:val>
                                            <p:fltVal val="0"/>
                                          </p:val>
                                        </p:tav>
                                        <p:tav tm="100000">
                                          <p:val>
                                            <p:strVal val="#ppt_w"/>
                                          </p:val>
                                        </p:tav>
                                      </p:tavLst>
                                    </p:anim>
                                    <p:anim calcmode="lin" valueType="num">
                                      <p:cBhvr>
                                        <p:cTn id="66" dur="750" fill="hold"/>
                                        <p:tgtEl>
                                          <p:spTgt spid="51"/>
                                        </p:tgtEl>
                                        <p:attrNameLst>
                                          <p:attrName>ppt_h</p:attrName>
                                        </p:attrNameLst>
                                      </p:cBhvr>
                                      <p:tavLst>
                                        <p:tav tm="0">
                                          <p:val>
                                            <p:fltVal val="0"/>
                                          </p:val>
                                        </p:tav>
                                        <p:tav tm="100000">
                                          <p:val>
                                            <p:strVal val="#ppt_h"/>
                                          </p:val>
                                        </p:tav>
                                      </p:tavLst>
                                    </p:anim>
                                    <p:animEffect transition="in" filter="fade">
                                      <p:cBhvr>
                                        <p:cTn id="67" dur="750"/>
                                        <p:tgtEl>
                                          <p:spTgt spid="51"/>
                                        </p:tgtEl>
                                      </p:cBhvr>
                                    </p:animEffect>
                                  </p:childTnLst>
                                </p:cTn>
                              </p:par>
                              <p:par>
                                <p:cTn id="68" presetID="53" presetClass="entr" presetSubtype="16" fill="hold" grpId="0" nodeType="withEffect">
                                  <p:stCondLst>
                                    <p:cond delay="1250"/>
                                  </p:stCondLst>
                                  <p:childTnLst>
                                    <p:set>
                                      <p:cBhvr>
                                        <p:cTn id="69" dur="1" fill="hold">
                                          <p:stCondLst>
                                            <p:cond delay="0"/>
                                          </p:stCondLst>
                                        </p:cTn>
                                        <p:tgtEl>
                                          <p:spTgt spid="57"/>
                                        </p:tgtEl>
                                        <p:attrNameLst>
                                          <p:attrName>style.visibility</p:attrName>
                                        </p:attrNameLst>
                                      </p:cBhvr>
                                      <p:to>
                                        <p:strVal val="visible"/>
                                      </p:to>
                                    </p:set>
                                    <p:anim calcmode="lin" valueType="num">
                                      <p:cBhvr>
                                        <p:cTn id="70" dur="750" fill="hold"/>
                                        <p:tgtEl>
                                          <p:spTgt spid="57"/>
                                        </p:tgtEl>
                                        <p:attrNameLst>
                                          <p:attrName>ppt_w</p:attrName>
                                        </p:attrNameLst>
                                      </p:cBhvr>
                                      <p:tavLst>
                                        <p:tav tm="0">
                                          <p:val>
                                            <p:fltVal val="0"/>
                                          </p:val>
                                        </p:tav>
                                        <p:tav tm="100000">
                                          <p:val>
                                            <p:strVal val="#ppt_w"/>
                                          </p:val>
                                        </p:tav>
                                      </p:tavLst>
                                    </p:anim>
                                    <p:anim calcmode="lin" valueType="num">
                                      <p:cBhvr>
                                        <p:cTn id="71" dur="750" fill="hold"/>
                                        <p:tgtEl>
                                          <p:spTgt spid="57"/>
                                        </p:tgtEl>
                                        <p:attrNameLst>
                                          <p:attrName>ppt_h</p:attrName>
                                        </p:attrNameLst>
                                      </p:cBhvr>
                                      <p:tavLst>
                                        <p:tav tm="0">
                                          <p:val>
                                            <p:fltVal val="0"/>
                                          </p:val>
                                        </p:tav>
                                        <p:tav tm="100000">
                                          <p:val>
                                            <p:strVal val="#ppt_h"/>
                                          </p:val>
                                        </p:tav>
                                      </p:tavLst>
                                    </p:anim>
                                    <p:animEffect transition="in" filter="fade">
                                      <p:cBhvr>
                                        <p:cTn id="72" dur="750"/>
                                        <p:tgtEl>
                                          <p:spTgt spid="57"/>
                                        </p:tgtEl>
                                      </p:cBhvr>
                                    </p:animEffect>
                                  </p:childTnLst>
                                </p:cTn>
                              </p:par>
                              <p:par>
                                <p:cTn id="73" presetID="53" presetClass="entr" presetSubtype="16" fill="hold" grpId="0" nodeType="withEffect">
                                  <p:stCondLst>
                                    <p:cond delay="1250"/>
                                  </p:stCondLst>
                                  <p:childTnLst>
                                    <p:set>
                                      <p:cBhvr>
                                        <p:cTn id="74" dur="1" fill="hold">
                                          <p:stCondLst>
                                            <p:cond delay="0"/>
                                          </p:stCondLst>
                                        </p:cTn>
                                        <p:tgtEl>
                                          <p:spTgt spid="65"/>
                                        </p:tgtEl>
                                        <p:attrNameLst>
                                          <p:attrName>style.visibility</p:attrName>
                                        </p:attrNameLst>
                                      </p:cBhvr>
                                      <p:to>
                                        <p:strVal val="visible"/>
                                      </p:to>
                                    </p:set>
                                    <p:anim calcmode="lin" valueType="num">
                                      <p:cBhvr>
                                        <p:cTn id="75" dur="750" fill="hold"/>
                                        <p:tgtEl>
                                          <p:spTgt spid="65"/>
                                        </p:tgtEl>
                                        <p:attrNameLst>
                                          <p:attrName>ppt_w</p:attrName>
                                        </p:attrNameLst>
                                      </p:cBhvr>
                                      <p:tavLst>
                                        <p:tav tm="0">
                                          <p:val>
                                            <p:fltVal val="0"/>
                                          </p:val>
                                        </p:tav>
                                        <p:tav tm="100000">
                                          <p:val>
                                            <p:strVal val="#ppt_w"/>
                                          </p:val>
                                        </p:tav>
                                      </p:tavLst>
                                    </p:anim>
                                    <p:anim calcmode="lin" valueType="num">
                                      <p:cBhvr>
                                        <p:cTn id="76" dur="750" fill="hold"/>
                                        <p:tgtEl>
                                          <p:spTgt spid="65"/>
                                        </p:tgtEl>
                                        <p:attrNameLst>
                                          <p:attrName>ppt_h</p:attrName>
                                        </p:attrNameLst>
                                      </p:cBhvr>
                                      <p:tavLst>
                                        <p:tav tm="0">
                                          <p:val>
                                            <p:fltVal val="0"/>
                                          </p:val>
                                        </p:tav>
                                        <p:tav tm="100000">
                                          <p:val>
                                            <p:strVal val="#ppt_h"/>
                                          </p:val>
                                        </p:tav>
                                      </p:tavLst>
                                    </p:anim>
                                    <p:animEffect transition="in" filter="fade">
                                      <p:cBhvr>
                                        <p:cTn id="77" dur="750"/>
                                        <p:tgtEl>
                                          <p:spTgt spid="65"/>
                                        </p:tgtEl>
                                      </p:cBhvr>
                                    </p:animEffect>
                                  </p:childTnLst>
                                </p:cTn>
                              </p:par>
                              <p:par>
                                <p:cTn id="78" presetID="53" presetClass="entr" presetSubtype="16" fill="hold" grpId="0" nodeType="withEffect">
                                  <p:stCondLst>
                                    <p:cond delay="1250"/>
                                  </p:stCondLst>
                                  <p:childTnLst>
                                    <p:set>
                                      <p:cBhvr>
                                        <p:cTn id="79" dur="1" fill="hold">
                                          <p:stCondLst>
                                            <p:cond delay="0"/>
                                          </p:stCondLst>
                                        </p:cTn>
                                        <p:tgtEl>
                                          <p:spTgt spid="69"/>
                                        </p:tgtEl>
                                        <p:attrNameLst>
                                          <p:attrName>style.visibility</p:attrName>
                                        </p:attrNameLst>
                                      </p:cBhvr>
                                      <p:to>
                                        <p:strVal val="visible"/>
                                      </p:to>
                                    </p:set>
                                    <p:anim calcmode="lin" valueType="num">
                                      <p:cBhvr>
                                        <p:cTn id="80" dur="750" fill="hold"/>
                                        <p:tgtEl>
                                          <p:spTgt spid="69"/>
                                        </p:tgtEl>
                                        <p:attrNameLst>
                                          <p:attrName>ppt_w</p:attrName>
                                        </p:attrNameLst>
                                      </p:cBhvr>
                                      <p:tavLst>
                                        <p:tav tm="0">
                                          <p:val>
                                            <p:fltVal val="0"/>
                                          </p:val>
                                        </p:tav>
                                        <p:tav tm="100000">
                                          <p:val>
                                            <p:strVal val="#ppt_w"/>
                                          </p:val>
                                        </p:tav>
                                      </p:tavLst>
                                    </p:anim>
                                    <p:anim calcmode="lin" valueType="num">
                                      <p:cBhvr>
                                        <p:cTn id="81" dur="750" fill="hold"/>
                                        <p:tgtEl>
                                          <p:spTgt spid="69"/>
                                        </p:tgtEl>
                                        <p:attrNameLst>
                                          <p:attrName>ppt_h</p:attrName>
                                        </p:attrNameLst>
                                      </p:cBhvr>
                                      <p:tavLst>
                                        <p:tav tm="0">
                                          <p:val>
                                            <p:fltVal val="0"/>
                                          </p:val>
                                        </p:tav>
                                        <p:tav tm="100000">
                                          <p:val>
                                            <p:strVal val="#ppt_h"/>
                                          </p:val>
                                        </p:tav>
                                      </p:tavLst>
                                    </p:anim>
                                    <p:animEffect transition="in" filter="fade">
                                      <p:cBhvr>
                                        <p:cTn id="82" dur="750"/>
                                        <p:tgtEl>
                                          <p:spTgt spid="69"/>
                                        </p:tgtEl>
                                      </p:cBhvr>
                                    </p:animEffect>
                                  </p:childTnLst>
                                </p:cTn>
                              </p:par>
                              <p:par>
                                <p:cTn id="83" presetID="22" presetClass="entr" presetSubtype="8" fill="hold" grpId="0" nodeType="withEffect">
                                  <p:stCondLst>
                                    <p:cond delay="1250"/>
                                  </p:stCondLst>
                                  <p:childTnLst>
                                    <p:set>
                                      <p:cBhvr>
                                        <p:cTn id="84" dur="1" fill="hold">
                                          <p:stCondLst>
                                            <p:cond delay="0"/>
                                          </p:stCondLst>
                                        </p:cTn>
                                        <p:tgtEl>
                                          <p:spTgt spid="38"/>
                                        </p:tgtEl>
                                        <p:attrNameLst>
                                          <p:attrName>style.visibility</p:attrName>
                                        </p:attrNameLst>
                                      </p:cBhvr>
                                      <p:to>
                                        <p:strVal val="visible"/>
                                      </p:to>
                                    </p:set>
                                    <p:animEffect transition="in" filter="wipe(left)">
                                      <p:cBhvr>
                                        <p:cTn id="85" dur="750"/>
                                        <p:tgtEl>
                                          <p:spTgt spid="38"/>
                                        </p:tgtEl>
                                      </p:cBhvr>
                                    </p:animEffect>
                                  </p:childTnLst>
                                </p:cTn>
                              </p:par>
                              <p:par>
                                <p:cTn id="86" presetID="22" presetClass="entr" presetSubtype="8" fill="hold" grpId="0" nodeType="withEffect">
                                  <p:stCondLst>
                                    <p:cond delay="1250"/>
                                  </p:stCondLst>
                                  <p:childTnLst>
                                    <p:set>
                                      <p:cBhvr>
                                        <p:cTn id="87" dur="1" fill="hold">
                                          <p:stCondLst>
                                            <p:cond delay="0"/>
                                          </p:stCondLst>
                                        </p:cTn>
                                        <p:tgtEl>
                                          <p:spTgt spid="44"/>
                                        </p:tgtEl>
                                        <p:attrNameLst>
                                          <p:attrName>style.visibility</p:attrName>
                                        </p:attrNameLst>
                                      </p:cBhvr>
                                      <p:to>
                                        <p:strVal val="visible"/>
                                      </p:to>
                                    </p:set>
                                    <p:animEffect transition="in" filter="wipe(left)">
                                      <p:cBhvr>
                                        <p:cTn id="88" dur="750"/>
                                        <p:tgtEl>
                                          <p:spTgt spid="44"/>
                                        </p:tgtEl>
                                      </p:cBhvr>
                                    </p:animEffect>
                                  </p:childTnLst>
                                </p:cTn>
                              </p:par>
                              <p:par>
                                <p:cTn id="89" presetID="22" presetClass="entr" presetSubtype="8" fill="hold" grpId="0" nodeType="withEffect">
                                  <p:stCondLst>
                                    <p:cond delay="1250"/>
                                  </p:stCondLst>
                                  <p:childTnLst>
                                    <p:set>
                                      <p:cBhvr>
                                        <p:cTn id="90" dur="1" fill="hold">
                                          <p:stCondLst>
                                            <p:cond delay="0"/>
                                          </p:stCondLst>
                                        </p:cTn>
                                        <p:tgtEl>
                                          <p:spTgt spid="48"/>
                                        </p:tgtEl>
                                        <p:attrNameLst>
                                          <p:attrName>style.visibility</p:attrName>
                                        </p:attrNameLst>
                                      </p:cBhvr>
                                      <p:to>
                                        <p:strVal val="visible"/>
                                      </p:to>
                                    </p:set>
                                    <p:animEffect transition="in" filter="wipe(left)">
                                      <p:cBhvr>
                                        <p:cTn id="91" dur="750"/>
                                        <p:tgtEl>
                                          <p:spTgt spid="48"/>
                                        </p:tgtEl>
                                      </p:cBhvr>
                                    </p:animEffect>
                                  </p:childTnLst>
                                </p:cTn>
                              </p:par>
                              <p:par>
                                <p:cTn id="92" presetID="22" presetClass="entr" presetSubtype="8" fill="hold" grpId="0" nodeType="withEffect">
                                  <p:stCondLst>
                                    <p:cond delay="1250"/>
                                  </p:stCondLst>
                                  <p:childTnLst>
                                    <p:set>
                                      <p:cBhvr>
                                        <p:cTn id="93" dur="1" fill="hold">
                                          <p:stCondLst>
                                            <p:cond delay="0"/>
                                          </p:stCondLst>
                                        </p:cTn>
                                        <p:tgtEl>
                                          <p:spTgt spid="49"/>
                                        </p:tgtEl>
                                        <p:attrNameLst>
                                          <p:attrName>style.visibility</p:attrName>
                                        </p:attrNameLst>
                                      </p:cBhvr>
                                      <p:to>
                                        <p:strVal val="visible"/>
                                      </p:to>
                                    </p:set>
                                    <p:animEffect transition="in" filter="wipe(left)">
                                      <p:cBhvr>
                                        <p:cTn id="94" dur="750"/>
                                        <p:tgtEl>
                                          <p:spTgt spid="49"/>
                                        </p:tgtEl>
                                      </p:cBhvr>
                                    </p:animEffect>
                                  </p:childTnLst>
                                </p:cTn>
                              </p:par>
                              <p:par>
                                <p:cTn id="95" presetID="22" presetClass="entr" presetSubtype="8" fill="hold" grpId="0" nodeType="withEffect">
                                  <p:stCondLst>
                                    <p:cond delay="1250"/>
                                  </p:stCondLst>
                                  <p:childTnLst>
                                    <p:set>
                                      <p:cBhvr>
                                        <p:cTn id="96" dur="1" fill="hold">
                                          <p:stCondLst>
                                            <p:cond delay="0"/>
                                          </p:stCondLst>
                                        </p:cTn>
                                        <p:tgtEl>
                                          <p:spTgt spid="52"/>
                                        </p:tgtEl>
                                        <p:attrNameLst>
                                          <p:attrName>style.visibility</p:attrName>
                                        </p:attrNameLst>
                                      </p:cBhvr>
                                      <p:to>
                                        <p:strVal val="visible"/>
                                      </p:to>
                                    </p:set>
                                    <p:animEffect transition="in" filter="wipe(left)">
                                      <p:cBhvr>
                                        <p:cTn id="97" dur="750"/>
                                        <p:tgtEl>
                                          <p:spTgt spid="52"/>
                                        </p:tgtEl>
                                      </p:cBhvr>
                                    </p:animEffect>
                                  </p:childTnLst>
                                </p:cTn>
                              </p:par>
                              <p:par>
                                <p:cTn id="98" presetID="22" presetClass="entr" presetSubtype="8" fill="hold" grpId="0" nodeType="withEffect">
                                  <p:stCondLst>
                                    <p:cond delay="1250"/>
                                  </p:stCondLst>
                                  <p:childTnLst>
                                    <p:set>
                                      <p:cBhvr>
                                        <p:cTn id="99" dur="1" fill="hold">
                                          <p:stCondLst>
                                            <p:cond delay="0"/>
                                          </p:stCondLst>
                                        </p:cTn>
                                        <p:tgtEl>
                                          <p:spTgt spid="53"/>
                                        </p:tgtEl>
                                        <p:attrNameLst>
                                          <p:attrName>style.visibility</p:attrName>
                                        </p:attrNameLst>
                                      </p:cBhvr>
                                      <p:to>
                                        <p:strVal val="visible"/>
                                      </p:to>
                                    </p:set>
                                    <p:animEffect transition="in" filter="wipe(left)">
                                      <p:cBhvr>
                                        <p:cTn id="100" dur="750"/>
                                        <p:tgtEl>
                                          <p:spTgt spid="53"/>
                                        </p:tgtEl>
                                      </p:cBhvr>
                                    </p:animEffect>
                                  </p:childTnLst>
                                </p:cTn>
                              </p:par>
                              <p:par>
                                <p:cTn id="101" presetID="22" presetClass="entr" presetSubtype="2" fill="hold" grpId="0" nodeType="withEffect">
                                  <p:stCondLst>
                                    <p:cond delay="1250"/>
                                  </p:stCondLst>
                                  <p:childTnLst>
                                    <p:set>
                                      <p:cBhvr>
                                        <p:cTn id="102" dur="1" fill="hold">
                                          <p:stCondLst>
                                            <p:cond delay="0"/>
                                          </p:stCondLst>
                                        </p:cTn>
                                        <p:tgtEl>
                                          <p:spTgt spid="58"/>
                                        </p:tgtEl>
                                        <p:attrNameLst>
                                          <p:attrName>style.visibility</p:attrName>
                                        </p:attrNameLst>
                                      </p:cBhvr>
                                      <p:to>
                                        <p:strVal val="visible"/>
                                      </p:to>
                                    </p:set>
                                    <p:animEffect transition="in" filter="wipe(right)">
                                      <p:cBhvr>
                                        <p:cTn id="103" dur="750"/>
                                        <p:tgtEl>
                                          <p:spTgt spid="58"/>
                                        </p:tgtEl>
                                      </p:cBhvr>
                                    </p:animEffect>
                                  </p:childTnLst>
                                </p:cTn>
                              </p:par>
                              <p:par>
                                <p:cTn id="104" presetID="22" presetClass="entr" presetSubtype="2" fill="hold" grpId="0" nodeType="withEffect">
                                  <p:stCondLst>
                                    <p:cond delay="1250"/>
                                  </p:stCondLst>
                                  <p:childTnLst>
                                    <p:set>
                                      <p:cBhvr>
                                        <p:cTn id="105" dur="1" fill="hold">
                                          <p:stCondLst>
                                            <p:cond delay="0"/>
                                          </p:stCondLst>
                                        </p:cTn>
                                        <p:tgtEl>
                                          <p:spTgt spid="59"/>
                                        </p:tgtEl>
                                        <p:attrNameLst>
                                          <p:attrName>style.visibility</p:attrName>
                                        </p:attrNameLst>
                                      </p:cBhvr>
                                      <p:to>
                                        <p:strVal val="visible"/>
                                      </p:to>
                                    </p:set>
                                    <p:animEffect transition="in" filter="wipe(right)">
                                      <p:cBhvr>
                                        <p:cTn id="106" dur="750"/>
                                        <p:tgtEl>
                                          <p:spTgt spid="59"/>
                                        </p:tgtEl>
                                      </p:cBhvr>
                                    </p:animEffect>
                                  </p:childTnLst>
                                </p:cTn>
                              </p:par>
                              <p:par>
                                <p:cTn id="107" presetID="22" presetClass="entr" presetSubtype="2" fill="hold" grpId="0" nodeType="withEffect">
                                  <p:stCondLst>
                                    <p:cond delay="1250"/>
                                  </p:stCondLst>
                                  <p:childTnLst>
                                    <p:set>
                                      <p:cBhvr>
                                        <p:cTn id="108" dur="1" fill="hold">
                                          <p:stCondLst>
                                            <p:cond delay="0"/>
                                          </p:stCondLst>
                                        </p:cTn>
                                        <p:tgtEl>
                                          <p:spTgt spid="66"/>
                                        </p:tgtEl>
                                        <p:attrNameLst>
                                          <p:attrName>style.visibility</p:attrName>
                                        </p:attrNameLst>
                                      </p:cBhvr>
                                      <p:to>
                                        <p:strVal val="visible"/>
                                      </p:to>
                                    </p:set>
                                    <p:animEffect transition="in" filter="wipe(right)">
                                      <p:cBhvr>
                                        <p:cTn id="109" dur="750"/>
                                        <p:tgtEl>
                                          <p:spTgt spid="66"/>
                                        </p:tgtEl>
                                      </p:cBhvr>
                                    </p:animEffect>
                                  </p:childTnLst>
                                </p:cTn>
                              </p:par>
                              <p:par>
                                <p:cTn id="110" presetID="22" presetClass="entr" presetSubtype="2" fill="hold" grpId="0" nodeType="withEffect">
                                  <p:stCondLst>
                                    <p:cond delay="1250"/>
                                  </p:stCondLst>
                                  <p:childTnLst>
                                    <p:set>
                                      <p:cBhvr>
                                        <p:cTn id="111" dur="1" fill="hold">
                                          <p:stCondLst>
                                            <p:cond delay="0"/>
                                          </p:stCondLst>
                                        </p:cTn>
                                        <p:tgtEl>
                                          <p:spTgt spid="67"/>
                                        </p:tgtEl>
                                        <p:attrNameLst>
                                          <p:attrName>style.visibility</p:attrName>
                                        </p:attrNameLst>
                                      </p:cBhvr>
                                      <p:to>
                                        <p:strVal val="visible"/>
                                      </p:to>
                                    </p:set>
                                    <p:animEffect transition="in" filter="wipe(right)">
                                      <p:cBhvr>
                                        <p:cTn id="112" dur="750"/>
                                        <p:tgtEl>
                                          <p:spTgt spid="67"/>
                                        </p:tgtEl>
                                      </p:cBhvr>
                                    </p:animEffect>
                                  </p:childTnLst>
                                </p:cTn>
                              </p:par>
                              <p:par>
                                <p:cTn id="113" presetID="22" presetClass="entr" presetSubtype="2" fill="hold" grpId="0" nodeType="withEffect">
                                  <p:stCondLst>
                                    <p:cond delay="1250"/>
                                  </p:stCondLst>
                                  <p:childTnLst>
                                    <p:set>
                                      <p:cBhvr>
                                        <p:cTn id="114" dur="1" fill="hold">
                                          <p:stCondLst>
                                            <p:cond delay="0"/>
                                          </p:stCondLst>
                                        </p:cTn>
                                        <p:tgtEl>
                                          <p:spTgt spid="70"/>
                                        </p:tgtEl>
                                        <p:attrNameLst>
                                          <p:attrName>style.visibility</p:attrName>
                                        </p:attrNameLst>
                                      </p:cBhvr>
                                      <p:to>
                                        <p:strVal val="visible"/>
                                      </p:to>
                                    </p:set>
                                    <p:animEffect transition="in" filter="wipe(right)">
                                      <p:cBhvr>
                                        <p:cTn id="115" dur="750"/>
                                        <p:tgtEl>
                                          <p:spTgt spid="70"/>
                                        </p:tgtEl>
                                      </p:cBhvr>
                                    </p:animEffect>
                                  </p:childTnLst>
                                </p:cTn>
                              </p:par>
                              <p:par>
                                <p:cTn id="116" presetID="22" presetClass="entr" presetSubtype="2" fill="hold" grpId="0" nodeType="withEffect">
                                  <p:stCondLst>
                                    <p:cond delay="1250"/>
                                  </p:stCondLst>
                                  <p:childTnLst>
                                    <p:set>
                                      <p:cBhvr>
                                        <p:cTn id="117" dur="1" fill="hold">
                                          <p:stCondLst>
                                            <p:cond delay="0"/>
                                          </p:stCondLst>
                                        </p:cTn>
                                        <p:tgtEl>
                                          <p:spTgt spid="71"/>
                                        </p:tgtEl>
                                        <p:attrNameLst>
                                          <p:attrName>style.visibility</p:attrName>
                                        </p:attrNameLst>
                                      </p:cBhvr>
                                      <p:to>
                                        <p:strVal val="visible"/>
                                      </p:to>
                                    </p:set>
                                    <p:animEffect transition="in" filter="wipe(right)">
                                      <p:cBhvr>
                                        <p:cTn id="118" dur="750"/>
                                        <p:tgtEl>
                                          <p:spTgt spid="71"/>
                                        </p:tgtEl>
                                      </p:cBhvr>
                                    </p:animEffect>
                                  </p:childTnLst>
                                </p:cTn>
                              </p:par>
                              <p:par>
                                <p:cTn id="119" presetID="16" presetClass="entr" presetSubtype="21" fill="hold" grpId="0" nodeType="withEffect">
                                  <p:stCondLst>
                                    <p:cond delay="1750"/>
                                  </p:stCondLst>
                                  <p:childTnLst>
                                    <p:set>
                                      <p:cBhvr>
                                        <p:cTn id="120" dur="1" fill="hold">
                                          <p:stCondLst>
                                            <p:cond delay="0"/>
                                          </p:stCondLst>
                                        </p:cTn>
                                        <p:tgtEl>
                                          <p:spTgt spid="75"/>
                                        </p:tgtEl>
                                        <p:attrNameLst>
                                          <p:attrName>style.visibility</p:attrName>
                                        </p:attrNameLst>
                                      </p:cBhvr>
                                      <p:to>
                                        <p:strVal val="visible"/>
                                      </p:to>
                                    </p:set>
                                    <p:animEffect transition="in" filter="barn(inVertical)">
                                      <p:cBhvr>
                                        <p:cTn id="121" dur="750"/>
                                        <p:tgtEl>
                                          <p:spTgt spid="75"/>
                                        </p:tgtEl>
                                      </p:cBhvr>
                                    </p:animEffect>
                                  </p:childTnLst>
                                </p:cTn>
                              </p:par>
                              <p:par>
                                <p:cTn id="122" presetID="10" presetClass="entr" presetSubtype="0" fill="hold" grpId="0" nodeType="withEffect">
                                  <p:stCondLst>
                                    <p:cond delay="1750"/>
                                  </p:stCondLst>
                                  <p:childTnLst>
                                    <p:set>
                                      <p:cBhvr>
                                        <p:cTn id="123" dur="1" fill="hold">
                                          <p:stCondLst>
                                            <p:cond delay="0"/>
                                          </p:stCondLst>
                                        </p:cTn>
                                        <p:tgtEl>
                                          <p:spTgt spid="76"/>
                                        </p:tgtEl>
                                        <p:attrNameLst>
                                          <p:attrName>style.visibility</p:attrName>
                                        </p:attrNameLst>
                                      </p:cBhvr>
                                      <p:to>
                                        <p:strVal val="visible"/>
                                      </p:to>
                                    </p:set>
                                    <p:animEffect transition="in" filter="fade">
                                      <p:cBhvr>
                                        <p:cTn id="124" dur="750"/>
                                        <p:tgtEl>
                                          <p:spTgt spid="76"/>
                                        </p:tgtEl>
                                      </p:cBhvr>
                                    </p:animEffect>
                                  </p:childTnLst>
                                </p:cTn>
                              </p:par>
                              <p:par>
                                <p:cTn id="125" presetID="64" presetClass="path" presetSubtype="0" fill="hold" grpId="1" nodeType="withEffect">
                                  <p:stCondLst>
                                    <p:cond delay="1750"/>
                                  </p:stCondLst>
                                  <p:childTnLst>
                                    <p:animMotion origin="layout" path="M -1.875E-6 1.11111E-6 L -1.875E-6 -0.04699 " pathEditMode="relative" rAng="0" ptsTypes="AA">
                                      <p:cBhvr>
                                        <p:cTn id="126" dur="750" spd="-100000" fill="hold"/>
                                        <p:tgtEl>
                                          <p:spTgt spid="76"/>
                                        </p:tgtEl>
                                        <p:attrNameLst>
                                          <p:attrName>ppt_x</p:attrName>
                                          <p:attrName>ppt_y</p:attrName>
                                        </p:attrNameLst>
                                      </p:cBhvr>
                                      <p:rCtr x="0" y="-2361"/>
                                    </p:animMotion>
                                  </p:childTnLst>
                                </p:cTn>
                              </p:par>
                              <p:par>
                                <p:cTn id="127" presetID="53" presetClass="entr" presetSubtype="16" fill="hold" grpId="0" nodeType="withEffect">
                                  <p:stCondLst>
                                    <p:cond delay="1750"/>
                                  </p:stCondLst>
                                  <p:childTnLst>
                                    <p:set>
                                      <p:cBhvr>
                                        <p:cTn id="128" dur="1" fill="hold">
                                          <p:stCondLst>
                                            <p:cond delay="0"/>
                                          </p:stCondLst>
                                        </p:cTn>
                                        <p:tgtEl>
                                          <p:spTgt spid="77"/>
                                        </p:tgtEl>
                                        <p:attrNameLst>
                                          <p:attrName>style.visibility</p:attrName>
                                        </p:attrNameLst>
                                      </p:cBhvr>
                                      <p:to>
                                        <p:strVal val="visible"/>
                                      </p:to>
                                    </p:set>
                                    <p:anim calcmode="lin" valueType="num">
                                      <p:cBhvr>
                                        <p:cTn id="129" dur="750" fill="hold"/>
                                        <p:tgtEl>
                                          <p:spTgt spid="77"/>
                                        </p:tgtEl>
                                        <p:attrNameLst>
                                          <p:attrName>ppt_w</p:attrName>
                                        </p:attrNameLst>
                                      </p:cBhvr>
                                      <p:tavLst>
                                        <p:tav tm="0">
                                          <p:val>
                                            <p:fltVal val="0"/>
                                          </p:val>
                                        </p:tav>
                                        <p:tav tm="100000">
                                          <p:val>
                                            <p:strVal val="#ppt_w"/>
                                          </p:val>
                                        </p:tav>
                                      </p:tavLst>
                                    </p:anim>
                                    <p:anim calcmode="lin" valueType="num">
                                      <p:cBhvr>
                                        <p:cTn id="130" dur="750" fill="hold"/>
                                        <p:tgtEl>
                                          <p:spTgt spid="77"/>
                                        </p:tgtEl>
                                        <p:attrNameLst>
                                          <p:attrName>ppt_h</p:attrName>
                                        </p:attrNameLst>
                                      </p:cBhvr>
                                      <p:tavLst>
                                        <p:tav tm="0">
                                          <p:val>
                                            <p:fltVal val="0"/>
                                          </p:val>
                                        </p:tav>
                                        <p:tav tm="100000">
                                          <p:val>
                                            <p:strVal val="#ppt_h"/>
                                          </p:val>
                                        </p:tav>
                                      </p:tavLst>
                                    </p:anim>
                                    <p:animEffect transition="in" filter="fade">
                                      <p:cBhvr>
                                        <p:cTn id="131" dur="750"/>
                                        <p:tgtEl>
                                          <p:spTgt spid="77"/>
                                        </p:tgtEl>
                                      </p:cBhvr>
                                    </p:animEffect>
                                  </p:childTnLst>
                                </p:cTn>
                              </p:par>
                              <p:par>
                                <p:cTn id="132" presetID="53" presetClass="entr" presetSubtype="16" fill="hold" nodeType="withEffect">
                                  <p:stCondLst>
                                    <p:cond delay="1750"/>
                                  </p:stCondLst>
                                  <p:childTnLst>
                                    <p:set>
                                      <p:cBhvr>
                                        <p:cTn id="133" dur="1" fill="hold">
                                          <p:stCondLst>
                                            <p:cond delay="0"/>
                                          </p:stCondLst>
                                        </p:cTn>
                                        <p:tgtEl>
                                          <p:spTgt spid="80"/>
                                        </p:tgtEl>
                                        <p:attrNameLst>
                                          <p:attrName>style.visibility</p:attrName>
                                        </p:attrNameLst>
                                      </p:cBhvr>
                                      <p:to>
                                        <p:strVal val="visible"/>
                                      </p:to>
                                    </p:set>
                                    <p:anim calcmode="lin" valueType="num">
                                      <p:cBhvr>
                                        <p:cTn id="134" dur="750" fill="hold"/>
                                        <p:tgtEl>
                                          <p:spTgt spid="80"/>
                                        </p:tgtEl>
                                        <p:attrNameLst>
                                          <p:attrName>ppt_w</p:attrName>
                                        </p:attrNameLst>
                                      </p:cBhvr>
                                      <p:tavLst>
                                        <p:tav tm="0">
                                          <p:val>
                                            <p:fltVal val="0"/>
                                          </p:val>
                                        </p:tav>
                                        <p:tav tm="100000">
                                          <p:val>
                                            <p:strVal val="#ppt_w"/>
                                          </p:val>
                                        </p:tav>
                                      </p:tavLst>
                                    </p:anim>
                                    <p:anim calcmode="lin" valueType="num">
                                      <p:cBhvr>
                                        <p:cTn id="135" dur="750" fill="hold"/>
                                        <p:tgtEl>
                                          <p:spTgt spid="80"/>
                                        </p:tgtEl>
                                        <p:attrNameLst>
                                          <p:attrName>ppt_h</p:attrName>
                                        </p:attrNameLst>
                                      </p:cBhvr>
                                      <p:tavLst>
                                        <p:tav tm="0">
                                          <p:val>
                                            <p:fltVal val="0"/>
                                          </p:val>
                                        </p:tav>
                                        <p:tav tm="100000">
                                          <p:val>
                                            <p:strVal val="#ppt_h"/>
                                          </p:val>
                                        </p:tav>
                                      </p:tavLst>
                                    </p:anim>
                                    <p:animEffect transition="in" filter="fade">
                                      <p:cBhvr>
                                        <p:cTn id="136" dur="750"/>
                                        <p:tgtEl>
                                          <p:spTgt spid="80"/>
                                        </p:tgtEl>
                                      </p:cBhvr>
                                    </p:animEffect>
                                  </p:childTnLst>
                                </p:cTn>
                              </p:par>
                              <p:par>
                                <p:cTn id="137" presetID="22" presetClass="entr" presetSubtype="8" fill="hold" grpId="0" nodeType="withEffect">
                                  <p:stCondLst>
                                    <p:cond delay="2250"/>
                                  </p:stCondLst>
                                  <p:childTnLst>
                                    <p:set>
                                      <p:cBhvr>
                                        <p:cTn id="138" dur="1" fill="hold">
                                          <p:stCondLst>
                                            <p:cond delay="0"/>
                                          </p:stCondLst>
                                        </p:cTn>
                                        <p:tgtEl>
                                          <p:spTgt spid="78"/>
                                        </p:tgtEl>
                                        <p:attrNameLst>
                                          <p:attrName>style.visibility</p:attrName>
                                        </p:attrNameLst>
                                      </p:cBhvr>
                                      <p:to>
                                        <p:strVal val="visible"/>
                                      </p:to>
                                    </p:set>
                                    <p:animEffect transition="in" filter="wipe(left)">
                                      <p:cBhvr>
                                        <p:cTn id="139" dur="750"/>
                                        <p:tgtEl>
                                          <p:spTgt spid="78"/>
                                        </p:tgtEl>
                                      </p:cBhvr>
                                    </p:animEffect>
                                  </p:childTnLst>
                                </p:cTn>
                              </p:par>
                              <p:par>
                                <p:cTn id="140" presetID="22" presetClass="entr" presetSubtype="8" fill="hold" grpId="0" nodeType="withEffect">
                                  <p:stCondLst>
                                    <p:cond delay="2250"/>
                                  </p:stCondLst>
                                  <p:childTnLst>
                                    <p:set>
                                      <p:cBhvr>
                                        <p:cTn id="141" dur="1" fill="hold">
                                          <p:stCondLst>
                                            <p:cond delay="0"/>
                                          </p:stCondLst>
                                        </p:cTn>
                                        <p:tgtEl>
                                          <p:spTgt spid="79"/>
                                        </p:tgtEl>
                                        <p:attrNameLst>
                                          <p:attrName>style.visibility</p:attrName>
                                        </p:attrNameLst>
                                      </p:cBhvr>
                                      <p:to>
                                        <p:strVal val="visible"/>
                                      </p:to>
                                    </p:set>
                                    <p:animEffect transition="in" filter="wipe(left)">
                                      <p:cBhvr>
                                        <p:cTn id="142" dur="7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5" grpId="0" animBg="1"/>
      <p:bldP spid="37" grpId="0" animBg="1"/>
      <p:bldP spid="38" grpId="0"/>
      <p:bldP spid="44" grpId="0"/>
      <p:bldP spid="47" grpId="0" animBg="1"/>
      <p:bldP spid="48" grpId="0"/>
      <p:bldP spid="49" grpId="0"/>
      <p:bldP spid="51" grpId="0" animBg="1"/>
      <p:bldP spid="52" grpId="0"/>
      <p:bldP spid="53" grpId="0"/>
      <p:bldP spid="54" grpId="0" animBg="1"/>
      <p:bldP spid="57" grpId="0" animBg="1"/>
      <p:bldP spid="58" grpId="0"/>
      <p:bldP spid="59" grpId="0"/>
      <p:bldP spid="65" grpId="0" animBg="1"/>
      <p:bldP spid="66" grpId="0"/>
      <p:bldP spid="67" grpId="0"/>
      <p:bldP spid="69" grpId="0" animBg="1"/>
      <p:bldP spid="70" grpId="0"/>
      <p:bldP spid="71" grpId="0"/>
      <p:bldP spid="75" grpId="0" animBg="1"/>
      <p:bldP spid="76" grpId="0" animBg="1"/>
      <p:bldP spid="76" grpId="1" animBg="1"/>
      <p:bldP spid="77" grpId="0" animBg="1"/>
      <p:bldP spid="78" grpId="0"/>
      <p:bldP spid="79" grpId="0"/>
      <p:bldP spid="45" grpId="0"/>
      <p:bldP spid="46" grpId="0"/>
      <p:bldP spid="50" grpId="0" animBg="1"/>
      <p:bldP spid="50" grpId="1" animBg="1"/>
      <p:bldP spid="50" grpId="2" animBg="1"/>
      <p:bldP spid="55" grpId="0"/>
      <p:bldP spid="55"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7332280" y="0"/>
            <a:ext cx="4859721" cy="6858000"/>
          </a:xfrm>
          <a:custGeom>
            <a:avLst/>
            <a:gdLst>
              <a:gd name="connsiteX0" fmla="*/ 106022 w 4859721"/>
              <a:gd name="connsiteY0" fmla="*/ 0 h 6858000"/>
              <a:gd name="connsiteX1" fmla="*/ 266561 w 4859721"/>
              <a:gd name="connsiteY1" fmla="*/ 0 h 6858000"/>
              <a:gd name="connsiteX2" fmla="*/ 4859721 w 4859721"/>
              <a:gd name="connsiteY2" fmla="*/ 0 h 6858000"/>
              <a:gd name="connsiteX3" fmla="*/ 4859721 w 4859721"/>
              <a:gd name="connsiteY3" fmla="*/ 6858000 h 6858000"/>
              <a:gd name="connsiteX4" fmla="*/ 266561 w 4859721"/>
              <a:gd name="connsiteY4" fmla="*/ 6858000 h 6858000"/>
              <a:gd name="connsiteX5" fmla="*/ 106022 w 4859721"/>
              <a:gd name="connsiteY5" fmla="*/ 6858000 h 6858000"/>
              <a:gd name="connsiteX6" fmla="*/ 105664 w 4859721"/>
              <a:gd name="connsiteY6" fmla="*/ 6854707 h 6858000"/>
              <a:gd name="connsiteX7" fmla="*/ 0 w 4859721"/>
              <a:gd name="connsiteY7" fmla="*/ 3429000 h 6858000"/>
              <a:gd name="connsiteX8" fmla="*/ 105664 w 4859721"/>
              <a:gd name="connsiteY8" fmla="*/ 32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59721" h="6858000">
                <a:moveTo>
                  <a:pt x="106022" y="0"/>
                </a:moveTo>
                <a:lnTo>
                  <a:pt x="266561" y="0"/>
                </a:lnTo>
                <a:lnTo>
                  <a:pt x="4859721" y="0"/>
                </a:lnTo>
                <a:lnTo>
                  <a:pt x="4859721" y="6858000"/>
                </a:lnTo>
                <a:lnTo>
                  <a:pt x="266561" y="6858000"/>
                </a:lnTo>
                <a:lnTo>
                  <a:pt x="106022" y="6858000"/>
                </a:lnTo>
                <a:lnTo>
                  <a:pt x="105664" y="6854707"/>
                </a:lnTo>
                <a:cubicBezTo>
                  <a:pt x="43144" y="6240928"/>
                  <a:pt x="0" y="4937616"/>
                  <a:pt x="0" y="3429000"/>
                </a:cubicBezTo>
                <a:cubicBezTo>
                  <a:pt x="0" y="1920384"/>
                  <a:pt x="43144" y="617072"/>
                  <a:pt x="105664" y="3293"/>
                </a:cubicBezTo>
                <a:close/>
              </a:path>
            </a:pathLst>
          </a:custGeom>
          <a:effectLst>
            <a:outerShdw blurRad="139700" dist="38100" dir="10800000" algn="r" rotWithShape="0">
              <a:schemeClr val="tx1">
                <a:alpha val="40000"/>
              </a:schemeClr>
            </a:outerShdw>
          </a:effectLst>
        </p:spPr>
      </p:pic>
      <p:graphicFrame>
        <p:nvGraphicFramePr>
          <p:cNvPr id="7" name="图表 6"/>
          <p:cNvGraphicFramePr/>
          <p:nvPr>
            <p:extLst>
              <p:ext uri="{D42A27DB-BD31-4B8C-83A1-F6EECF244321}">
                <p14:modId xmlns:p14="http://schemas.microsoft.com/office/powerpoint/2010/main" val="2366005108"/>
              </p:ext>
            </p:extLst>
          </p:nvPr>
        </p:nvGraphicFramePr>
        <p:xfrm>
          <a:off x="683682" y="1748944"/>
          <a:ext cx="5898093" cy="4156168"/>
        </p:xfrm>
        <a:graphic>
          <a:graphicData uri="http://schemas.openxmlformats.org/drawingml/2006/chart">
            <c:chart xmlns:c="http://schemas.openxmlformats.org/drawingml/2006/chart" xmlns:r="http://schemas.openxmlformats.org/officeDocument/2006/relationships" r:id="rId5"/>
          </a:graphicData>
        </a:graphic>
      </p:graphicFrame>
      <p:sp>
        <p:nvSpPr>
          <p:cNvPr id="8" name="圆角矩形 7"/>
          <p:cNvSpPr/>
          <p:nvPr/>
        </p:nvSpPr>
        <p:spPr>
          <a:xfrm>
            <a:off x="7869595" y="2123687"/>
            <a:ext cx="485775" cy="485775"/>
          </a:xfrm>
          <a:prstGeom prst="roundRect">
            <a:avLst>
              <a:gd name="adj" fmla="val 8824"/>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7869595" y="4860064"/>
            <a:ext cx="485775" cy="485775"/>
          </a:xfrm>
          <a:prstGeom prst="roundRect">
            <a:avLst>
              <a:gd name="adj" fmla="val 8824"/>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8032321" y="4974190"/>
            <a:ext cx="150462" cy="257522"/>
            <a:chOff x="10396538" y="461964"/>
            <a:chExt cx="165100" cy="282575"/>
          </a:xfrm>
          <a:solidFill>
            <a:schemeClr val="bg1"/>
          </a:solidFill>
        </p:grpSpPr>
        <p:sp>
          <p:nvSpPr>
            <p:cNvPr id="11"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7977210" y="2240706"/>
            <a:ext cx="270544" cy="251736"/>
            <a:chOff x="1573213" y="3286126"/>
            <a:chExt cx="296862" cy="276225"/>
          </a:xfrm>
          <a:solidFill>
            <a:schemeClr val="bg1"/>
          </a:solidFill>
        </p:grpSpPr>
        <p:sp>
          <p:nvSpPr>
            <p:cNvPr id="14"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 name="圆角矩形 19"/>
          <p:cNvSpPr/>
          <p:nvPr/>
        </p:nvSpPr>
        <p:spPr>
          <a:xfrm>
            <a:off x="7869595" y="3491876"/>
            <a:ext cx="485775" cy="485775"/>
          </a:xfrm>
          <a:prstGeom prst="roundRect">
            <a:avLst>
              <a:gd name="adj" fmla="val 8824"/>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7968365" y="3626257"/>
            <a:ext cx="293690" cy="217012"/>
            <a:chOff x="7608888" y="1870076"/>
            <a:chExt cx="322263" cy="238125"/>
          </a:xfrm>
          <a:solidFill>
            <a:schemeClr val="accent1"/>
          </a:solidFill>
        </p:grpSpPr>
        <p:sp>
          <p:nvSpPr>
            <p:cNvPr id="22"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 name="矩形 16"/>
          <p:cNvSpPr/>
          <p:nvPr/>
        </p:nvSpPr>
        <p:spPr>
          <a:xfrm>
            <a:off x="8606655" y="2048835"/>
            <a:ext cx="3128015" cy="978729"/>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Never put off what you to can do today until . You cannot improve your past, an but you can improve your future . Once a time is wasted, </a:t>
            </a:r>
            <a:endParaRPr lang="zh-CN" altLang="en-US" sz="1200" dirty="0">
              <a:solidFill>
                <a:schemeClr val="bg1">
                  <a:lumMod val="95000"/>
                </a:schemeClr>
              </a:solidFill>
              <a:latin typeface="+mn-ea"/>
            </a:endParaRPr>
          </a:p>
        </p:txBody>
      </p:sp>
      <p:sp>
        <p:nvSpPr>
          <p:cNvPr id="18" name="矩形 17"/>
          <p:cNvSpPr/>
          <p:nvPr/>
        </p:nvSpPr>
        <p:spPr>
          <a:xfrm>
            <a:off x="8606655" y="3409469"/>
            <a:ext cx="3128015" cy="978729"/>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Never put off what you to can do today until . You cannot improve your past, an but you can improve your future . Once a time is wasted, </a:t>
            </a:r>
            <a:endParaRPr lang="zh-CN" altLang="en-US" sz="1200" dirty="0">
              <a:solidFill>
                <a:schemeClr val="bg1">
                  <a:lumMod val="95000"/>
                </a:schemeClr>
              </a:solidFill>
              <a:latin typeface="+mn-ea"/>
            </a:endParaRPr>
          </a:p>
        </p:txBody>
      </p:sp>
      <p:sp>
        <p:nvSpPr>
          <p:cNvPr id="19" name="矩形 18"/>
          <p:cNvSpPr/>
          <p:nvPr/>
        </p:nvSpPr>
        <p:spPr>
          <a:xfrm>
            <a:off x="8606655" y="4764070"/>
            <a:ext cx="3128015" cy="978729"/>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Never put off what you to can do today until . You cannot improve your past, an but you can improve your future . Once a time is wasted, </a:t>
            </a:r>
            <a:endParaRPr lang="zh-CN" altLang="en-US" sz="1200" dirty="0">
              <a:solidFill>
                <a:schemeClr val="bg1">
                  <a:lumMod val="95000"/>
                </a:schemeClr>
              </a:solidFill>
              <a:latin typeface="+mn-ea"/>
            </a:endParaRPr>
          </a:p>
        </p:txBody>
      </p:sp>
      <p:sp>
        <p:nvSpPr>
          <p:cNvPr id="25" name="文本框 24"/>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accent1"/>
                </a:solidFill>
                <a:latin typeface="+mj-lt"/>
              </a:rPr>
              <a:t>CONTENTS</a:t>
            </a:r>
            <a:endParaRPr lang="zh-CN" altLang="en-US" sz="3200" dirty="0">
              <a:solidFill>
                <a:schemeClr val="accent1"/>
              </a:solidFill>
              <a:latin typeface="+mj-lt"/>
            </a:endParaRPr>
          </a:p>
        </p:txBody>
      </p:sp>
      <p:sp>
        <p:nvSpPr>
          <p:cNvPr id="26" name="矩形 25"/>
          <p:cNvSpPr/>
          <p:nvPr/>
        </p:nvSpPr>
        <p:spPr>
          <a:xfrm>
            <a:off x="1074367" y="723901"/>
            <a:ext cx="3964522" cy="265394"/>
          </a:xfrm>
          <a:prstGeom prst="rect">
            <a:avLst/>
          </a:prstGeom>
        </p:spPr>
        <p:txBody>
          <a:bodyPr wrap="square">
            <a:spAutoFit/>
          </a:bodyPr>
          <a:lstStyle/>
          <a:p>
            <a:pPr>
              <a:lnSpc>
                <a:spcPct val="120000"/>
              </a:lnSpc>
            </a:pPr>
            <a:r>
              <a:rPr lang="en-US" altLang="zh-CN" sz="1000" dirty="0">
                <a:solidFill>
                  <a:schemeClr val="tx1">
                    <a:lumMod val="75000"/>
                    <a:lumOff val="25000"/>
                  </a:schemeClr>
                </a:solidFill>
              </a:rPr>
              <a:t>experience as your reference, prudence as your brother.</a:t>
            </a:r>
            <a:endParaRPr lang="zh-CN" altLang="en-US" sz="1000" dirty="0">
              <a:solidFill>
                <a:schemeClr val="tx1">
                  <a:lumMod val="75000"/>
                  <a:lumOff val="25000"/>
                </a:schemeClr>
              </a:solidFill>
              <a:latin typeface="ITC Avant Garde Std XLt" panose="020B0302020202020204" pitchFamily="34" charset="0"/>
            </a:endParaRPr>
          </a:p>
        </p:txBody>
      </p:sp>
      <p:sp>
        <p:nvSpPr>
          <p:cNvPr id="27" name="圆角矩形 26"/>
          <p:cNvSpPr/>
          <p:nvPr/>
        </p:nvSpPr>
        <p:spPr>
          <a:xfrm rot="5400000">
            <a:off x="-154059" y="-160020"/>
            <a:ext cx="1618488" cy="548640"/>
          </a:xfrm>
          <a:prstGeom prst="roundRect">
            <a:avLst>
              <a:gd name="adj" fmla="val 50000"/>
            </a:avLst>
          </a:prstGeom>
          <a:gradFill flip="none" rotWithShape="1">
            <a:gsLst>
              <a:gs pos="0">
                <a:schemeClr val="bg1"/>
              </a:gs>
              <a:gs pos="36000">
                <a:schemeClr val="bg1"/>
              </a:gs>
              <a:gs pos="100000">
                <a:srgbClr val="C7C7C7"/>
              </a:gs>
            </a:gsLst>
            <a:lin ang="7500000" scaled="0"/>
            <a:tileRect/>
          </a:gradFill>
          <a:ln w="19050">
            <a:solidFill>
              <a:schemeClr val="bg1"/>
            </a:solidFill>
          </a:ln>
          <a:effectLst>
            <a:outerShdw blurRad="279400" dist="203200" dir="2700000" algn="tl"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347629" y="335239"/>
            <a:ext cx="639919" cy="584775"/>
          </a:xfrm>
          <a:prstGeom prst="rect">
            <a:avLst/>
          </a:prstGeom>
        </p:spPr>
        <p:txBody>
          <a:bodyPr wrap="none">
            <a:spAutoFit/>
          </a:bodyPr>
          <a:lstStyle/>
          <a:p>
            <a:pPr algn="ctr"/>
            <a:r>
              <a:rPr lang="en-US" altLang="zh-CN" sz="3200" dirty="0">
                <a:solidFill>
                  <a:schemeClr val="accent1"/>
                </a:solidFill>
              </a:rPr>
              <a:t>05</a:t>
            </a:r>
            <a:endParaRPr lang="zh-CN" altLang="en-US" sz="3200" dirty="0">
              <a:solidFill>
                <a:schemeClr val="accent1"/>
              </a:solidFill>
            </a:endParaRPr>
          </a:p>
        </p:txBody>
      </p:sp>
    </p:spTree>
    <p:extLst>
      <p:ext uri="{BB962C8B-B14F-4D97-AF65-F5344CB8AC3E}">
        <p14:creationId xmlns:p14="http://schemas.microsoft.com/office/powerpoint/2010/main" val="54436807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par>
                                <p:cTn id="8" presetID="63" presetClass="path" presetSubtype="0" decel="50000" fill="hold" grpId="1" nodeType="withEffect">
                                  <p:stCondLst>
                                    <p:cond delay="0"/>
                                  </p:stCondLst>
                                  <p:childTnLst>
                                    <p:animMotion origin="layout" path="M 0.01523 -3.7037E-6 L -0.10885 -3.7037E-6 " pathEditMode="relative" rAng="0" ptsTypes="AA">
                                      <p:cBhvr>
                                        <p:cTn id="9" dur="750" spd="-100000" fill="hold"/>
                                        <p:tgtEl>
                                          <p:spTgt spid="7"/>
                                        </p:tgtEl>
                                        <p:attrNameLst>
                                          <p:attrName>ppt_x</p:attrName>
                                          <p:attrName>ppt_y</p:attrName>
                                        </p:attrNameLst>
                                      </p:cBhvr>
                                      <p:rCtr x="-6211" y="0"/>
                                    </p:animMotion>
                                  </p:childTnLst>
                                </p:cTn>
                              </p:par>
                              <p:par>
                                <p:cTn id="10" presetID="35" presetClass="path" presetSubtype="0" accel="50000" decel="50000" fill="hold" grpId="2" nodeType="withEffect">
                                  <p:stCondLst>
                                    <p:cond delay="750"/>
                                  </p:stCondLst>
                                  <p:childTnLst>
                                    <p:animMotion origin="layout" path="M 0.01601 -3.7037E-6 L 8.33333E-7 -3.7037E-6 " pathEditMode="relative" rAng="0" ptsTypes="AA">
                                      <p:cBhvr>
                                        <p:cTn id="11" dur="750" fill="hold"/>
                                        <p:tgtEl>
                                          <p:spTgt spid="7"/>
                                        </p:tgtEl>
                                        <p:attrNameLst>
                                          <p:attrName>ppt_x</p:attrName>
                                          <p:attrName>ppt_y</p:attrName>
                                        </p:attrNameLst>
                                      </p:cBhvr>
                                      <p:rCtr x="-807" y="0"/>
                                    </p:animMotion>
                                  </p:childTnLst>
                                </p:cTn>
                              </p:par>
                              <p:par>
                                <p:cTn id="12" presetID="53" presetClass="entr" presetSubtype="16" fill="hold" grpId="0" nodeType="withEffect">
                                  <p:stCondLst>
                                    <p:cond delay="750"/>
                                  </p:stCondLst>
                                  <p:childTnLst>
                                    <p:set>
                                      <p:cBhvr>
                                        <p:cTn id="13" dur="1" fill="hold">
                                          <p:stCondLst>
                                            <p:cond delay="0"/>
                                          </p:stCondLst>
                                        </p:cTn>
                                        <p:tgtEl>
                                          <p:spTgt spid="20"/>
                                        </p:tgtEl>
                                        <p:attrNameLst>
                                          <p:attrName>style.visibility</p:attrName>
                                        </p:attrNameLst>
                                      </p:cBhvr>
                                      <p:to>
                                        <p:strVal val="visible"/>
                                      </p:to>
                                    </p:set>
                                    <p:anim calcmode="lin" valueType="num">
                                      <p:cBhvr>
                                        <p:cTn id="14" dur="750" fill="hold"/>
                                        <p:tgtEl>
                                          <p:spTgt spid="20"/>
                                        </p:tgtEl>
                                        <p:attrNameLst>
                                          <p:attrName>ppt_w</p:attrName>
                                        </p:attrNameLst>
                                      </p:cBhvr>
                                      <p:tavLst>
                                        <p:tav tm="0">
                                          <p:val>
                                            <p:fltVal val="0"/>
                                          </p:val>
                                        </p:tav>
                                        <p:tav tm="100000">
                                          <p:val>
                                            <p:strVal val="#ppt_w"/>
                                          </p:val>
                                        </p:tav>
                                      </p:tavLst>
                                    </p:anim>
                                    <p:anim calcmode="lin" valueType="num">
                                      <p:cBhvr>
                                        <p:cTn id="15" dur="750" fill="hold"/>
                                        <p:tgtEl>
                                          <p:spTgt spid="20"/>
                                        </p:tgtEl>
                                        <p:attrNameLst>
                                          <p:attrName>ppt_h</p:attrName>
                                        </p:attrNameLst>
                                      </p:cBhvr>
                                      <p:tavLst>
                                        <p:tav tm="0">
                                          <p:val>
                                            <p:fltVal val="0"/>
                                          </p:val>
                                        </p:tav>
                                        <p:tav tm="100000">
                                          <p:val>
                                            <p:strVal val="#ppt_h"/>
                                          </p:val>
                                        </p:tav>
                                      </p:tavLst>
                                    </p:anim>
                                    <p:animEffect transition="in" filter="fade">
                                      <p:cBhvr>
                                        <p:cTn id="16" dur="750"/>
                                        <p:tgtEl>
                                          <p:spTgt spid="20"/>
                                        </p:tgtEl>
                                      </p:cBhvr>
                                    </p:animEffect>
                                  </p:childTnLst>
                                </p:cTn>
                              </p:par>
                              <p:par>
                                <p:cTn id="17" presetID="1" presetClass="entr" presetSubtype="0" fill="hold" grpId="0" nodeType="withEffect">
                                  <p:stCondLst>
                                    <p:cond delay="150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1500"/>
                                  </p:stCondLst>
                                  <p:childTnLst>
                                    <p:set>
                                      <p:cBhvr>
                                        <p:cTn id="20" dur="1" fill="hold">
                                          <p:stCondLst>
                                            <p:cond delay="0"/>
                                          </p:stCondLst>
                                        </p:cTn>
                                        <p:tgtEl>
                                          <p:spTgt spid="9"/>
                                        </p:tgtEl>
                                        <p:attrNameLst>
                                          <p:attrName>style.visibility</p:attrName>
                                        </p:attrNameLst>
                                      </p:cBhvr>
                                      <p:to>
                                        <p:strVal val="visible"/>
                                      </p:to>
                                    </p:set>
                                  </p:childTnLst>
                                </p:cTn>
                              </p:par>
                              <p:par>
                                <p:cTn id="21" presetID="42" presetClass="path" presetSubtype="0" fill="hold" grpId="1" nodeType="withEffect">
                                  <p:stCondLst>
                                    <p:cond delay="1500"/>
                                  </p:stCondLst>
                                  <p:childTnLst>
                                    <p:animMotion origin="layout" path="M 1.66667E-6 0 L 1.66667E-6 0.19861 " pathEditMode="relative" rAng="0" ptsTypes="AA">
                                      <p:cBhvr>
                                        <p:cTn id="22" dur="750" spd="-100000" fill="hold"/>
                                        <p:tgtEl>
                                          <p:spTgt spid="8"/>
                                        </p:tgtEl>
                                        <p:attrNameLst>
                                          <p:attrName>ppt_x</p:attrName>
                                          <p:attrName>ppt_y</p:attrName>
                                        </p:attrNameLst>
                                      </p:cBhvr>
                                      <p:rCtr x="0" y="9931"/>
                                    </p:animMotion>
                                  </p:childTnLst>
                                </p:cTn>
                              </p:par>
                              <p:par>
                                <p:cTn id="23" presetID="42" presetClass="path" presetSubtype="0" fill="hold" grpId="1" nodeType="withEffect">
                                  <p:stCondLst>
                                    <p:cond delay="1500"/>
                                  </p:stCondLst>
                                  <p:childTnLst>
                                    <p:animMotion origin="layout" path="M 1.66667E-6 -4.07407E-6 L 1.66667E-6 -0.19907 " pathEditMode="relative" rAng="0" ptsTypes="AA">
                                      <p:cBhvr>
                                        <p:cTn id="24" dur="750" spd="-100000" fill="hold"/>
                                        <p:tgtEl>
                                          <p:spTgt spid="9"/>
                                        </p:tgtEl>
                                        <p:attrNameLst>
                                          <p:attrName>ppt_x</p:attrName>
                                          <p:attrName>ppt_y</p:attrName>
                                        </p:attrNameLst>
                                      </p:cBhvr>
                                      <p:rCtr x="0" y="-9954"/>
                                    </p:animMotion>
                                  </p:childTnLst>
                                </p:cTn>
                              </p:par>
                              <p:par>
                                <p:cTn id="25" presetID="53" presetClass="entr" presetSubtype="16" fill="hold" nodeType="withEffect">
                                  <p:stCondLst>
                                    <p:cond delay="20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750" fill="hold"/>
                                        <p:tgtEl>
                                          <p:spTgt spid="10"/>
                                        </p:tgtEl>
                                        <p:attrNameLst>
                                          <p:attrName>ppt_w</p:attrName>
                                        </p:attrNameLst>
                                      </p:cBhvr>
                                      <p:tavLst>
                                        <p:tav tm="0">
                                          <p:val>
                                            <p:fltVal val="0"/>
                                          </p:val>
                                        </p:tav>
                                        <p:tav tm="100000">
                                          <p:val>
                                            <p:strVal val="#ppt_w"/>
                                          </p:val>
                                        </p:tav>
                                      </p:tavLst>
                                    </p:anim>
                                    <p:anim calcmode="lin" valueType="num">
                                      <p:cBhvr>
                                        <p:cTn id="28" dur="750" fill="hold"/>
                                        <p:tgtEl>
                                          <p:spTgt spid="10"/>
                                        </p:tgtEl>
                                        <p:attrNameLst>
                                          <p:attrName>ppt_h</p:attrName>
                                        </p:attrNameLst>
                                      </p:cBhvr>
                                      <p:tavLst>
                                        <p:tav tm="0">
                                          <p:val>
                                            <p:fltVal val="0"/>
                                          </p:val>
                                        </p:tav>
                                        <p:tav tm="100000">
                                          <p:val>
                                            <p:strVal val="#ppt_h"/>
                                          </p:val>
                                        </p:tav>
                                      </p:tavLst>
                                    </p:anim>
                                    <p:animEffect transition="in" filter="fade">
                                      <p:cBhvr>
                                        <p:cTn id="29" dur="750"/>
                                        <p:tgtEl>
                                          <p:spTgt spid="10"/>
                                        </p:tgtEl>
                                      </p:cBhvr>
                                    </p:animEffect>
                                  </p:childTnLst>
                                </p:cTn>
                              </p:par>
                              <p:par>
                                <p:cTn id="30" presetID="53" presetClass="entr" presetSubtype="16" fill="hold" nodeType="withEffect">
                                  <p:stCondLst>
                                    <p:cond delay="2000"/>
                                  </p:stCondLst>
                                  <p:childTnLst>
                                    <p:set>
                                      <p:cBhvr>
                                        <p:cTn id="31" dur="1" fill="hold">
                                          <p:stCondLst>
                                            <p:cond delay="0"/>
                                          </p:stCondLst>
                                        </p:cTn>
                                        <p:tgtEl>
                                          <p:spTgt spid="13"/>
                                        </p:tgtEl>
                                        <p:attrNameLst>
                                          <p:attrName>style.visibility</p:attrName>
                                        </p:attrNameLst>
                                      </p:cBhvr>
                                      <p:to>
                                        <p:strVal val="visible"/>
                                      </p:to>
                                    </p:set>
                                    <p:anim calcmode="lin" valueType="num">
                                      <p:cBhvr>
                                        <p:cTn id="32" dur="750" fill="hold"/>
                                        <p:tgtEl>
                                          <p:spTgt spid="13"/>
                                        </p:tgtEl>
                                        <p:attrNameLst>
                                          <p:attrName>ppt_w</p:attrName>
                                        </p:attrNameLst>
                                      </p:cBhvr>
                                      <p:tavLst>
                                        <p:tav tm="0">
                                          <p:val>
                                            <p:fltVal val="0"/>
                                          </p:val>
                                        </p:tav>
                                        <p:tav tm="100000">
                                          <p:val>
                                            <p:strVal val="#ppt_w"/>
                                          </p:val>
                                        </p:tav>
                                      </p:tavLst>
                                    </p:anim>
                                    <p:anim calcmode="lin" valueType="num">
                                      <p:cBhvr>
                                        <p:cTn id="33" dur="750" fill="hold"/>
                                        <p:tgtEl>
                                          <p:spTgt spid="13"/>
                                        </p:tgtEl>
                                        <p:attrNameLst>
                                          <p:attrName>ppt_h</p:attrName>
                                        </p:attrNameLst>
                                      </p:cBhvr>
                                      <p:tavLst>
                                        <p:tav tm="0">
                                          <p:val>
                                            <p:fltVal val="0"/>
                                          </p:val>
                                        </p:tav>
                                        <p:tav tm="100000">
                                          <p:val>
                                            <p:strVal val="#ppt_h"/>
                                          </p:val>
                                        </p:tav>
                                      </p:tavLst>
                                    </p:anim>
                                    <p:animEffect transition="in" filter="fade">
                                      <p:cBhvr>
                                        <p:cTn id="34" dur="750"/>
                                        <p:tgtEl>
                                          <p:spTgt spid="13"/>
                                        </p:tgtEl>
                                      </p:cBhvr>
                                    </p:animEffect>
                                  </p:childTnLst>
                                </p:cTn>
                              </p:par>
                              <p:par>
                                <p:cTn id="35" presetID="53" presetClass="entr" presetSubtype="16" fill="hold" nodeType="withEffect">
                                  <p:stCondLst>
                                    <p:cond delay="2000"/>
                                  </p:stCondLst>
                                  <p:childTnLst>
                                    <p:set>
                                      <p:cBhvr>
                                        <p:cTn id="36" dur="1" fill="hold">
                                          <p:stCondLst>
                                            <p:cond delay="0"/>
                                          </p:stCondLst>
                                        </p:cTn>
                                        <p:tgtEl>
                                          <p:spTgt spid="21"/>
                                        </p:tgtEl>
                                        <p:attrNameLst>
                                          <p:attrName>style.visibility</p:attrName>
                                        </p:attrNameLst>
                                      </p:cBhvr>
                                      <p:to>
                                        <p:strVal val="visible"/>
                                      </p:to>
                                    </p:set>
                                    <p:anim calcmode="lin" valueType="num">
                                      <p:cBhvr>
                                        <p:cTn id="37" dur="750" fill="hold"/>
                                        <p:tgtEl>
                                          <p:spTgt spid="21"/>
                                        </p:tgtEl>
                                        <p:attrNameLst>
                                          <p:attrName>ppt_w</p:attrName>
                                        </p:attrNameLst>
                                      </p:cBhvr>
                                      <p:tavLst>
                                        <p:tav tm="0">
                                          <p:val>
                                            <p:fltVal val="0"/>
                                          </p:val>
                                        </p:tav>
                                        <p:tav tm="100000">
                                          <p:val>
                                            <p:strVal val="#ppt_w"/>
                                          </p:val>
                                        </p:tav>
                                      </p:tavLst>
                                    </p:anim>
                                    <p:anim calcmode="lin" valueType="num">
                                      <p:cBhvr>
                                        <p:cTn id="38" dur="750" fill="hold"/>
                                        <p:tgtEl>
                                          <p:spTgt spid="21"/>
                                        </p:tgtEl>
                                        <p:attrNameLst>
                                          <p:attrName>ppt_h</p:attrName>
                                        </p:attrNameLst>
                                      </p:cBhvr>
                                      <p:tavLst>
                                        <p:tav tm="0">
                                          <p:val>
                                            <p:fltVal val="0"/>
                                          </p:val>
                                        </p:tav>
                                        <p:tav tm="100000">
                                          <p:val>
                                            <p:strVal val="#ppt_h"/>
                                          </p:val>
                                        </p:tav>
                                      </p:tavLst>
                                    </p:anim>
                                    <p:animEffect transition="in" filter="fade">
                                      <p:cBhvr>
                                        <p:cTn id="39" dur="750"/>
                                        <p:tgtEl>
                                          <p:spTgt spid="21"/>
                                        </p:tgtEl>
                                      </p:cBhvr>
                                    </p:animEffect>
                                  </p:childTnLst>
                                </p:cTn>
                              </p:par>
                              <p:par>
                                <p:cTn id="40" presetID="22" presetClass="entr" presetSubtype="8" fill="hold" grpId="0" nodeType="withEffect">
                                  <p:stCondLst>
                                    <p:cond delay="200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850"/>
                                        <p:tgtEl>
                                          <p:spTgt spid="17"/>
                                        </p:tgtEl>
                                      </p:cBhvr>
                                    </p:animEffect>
                                  </p:childTnLst>
                                </p:cTn>
                              </p:par>
                              <p:par>
                                <p:cTn id="43" presetID="22" presetClass="entr" presetSubtype="8" fill="hold" grpId="0" nodeType="withEffect">
                                  <p:stCondLst>
                                    <p:cond delay="200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850"/>
                                        <p:tgtEl>
                                          <p:spTgt spid="18"/>
                                        </p:tgtEl>
                                      </p:cBhvr>
                                    </p:animEffect>
                                  </p:childTnLst>
                                </p:cTn>
                              </p:par>
                              <p:par>
                                <p:cTn id="46" presetID="22" presetClass="entr" presetSubtype="8" fill="hold" grpId="0" nodeType="withEffect">
                                  <p:stCondLst>
                                    <p:cond delay="200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850"/>
                                        <p:tgtEl>
                                          <p:spTgt spid="1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par>
                                <p:cTn id="52" presetID="64" presetClass="path" presetSubtype="0" decel="30000" fill="hold" grpId="1" nodeType="withEffect">
                                  <p:stCondLst>
                                    <p:cond delay="0"/>
                                  </p:stCondLst>
                                  <p:childTnLst>
                                    <p:animMotion origin="layout" path="M -8.33333E-7 0.03889 L -8.33333E-7 -0.14815 " pathEditMode="relative" rAng="0" ptsTypes="AA">
                                      <p:cBhvr>
                                        <p:cTn id="53" dur="750" spd="-100000" fill="hold"/>
                                        <p:tgtEl>
                                          <p:spTgt spid="27"/>
                                        </p:tgtEl>
                                        <p:attrNameLst>
                                          <p:attrName>ppt_x</p:attrName>
                                          <p:attrName>ppt_y</p:attrName>
                                        </p:attrNameLst>
                                      </p:cBhvr>
                                      <p:rCtr x="0" y="-9352"/>
                                    </p:animMotion>
                                  </p:childTnLst>
                                </p:cTn>
                              </p:par>
                              <p:par>
                                <p:cTn id="54" presetID="64" presetClass="path" presetSubtype="0" accel="30000" decel="30000" fill="hold" grpId="2" nodeType="withEffect">
                                  <p:stCondLst>
                                    <p:cond delay="750"/>
                                  </p:stCondLst>
                                  <p:childTnLst>
                                    <p:animMotion origin="layout" path="M -8.33333E-7 0.03842 L -8.33333E-7 1.85185E-6 " pathEditMode="relative" rAng="0" ptsTypes="AA">
                                      <p:cBhvr>
                                        <p:cTn id="55" dur="750" fill="hold"/>
                                        <p:tgtEl>
                                          <p:spTgt spid="27"/>
                                        </p:tgtEl>
                                        <p:attrNameLst>
                                          <p:attrName>ppt_x</p:attrName>
                                          <p:attrName>ppt_y</p:attrName>
                                        </p:attrNameLst>
                                      </p:cBhvr>
                                      <p:rCtr x="0" y="-1921"/>
                                    </p:animMotion>
                                  </p:childTnLst>
                                </p:cTn>
                              </p:par>
                              <p:par>
                                <p:cTn id="56" presetID="10" presetClass="entr" presetSubtype="0" fill="hold" grpId="0" nodeType="withEffect">
                                  <p:stCondLst>
                                    <p:cond delay="75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par>
                                <p:cTn id="59" presetID="64" presetClass="path" presetSubtype="0" accel="30000" decel="30000" fill="hold" grpId="1" nodeType="withEffect">
                                  <p:stCondLst>
                                    <p:cond delay="750"/>
                                  </p:stCondLst>
                                  <p:childTnLst>
                                    <p:animMotion origin="layout" path="M -2.5E-6 0.03843 L -2.5E-6 -4.44444E-6 " pathEditMode="relative" rAng="0" ptsTypes="AA">
                                      <p:cBhvr>
                                        <p:cTn id="60" dur="750" fill="hold"/>
                                        <p:tgtEl>
                                          <p:spTgt spid="29"/>
                                        </p:tgtEl>
                                        <p:attrNameLst>
                                          <p:attrName>ppt_x</p:attrName>
                                          <p:attrName>ppt_y</p:attrName>
                                        </p:attrNameLst>
                                      </p:cBhvr>
                                      <p:rCtr x="0" y="-1921"/>
                                    </p:animMotion>
                                  </p:childTnLst>
                                </p:cTn>
                              </p:par>
                              <p:par>
                                <p:cTn id="61" presetID="22" presetClass="entr" presetSubtype="8"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1000"/>
                                        <p:tgtEl>
                                          <p:spTgt spid="25"/>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left)">
                                      <p:cBhvr>
                                        <p:cTn id="66"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7" grpId="1">
        <p:bldAsOne/>
      </p:bldGraphic>
      <p:bldGraphic spid="7" grpId="2">
        <p:bldAsOne/>
      </p:bldGraphic>
      <p:bldP spid="8" grpId="0" animBg="1"/>
      <p:bldP spid="8" grpId="1" animBg="1"/>
      <p:bldP spid="9" grpId="0" animBg="1"/>
      <p:bldP spid="9" grpId="1" animBg="1"/>
      <p:bldP spid="20" grpId="0" animBg="1"/>
      <p:bldP spid="17" grpId="0"/>
      <p:bldP spid="18" grpId="0"/>
      <p:bldP spid="19" grpId="0"/>
      <p:bldP spid="25" grpId="0"/>
      <p:bldP spid="26" grpId="0"/>
      <p:bldP spid="27" grpId="0" animBg="1"/>
      <p:bldP spid="27" grpId="1" animBg="1"/>
      <p:bldP spid="27" grpId="2" animBg="1"/>
      <p:bldP spid="29" grpId="0"/>
      <p:bldP spid="29"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347" y="0"/>
            <a:ext cx="4017909" cy="6858000"/>
          </a:xfrm>
          <a:custGeom>
            <a:avLst/>
            <a:gdLst>
              <a:gd name="connsiteX0" fmla="*/ 0 w 4017909"/>
              <a:gd name="connsiteY0" fmla="*/ 0 h 6858000"/>
              <a:gd name="connsiteX1" fmla="*/ 1636431 w 4017909"/>
              <a:gd name="connsiteY1" fmla="*/ 0 h 6858000"/>
              <a:gd name="connsiteX2" fmla="*/ 1875991 w 4017909"/>
              <a:gd name="connsiteY2" fmla="*/ 0 h 6858000"/>
              <a:gd name="connsiteX3" fmla="*/ 3512422 w 4017909"/>
              <a:gd name="connsiteY3" fmla="*/ 0 h 6858000"/>
              <a:gd name="connsiteX4" fmla="*/ 3584634 w 4017909"/>
              <a:gd name="connsiteY4" fmla="*/ 92869 h 6858000"/>
              <a:gd name="connsiteX5" fmla="*/ 4013488 w 4017909"/>
              <a:gd name="connsiteY5" fmla="*/ 3336131 h 6858000"/>
              <a:gd name="connsiteX6" fmla="*/ 4013488 w 4017909"/>
              <a:gd name="connsiteY6" fmla="*/ 3521869 h 6858000"/>
              <a:gd name="connsiteX7" fmla="*/ 3584634 w 4017909"/>
              <a:gd name="connsiteY7" fmla="*/ 6765131 h 6858000"/>
              <a:gd name="connsiteX8" fmla="*/ 3512422 w 4017909"/>
              <a:gd name="connsiteY8" fmla="*/ 6858000 h 6858000"/>
              <a:gd name="connsiteX9" fmla="*/ 3337964 w 4017909"/>
              <a:gd name="connsiteY9" fmla="*/ 6858000 h 6858000"/>
              <a:gd name="connsiteX10" fmla="*/ 3174406 w 4017909"/>
              <a:gd name="connsiteY10" fmla="*/ 6858000 h 6858000"/>
              <a:gd name="connsiteX11" fmla="*/ 3021396 w 4017909"/>
              <a:gd name="connsiteY11" fmla="*/ 6858000 h 6858000"/>
              <a:gd name="connsiteX12" fmla="*/ 2878584 w 4017909"/>
              <a:gd name="connsiteY12" fmla="*/ 6858000 h 6858000"/>
              <a:gd name="connsiteX13" fmla="*/ 2745616 w 4017909"/>
              <a:gd name="connsiteY13" fmla="*/ 6858000 h 6858000"/>
              <a:gd name="connsiteX14" fmla="*/ 2622142 w 4017909"/>
              <a:gd name="connsiteY14" fmla="*/ 6858000 h 6858000"/>
              <a:gd name="connsiteX15" fmla="*/ 2507809 w 4017909"/>
              <a:gd name="connsiteY15" fmla="*/ 6858000 h 6858000"/>
              <a:gd name="connsiteX16" fmla="*/ 2402268 w 4017909"/>
              <a:gd name="connsiteY16" fmla="*/ 6858000 h 6858000"/>
              <a:gd name="connsiteX17" fmla="*/ 2305164 w 4017909"/>
              <a:gd name="connsiteY17" fmla="*/ 6858000 h 6858000"/>
              <a:gd name="connsiteX18" fmla="*/ 2216148 w 4017909"/>
              <a:gd name="connsiteY18" fmla="*/ 6858000 h 6858000"/>
              <a:gd name="connsiteX19" fmla="*/ 2060970 w 4017909"/>
              <a:gd name="connsiteY19" fmla="*/ 6858000 h 6858000"/>
              <a:gd name="connsiteX20" fmla="*/ 1933921 w 4017909"/>
              <a:gd name="connsiteY20" fmla="*/ 6858000 h 6858000"/>
              <a:gd name="connsiteX21" fmla="*/ 1875991 w 4017909"/>
              <a:gd name="connsiteY21" fmla="*/ 6858000 h 6858000"/>
              <a:gd name="connsiteX22" fmla="*/ 1832188 w 4017909"/>
              <a:gd name="connsiteY22" fmla="*/ 6858000 h 6858000"/>
              <a:gd name="connsiteX23" fmla="*/ 1752958 w 4017909"/>
              <a:gd name="connsiteY23" fmla="*/ 6858000 h 6858000"/>
              <a:gd name="connsiteX24" fmla="*/ 1701532 w 4017909"/>
              <a:gd name="connsiteY24" fmla="*/ 6858000 h 6858000"/>
              <a:gd name="connsiteX25" fmla="*/ 1693419 w 4017909"/>
              <a:gd name="connsiteY25" fmla="*/ 6858000 h 6858000"/>
              <a:gd name="connsiteX26" fmla="*/ 1650757 w 4017909"/>
              <a:gd name="connsiteY26" fmla="*/ 6858000 h 6858000"/>
              <a:gd name="connsiteX27" fmla="*/ 1636431 w 4017909"/>
              <a:gd name="connsiteY27" fmla="*/ 6858000 h 6858000"/>
              <a:gd name="connsiteX28" fmla="*/ 1537975 w 4017909"/>
              <a:gd name="connsiteY28" fmla="*/ 6858000 h 6858000"/>
              <a:gd name="connsiteX29" fmla="*/ 1384965 w 4017909"/>
              <a:gd name="connsiteY29" fmla="*/ 6858000 h 6858000"/>
              <a:gd name="connsiteX30" fmla="*/ 1242152 w 4017909"/>
              <a:gd name="connsiteY30" fmla="*/ 6858000 h 6858000"/>
              <a:gd name="connsiteX31" fmla="*/ 1109185 w 4017909"/>
              <a:gd name="connsiteY31" fmla="*/ 6858000 h 6858000"/>
              <a:gd name="connsiteX32" fmla="*/ 985710 w 4017909"/>
              <a:gd name="connsiteY32" fmla="*/ 6858000 h 6858000"/>
              <a:gd name="connsiteX33" fmla="*/ 871378 w 4017909"/>
              <a:gd name="connsiteY33" fmla="*/ 6858000 h 6858000"/>
              <a:gd name="connsiteX34" fmla="*/ 765837 w 4017909"/>
              <a:gd name="connsiteY34" fmla="*/ 6858000 h 6858000"/>
              <a:gd name="connsiteX35" fmla="*/ 668733 w 4017909"/>
              <a:gd name="connsiteY35" fmla="*/ 6858000 h 6858000"/>
              <a:gd name="connsiteX36" fmla="*/ 579717 w 4017909"/>
              <a:gd name="connsiteY36" fmla="*/ 6858000 h 6858000"/>
              <a:gd name="connsiteX37" fmla="*/ 424539 w 4017909"/>
              <a:gd name="connsiteY37" fmla="*/ 6858000 h 6858000"/>
              <a:gd name="connsiteX38" fmla="*/ 297490 w 4017909"/>
              <a:gd name="connsiteY38" fmla="*/ 6858000 h 6858000"/>
              <a:gd name="connsiteX39" fmla="*/ 195757 w 4017909"/>
              <a:gd name="connsiteY39" fmla="*/ 6858000 h 6858000"/>
              <a:gd name="connsiteX40" fmla="*/ 116527 w 4017909"/>
              <a:gd name="connsiteY40" fmla="*/ 6858000 h 6858000"/>
              <a:gd name="connsiteX41" fmla="*/ 56988 w 4017909"/>
              <a:gd name="connsiteY41" fmla="*/ 6858000 h 6858000"/>
              <a:gd name="connsiteX42" fmla="*/ 14326 w 4017909"/>
              <a:gd name="connsiteY42" fmla="*/ 6858000 h 6858000"/>
              <a:gd name="connsiteX43" fmla="*/ 0 w 4017909"/>
              <a:gd name="connsiteY4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17909" h="6858000">
                <a:moveTo>
                  <a:pt x="0" y="0"/>
                </a:moveTo>
                <a:lnTo>
                  <a:pt x="1636431" y="0"/>
                </a:lnTo>
                <a:lnTo>
                  <a:pt x="1875991" y="0"/>
                </a:lnTo>
                <a:lnTo>
                  <a:pt x="3512422" y="0"/>
                </a:lnTo>
                <a:cubicBezTo>
                  <a:pt x="3544843" y="0"/>
                  <a:pt x="3577265" y="40481"/>
                  <a:pt x="3584634" y="92869"/>
                </a:cubicBezTo>
                <a:cubicBezTo>
                  <a:pt x="4013488" y="3336131"/>
                  <a:pt x="4013488" y="3336131"/>
                  <a:pt x="4013488" y="3336131"/>
                </a:cubicBezTo>
                <a:cubicBezTo>
                  <a:pt x="4019383" y="3386138"/>
                  <a:pt x="4019383" y="3469481"/>
                  <a:pt x="4013488" y="3521869"/>
                </a:cubicBezTo>
                <a:cubicBezTo>
                  <a:pt x="3584634" y="6765131"/>
                  <a:pt x="3584634" y="6765131"/>
                  <a:pt x="3584634" y="6765131"/>
                </a:cubicBezTo>
                <a:cubicBezTo>
                  <a:pt x="3577265" y="6815138"/>
                  <a:pt x="3544843" y="6858000"/>
                  <a:pt x="3512422" y="6858000"/>
                </a:cubicBezTo>
                <a:lnTo>
                  <a:pt x="3337964" y="6858000"/>
                </a:lnTo>
                <a:lnTo>
                  <a:pt x="3174406" y="6858000"/>
                </a:lnTo>
                <a:lnTo>
                  <a:pt x="3021396" y="6858000"/>
                </a:lnTo>
                <a:lnTo>
                  <a:pt x="2878584" y="6858000"/>
                </a:lnTo>
                <a:lnTo>
                  <a:pt x="2745616" y="6858000"/>
                </a:lnTo>
                <a:lnTo>
                  <a:pt x="2622142" y="6858000"/>
                </a:lnTo>
                <a:lnTo>
                  <a:pt x="2507809" y="6858000"/>
                </a:lnTo>
                <a:lnTo>
                  <a:pt x="2402268" y="6858000"/>
                </a:lnTo>
                <a:lnTo>
                  <a:pt x="2305164" y="6858000"/>
                </a:lnTo>
                <a:lnTo>
                  <a:pt x="2216148" y="6858000"/>
                </a:lnTo>
                <a:lnTo>
                  <a:pt x="2060970" y="6858000"/>
                </a:lnTo>
                <a:lnTo>
                  <a:pt x="1933921" y="6858000"/>
                </a:lnTo>
                <a:lnTo>
                  <a:pt x="1875991" y="6858000"/>
                </a:lnTo>
                <a:lnTo>
                  <a:pt x="1832188" y="6858000"/>
                </a:lnTo>
                <a:lnTo>
                  <a:pt x="1752958" y="6858000"/>
                </a:lnTo>
                <a:lnTo>
                  <a:pt x="1701532" y="6858000"/>
                </a:lnTo>
                <a:lnTo>
                  <a:pt x="1693419" y="6858000"/>
                </a:lnTo>
                <a:lnTo>
                  <a:pt x="1650757" y="6858000"/>
                </a:lnTo>
                <a:lnTo>
                  <a:pt x="1636431" y="6858000"/>
                </a:lnTo>
                <a:lnTo>
                  <a:pt x="1537975" y="6858000"/>
                </a:lnTo>
                <a:lnTo>
                  <a:pt x="1384965" y="6858000"/>
                </a:lnTo>
                <a:lnTo>
                  <a:pt x="1242152" y="6858000"/>
                </a:lnTo>
                <a:lnTo>
                  <a:pt x="1109185" y="6858000"/>
                </a:lnTo>
                <a:lnTo>
                  <a:pt x="985710" y="6858000"/>
                </a:lnTo>
                <a:lnTo>
                  <a:pt x="871378" y="6858000"/>
                </a:lnTo>
                <a:lnTo>
                  <a:pt x="765837" y="6858000"/>
                </a:lnTo>
                <a:lnTo>
                  <a:pt x="668733" y="6858000"/>
                </a:lnTo>
                <a:lnTo>
                  <a:pt x="579717" y="6858000"/>
                </a:lnTo>
                <a:lnTo>
                  <a:pt x="424539" y="6858000"/>
                </a:lnTo>
                <a:lnTo>
                  <a:pt x="297490" y="6858000"/>
                </a:lnTo>
                <a:lnTo>
                  <a:pt x="195757" y="6858000"/>
                </a:lnTo>
                <a:lnTo>
                  <a:pt x="116527" y="6858000"/>
                </a:lnTo>
                <a:lnTo>
                  <a:pt x="56988" y="6858000"/>
                </a:lnTo>
                <a:lnTo>
                  <a:pt x="14326" y="6858000"/>
                </a:lnTo>
                <a:lnTo>
                  <a:pt x="0" y="6858000"/>
                </a:lnTo>
                <a:close/>
              </a:path>
            </a:pathLst>
          </a:custGeom>
          <a:effectLst>
            <a:outerShdw blurRad="139700" dist="38100" algn="l" rotWithShape="0">
              <a:schemeClr val="tx1">
                <a:alpha val="50000"/>
              </a:schemeClr>
            </a:outerShdw>
          </a:effectLst>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60400" y="0"/>
            <a:ext cx="1270000" cy="6858000"/>
          </a:xfrm>
          <a:custGeom>
            <a:avLst/>
            <a:gdLst>
              <a:gd name="connsiteX0" fmla="*/ 0 w 1270000"/>
              <a:gd name="connsiteY0" fmla="*/ 0 h 6858000"/>
              <a:gd name="connsiteX1" fmla="*/ 1270000 w 1270000"/>
              <a:gd name="connsiteY1" fmla="*/ 0 h 6858000"/>
              <a:gd name="connsiteX2" fmla="*/ 1270000 w 1270000"/>
              <a:gd name="connsiteY2" fmla="*/ 6858000 h 6858000"/>
              <a:gd name="connsiteX3" fmla="*/ 0 w 1270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70000" h="6858000">
                <a:moveTo>
                  <a:pt x="0" y="0"/>
                </a:moveTo>
                <a:lnTo>
                  <a:pt x="1270000" y="0"/>
                </a:lnTo>
                <a:lnTo>
                  <a:pt x="1270000" y="6858000"/>
                </a:lnTo>
                <a:lnTo>
                  <a:pt x="0" y="6858000"/>
                </a:lnTo>
                <a:close/>
              </a:path>
            </a:pathLst>
          </a:custGeom>
        </p:spPr>
      </p:pic>
      <p:sp>
        <p:nvSpPr>
          <p:cNvPr id="13" name="圆角矩形 12"/>
          <p:cNvSpPr/>
          <p:nvPr/>
        </p:nvSpPr>
        <p:spPr>
          <a:xfrm>
            <a:off x="4463945" y="2558169"/>
            <a:ext cx="885179" cy="290596"/>
          </a:xfrm>
          <a:prstGeom prst="roundRect">
            <a:avLst>
              <a:gd name="adj" fmla="val 13179"/>
            </a:avLst>
          </a:prstGeom>
          <a:gradFill flip="none" rotWithShape="1">
            <a:gsLst>
              <a:gs pos="0">
                <a:schemeClr val="accent1"/>
              </a:gs>
              <a:gs pos="36000">
                <a:schemeClr val="accent1"/>
              </a:gs>
              <a:gs pos="100000">
                <a:schemeClr val="accent2"/>
              </a:gs>
            </a:gsLst>
            <a:lin ang="13500000" scaled="1"/>
            <a:tileRect/>
          </a:gradFill>
          <a:ln w="12700">
            <a:solidFill>
              <a:schemeClr val="accent1"/>
            </a:solidFill>
          </a:ln>
          <a:effectLst>
            <a:outerShdw blurRad="279400" dist="228600" dir="2700000" sx="80000" sy="80000" algn="tl"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265885" y="2534190"/>
            <a:ext cx="1281300" cy="338554"/>
          </a:xfrm>
          <a:prstGeom prst="rect">
            <a:avLst/>
          </a:prstGeom>
        </p:spPr>
        <p:txBody>
          <a:bodyPr wrap="square">
            <a:spAutoFit/>
          </a:bodyPr>
          <a:lstStyle/>
          <a:p>
            <a:pPr algn="ctr"/>
            <a:r>
              <a:rPr lang="en-US" altLang="zh-CN" sz="1600" dirty="0">
                <a:solidFill>
                  <a:schemeClr val="bg1"/>
                </a:solidFill>
                <a:latin typeface="华文细黑" panose="02010600040101010101" pitchFamily="2" charset="-122"/>
                <a:ea typeface="华文细黑" panose="02010600040101010101" pitchFamily="2" charset="-122"/>
              </a:rPr>
              <a:t>Adobe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15" name="文本框 14"/>
          <p:cNvSpPr txBox="1"/>
          <p:nvPr/>
        </p:nvSpPr>
        <p:spPr>
          <a:xfrm>
            <a:off x="2438622" y="2336389"/>
            <a:ext cx="1419986" cy="1200329"/>
          </a:xfrm>
          <a:prstGeom prst="rect">
            <a:avLst/>
          </a:prstGeom>
          <a:noFill/>
        </p:spPr>
        <p:txBody>
          <a:bodyPr wrap="square" rtlCol="0">
            <a:spAutoFit/>
          </a:bodyPr>
          <a:lstStyle/>
          <a:p>
            <a:pPr algn="ctr"/>
            <a:r>
              <a:rPr lang="en-US" altLang="zh-CN" sz="7200" dirty="0">
                <a:solidFill>
                  <a:schemeClr val="bg1">
                    <a:lumMod val="95000"/>
                  </a:schemeClr>
                </a:solidFill>
              </a:rPr>
              <a:t>03</a:t>
            </a:r>
            <a:endParaRPr lang="zh-CN" altLang="en-US" sz="7200" dirty="0">
              <a:solidFill>
                <a:schemeClr val="bg1">
                  <a:lumMod val="95000"/>
                </a:schemeClr>
              </a:solidFill>
            </a:endParaRPr>
          </a:p>
        </p:txBody>
      </p:sp>
      <p:cxnSp>
        <p:nvCxnSpPr>
          <p:cNvPr id="16" name="直接连接符 15"/>
          <p:cNvCxnSpPr/>
          <p:nvPr/>
        </p:nvCxnSpPr>
        <p:spPr>
          <a:xfrm>
            <a:off x="1774825" y="3429698"/>
            <a:ext cx="1838081" cy="0"/>
          </a:xfrm>
          <a:prstGeom prst="line">
            <a:avLst/>
          </a:prstGeom>
          <a:ln w="12700">
            <a:solidFill>
              <a:schemeClr val="bg1">
                <a:alpha val="78000"/>
              </a:schemeClr>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557494" y="3489332"/>
            <a:ext cx="1129724" cy="276999"/>
          </a:xfrm>
          <a:prstGeom prst="rect">
            <a:avLst/>
          </a:prstGeom>
          <a:noFill/>
        </p:spPr>
        <p:txBody>
          <a:bodyPr wrap="square" rtlCol="0">
            <a:spAutoFit/>
          </a:bodyPr>
          <a:lstStyle/>
          <a:p>
            <a:pPr algn="r"/>
            <a:r>
              <a:rPr lang="en-US" altLang="zh-CN" sz="1200" dirty="0">
                <a:solidFill>
                  <a:schemeClr val="bg1">
                    <a:alpha val="67000"/>
                  </a:schemeClr>
                </a:solidFill>
                <a:latin typeface="+mn-ea"/>
              </a:rPr>
              <a:t>PART THREE</a:t>
            </a:r>
            <a:endParaRPr lang="zh-CN" altLang="en-US" sz="1200" dirty="0">
              <a:solidFill>
                <a:schemeClr val="bg1">
                  <a:alpha val="67000"/>
                </a:schemeClr>
              </a:solidFill>
              <a:latin typeface="+mn-ea"/>
            </a:endParaRPr>
          </a:p>
        </p:txBody>
      </p:sp>
      <p:sp>
        <p:nvSpPr>
          <p:cNvPr id="18" name="文本框 17"/>
          <p:cNvSpPr txBox="1"/>
          <p:nvPr/>
        </p:nvSpPr>
        <p:spPr>
          <a:xfrm>
            <a:off x="4354262" y="2938216"/>
            <a:ext cx="2783183" cy="461665"/>
          </a:xfrm>
          <a:prstGeom prst="rect">
            <a:avLst/>
          </a:prstGeom>
          <a:noFill/>
        </p:spPr>
        <p:txBody>
          <a:bodyPr wrap="square" rtlCol="0">
            <a:spAutoFit/>
          </a:bodyPr>
          <a:lstStyle/>
          <a:p>
            <a:r>
              <a:rPr lang="en-US" altLang="zh-CN" sz="2400" dirty="0">
                <a:solidFill>
                  <a:schemeClr val="accent1"/>
                </a:solidFill>
                <a:latin typeface="+mj-lt"/>
              </a:rPr>
              <a:t>Photoshop Cs6</a:t>
            </a:r>
          </a:p>
        </p:txBody>
      </p:sp>
      <p:sp>
        <p:nvSpPr>
          <p:cNvPr id="19" name="矩形 18"/>
          <p:cNvSpPr/>
          <p:nvPr/>
        </p:nvSpPr>
        <p:spPr>
          <a:xfrm>
            <a:off x="4354262" y="3489332"/>
            <a:ext cx="6172427" cy="535531"/>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The best preparation for tomorrow is doing your best today. Don't aim for success if you want it.</a:t>
            </a:r>
            <a:endParaRPr lang="zh-CN" altLang="en-US" sz="1200" dirty="0">
              <a:solidFill>
                <a:schemeClr val="tx1">
                  <a:lumMod val="75000"/>
                  <a:lumOff val="25000"/>
                </a:schemeClr>
              </a:solidFill>
              <a:latin typeface="+mn-ea"/>
            </a:endParaRPr>
          </a:p>
        </p:txBody>
      </p:sp>
      <p:cxnSp>
        <p:nvCxnSpPr>
          <p:cNvPr id="20" name="直接连接符 19"/>
          <p:cNvCxnSpPr/>
          <p:nvPr/>
        </p:nvCxnSpPr>
        <p:spPr>
          <a:xfrm>
            <a:off x="4444067" y="3429698"/>
            <a:ext cx="5940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604973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35" presetClass="path" presetSubtype="0" decel="40000" fill="hold" nodeType="withEffect">
                                  <p:stCondLst>
                                    <p:cond delay="0"/>
                                  </p:stCondLst>
                                  <p:childTnLst>
                                    <p:animMotion origin="layout" path="M 0.03073 1.11111E-6 L -0.15924 1.11111E-6 " pathEditMode="relative" rAng="0" ptsTypes="AA">
                                      <p:cBhvr>
                                        <p:cTn id="9" dur="750" spd="-100000" fill="hold"/>
                                        <p:tgtEl>
                                          <p:spTgt spid="11"/>
                                        </p:tgtEl>
                                        <p:attrNameLst>
                                          <p:attrName>ppt_x</p:attrName>
                                          <p:attrName>ppt_y</p:attrName>
                                        </p:attrNameLst>
                                      </p:cBhvr>
                                      <p:rCtr x="-9505" y="0"/>
                                    </p:animMotion>
                                  </p:childTnLst>
                                </p:cTn>
                              </p:par>
                              <p:par>
                                <p:cTn id="10" presetID="35" presetClass="path" presetSubtype="0" accel="40000" decel="40000" fill="hold" nodeType="withEffect">
                                  <p:stCondLst>
                                    <p:cond delay="750"/>
                                  </p:stCondLst>
                                  <p:childTnLst>
                                    <p:animMotion origin="layout" path="M 0.03073 7.40741E-7 L -6.25E-7 7.40741E-7 " pathEditMode="relative" rAng="0" ptsTypes="AA">
                                      <p:cBhvr>
                                        <p:cTn id="11" dur="750" fill="hold"/>
                                        <p:tgtEl>
                                          <p:spTgt spid="11"/>
                                        </p:tgtEl>
                                        <p:attrNameLst>
                                          <p:attrName>ppt_x</p:attrName>
                                          <p:attrName>ppt_y</p:attrName>
                                        </p:attrNameLst>
                                      </p:cBhvr>
                                      <p:rCtr x="-1536" y="0"/>
                                    </p:animMotion>
                                  </p:childTnLst>
                                </p:cTn>
                              </p:par>
                              <p:par>
                                <p:cTn id="12" presetID="10" presetClass="entr" presetSubtype="0"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par>
                                <p:cTn id="15" presetID="35" presetClass="path" presetSubtype="0" decel="40000" fill="hold" nodeType="withEffect">
                                  <p:stCondLst>
                                    <p:cond delay="0"/>
                                  </p:stCondLst>
                                  <p:childTnLst>
                                    <p:animMotion origin="layout" path="M 0.03073 1.11111E-6 L -0.15924 1.11111E-6 " pathEditMode="relative" rAng="0" ptsTypes="AA">
                                      <p:cBhvr>
                                        <p:cTn id="16" dur="750" spd="-100000" fill="hold"/>
                                        <p:tgtEl>
                                          <p:spTgt spid="12"/>
                                        </p:tgtEl>
                                        <p:attrNameLst>
                                          <p:attrName>ppt_x</p:attrName>
                                          <p:attrName>ppt_y</p:attrName>
                                        </p:attrNameLst>
                                      </p:cBhvr>
                                      <p:rCtr x="-9505" y="0"/>
                                    </p:animMotion>
                                  </p:childTnLst>
                                </p:cTn>
                              </p:par>
                              <p:par>
                                <p:cTn id="17" presetID="35" presetClass="path" presetSubtype="0" accel="40000" decel="40000" fill="hold" nodeType="withEffect">
                                  <p:stCondLst>
                                    <p:cond delay="750"/>
                                  </p:stCondLst>
                                  <p:childTnLst>
                                    <p:animMotion origin="layout" path="M 0.03073 7.40741E-7 L -6.25E-7 7.40741E-7 " pathEditMode="relative" rAng="0" ptsTypes="AA">
                                      <p:cBhvr>
                                        <p:cTn id="18" dur="750" fill="hold"/>
                                        <p:tgtEl>
                                          <p:spTgt spid="12"/>
                                        </p:tgtEl>
                                        <p:attrNameLst>
                                          <p:attrName>ppt_x</p:attrName>
                                          <p:attrName>ppt_y</p:attrName>
                                        </p:attrNameLst>
                                      </p:cBhvr>
                                      <p:rCtr x="-1536" y="0"/>
                                    </p:animMotion>
                                  </p:childTnLst>
                                </p:cTn>
                              </p:par>
                              <p:par>
                                <p:cTn id="19" presetID="22" presetClass="entr" presetSubtype="8"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1500"/>
                                        <p:tgtEl>
                                          <p:spTgt spid="16"/>
                                        </p:tgtEl>
                                      </p:cBhvr>
                                    </p:animEffect>
                                  </p:childTnLst>
                                </p:cTn>
                              </p:par>
                              <p:par>
                                <p:cTn id="22" presetID="35" presetClass="path" presetSubtype="0" decel="40000" fill="hold" nodeType="withEffect">
                                  <p:stCondLst>
                                    <p:cond delay="0"/>
                                  </p:stCondLst>
                                  <p:childTnLst>
                                    <p:animMotion origin="layout" path="M 0.03073 1.11111E-6 L -0.15924 1.11111E-6 " pathEditMode="relative" rAng="0" ptsTypes="AA">
                                      <p:cBhvr>
                                        <p:cTn id="23" dur="750" spd="-100000" fill="hold"/>
                                        <p:tgtEl>
                                          <p:spTgt spid="16"/>
                                        </p:tgtEl>
                                        <p:attrNameLst>
                                          <p:attrName>ppt_x</p:attrName>
                                          <p:attrName>ppt_y</p:attrName>
                                        </p:attrNameLst>
                                      </p:cBhvr>
                                      <p:rCtr x="-9505" y="0"/>
                                    </p:animMotion>
                                  </p:childTnLst>
                                </p:cTn>
                              </p:par>
                              <p:par>
                                <p:cTn id="24" presetID="35" presetClass="path" presetSubtype="0" accel="40000" decel="40000" fill="hold" nodeType="withEffect">
                                  <p:stCondLst>
                                    <p:cond delay="750"/>
                                  </p:stCondLst>
                                  <p:childTnLst>
                                    <p:animMotion origin="layout" path="M 0.03073 7.40741E-7 L -6.25E-7 7.40741E-7 " pathEditMode="relative" rAng="0" ptsTypes="AA">
                                      <p:cBhvr>
                                        <p:cTn id="25" dur="750" fill="hold"/>
                                        <p:tgtEl>
                                          <p:spTgt spid="16"/>
                                        </p:tgtEl>
                                        <p:attrNameLst>
                                          <p:attrName>ppt_x</p:attrName>
                                          <p:attrName>ppt_y</p:attrName>
                                        </p:attrNameLst>
                                      </p:cBhvr>
                                      <p:rCtr x="-1536" y="0"/>
                                    </p:animMotion>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35" presetClass="path" presetSubtype="0" decel="40000" fill="hold" grpId="1" nodeType="withEffect">
                                  <p:stCondLst>
                                    <p:cond delay="0"/>
                                  </p:stCondLst>
                                  <p:childTnLst>
                                    <p:animMotion origin="layout" path="M 0.03073 -7.40741E-7 L -0.15924 -7.40741E-7 " pathEditMode="relative" rAng="0" ptsTypes="AA">
                                      <p:cBhvr>
                                        <p:cTn id="30" dur="750" spd="-100000" fill="hold"/>
                                        <p:tgtEl>
                                          <p:spTgt spid="15"/>
                                        </p:tgtEl>
                                        <p:attrNameLst>
                                          <p:attrName>ppt_x</p:attrName>
                                          <p:attrName>ppt_y</p:attrName>
                                        </p:attrNameLst>
                                      </p:cBhvr>
                                      <p:rCtr x="-9505" y="0"/>
                                    </p:animMotion>
                                  </p:childTnLst>
                                </p:cTn>
                              </p:par>
                              <p:par>
                                <p:cTn id="31" presetID="35" presetClass="path" presetSubtype="0" accel="40000" decel="40000" fill="hold" grpId="2" nodeType="withEffect">
                                  <p:stCondLst>
                                    <p:cond delay="750"/>
                                  </p:stCondLst>
                                  <p:childTnLst>
                                    <p:animMotion origin="layout" path="M 0.03073 -7.40741E-7 L -3.125E-6 -7.40741E-7 " pathEditMode="relative" rAng="0" ptsTypes="AA">
                                      <p:cBhvr>
                                        <p:cTn id="32" dur="750" fill="hold"/>
                                        <p:tgtEl>
                                          <p:spTgt spid="15"/>
                                        </p:tgtEl>
                                        <p:attrNameLst>
                                          <p:attrName>ppt_x</p:attrName>
                                          <p:attrName>ppt_y</p:attrName>
                                        </p:attrNameLst>
                                      </p:cBhvr>
                                      <p:rCtr x="-1536" y="0"/>
                                    </p:animMotion>
                                  </p:childTnLst>
                                </p:cTn>
                              </p:par>
                              <p:par>
                                <p:cTn id="33" presetID="10" presetClass="entr" presetSubtype="0" fill="hold" grpId="0" nodeType="withEffect">
                                  <p:stCondLst>
                                    <p:cond delay="75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35" presetClass="path" presetSubtype="0" accel="40000" decel="40000" fill="hold" grpId="1" nodeType="withEffect">
                                  <p:stCondLst>
                                    <p:cond delay="750"/>
                                  </p:stCondLst>
                                  <p:childTnLst>
                                    <p:animMotion origin="layout" path="M 0.03073 7.40741E-7 L -6.25E-7 7.40741E-7 " pathEditMode="relative" rAng="0" ptsTypes="AA">
                                      <p:cBhvr>
                                        <p:cTn id="37" dur="750" fill="hold"/>
                                        <p:tgtEl>
                                          <p:spTgt spid="17"/>
                                        </p:tgtEl>
                                        <p:attrNameLst>
                                          <p:attrName>ppt_x</p:attrName>
                                          <p:attrName>ppt_y</p:attrName>
                                        </p:attrNameLst>
                                      </p:cBhvr>
                                      <p:rCtr x="-1536" y="0"/>
                                    </p:animMotion>
                                  </p:childTnLst>
                                </p:cTn>
                              </p:par>
                              <p:par>
                                <p:cTn id="38" presetID="22" presetClass="entr" presetSubtype="8" fill="hold" grpId="0" nodeType="withEffect">
                                  <p:stCondLst>
                                    <p:cond delay="125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750"/>
                                        <p:tgtEl>
                                          <p:spTgt spid="18"/>
                                        </p:tgtEl>
                                      </p:cBhvr>
                                    </p:animEffect>
                                  </p:childTnLst>
                                </p:cTn>
                              </p:par>
                              <p:par>
                                <p:cTn id="41" presetID="22" presetClass="entr" presetSubtype="8" fill="hold" nodeType="withEffect">
                                  <p:stCondLst>
                                    <p:cond delay="125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1250"/>
                                        <p:tgtEl>
                                          <p:spTgt spid="20"/>
                                        </p:tgtEl>
                                      </p:cBhvr>
                                    </p:animEffect>
                                  </p:childTnLst>
                                </p:cTn>
                              </p:par>
                              <p:par>
                                <p:cTn id="44" presetID="22" presetClass="entr" presetSubtype="8" fill="hold" grpId="0" nodeType="withEffect">
                                  <p:stCondLst>
                                    <p:cond delay="125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1250"/>
                                        <p:tgtEl>
                                          <p:spTgt spid="19"/>
                                        </p:tgtEl>
                                      </p:cBhvr>
                                    </p:animEffect>
                                  </p:childTnLst>
                                </p:cTn>
                              </p:par>
                              <p:par>
                                <p:cTn id="47" presetID="53" presetClass="entr" presetSubtype="16" fill="hold" nodeType="withEffect">
                                  <p:stCondLst>
                                    <p:cond delay="1250"/>
                                  </p:stCondLst>
                                  <p:childTnLst>
                                    <p:set>
                                      <p:cBhvr>
                                        <p:cTn id="48" dur="1" fill="hold">
                                          <p:stCondLst>
                                            <p:cond delay="0"/>
                                          </p:stCondLst>
                                        </p:cTn>
                                        <p:tgtEl>
                                          <p:spTgt spid="14">
                                            <p:txEl>
                                              <p:pRg st="0" end="0"/>
                                            </p:txEl>
                                          </p:spTgt>
                                        </p:tgtEl>
                                        <p:attrNameLst>
                                          <p:attrName>style.visibility</p:attrName>
                                        </p:attrNameLst>
                                      </p:cBhvr>
                                      <p:to>
                                        <p:strVal val="visible"/>
                                      </p:to>
                                    </p:set>
                                    <p:anim calcmode="lin" valueType="num">
                                      <p:cBhvr>
                                        <p:cTn id="49" dur="750" fill="hold"/>
                                        <p:tgtEl>
                                          <p:spTgt spid="14">
                                            <p:txEl>
                                              <p:pRg st="0" end="0"/>
                                            </p:txEl>
                                          </p:spTgt>
                                        </p:tgtEl>
                                        <p:attrNameLst>
                                          <p:attrName>ppt_w</p:attrName>
                                        </p:attrNameLst>
                                      </p:cBhvr>
                                      <p:tavLst>
                                        <p:tav tm="0">
                                          <p:val>
                                            <p:fltVal val="0"/>
                                          </p:val>
                                        </p:tav>
                                        <p:tav tm="100000">
                                          <p:val>
                                            <p:strVal val="#ppt_w"/>
                                          </p:val>
                                        </p:tav>
                                      </p:tavLst>
                                    </p:anim>
                                    <p:anim calcmode="lin" valueType="num">
                                      <p:cBhvr>
                                        <p:cTn id="50" dur="75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51" dur="750"/>
                                        <p:tgtEl>
                                          <p:spTgt spid="14">
                                            <p:txEl>
                                              <p:pRg st="0" end="0"/>
                                            </p:txEl>
                                          </p:spTgt>
                                        </p:tgtEl>
                                      </p:cBhvr>
                                    </p:animEffect>
                                  </p:childTnLst>
                                </p:cTn>
                              </p:par>
                              <p:par>
                                <p:cTn id="52" presetID="53" presetClass="entr" presetSubtype="16" fill="hold" grpId="0" nodeType="withEffect">
                                  <p:stCondLst>
                                    <p:cond delay="1250"/>
                                  </p:stCondLst>
                                  <p:childTnLst>
                                    <p:set>
                                      <p:cBhvr>
                                        <p:cTn id="53" dur="1" fill="hold">
                                          <p:stCondLst>
                                            <p:cond delay="0"/>
                                          </p:stCondLst>
                                        </p:cTn>
                                        <p:tgtEl>
                                          <p:spTgt spid="13"/>
                                        </p:tgtEl>
                                        <p:attrNameLst>
                                          <p:attrName>style.visibility</p:attrName>
                                        </p:attrNameLst>
                                      </p:cBhvr>
                                      <p:to>
                                        <p:strVal val="visible"/>
                                      </p:to>
                                    </p:set>
                                    <p:anim calcmode="lin" valueType="num">
                                      <p:cBhvr>
                                        <p:cTn id="54" dur="750" fill="hold"/>
                                        <p:tgtEl>
                                          <p:spTgt spid="13"/>
                                        </p:tgtEl>
                                        <p:attrNameLst>
                                          <p:attrName>ppt_w</p:attrName>
                                        </p:attrNameLst>
                                      </p:cBhvr>
                                      <p:tavLst>
                                        <p:tav tm="0">
                                          <p:val>
                                            <p:fltVal val="0"/>
                                          </p:val>
                                        </p:tav>
                                        <p:tav tm="100000">
                                          <p:val>
                                            <p:strVal val="#ppt_w"/>
                                          </p:val>
                                        </p:tav>
                                      </p:tavLst>
                                    </p:anim>
                                    <p:anim calcmode="lin" valueType="num">
                                      <p:cBhvr>
                                        <p:cTn id="55" dur="750" fill="hold"/>
                                        <p:tgtEl>
                                          <p:spTgt spid="13"/>
                                        </p:tgtEl>
                                        <p:attrNameLst>
                                          <p:attrName>ppt_h</p:attrName>
                                        </p:attrNameLst>
                                      </p:cBhvr>
                                      <p:tavLst>
                                        <p:tav tm="0">
                                          <p:val>
                                            <p:fltVal val="0"/>
                                          </p:val>
                                        </p:tav>
                                        <p:tav tm="100000">
                                          <p:val>
                                            <p:strVal val="#ppt_h"/>
                                          </p:val>
                                        </p:tav>
                                      </p:tavLst>
                                    </p:anim>
                                    <p:animEffect transition="in" filter="fade">
                                      <p:cBhvr>
                                        <p:cTn id="56"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5" grpId="2"/>
      <p:bldP spid="17" grpId="0"/>
      <p:bldP spid="17" grpId="1"/>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163638" y="2410081"/>
            <a:ext cx="2649410" cy="2024760"/>
          </a:xfrm>
          <a:custGeom>
            <a:avLst/>
            <a:gdLst>
              <a:gd name="connsiteX0" fmla="*/ 53583 w 3710748"/>
              <a:gd name="connsiteY0" fmla="*/ 0 h 4331207"/>
              <a:gd name="connsiteX1" fmla="*/ 3657166 w 3710748"/>
              <a:gd name="connsiteY1" fmla="*/ 0 h 4331207"/>
              <a:gd name="connsiteX2" fmla="*/ 3710748 w 3710748"/>
              <a:gd name="connsiteY2" fmla="*/ 53583 h 4331207"/>
              <a:gd name="connsiteX3" fmla="*/ 3710748 w 3710748"/>
              <a:gd name="connsiteY3" fmla="*/ 4277624 h 4331207"/>
              <a:gd name="connsiteX4" fmla="*/ 3657166 w 3710748"/>
              <a:gd name="connsiteY4" fmla="*/ 4331207 h 4331207"/>
              <a:gd name="connsiteX5" fmla="*/ 53583 w 3710748"/>
              <a:gd name="connsiteY5" fmla="*/ 4331207 h 4331207"/>
              <a:gd name="connsiteX6" fmla="*/ 0 w 3710748"/>
              <a:gd name="connsiteY6" fmla="*/ 4277624 h 4331207"/>
              <a:gd name="connsiteX7" fmla="*/ 0 w 3710748"/>
              <a:gd name="connsiteY7" fmla="*/ 53583 h 4331207"/>
              <a:gd name="connsiteX8" fmla="*/ 53583 w 3710748"/>
              <a:gd name="connsiteY8" fmla="*/ 0 h 433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0748" h="4331207">
                <a:moveTo>
                  <a:pt x="53583" y="0"/>
                </a:moveTo>
                <a:lnTo>
                  <a:pt x="3657166" y="0"/>
                </a:lnTo>
                <a:cubicBezTo>
                  <a:pt x="3686758" y="0"/>
                  <a:pt x="3710748" y="23990"/>
                  <a:pt x="3710748" y="53583"/>
                </a:cubicBezTo>
                <a:lnTo>
                  <a:pt x="3710748" y="4277624"/>
                </a:lnTo>
                <a:cubicBezTo>
                  <a:pt x="3710748" y="4307217"/>
                  <a:pt x="3686758" y="4331207"/>
                  <a:pt x="3657166" y="4331207"/>
                </a:cubicBezTo>
                <a:lnTo>
                  <a:pt x="53583" y="4331207"/>
                </a:lnTo>
                <a:cubicBezTo>
                  <a:pt x="23990" y="4331207"/>
                  <a:pt x="0" y="4307217"/>
                  <a:pt x="0" y="4277624"/>
                </a:cubicBezTo>
                <a:lnTo>
                  <a:pt x="0" y="53583"/>
                </a:lnTo>
                <a:cubicBezTo>
                  <a:pt x="0" y="23990"/>
                  <a:pt x="23990" y="0"/>
                  <a:pt x="53583" y="0"/>
                </a:cubicBezTo>
                <a:close/>
              </a:path>
            </a:pathLst>
          </a:custGeom>
          <a:gradFill flip="none" rotWithShape="1">
            <a:gsLst>
              <a:gs pos="0">
                <a:schemeClr val="bg1"/>
              </a:gs>
              <a:gs pos="36000">
                <a:schemeClr val="bg1"/>
              </a:gs>
              <a:gs pos="100000">
                <a:schemeClr val="bg1">
                  <a:lumMod val="85000"/>
                </a:schemeClr>
              </a:gs>
            </a:gsLst>
            <a:lin ang="13500000" scaled="1"/>
            <a:tileRect/>
          </a:gradFill>
          <a:ln w="25400">
            <a:noFill/>
          </a:ln>
          <a:effectLst>
            <a:outerShdw blurRad="419100" dist="406400" dir="2700000" algn="tl" rotWithShape="0">
              <a:schemeClr val="accent2">
                <a:lumMod val="50000"/>
                <a:alpha val="50000"/>
              </a:schemeClr>
            </a:outerShdw>
          </a:effectLst>
        </p:spPr>
      </p:pic>
      <p:pic>
        <p:nvPicPr>
          <p:cNvPr id="44" name="图片 4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163638" y="4468453"/>
            <a:ext cx="2649410" cy="1009246"/>
          </a:xfrm>
          <a:custGeom>
            <a:avLst/>
            <a:gdLst>
              <a:gd name="connsiteX0" fmla="*/ 53583 w 3710748"/>
              <a:gd name="connsiteY0" fmla="*/ 0 h 4331207"/>
              <a:gd name="connsiteX1" fmla="*/ 3657166 w 3710748"/>
              <a:gd name="connsiteY1" fmla="*/ 0 h 4331207"/>
              <a:gd name="connsiteX2" fmla="*/ 3710748 w 3710748"/>
              <a:gd name="connsiteY2" fmla="*/ 53583 h 4331207"/>
              <a:gd name="connsiteX3" fmla="*/ 3710748 w 3710748"/>
              <a:gd name="connsiteY3" fmla="*/ 4277624 h 4331207"/>
              <a:gd name="connsiteX4" fmla="*/ 3657166 w 3710748"/>
              <a:gd name="connsiteY4" fmla="*/ 4331207 h 4331207"/>
              <a:gd name="connsiteX5" fmla="*/ 53583 w 3710748"/>
              <a:gd name="connsiteY5" fmla="*/ 4331207 h 4331207"/>
              <a:gd name="connsiteX6" fmla="*/ 0 w 3710748"/>
              <a:gd name="connsiteY6" fmla="*/ 4277624 h 4331207"/>
              <a:gd name="connsiteX7" fmla="*/ 0 w 3710748"/>
              <a:gd name="connsiteY7" fmla="*/ 53583 h 4331207"/>
              <a:gd name="connsiteX8" fmla="*/ 53583 w 3710748"/>
              <a:gd name="connsiteY8" fmla="*/ 0 h 433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0748" h="4331207">
                <a:moveTo>
                  <a:pt x="53583" y="0"/>
                </a:moveTo>
                <a:lnTo>
                  <a:pt x="3657166" y="0"/>
                </a:lnTo>
                <a:cubicBezTo>
                  <a:pt x="3686758" y="0"/>
                  <a:pt x="3710748" y="23990"/>
                  <a:pt x="3710748" y="53583"/>
                </a:cubicBezTo>
                <a:lnTo>
                  <a:pt x="3710748" y="4277624"/>
                </a:lnTo>
                <a:cubicBezTo>
                  <a:pt x="3710748" y="4307217"/>
                  <a:pt x="3686758" y="4331207"/>
                  <a:pt x="3657166" y="4331207"/>
                </a:cubicBezTo>
                <a:lnTo>
                  <a:pt x="53583" y="4331207"/>
                </a:lnTo>
                <a:cubicBezTo>
                  <a:pt x="23990" y="4331207"/>
                  <a:pt x="0" y="4307217"/>
                  <a:pt x="0" y="4277624"/>
                </a:cubicBezTo>
                <a:lnTo>
                  <a:pt x="0" y="53583"/>
                </a:lnTo>
                <a:cubicBezTo>
                  <a:pt x="0" y="23990"/>
                  <a:pt x="23990" y="0"/>
                  <a:pt x="53583" y="0"/>
                </a:cubicBezTo>
                <a:close/>
              </a:path>
            </a:pathLst>
          </a:custGeom>
          <a:gradFill flip="none" rotWithShape="1">
            <a:gsLst>
              <a:gs pos="0">
                <a:schemeClr val="bg1"/>
              </a:gs>
              <a:gs pos="36000">
                <a:schemeClr val="bg1"/>
              </a:gs>
              <a:gs pos="100000">
                <a:schemeClr val="bg1">
                  <a:lumMod val="85000"/>
                </a:schemeClr>
              </a:gs>
            </a:gsLst>
            <a:lin ang="13500000" scaled="1"/>
            <a:tileRect/>
          </a:gradFill>
          <a:ln w="25400">
            <a:noFill/>
          </a:ln>
          <a:effectLst>
            <a:outerShdw blurRad="419100" dist="406400" dir="2700000" algn="tl" rotWithShape="0">
              <a:schemeClr val="accent2">
                <a:lumMod val="50000"/>
                <a:alpha val="50000"/>
              </a:schemeClr>
            </a:outerShdw>
          </a:effectLst>
        </p:spPr>
      </p:pic>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3851917" y="2410081"/>
            <a:ext cx="1260985" cy="2024760"/>
          </a:xfrm>
          <a:custGeom>
            <a:avLst/>
            <a:gdLst>
              <a:gd name="connsiteX0" fmla="*/ 53583 w 3710748"/>
              <a:gd name="connsiteY0" fmla="*/ 0 h 4331207"/>
              <a:gd name="connsiteX1" fmla="*/ 3657166 w 3710748"/>
              <a:gd name="connsiteY1" fmla="*/ 0 h 4331207"/>
              <a:gd name="connsiteX2" fmla="*/ 3710748 w 3710748"/>
              <a:gd name="connsiteY2" fmla="*/ 53583 h 4331207"/>
              <a:gd name="connsiteX3" fmla="*/ 3710748 w 3710748"/>
              <a:gd name="connsiteY3" fmla="*/ 4277624 h 4331207"/>
              <a:gd name="connsiteX4" fmla="*/ 3657166 w 3710748"/>
              <a:gd name="connsiteY4" fmla="*/ 4331207 h 4331207"/>
              <a:gd name="connsiteX5" fmla="*/ 53583 w 3710748"/>
              <a:gd name="connsiteY5" fmla="*/ 4331207 h 4331207"/>
              <a:gd name="connsiteX6" fmla="*/ 0 w 3710748"/>
              <a:gd name="connsiteY6" fmla="*/ 4277624 h 4331207"/>
              <a:gd name="connsiteX7" fmla="*/ 0 w 3710748"/>
              <a:gd name="connsiteY7" fmla="*/ 53583 h 4331207"/>
              <a:gd name="connsiteX8" fmla="*/ 53583 w 3710748"/>
              <a:gd name="connsiteY8" fmla="*/ 0 h 433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0748" h="4331207">
                <a:moveTo>
                  <a:pt x="53583" y="0"/>
                </a:moveTo>
                <a:lnTo>
                  <a:pt x="3657166" y="0"/>
                </a:lnTo>
                <a:cubicBezTo>
                  <a:pt x="3686758" y="0"/>
                  <a:pt x="3710748" y="23990"/>
                  <a:pt x="3710748" y="53583"/>
                </a:cubicBezTo>
                <a:lnTo>
                  <a:pt x="3710748" y="4277624"/>
                </a:lnTo>
                <a:cubicBezTo>
                  <a:pt x="3710748" y="4307217"/>
                  <a:pt x="3686758" y="4331207"/>
                  <a:pt x="3657166" y="4331207"/>
                </a:cubicBezTo>
                <a:lnTo>
                  <a:pt x="53583" y="4331207"/>
                </a:lnTo>
                <a:cubicBezTo>
                  <a:pt x="23990" y="4331207"/>
                  <a:pt x="0" y="4307217"/>
                  <a:pt x="0" y="4277624"/>
                </a:cubicBezTo>
                <a:lnTo>
                  <a:pt x="0" y="53583"/>
                </a:lnTo>
                <a:cubicBezTo>
                  <a:pt x="0" y="23990"/>
                  <a:pt x="23990" y="0"/>
                  <a:pt x="53583" y="0"/>
                </a:cubicBezTo>
                <a:close/>
              </a:path>
            </a:pathLst>
          </a:custGeom>
          <a:gradFill flip="none" rotWithShape="1">
            <a:gsLst>
              <a:gs pos="0">
                <a:schemeClr val="bg1"/>
              </a:gs>
              <a:gs pos="36000">
                <a:schemeClr val="bg1"/>
              </a:gs>
              <a:gs pos="100000">
                <a:schemeClr val="bg1">
                  <a:lumMod val="85000"/>
                </a:schemeClr>
              </a:gs>
            </a:gsLst>
            <a:lin ang="13500000" scaled="1"/>
            <a:tileRect/>
          </a:gradFill>
          <a:ln w="25400">
            <a:noFill/>
          </a:ln>
          <a:effectLst>
            <a:outerShdw blurRad="419100" dist="406400" dir="2700000" algn="tl" rotWithShape="0">
              <a:schemeClr val="accent2">
                <a:lumMod val="50000"/>
                <a:alpha val="50000"/>
              </a:schemeClr>
            </a:outerShdw>
          </a:effectLst>
        </p:spPr>
      </p:pic>
      <p:pic>
        <p:nvPicPr>
          <p:cNvPr id="43" name="图片 4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3851916" y="4468453"/>
            <a:ext cx="1260985" cy="1009246"/>
          </a:xfrm>
          <a:custGeom>
            <a:avLst/>
            <a:gdLst>
              <a:gd name="connsiteX0" fmla="*/ 53583 w 3710748"/>
              <a:gd name="connsiteY0" fmla="*/ 0 h 4331207"/>
              <a:gd name="connsiteX1" fmla="*/ 3657166 w 3710748"/>
              <a:gd name="connsiteY1" fmla="*/ 0 h 4331207"/>
              <a:gd name="connsiteX2" fmla="*/ 3710748 w 3710748"/>
              <a:gd name="connsiteY2" fmla="*/ 53583 h 4331207"/>
              <a:gd name="connsiteX3" fmla="*/ 3710748 w 3710748"/>
              <a:gd name="connsiteY3" fmla="*/ 4277624 h 4331207"/>
              <a:gd name="connsiteX4" fmla="*/ 3657166 w 3710748"/>
              <a:gd name="connsiteY4" fmla="*/ 4331207 h 4331207"/>
              <a:gd name="connsiteX5" fmla="*/ 53583 w 3710748"/>
              <a:gd name="connsiteY5" fmla="*/ 4331207 h 4331207"/>
              <a:gd name="connsiteX6" fmla="*/ 0 w 3710748"/>
              <a:gd name="connsiteY6" fmla="*/ 4277624 h 4331207"/>
              <a:gd name="connsiteX7" fmla="*/ 0 w 3710748"/>
              <a:gd name="connsiteY7" fmla="*/ 53583 h 4331207"/>
              <a:gd name="connsiteX8" fmla="*/ 53583 w 3710748"/>
              <a:gd name="connsiteY8" fmla="*/ 0 h 433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0748" h="4331207">
                <a:moveTo>
                  <a:pt x="53583" y="0"/>
                </a:moveTo>
                <a:lnTo>
                  <a:pt x="3657166" y="0"/>
                </a:lnTo>
                <a:cubicBezTo>
                  <a:pt x="3686758" y="0"/>
                  <a:pt x="3710748" y="23990"/>
                  <a:pt x="3710748" y="53583"/>
                </a:cubicBezTo>
                <a:lnTo>
                  <a:pt x="3710748" y="4277624"/>
                </a:lnTo>
                <a:cubicBezTo>
                  <a:pt x="3710748" y="4307217"/>
                  <a:pt x="3686758" y="4331207"/>
                  <a:pt x="3657166" y="4331207"/>
                </a:cubicBezTo>
                <a:lnTo>
                  <a:pt x="53583" y="4331207"/>
                </a:lnTo>
                <a:cubicBezTo>
                  <a:pt x="23990" y="4331207"/>
                  <a:pt x="0" y="4307217"/>
                  <a:pt x="0" y="4277624"/>
                </a:cubicBezTo>
                <a:lnTo>
                  <a:pt x="0" y="53583"/>
                </a:lnTo>
                <a:cubicBezTo>
                  <a:pt x="0" y="23990"/>
                  <a:pt x="23990" y="0"/>
                  <a:pt x="53583" y="0"/>
                </a:cubicBezTo>
                <a:close/>
              </a:path>
            </a:pathLst>
          </a:custGeom>
          <a:gradFill flip="none" rotWithShape="1">
            <a:gsLst>
              <a:gs pos="0">
                <a:schemeClr val="bg1"/>
              </a:gs>
              <a:gs pos="36000">
                <a:schemeClr val="bg1"/>
              </a:gs>
              <a:gs pos="100000">
                <a:schemeClr val="bg1">
                  <a:lumMod val="85000"/>
                </a:schemeClr>
              </a:gs>
            </a:gsLst>
            <a:lin ang="13500000" scaled="1"/>
            <a:tileRect/>
          </a:gradFill>
          <a:ln w="25400">
            <a:noFill/>
          </a:ln>
          <a:effectLst>
            <a:outerShdw blurRad="419100" dist="406400" dir="2700000" algn="tl" rotWithShape="0">
              <a:schemeClr val="accent2">
                <a:lumMod val="50000"/>
                <a:alpha val="50000"/>
              </a:schemeClr>
            </a:outerShdw>
          </a:effectLst>
        </p:spPr>
      </p:pic>
      <p:sp>
        <p:nvSpPr>
          <p:cNvPr id="7" name="矩形 6"/>
          <p:cNvSpPr/>
          <p:nvPr/>
        </p:nvSpPr>
        <p:spPr>
          <a:xfrm>
            <a:off x="6003717" y="2683541"/>
            <a:ext cx="5161107" cy="757130"/>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Four short words and you sum up what has lifted most.an successful individuals above the crowd: an little bit  more .  As experience a reference, prudence as your to brother .</a:t>
            </a:r>
            <a:endParaRPr lang="zh-CN" altLang="en-US" sz="1200" dirty="0">
              <a:solidFill>
                <a:schemeClr val="bg1">
                  <a:lumMod val="95000"/>
                </a:schemeClr>
              </a:solidFill>
              <a:latin typeface="+mn-ea"/>
            </a:endParaRPr>
          </a:p>
        </p:txBody>
      </p:sp>
      <p:sp>
        <p:nvSpPr>
          <p:cNvPr id="8" name="文本框 7"/>
          <p:cNvSpPr txBox="1"/>
          <p:nvPr/>
        </p:nvSpPr>
        <p:spPr>
          <a:xfrm>
            <a:off x="6003717" y="2363459"/>
            <a:ext cx="2206946" cy="338554"/>
          </a:xfrm>
          <a:prstGeom prst="rect">
            <a:avLst/>
          </a:prstGeom>
          <a:noFill/>
        </p:spPr>
        <p:txBody>
          <a:bodyPr wrap="square" rtlCol="0">
            <a:spAutoFit/>
          </a:bodyPr>
          <a:lstStyle/>
          <a:p>
            <a:r>
              <a:rPr lang="en-US" altLang="zh-CN" sz="1600" dirty="0">
                <a:solidFill>
                  <a:schemeClr val="bg1"/>
                </a:solidFill>
                <a:latin typeface="+mj-lt"/>
              </a:rPr>
              <a:t>Photoshop Cs6</a:t>
            </a:r>
          </a:p>
        </p:txBody>
      </p:sp>
      <p:sp>
        <p:nvSpPr>
          <p:cNvPr id="9" name="文本框 8"/>
          <p:cNvSpPr txBox="1"/>
          <p:nvPr/>
        </p:nvSpPr>
        <p:spPr>
          <a:xfrm>
            <a:off x="6003717" y="3648201"/>
            <a:ext cx="2797247" cy="338554"/>
          </a:xfrm>
          <a:prstGeom prst="rect">
            <a:avLst/>
          </a:prstGeom>
          <a:noFill/>
        </p:spPr>
        <p:txBody>
          <a:bodyPr wrap="square" rtlCol="0">
            <a:spAutoFit/>
          </a:bodyPr>
          <a:lstStyle/>
          <a:p>
            <a:r>
              <a:rPr lang="en-US" altLang="zh-CN" sz="1600" dirty="0">
                <a:solidFill>
                  <a:schemeClr val="bg1"/>
                </a:solidFill>
                <a:latin typeface="+mj-lt"/>
              </a:rPr>
              <a:t>Power Point 2013</a:t>
            </a:r>
          </a:p>
        </p:txBody>
      </p:sp>
      <p:sp>
        <p:nvSpPr>
          <p:cNvPr id="10" name="文本框 9"/>
          <p:cNvSpPr txBox="1"/>
          <p:nvPr/>
        </p:nvSpPr>
        <p:spPr>
          <a:xfrm>
            <a:off x="6003717" y="4709641"/>
            <a:ext cx="2424884" cy="338554"/>
          </a:xfrm>
          <a:prstGeom prst="rect">
            <a:avLst/>
          </a:prstGeom>
          <a:noFill/>
        </p:spPr>
        <p:txBody>
          <a:bodyPr wrap="square" rtlCol="0">
            <a:spAutoFit/>
          </a:bodyPr>
          <a:lstStyle/>
          <a:p>
            <a:r>
              <a:rPr lang="en-US" altLang="zh-CN" sz="1600" dirty="0">
                <a:solidFill>
                  <a:schemeClr val="bg1"/>
                </a:solidFill>
                <a:latin typeface="+mj-lt"/>
              </a:rPr>
              <a:t>Adobe Illustrator</a:t>
            </a:r>
          </a:p>
        </p:txBody>
      </p:sp>
      <p:grpSp>
        <p:nvGrpSpPr>
          <p:cNvPr id="13" name="组合 12"/>
          <p:cNvGrpSpPr/>
          <p:nvPr/>
        </p:nvGrpSpPr>
        <p:grpSpPr>
          <a:xfrm>
            <a:off x="5663368" y="2410080"/>
            <a:ext cx="230909" cy="230909"/>
            <a:chOff x="4719782" y="1601148"/>
            <a:chExt cx="230909" cy="230909"/>
          </a:xfrm>
        </p:grpSpPr>
        <p:sp>
          <p:nvSpPr>
            <p:cNvPr id="14" name="椭圆 13"/>
            <p:cNvSpPr/>
            <p:nvPr/>
          </p:nvSpPr>
          <p:spPr>
            <a:xfrm>
              <a:off x="4719782" y="1601148"/>
              <a:ext cx="230909" cy="230909"/>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4801556" y="1682922"/>
              <a:ext cx="67360" cy="673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5663368" y="3702429"/>
            <a:ext cx="230909" cy="230909"/>
            <a:chOff x="4719782" y="1601148"/>
            <a:chExt cx="230909" cy="230909"/>
          </a:xfrm>
        </p:grpSpPr>
        <p:sp>
          <p:nvSpPr>
            <p:cNvPr id="17" name="椭圆 16"/>
            <p:cNvSpPr/>
            <p:nvPr/>
          </p:nvSpPr>
          <p:spPr>
            <a:xfrm>
              <a:off x="4719782" y="1601148"/>
              <a:ext cx="230909" cy="230909"/>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4801556" y="1682922"/>
              <a:ext cx="67360" cy="673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5663368" y="4763869"/>
            <a:ext cx="230909" cy="230909"/>
            <a:chOff x="4719782" y="1601148"/>
            <a:chExt cx="230909" cy="230909"/>
          </a:xfrm>
        </p:grpSpPr>
        <p:sp>
          <p:nvSpPr>
            <p:cNvPr id="20" name="椭圆 19"/>
            <p:cNvSpPr/>
            <p:nvPr/>
          </p:nvSpPr>
          <p:spPr>
            <a:xfrm>
              <a:off x="4719782" y="1601148"/>
              <a:ext cx="230909" cy="230909"/>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801556" y="1682922"/>
              <a:ext cx="67360" cy="673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矩形 21"/>
          <p:cNvSpPr/>
          <p:nvPr/>
        </p:nvSpPr>
        <p:spPr>
          <a:xfrm>
            <a:off x="6003717" y="3966232"/>
            <a:ext cx="5161107" cy="535531"/>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An little bit  more .  as experience a reference, prudence as your to brother .</a:t>
            </a:r>
            <a:endParaRPr lang="zh-CN" altLang="en-US" sz="1200" dirty="0">
              <a:solidFill>
                <a:schemeClr val="bg1">
                  <a:lumMod val="95000"/>
                </a:schemeClr>
              </a:solidFill>
              <a:latin typeface="+mn-ea"/>
            </a:endParaRPr>
          </a:p>
        </p:txBody>
      </p:sp>
      <p:sp>
        <p:nvSpPr>
          <p:cNvPr id="23" name="矩形 22"/>
          <p:cNvSpPr/>
          <p:nvPr/>
        </p:nvSpPr>
        <p:spPr>
          <a:xfrm>
            <a:off x="6003717" y="5028229"/>
            <a:ext cx="5161107" cy="535531"/>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Four short words and you sum up what has lifted most.an successful individuals above the crowd.</a:t>
            </a:r>
            <a:endParaRPr lang="zh-CN" altLang="en-US" sz="1200" dirty="0">
              <a:solidFill>
                <a:schemeClr val="bg1">
                  <a:lumMod val="95000"/>
                </a:schemeClr>
              </a:solidFill>
              <a:latin typeface="+mn-ea"/>
            </a:endParaRPr>
          </a:p>
        </p:txBody>
      </p:sp>
      <p:sp>
        <p:nvSpPr>
          <p:cNvPr id="26" name="文本框 25"/>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27" name="矩形 26"/>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28" name="圆角矩形 27"/>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354695" y="335239"/>
            <a:ext cx="662362" cy="584775"/>
          </a:xfrm>
          <a:prstGeom prst="rect">
            <a:avLst/>
          </a:prstGeom>
        </p:spPr>
        <p:txBody>
          <a:bodyPr wrap="none">
            <a:spAutoFit/>
          </a:bodyPr>
          <a:lstStyle/>
          <a:p>
            <a:pPr algn="ctr"/>
            <a:r>
              <a:rPr lang="en-US" altLang="zh-CN" sz="3200" dirty="0">
                <a:solidFill>
                  <a:schemeClr val="accent2"/>
                </a:solidFill>
              </a:rPr>
              <a:t>01</a:t>
            </a:r>
            <a:endParaRPr lang="zh-CN" altLang="en-US" sz="3200" dirty="0">
              <a:solidFill>
                <a:schemeClr val="accent2"/>
              </a:solidFill>
            </a:endParaRPr>
          </a:p>
        </p:txBody>
      </p:sp>
    </p:spTree>
    <p:extLst>
      <p:ext uri="{BB962C8B-B14F-4D97-AF65-F5344CB8AC3E}">
        <p14:creationId xmlns:p14="http://schemas.microsoft.com/office/powerpoint/2010/main" val="98155417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1000"/>
                                        <p:tgtEl>
                                          <p:spTgt spid="2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left)">
                                      <p:cBhvr>
                                        <p:cTn id="10" dur="10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28"/>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28"/>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par>
                                <p:cTn id="21" presetID="64" presetClass="path" presetSubtype="0" accel="30000" decel="30000" fill="hold" grpId="1" nodeType="withEffect">
                                  <p:stCondLst>
                                    <p:cond delay="750"/>
                                  </p:stCondLst>
                                  <p:childTnLst>
                                    <p:animMotion origin="layout" path="M 5E-6 0.03843 L 5E-6 -2.22222E-6 " pathEditMode="relative" rAng="0" ptsTypes="AA">
                                      <p:cBhvr>
                                        <p:cTn id="22" dur="750" fill="hold"/>
                                        <p:tgtEl>
                                          <p:spTgt spid="29"/>
                                        </p:tgtEl>
                                        <p:attrNameLst>
                                          <p:attrName>ppt_x</p:attrName>
                                          <p:attrName>ppt_y</p:attrName>
                                        </p:attrNameLst>
                                      </p:cBhvr>
                                      <p:rCtr x="0" y="-1921"/>
                                    </p:animMotion>
                                  </p:childTnLst>
                                </p:cTn>
                              </p:par>
                              <p:par>
                                <p:cTn id="23" presetID="10" presetClass="entr" presetSubtype="0"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750"/>
                                        <p:tgtEl>
                                          <p:spTgt spid="41"/>
                                        </p:tgtEl>
                                      </p:cBhvr>
                                    </p:animEffect>
                                  </p:childTnLst>
                                </p:cTn>
                              </p:par>
                              <p:par>
                                <p:cTn id="26" presetID="63" presetClass="path" presetSubtype="0" decel="50000" fill="hold" nodeType="withEffect">
                                  <p:stCondLst>
                                    <p:cond delay="0"/>
                                  </p:stCondLst>
                                  <p:childTnLst>
                                    <p:animMotion origin="layout" path="M 0.01523 -4.44444E-6 L -0.10885 -4.44444E-6 " pathEditMode="relative" rAng="0" ptsTypes="AA">
                                      <p:cBhvr>
                                        <p:cTn id="27" dur="750" spd="-100000" fill="hold"/>
                                        <p:tgtEl>
                                          <p:spTgt spid="41"/>
                                        </p:tgtEl>
                                        <p:attrNameLst>
                                          <p:attrName>ppt_x</p:attrName>
                                          <p:attrName>ppt_y</p:attrName>
                                        </p:attrNameLst>
                                      </p:cBhvr>
                                      <p:rCtr x="-6211" y="0"/>
                                    </p:animMotion>
                                  </p:childTnLst>
                                </p:cTn>
                              </p:par>
                              <p:par>
                                <p:cTn id="28" presetID="35" presetClass="path" presetSubtype="0" accel="50000" decel="50000" fill="hold" nodeType="withEffect">
                                  <p:stCondLst>
                                    <p:cond delay="750"/>
                                  </p:stCondLst>
                                  <p:childTnLst>
                                    <p:animMotion origin="layout" path="M 0.01602 -4.44444E-6 L 4.16667E-7 -4.44444E-6 " pathEditMode="relative" rAng="0" ptsTypes="AA">
                                      <p:cBhvr>
                                        <p:cTn id="29" dur="750" fill="hold"/>
                                        <p:tgtEl>
                                          <p:spTgt spid="41"/>
                                        </p:tgtEl>
                                        <p:attrNameLst>
                                          <p:attrName>ppt_x</p:attrName>
                                          <p:attrName>ppt_y</p:attrName>
                                        </p:attrNameLst>
                                      </p:cBhvr>
                                      <p:rCtr x="-807" y="0"/>
                                    </p:animMotion>
                                  </p:childTnLst>
                                </p:cTn>
                              </p:par>
                              <p:par>
                                <p:cTn id="30" presetID="10" presetClass="entr" presetSubtype="0" fill="hold" nodeType="with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500"/>
                                        <p:tgtEl>
                                          <p:spTgt spid="44"/>
                                        </p:tgtEl>
                                      </p:cBhvr>
                                    </p:animEffect>
                                  </p:childTnLst>
                                </p:cTn>
                              </p:par>
                              <p:par>
                                <p:cTn id="33" presetID="42" presetClass="path" presetSubtype="0" decel="30000" fill="hold" nodeType="withEffect">
                                  <p:stCondLst>
                                    <p:cond delay="0"/>
                                  </p:stCondLst>
                                  <p:childTnLst>
                                    <p:animMotion origin="layout" path="M 8.33333E-7 -0.03981 L 8.33333E-7 0.14815 " pathEditMode="relative" rAng="0" ptsTypes="AA">
                                      <p:cBhvr>
                                        <p:cTn id="34" dur="750" spd="-100000" fill="hold"/>
                                        <p:tgtEl>
                                          <p:spTgt spid="44"/>
                                        </p:tgtEl>
                                        <p:attrNameLst>
                                          <p:attrName>ppt_x</p:attrName>
                                          <p:attrName>ppt_y</p:attrName>
                                        </p:attrNameLst>
                                      </p:cBhvr>
                                      <p:rCtr x="0" y="9398"/>
                                    </p:animMotion>
                                  </p:childTnLst>
                                </p:cTn>
                              </p:par>
                              <p:par>
                                <p:cTn id="35" presetID="42" presetClass="path" presetSubtype="0" accel="30000" decel="30000" fill="hold" nodeType="withEffect">
                                  <p:stCondLst>
                                    <p:cond delay="750"/>
                                  </p:stCondLst>
                                  <p:childTnLst>
                                    <p:animMotion origin="layout" path="M 8.33333E-7 -0.03981 L 8.33333E-7 -4.44444E-6 " pathEditMode="relative" rAng="0" ptsTypes="AA">
                                      <p:cBhvr>
                                        <p:cTn id="36" dur="750" fill="hold"/>
                                        <p:tgtEl>
                                          <p:spTgt spid="44"/>
                                        </p:tgtEl>
                                        <p:attrNameLst>
                                          <p:attrName>ppt_x</p:attrName>
                                          <p:attrName>ppt_y</p:attrName>
                                        </p:attrNameLst>
                                      </p:cBhvr>
                                      <p:rCtr x="0" y="1991"/>
                                    </p:animMotion>
                                  </p:childTnLst>
                                </p:cTn>
                              </p:par>
                              <p:par>
                                <p:cTn id="37" presetID="10" presetClass="entr" presetSubtype="0" fill="hold"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64" presetClass="path" presetSubtype="0" decel="30000" fill="hold" nodeType="withEffect">
                                  <p:stCondLst>
                                    <p:cond delay="0"/>
                                  </p:stCondLst>
                                  <p:childTnLst>
                                    <p:animMotion origin="layout" path="M 1.45833E-6 0.03889 L 1.45833E-6 -0.14815 " pathEditMode="relative" rAng="0" ptsTypes="AA">
                                      <p:cBhvr>
                                        <p:cTn id="41" dur="750" spd="-100000" fill="hold"/>
                                        <p:tgtEl>
                                          <p:spTgt spid="42"/>
                                        </p:tgtEl>
                                        <p:attrNameLst>
                                          <p:attrName>ppt_x</p:attrName>
                                          <p:attrName>ppt_y</p:attrName>
                                        </p:attrNameLst>
                                      </p:cBhvr>
                                      <p:rCtr x="0" y="-9352"/>
                                    </p:animMotion>
                                  </p:childTnLst>
                                </p:cTn>
                              </p:par>
                              <p:par>
                                <p:cTn id="42" presetID="64" presetClass="path" presetSubtype="0" accel="30000" decel="30000" fill="hold" nodeType="withEffect">
                                  <p:stCondLst>
                                    <p:cond delay="750"/>
                                  </p:stCondLst>
                                  <p:childTnLst>
                                    <p:animMotion origin="layout" path="M 1.45833E-6 0.03842 L 1.45833E-6 3.7037E-6 " pathEditMode="relative" rAng="0" ptsTypes="AA">
                                      <p:cBhvr>
                                        <p:cTn id="43" dur="750" fill="hold"/>
                                        <p:tgtEl>
                                          <p:spTgt spid="42"/>
                                        </p:tgtEl>
                                        <p:attrNameLst>
                                          <p:attrName>ppt_x</p:attrName>
                                          <p:attrName>ppt_y</p:attrName>
                                        </p:attrNameLst>
                                      </p:cBhvr>
                                      <p:rCtr x="0" y="-1921"/>
                                    </p:animMotion>
                                  </p:childTnLst>
                                </p:cTn>
                              </p:par>
                              <p:par>
                                <p:cTn id="44" presetID="10" presetClass="entr" presetSubtype="0" fill="hold" nodeType="with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750"/>
                                        <p:tgtEl>
                                          <p:spTgt spid="43"/>
                                        </p:tgtEl>
                                      </p:cBhvr>
                                    </p:animEffect>
                                  </p:childTnLst>
                                </p:cTn>
                              </p:par>
                              <p:par>
                                <p:cTn id="47" presetID="63" presetClass="path" presetSubtype="0" decel="50000" fill="hold" nodeType="withEffect">
                                  <p:stCondLst>
                                    <p:cond delay="0"/>
                                  </p:stCondLst>
                                  <p:childTnLst>
                                    <p:animMotion origin="layout" path="M -0.01563 3.7037E-6 L 0.1108 3.7037E-6 " pathEditMode="relative" rAng="0" ptsTypes="AA">
                                      <p:cBhvr>
                                        <p:cTn id="48" dur="750" spd="-100000" fill="hold"/>
                                        <p:tgtEl>
                                          <p:spTgt spid="43"/>
                                        </p:tgtEl>
                                        <p:attrNameLst>
                                          <p:attrName>ppt_x</p:attrName>
                                          <p:attrName>ppt_y</p:attrName>
                                        </p:attrNameLst>
                                      </p:cBhvr>
                                      <p:rCtr x="6315" y="0"/>
                                    </p:animMotion>
                                  </p:childTnLst>
                                </p:cTn>
                              </p:par>
                              <p:par>
                                <p:cTn id="49" presetID="35" presetClass="path" presetSubtype="0" accel="50000" decel="50000" fill="hold" nodeType="withEffect">
                                  <p:stCondLst>
                                    <p:cond delay="750"/>
                                  </p:stCondLst>
                                  <p:childTnLst>
                                    <p:animMotion origin="layout" path="M -0.01563 3.7037E-6 L 2.5E-6 3.7037E-6 " pathEditMode="relative" rAng="0" ptsTypes="AA">
                                      <p:cBhvr>
                                        <p:cTn id="50" dur="750" fill="hold"/>
                                        <p:tgtEl>
                                          <p:spTgt spid="43"/>
                                        </p:tgtEl>
                                        <p:attrNameLst>
                                          <p:attrName>ppt_x</p:attrName>
                                          <p:attrName>ppt_y</p:attrName>
                                        </p:attrNameLst>
                                      </p:cBhvr>
                                      <p:rCtr x="781" y="0"/>
                                    </p:animMotion>
                                  </p:childTnLst>
                                </p:cTn>
                              </p:par>
                              <p:par>
                                <p:cTn id="51" presetID="53" presetClass="entr" presetSubtype="16" fill="hold" nodeType="withEffect">
                                  <p:stCondLst>
                                    <p:cond delay="1250"/>
                                  </p:stCondLst>
                                  <p:childTnLst>
                                    <p:set>
                                      <p:cBhvr>
                                        <p:cTn id="52" dur="1" fill="hold">
                                          <p:stCondLst>
                                            <p:cond delay="0"/>
                                          </p:stCondLst>
                                        </p:cTn>
                                        <p:tgtEl>
                                          <p:spTgt spid="13"/>
                                        </p:tgtEl>
                                        <p:attrNameLst>
                                          <p:attrName>style.visibility</p:attrName>
                                        </p:attrNameLst>
                                      </p:cBhvr>
                                      <p:to>
                                        <p:strVal val="visible"/>
                                      </p:to>
                                    </p:set>
                                    <p:anim calcmode="lin" valueType="num">
                                      <p:cBhvr>
                                        <p:cTn id="53" dur="750" fill="hold"/>
                                        <p:tgtEl>
                                          <p:spTgt spid="13"/>
                                        </p:tgtEl>
                                        <p:attrNameLst>
                                          <p:attrName>ppt_w</p:attrName>
                                        </p:attrNameLst>
                                      </p:cBhvr>
                                      <p:tavLst>
                                        <p:tav tm="0">
                                          <p:val>
                                            <p:fltVal val="0"/>
                                          </p:val>
                                        </p:tav>
                                        <p:tav tm="100000">
                                          <p:val>
                                            <p:strVal val="#ppt_w"/>
                                          </p:val>
                                        </p:tav>
                                      </p:tavLst>
                                    </p:anim>
                                    <p:anim calcmode="lin" valueType="num">
                                      <p:cBhvr>
                                        <p:cTn id="54" dur="750" fill="hold"/>
                                        <p:tgtEl>
                                          <p:spTgt spid="13"/>
                                        </p:tgtEl>
                                        <p:attrNameLst>
                                          <p:attrName>ppt_h</p:attrName>
                                        </p:attrNameLst>
                                      </p:cBhvr>
                                      <p:tavLst>
                                        <p:tav tm="0">
                                          <p:val>
                                            <p:fltVal val="0"/>
                                          </p:val>
                                        </p:tav>
                                        <p:tav tm="100000">
                                          <p:val>
                                            <p:strVal val="#ppt_h"/>
                                          </p:val>
                                        </p:tav>
                                      </p:tavLst>
                                    </p:anim>
                                    <p:animEffect transition="in" filter="fade">
                                      <p:cBhvr>
                                        <p:cTn id="55" dur="750"/>
                                        <p:tgtEl>
                                          <p:spTgt spid="13"/>
                                        </p:tgtEl>
                                      </p:cBhvr>
                                    </p:animEffect>
                                  </p:childTnLst>
                                </p:cTn>
                              </p:par>
                              <p:par>
                                <p:cTn id="56" presetID="53" presetClass="entr" presetSubtype="16" fill="hold" nodeType="withEffect">
                                  <p:stCondLst>
                                    <p:cond delay="1250"/>
                                  </p:stCondLst>
                                  <p:childTnLst>
                                    <p:set>
                                      <p:cBhvr>
                                        <p:cTn id="57" dur="1" fill="hold">
                                          <p:stCondLst>
                                            <p:cond delay="0"/>
                                          </p:stCondLst>
                                        </p:cTn>
                                        <p:tgtEl>
                                          <p:spTgt spid="16"/>
                                        </p:tgtEl>
                                        <p:attrNameLst>
                                          <p:attrName>style.visibility</p:attrName>
                                        </p:attrNameLst>
                                      </p:cBhvr>
                                      <p:to>
                                        <p:strVal val="visible"/>
                                      </p:to>
                                    </p:set>
                                    <p:anim calcmode="lin" valueType="num">
                                      <p:cBhvr>
                                        <p:cTn id="58" dur="750" fill="hold"/>
                                        <p:tgtEl>
                                          <p:spTgt spid="16"/>
                                        </p:tgtEl>
                                        <p:attrNameLst>
                                          <p:attrName>ppt_w</p:attrName>
                                        </p:attrNameLst>
                                      </p:cBhvr>
                                      <p:tavLst>
                                        <p:tav tm="0">
                                          <p:val>
                                            <p:fltVal val="0"/>
                                          </p:val>
                                        </p:tav>
                                        <p:tav tm="100000">
                                          <p:val>
                                            <p:strVal val="#ppt_w"/>
                                          </p:val>
                                        </p:tav>
                                      </p:tavLst>
                                    </p:anim>
                                    <p:anim calcmode="lin" valueType="num">
                                      <p:cBhvr>
                                        <p:cTn id="59" dur="750" fill="hold"/>
                                        <p:tgtEl>
                                          <p:spTgt spid="16"/>
                                        </p:tgtEl>
                                        <p:attrNameLst>
                                          <p:attrName>ppt_h</p:attrName>
                                        </p:attrNameLst>
                                      </p:cBhvr>
                                      <p:tavLst>
                                        <p:tav tm="0">
                                          <p:val>
                                            <p:fltVal val="0"/>
                                          </p:val>
                                        </p:tav>
                                        <p:tav tm="100000">
                                          <p:val>
                                            <p:strVal val="#ppt_h"/>
                                          </p:val>
                                        </p:tav>
                                      </p:tavLst>
                                    </p:anim>
                                    <p:animEffect transition="in" filter="fade">
                                      <p:cBhvr>
                                        <p:cTn id="60" dur="750"/>
                                        <p:tgtEl>
                                          <p:spTgt spid="16"/>
                                        </p:tgtEl>
                                      </p:cBhvr>
                                    </p:animEffect>
                                  </p:childTnLst>
                                </p:cTn>
                              </p:par>
                              <p:par>
                                <p:cTn id="61" presetID="53" presetClass="entr" presetSubtype="16" fill="hold" nodeType="withEffect">
                                  <p:stCondLst>
                                    <p:cond delay="1250"/>
                                  </p:stCondLst>
                                  <p:childTnLst>
                                    <p:set>
                                      <p:cBhvr>
                                        <p:cTn id="62" dur="1" fill="hold">
                                          <p:stCondLst>
                                            <p:cond delay="0"/>
                                          </p:stCondLst>
                                        </p:cTn>
                                        <p:tgtEl>
                                          <p:spTgt spid="19"/>
                                        </p:tgtEl>
                                        <p:attrNameLst>
                                          <p:attrName>style.visibility</p:attrName>
                                        </p:attrNameLst>
                                      </p:cBhvr>
                                      <p:to>
                                        <p:strVal val="visible"/>
                                      </p:to>
                                    </p:set>
                                    <p:anim calcmode="lin" valueType="num">
                                      <p:cBhvr>
                                        <p:cTn id="63" dur="750" fill="hold"/>
                                        <p:tgtEl>
                                          <p:spTgt spid="19"/>
                                        </p:tgtEl>
                                        <p:attrNameLst>
                                          <p:attrName>ppt_w</p:attrName>
                                        </p:attrNameLst>
                                      </p:cBhvr>
                                      <p:tavLst>
                                        <p:tav tm="0">
                                          <p:val>
                                            <p:fltVal val="0"/>
                                          </p:val>
                                        </p:tav>
                                        <p:tav tm="100000">
                                          <p:val>
                                            <p:strVal val="#ppt_w"/>
                                          </p:val>
                                        </p:tav>
                                      </p:tavLst>
                                    </p:anim>
                                    <p:anim calcmode="lin" valueType="num">
                                      <p:cBhvr>
                                        <p:cTn id="64" dur="750" fill="hold"/>
                                        <p:tgtEl>
                                          <p:spTgt spid="19"/>
                                        </p:tgtEl>
                                        <p:attrNameLst>
                                          <p:attrName>ppt_h</p:attrName>
                                        </p:attrNameLst>
                                      </p:cBhvr>
                                      <p:tavLst>
                                        <p:tav tm="0">
                                          <p:val>
                                            <p:fltVal val="0"/>
                                          </p:val>
                                        </p:tav>
                                        <p:tav tm="100000">
                                          <p:val>
                                            <p:strVal val="#ppt_h"/>
                                          </p:val>
                                        </p:tav>
                                      </p:tavLst>
                                    </p:anim>
                                    <p:animEffect transition="in" filter="fade">
                                      <p:cBhvr>
                                        <p:cTn id="65" dur="750"/>
                                        <p:tgtEl>
                                          <p:spTgt spid="19"/>
                                        </p:tgtEl>
                                      </p:cBhvr>
                                    </p:animEffect>
                                  </p:childTnLst>
                                </p:cTn>
                              </p:par>
                              <p:par>
                                <p:cTn id="66" presetID="22" presetClass="entr" presetSubtype="8" fill="hold" grpId="0" nodeType="withEffect">
                                  <p:stCondLst>
                                    <p:cond delay="2000"/>
                                  </p:stCondLst>
                                  <p:childTnLst>
                                    <p:set>
                                      <p:cBhvr>
                                        <p:cTn id="67" dur="1" fill="hold">
                                          <p:stCondLst>
                                            <p:cond delay="0"/>
                                          </p:stCondLst>
                                        </p:cTn>
                                        <p:tgtEl>
                                          <p:spTgt spid="8"/>
                                        </p:tgtEl>
                                        <p:attrNameLst>
                                          <p:attrName>style.visibility</p:attrName>
                                        </p:attrNameLst>
                                      </p:cBhvr>
                                      <p:to>
                                        <p:strVal val="visible"/>
                                      </p:to>
                                    </p:set>
                                    <p:animEffect transition="in" filter="wipe(left)">
                                      <p:cBhvr>
                                        <p:cTn id="68" dur="750"/>
                                        <p:tgtEl>
                                          <p:spTgt spid="8"/>
                                        </p:tgtEl>
                                      </p:cBhvr>
                                    </p:animEffect>
                                  </p:childTnLst>
                                </p:cTn>
                              </p:par>
                              <p:par>
                                <p:cTn id="69" presetID="22" presetClass="entr" presetSubtype="8" fill="hold" grpId="0" nodeType="withEffect">
                                  <p:stCondLst>
                                    <p:cond delay="2000"/>
                                  </p:stCondLst>
                                  <p:childTnLst>
                                    <p:set>
                                      <p:cBhvr>
                                        <p:cTn id="70" dur="1" fill="hold">
                                          <p:stCondLst>
                                            <p:cond delay="0"/>
                                          </p:stCondLst>
                                        </p:cTn>
                                        <p:tgtEl>
                                          <p:spTgt spid="7"/>
                                        </p:tgtEl>
                                        <p:attrNameLst>
                                          <p:attrName>style.visibility</p:attrName>
                                        </p:attrNameLst>
                                      </p:cBhvr>
                                      <p:to>
                                        <p:strVal val="visible"/>
                                      </p:to>
                                    </p:set>
                                    <p:animEffect transition="in" filter="wipe(left)">
                                      <p:cBhvr>
                                        <p:cTn id="71" dur="1100"/>
                                        <p:tgtEl>
                                          <p:spTgt spid="7"/>
                                        </p:tgtEl>
                                      </p:cBhvr>
                                    </p:animEffect>
                                  </p:childTnLst>
                                </p:cTn>
                              </p:par>
                              <p:par>
                                <p:cTn id="72" presetID="22" presetClass="entr" presetSubtype="8" fill="hold" grpId="0" nodeType="withEffect">
                                  <p:stCondLst>
                                    <p:cond delay="200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750"/>
                                        <p:tgtEl>
                                          <p:spTgt spid="9"/>
                                        </p:tgtEl>
                                      </p:cBhvr>
                                    </p:animEffect>
                                  </p:childTnLst>
                                </p:cTn>
                              </p:par>
                              <p:par>
                                <p:cTn id="75" presetID="22" presetClass="entr" presetSubtype="8" fill="hold" grpId="0" nodeType="withEffect">
                                  <p:stCondLst>
                                    <p:cond delay="2000"/>
                                  </p:stCondLst>
                                  <p:childTnLst>
                                    <p:set>
                                      <p:cBhvr>
                                        <p:cTn id="76" dur="1" fill="hold">
                                          <p:stCondLst>
                                            <p:cond delay="0"/>
                                          </p:stCondLst>
                                        </p:cTn>
                                        <p:tgtEl>
                                          <p:spTgt spid="10"/>
                                        </p:tgtEl>
                                        <p:attrNameLst>
                                          <p:attrName>style.visibility</p:attrName>
                                        </p:attrNameLst>
                                      </p:cBhvr>
                                      <p:to>
                                        <p:strVal val="visible"/>
                                      </p:to>
                                    </p:set>
                                    <p:animEffect transition="in" filter="wipe(left)">
                                      <p:cBhvr>
                                        <p:cTn id="77" dur="750"/>
                                        <p:tgtEl>
                                          <p:spTgt spid="10"/>
                                        </p:tgtEl>
                                      </p:cBhvr>
                                    </p:animEffect>
                                  </p:childTnLst>
                                </p:cTn>
                              </p:par>
                              <p:par>
                                <p:cTn id="78" presetID="22" presetClass="entr" presetSubtype="8" fill="hold" grpId="0" nodeType="withEffect">
                                  <p:stCondLst>
                                    <p:cond delay="2000"/>
                                  </p:stCondLst>
                                  <p:childTnLst>
                                    <p:set>
                                      <p:cBhvr>
                                        <p:cTn id="79" dur="1" fill="hold">
                                          <p:stCondLst>
                                            <p:cond delay="0"/>
                                          </p:stCondLst>
                                        </p:cTn>
                                        <p:tgtEl>
                                          <p:spTgt spid="22"/>
                                        </p:tgtEl>
                                        <p:attrNameLst>
                                          <p:attrName>style.visibility</p:attrName>
                                        </p:attrNameLst>
                                      </p:cBhvr>
                                      <p:to>
                                        <p:strVal val="visible"/>
                                      </p:to>
                                    </p:set>
                                    <p:animEffect transition="in" filter="wipe(left)">
                                      <p:cBhvr>
                                        <p:cTn id="80" dur="1100"/>
                                        <p:tgtEl>
                                          <p:spTgt spid="22"/>
                                        </p:tgtEl>
                                      </p:cBhvr>
                                    </p:animEffect>
                                  </p:childTnLst>
                                </p:cTn>
                              </p:par>
                              <p:par>
                                <p:cTn id="81" presetID="22" presetClass="entr" presetSubtype="8" fill="hold" grpId="0" nodeType="withEffect">
                                  <p:stCondLst>
                                    <p:cond delay="200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11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22" grpId="0"/>
      <p:bldP spid="23" grpId="0"/>
      <p:bldP spid="26" grpId="0"/>
      <p:bldP spid="27" grpId="0"/>
      <p:bldP spid="28" grpId="0" animBg="1"/>
      <p:bldP spid="28" grpId="1" animBg="1"/>
      <p:bldP spid="28" grpId="2" animBg="1"/>
      <p:bldP spid="29" grpId="0"/>
      <p:bldP spid="29"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flipH="1" flipV="1">
            <a:off x="4090952" y="1914809"/>
            <a:ext cx="3494604" cy="3576202"/>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4598437" y="2418156"/>
            <a:ext cx="2995126" cy="2995126"/>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069081" y="3199474"/>
            <a:ext cx="1698172" cy="584775"/>
          </a:xfrm>
          <a:prstGeom prst="rect">
            <a:avLst/>
          </a:prstGeom>
          <a:noFill/>
        </p:spPr>
        <p:txBody>
          <a:bodyPr wrap="square" rtlCol="0">
            <a:spAutoFit/>
          </a:bodyPr>
          <a:lstStyle/>
          <a:p>
            <a:pPr algn="r"/>
            <a:r>
              <a:rPr lang="en-US" altLang="zh-CN" sz="3200" b="1" dirty="0">
                <a:solidFill>
                  <a:schemeClr val="accent2"/>
                </a:solidFill>
              </a:rPr>
              <a:t>83.5</a:t>
            </a:r>
            <a:r>
              <a:rPr lang="en-US" altLang="zh-CN" sz="2000" b="1" dirty="0">
                <a:solidFill>
                  <a:schemeClr val="accent2"/>
                </a:solidFill>
              </a:rPr>
              <a:t>%</a:t>
            </a:r>
            <a:endParaRPr lang="zh-CN" altLang="en-US" sz="3200" b="1" dirty="0">
              <a:solidFill>
                <a:schemeClr val="accent2"/>
              </a:solidFill>
            </a:endParaRPr>
          </a:p>
        </p:txBody>
      </p:sp>
      <p:sp>
        <p:nvSpPr>
          <p:cNvPr id="10" name="文本框 9"/>
          <p:cNvSpPr txBox="1"/>
          <p:nvPr/>
        </p:nvSpPr>
        <p:spPr>
          <a:xfrm>
            <a:off x="5069081" y="4066712"/>
            <a:ext cx="1698172" cy="584775"/>
          </a:xfrm>
          <a:prstGeom prst="rect">
            <a:avLst/>
          </a:prstGeom>
          <a:noFill/>
        </p:spPr>
        <p:txBody>
          <a:bodyPr wrap="square" rtlCol="0">
            <a:spAutoFit/>
          </a:bodyPr>
          <a:lstStyle/>
          <a:p>
            <a:pPr algn="r"/>
            <a:r>
              <a:rPr lang="en-US" altLang="zh-CN" sz="3200" b="1" dirty="0">
                <a:solidFill>
                  <a:schemeClr val="accent2"/>
                </a:solidFill>
              </a:rPr>
              <a:t>66.1</a:t>
            </a:r>
            <a:r>
              <a:rPr lang="en-US" altLang="zh-CN" sz="2000" b="1" dirty="0">
                <a:solidFill>
                  <a:schemeClr val="accent2"/>
                </a:solidFill>
              </a:rPr>
              <a:t>%</a:t>
            </a:r>
            <a:endParaRPr lang="zh-CN" altLang="en-US" sz="2400" b="1" dirty="0">
              <a:solidFill>
                <a:schemeClr val="accent2"/>
              </a:solidFill>
            </a:endParaRPr>
          </a:p>
        </p:txBody>
      </p:sp>
      <p:grpSp>
        <p:nvGrpSpPr>
          <p:cNvPr id="11" name="组合 10"/>
          <p:cNvGrpSpPr/>
          <p:nvPr/>
        </p:nvGrpSpPr>
        <p:grpSpPr>
          <a:xfrm>
            <a:off x="4653224" y="2463707"/>
            <a:ext cx="2904025" cy="2904024"/>
            <a:chOff x="4643987" y="2827601"/>
            <a:chExt cx="2904025" cy="2904024"/>
          </a:xfrm>
        </p:grpSpPr>
        <p:sp>
          <p:nvSpPr>
            <p:cNvPr id="12" name="弧形 11"/>
            <p:cNvSpPr/>
            <p:nvPr/>
          </p:nvSpPr>
          <p:spPr>
            <a:xfrm>
              <a:off x="4643987" y="2827601"/>
              <a:ext cx="2904024" cy="2904024"/>
            </a:xfrm>
            <a:prstGeom prst="arc">
              <a:avLst>
                <a:gd name="adj1" fmla="val 10813591"/>
                <a:gd name="adj2" fmla="val 0"/>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5306"/>
            </a:p>
          </p:txBody>
        </p:sp>
        <p:sp>
          <p:nvSpPr>
            <p:cNvPr id="13" name="弧形 12"/>
            <p:cNvSpPr/>
            <p:nvPr/>
          </p:nvSpPr>
          <p:spPr>
            <a:xfrm rot="10800000">
              <a:off x="4643988" y="2827601"/>
              <a:ext cx="2904024" cy="2904024"/>
            </a:xfrm>
            <a:prstGeom prst="arc">
              <a:avLst>
                <a:gd name="adj1" fmla="val 10813591"/>
                <a:gd name="adj2" fmla="val 0"/>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5306"/>
            </a:p>
          </p:txBody>
        </p:sp>
      </p:grpSp>
      <p:sp>
        <p:nvSpPr>
          <p:cNvPr id="14" name="圆角矩形 13"/>
          <p:cNvSpPr/>
          <p:nvPr/>
        </p:nvSpPr>
        <p:spPr>
          <a:xfrm>
            <a:off x="5935338" y="2843875"/>
            <a:ext cx="775089" cy="373769"/>
          </a:xfrm>
          <a:prstGeom prst="roundRect">
            <a:avLst>
              <a:gd name="adj" fmla="val 50000"/>
            </a:avLst>
          </a:prstGeom>
          <a:solidFill>
            <a:schemeClr val="bg1"/>
          </a:solidFill>
          <a:ln>
            <a:noFill/>
          </a:ln>
          <a:effectLst>
            <a:outerShdw blurRad="1397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06"/>
          </a:p>
        </p:txBody>
      </p:sp>
      <p:sp>
        <p:nvSpPr>
          <p:cNvPr id="15" name="文本框 14"/>
          <p:cNvSpPr txBox="1"/>
          <p:nvPr/>
        </p:nvSpPr>
        <p:spPr>
          <a:xfrm>
            <a:off x="5859462" y="2847502"/>
            <a:ext cx="926842" cy="400110"/>
          </a:xfrm>
          <a:prstGeom prst="rect">
            <a:avLst/>
          </a:prstGeom>
          <a:noFill/>
        </p:spPr>
        <p:txBody>
          <a:bodyPr wrap="square" rtlCol="0">
            <a:spAutoFit/>
          </a:bodyPr>
          <a:lstStyle/>
          <a:p>
            <a:pPr algn="ctr"/>
            <a:r>
              <a:rPr lang="en-US" altLang="zh-CN" sz="2000" dirty="0">
                <a:solidFill>
                  <a:schemeClr val="tx1">
                    <a:lumMod val="75000"/>
                    <a:lumOff val="25000"/>
                  </a:schemeClr>
                </a:solidFill>
              </a:rPr>
              <a:t>2015</a:t>
            </a:r>
            <a:endParaRPr lang="zh-CN" altLang="en-US" sz="2000" dirty="0">
              <a:solidFill>
                <a:schemeClr val="tx1">
                  <a:lumMod val="75000"/>
                  <a:lumOff val="25000"/>
                </a:schemeClr>
              </a:solidFill>
            </a:endParaRPr>
          </a:p>
        </p:txBody>
      </p:sp>
      <p:sp>
        <p:nvSpPr>
          <p:cNvPr id="16" name="圆角矩形 15"/>
          <p:cNvSpPr/>
          <p:nvPr/>
        </p:nvSpPr>
        <p:spPr>
          <a:xfrm>
            <a:off x="5935338" y="4585632"/>
            <a:ext cx="775089" cy="373769"/>
          </a:xfrm>
          <a:prstGeom prst="roundRect">
            <a:avLst>
              <a:gd name="adj" fmla="val 50000"/>
            </a:avLst>
          </a:prstGeom>
          <a:solidFill>
            <a:schemeClr val="bg1"/>
          </a:solidFill>
          <a:ln>
            <a:noFill/>
          </a:ln>
          <a:effectLst>
            <a:outerShdw blurRad="1397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06"/>
          </a:p>
        </p:txBody>
      </p:sp>
      <p:sp>
        <p:nvSpPr>
          <p:cNvPr id="17" name="文本框 16"/>
          <p:cNvSpPr txBox="1"/>
          <p:nvPr/>
        </p:nvSpPr>
        <p:spPr>
          <a:xfrm>
            <a:off x="5859462" y="4589259"/>
            <a:ext cx="926842" cy="400110"/>
          </a:xfrm>
          <a:prstGeom prst="rect">
            <a:avLst/>
          </a:prstGeom>
          <a:noFill/>
        </p:spPr>
        <p:txBody>
          <a:bodyPr wrap="square" rtlCol="0">
            <a:spAutoFit/>
          </a:bodyPr>
          <a:lstStyle/>
          <a:p>
            <a:pPr algn="ctr"/>
            <a:r>
              <a:rPr lang="en-US" altLang="zh-CN" sz="2000" dirty="0">
                <a:solidFill>
                  <a:schemeClr val="tx1">
                    <a:lumMod val="75000"/>
                    <a:lumOff val="25000"/>
                  </a:schemeClr>
                </a:solidFill>
              </a:rPr>
              <a:t>2014</a:t>
            </a:r>
            <a:endParaRPr lang="zh-CN" altLang="en-US" sz="2000" dirty="0">
              <a:solidFill>
                <a:schemeClr val="tx1">
                  <a:lumMod val="75000"/>
                  <a:lumOff val="25000"/>
                </a:schemeClr>
              </a:solidFill>
            </a:endParaRPr>
          </a:p>
        </p:txBody>
      </p:sp>
      <p:cxnSp>
        <p:nvCxnSpPr>
          <p:cNvPr id="18" name="直接连接符 17"/>
          <p:cNvCxnSpPr/>
          <p:nvPr/>
        </p:nvCxnSpPr>
        <p:spPr>
          <a:xfrm>
            <a:off x="4643989" y="3913441"/>
            <a:ext cx="2018069"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6662058" y="3869925"/>
            <a:ext cx="84328" cy="84328"/>
          </a:xfrm>
          <a:prstGeom prst="ellipse">
            <a:avLst/>
          </a:prstGeom>
          <a:solidFill>
            <a:schemeClr val="accent1"/>
          </a:solidFill>
          <a:ln>
            <a:noFill/>
          </a:ln>
          <a:effectLst>
            <a:outerShdw blurRad="63500" sx="102000" sy="102000" algn="ctr" rotWithShape="0">
              <a:schemeClr val="bg2">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06"/>
          </a:p>
        </p:txBody>
      </p:sp>
      <p:sp>
        <p:nvSpPr>
          <p:cNvPr id="20" name="弧形 19"/>
          <p:cNvSpPr/>
          <p:nvPr/>
        </p:nvSpPr>
        <p:spPr>
          <a:xfrm rot="10800000">
            <a:off x="4475582" y="2291672"/>
            <a:ext cx="3240834" cy="3240834"/>
          </a:xfrm>
          <a:prstGeom prst="arc">
            <a:avLst>
              <a:gd name="adj1" fmla="val 18248574"/>
              <a:gd name="adj2" fmla="val 0"/>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5306"/>
          </a:p>
        </p:txBody>
      </p:sp>
      <p:cxnSp>
        <p:nvCxnSpPr>
          <p:cNvPr id="21" name="直接连接符 20"/>
          <p:cNvCxnSpPr/>
          <p:nvPr/>
        </p:nvCxnSpPr>
        <p:spPr>
          <a:xfrm flipV="1">
            <a:off x="6990129" y="2189102"/>
            <a:ext cx="242534" cy="363894"/>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232664" y="2189102"/>
            <a:ext cx="847647" cy="0"/>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5" name="弧形 24"/>
          <p:cNvSpPr/>
          <p:nvPr/>
        </p:nvSpPr>
        <p:spPr>
          <a:xfrm>
            <a:off x="4475582" y="2291672"/>
            <a:ext cx="3240834" cy="3240834"/>
          </a:xfrm>
          <a:prstGeom prst="arc">
            <a:avLst>
              <a:gd name="adj1" fmla="val 18187057"/>
              <a:gd name="adj2" fmla="val 0"/>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5306"/>
          </a:p>
        </p:txBody>
      </p:sp>
      <p:cxnSp>
        <p:nvCxnSpPr>
          <p:cNvPr id="26" name="直接连接符 25"/>
          <p:cNvCxnSpPr/>
          <p:nvPr/>
        </p:nvCxnSpPr>
        <p:spPr>
          <a:xfrm flipV="1">
            <a:off x="4933950" y="5253432"/>
            <a:ext cx="256349" cy="384623"/>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086691" y="5638054"/>
            <a:ext cx="847647" cy="0"/>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762920" y="3182097"/>
            <a:ext cx="3323771" cy="535531"/>
          </a:xfrm>
          <a:prstGeom prst="rect">
            <a:avLst/>
          </a:prstGeom>
        </p:spPr>
        <p:txBody>
          <a:bodyPr wrap="square">
            <a:spAutoFit/>
          </a:bodyPr>
          <a:lstStyle/>
          <a:p>
            <a:pPr algn="just">
              <a:lnSpc>
                <a:spcPct val="120000"/>
              </a:lnSpc>
            </a:pPr>
            <a:r>
              <a:rPr lang="en-US" altLang="zh-CN" sz="1200" dirty="0">
                <a:solidFill>
                  <a:schemeClr val="bg1">
                    <a:lumMod val="95000"/>
                  </a:schemeClr>
                </a:solidFill>
                <a:latin typeface="+mn-ea"/>
              </a:rPr>
              <a:t>Experience as your reference, prudence as your brother and hope as your sentry.</a:t>
            </a:r>
            <a:endParaRPr lang="zh-CN" altLang="en-US" sz="1200" dirty="0">
              <a:solidFill>
                <a:schemeClr val="bg1">
                  <a:lumMod val="95000"/>
                </a:schemeClr>
              </a:solidFill>
              <a:latin typeface="+mn-ea"/>
            </a:endParaRPr>
          </a:p>
        </p:txBody>
      </p:sp>
      <p:cxnSp>
        <p:nvCxnSpPr>
          <p:cNvPr id="29" name="直接连接符 28"/>
          <p:cNvCxnSpPr/>
          <p:nvPr/>
        </p:nvCxnSpPr>
        <p:spPr>
          <a:xfrm flipH="1" flipV="1">
            <a:off x="7416130" y="5466349"/>
            <a:ext cx="275191" cy="281618"/>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3653887" y="1346388"/>
            <a:ext cx="700093" cy="716440"/>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3637328" y="1329125"/>
            <a:ext cx="84328" cy="8432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8164945" y="2058396"/>
            <a:ext cx="3149600" cy="329691"/>
          </a:xfrm>
          <a:prstGeom prst="roundRect">
            <a:avLst>
              <a:gd name="adj" fmla="val 2743"/>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2032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a:off x="849798" y="5446472"/>
            <a:ext cx="3149600" cy="329691"/>
          </a:xfrm>
          <a:prstGeom prst="roundRect">
            <a:avLst>
              <a:gd name="adj" fmla="val 0"/>
            </a:avLst>
          </a:prstGeom>
          <a:gradFill flip="none" rotWithShape="1">
            <a:gsLst>
              <a:gs pos="0">
                <a:schemeClr val="accent1"/>
              </a:gs>
              <a:gs pos="36000">
                <a:schemeClr val="accent1"/>
              </a:gs>
              <a:gs pos="100000">
                <a:schemeClr val="accent2"/>
              </a:gs>
            </a:gsLst>
            <a:lin ang="7500000" scaled="0"/>
            <a:tileRect/>
          </a:gradFill>
          <a:ln w="12700">
            <a:solidFill>
              <a:schemeClr val="accent1"/>
            </a:solidFill>
          </a:ln>
          <a:effectLst>
            <a:outerShdw blurRad="279400" dist="2159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762920" y="3724204"/>
            <a:ext cx="3323771" cy="1643527"/>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Four short words and you sum up what has lifted most. successful av individuals above the crowd an little bit more. experience as your reference, prudence as your to broth and hope as your sentry. Four short a word sum up what your here to ahas lifted most successful.</a:t>
            </a:r>
            <a:endParaRPr lang="zh-CN" altLang="en-US" sz="1200" dirty="0">
              <a:solidFill>
                <a:schemeClr val="bg1">
                  <a:lumMod val="95000"/>
                </a:schemeClr>
              </a:solidFill>
              <a:latin typeface="+mn-ea"/>
            </a:endParaRPr>
          </a:p>
        </p:txBody>
      </p:sp>
      <p:sp>
        <p:nvSpPr>
          <p:cNvPr id="35" name="文本框 34"/>
          <p:cNvSpPr txBox="1"/>
          <p:nvPr/>
        </p:nvSpPr>
        <p:spPr>
          <a:xfrm>
            <a:off x="8636272" y="2053964"/>
            <a:ext cx="2206946" cy="338554"/>
          </a:xfrm>
          <a:prstGeom prst="rect">
            <a:avLst/>
          </a:prstGeom>
          <a:noFill/>
        </p:spPr>
        <p:txBody>
          <a:bodyPr wrap="square" rtlCol="0">
            <a:spAutoFit/>
          </a:bodyPr>
          <a:lstStyle/>
          <a:p>
            <a:pPr algn="ctr"/>
            <a:r>
              <a:rPr lang="en-US" altLang="zh-CN" sz="1600" dirty="0">
                <a:solidFill>
                  <a:schemeClr val="accent1"/>
                </a:solidFill>
                <a:latin typeface="+mj-lt"/>
              </a:rPr>
              <a:t>Photoshop Cs6</a:t>
            </a:r>
          </a:p>
        </p:txBody>
      </p:sp>
      <p:sp>
        <p:nvSpPr>
          <p:cNvPr id="36" name="文本框 35"/>
          <p:cNvSpPr txBox="1"/>
          <p:nvPr/>
        </p:nvSpPr>
        <p:spPr>
          <a:xfrm>
            <a:off x="1212156" y="5442040"/>
            <a:ext cx="2424884" cy="338554"/>
          </a:xfrm>
          <a:prstGeom prst="rect">
            <a:avLst/>
          </a:prstGeom>
          <a:noFill/>
        </p:spPr>
        <p:txBody>
          <a:bodyPr wrap="square" rtlCol="0">
            <a:spAutoFit/>
          </a:bodyPr>
          <a:lstStyle/>
          <a:p>
            <a:pPr algn="ctr"/>
            <a:r>
              <a:rPr lang="en-US" altLang="zh-CN" sz="1600" dirty="0">
                <a:solidFill>
                  <a:schemeClr val="bg1"/>
                </a:solidFill>
                <a:latin typeface="+mj-lt"/>
              </a:rPr>
              <a:t>Adobe Illustrator</a:t>
            </a:r>
          </a:p>
        </p:txBody>
      </p:sp>
      <p:sp>
        <p:nvSpPr>
          <p:cNvPr id="23" name="矩形 22"/>
          <p:cNvSpPr/>
          <p:nvPr/>
        </p:nvSpPr>
        <p:spPr>
          <a:xfrm>
            <a:off x="8077655" y="2463396"/>
            <a:ext cx="3323771" cy="535531"/>
          </a:xfrm>
          <a:prstGeom prst="rect">
            <a:avLst/>
          </a:prstGeom>
        </p:spPr>
        <p:txBody>
          <a:bodyPr wrap="square">
            <a:spAutoFit/>
          </a:bodyPr>
          <a:lstStyle/>
          <a:p>
            <a:pPr algn="just">
              <a:lnSpc>
                <a:spcPct val="120000"/>
              </a:lnSpc>
            </a:pPr>
            <a:r>
              <a:rPr lang="en-US" altLang="zh-CN" sz="1200" dirty="0">
                <a:solidFill>
                  <a:schemeClr val="bg1">
                    <a:lumMod val="95000"/>
                  </a:schemeClr>
                </a:solidFill>
                <a:latin typeface="+mn-ea"/>
              </a:rPr>
              <a:t>Experience as your reference, prudence as your brother and hope as your sentry.</a:t>
            </a:r>
            <a:endParaRPr lang="zh-CN" altLang="en-US" sz="1200" dirty="0">
              <a:solidFill>
                <a:schemeClr val="bg1">
                  <a:lumMod val="95000"/>
                </a:schemeClr>
              </a:solidFill>
              <a:latin typeface="+mn-ea"/>
            </a:endParaRPr>
          </a:p>
        </p:txBody>
      </p:sp>
      <p:sp>
        <p:nvSpPr>
          <p:cNvPr id="37" name="矩形 36"/>
          <p:cNvSpPr/>
          <p:nvPr/>
        </p:nvSpPr>
        <p:spPr>
          <a:xfrm>
            <a:off x="8077655" y="2998928"/>
            <a:ext cx="3398065" cy="1643527"/>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Four short words and you sum up what has lifted most. successful av individuals above the crowd an little bit more. experience as your reference, prudence as your to broth and hope as your sentry. Four short a word sum up what your  here to ahas lifted most successful.</a:t>
            </a:r>
            <a:endParaRPr lang="zh-CN" altLang="en-US" sz="1200" dirty="0">
              <a:solidFill>
                <a:schemeClr val="bg1">
                  <a:lumMod val="95000"/>
                </a:schemeClr>
              </a:solidFill>
              <a:latin typeface="+mn-ea"/>
            </a:endParaRPr>
          </a:p>
        </p:txBody>
      </p:sp>
      <p:sp>
        <p:nvSpPr>
          <p:cNvPr id="38" name="文本框 37"/>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39" name="矩形 38"/>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40" name="圆角矩形 39"/>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02</a:t>
            </a:r>
            <a:endParaRPr lang="zh-CN" altLang="en-US" sz="3200" dirty="0">
              <a:solidFill>
                <a:schemeClr val="accent2"/>
              </a:solidFill>
            </a:endParaRPr>
          </a:p>
        </p:txBody>
      </p:sp>
    </p:spTree>
    <p:extLst>
      <p:ext uri="{BB962C8B-B14F-4D97-AF65-F5344CB8AC3E}">
        <p14:creationId xmlns:p14="http://schemas.microsoft.com/office/powerpoint/2010/main" val="258023611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1000"/>
                                        <p:tgtEl>
                                          <p:spTgt spid="3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1000"/>
                                        <p:tgtEl>
                                          <p:spTgt spid="3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40"/>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40"/>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500"/>
                                        <p:tgtEl>
                                          <p:spTgt spid="41"/>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41"/>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64" presetClass="path" presetSubtype="0" decel="30000" fill="hold" grpId="1" nodeType="withEffect">
                                  <p:stCondLst>
                                    <p:cond delay="0"/>
                                  </p:stCondLst>
                                  <p:childTnLst>
                                    <p:animMotion origin="layout" path="M 0 0.03889 L 0 -0.14815 " pathEditMode="relative" rAng="0" ptsTypes="AA">
                                      <p:cBhvr>
                                        <p:cTn id="27" dur="750" spd="-100000" fill="hold"/>
                                        <p:tgtEl>
                                          <p:spTgt spid="8"/>
                                        </p:tgtEl>
                                        <p:attrNameLst>
                                          <p:attrName>ppt_x</p:attrName>
                                          <p:attrName>ppt_y</p:attrName>
                                        </p:attrNameLst>
                                      </p:cBhvr>
                                      <p:rCtr x="0" y="-9352"/>
                                    </p:animMotion>
                                  </p:childTnLst>
                                </p:cTn>
                              </p:par>
                              <p:par>
                                <p:cTn id="28" presetID="64" presetClass="path" presetSubtype="0" accel="30000" decel="30000" fill="hold" grpId="2" nodeType="withEffect">
                                  <p:stCondLst>
                                    <p:cond delay="750"/>
                                  </p:stCondLst>
                                  <p:childTnLst>
                                    <p:animMotion origin="layout" path="M 0 0.03842 L 0 1.11111E-6 " pathEditMode="relative" rAng="0" ptsTypes="AA">
                                      <p:cBhvr>
                                        <p:cTn id="29" dur="750" fill="hold"/>
                                        <p:tgtEl>
                                          <p:spTgt spid="8"/>
                                        </p:tgtEl>
                                        <p:attrNameLst>
                                          <p:attrName>ppt_x</p:attrName>
                                          <p:attrName>ppt_y</p:attrName>
                                        </p:attrNameLst>
                                      </p:cBhvr>
                                      <p:rCtr x="0" y="-1921"/>
                                    </p:animMotion>
                                  </p:childTnLst>
                                </p:cTn>
                              </p:par>
                              <p:par>
                                <p:cTn id="30" presetID="10" presetClass="entr" presetSubtype="0" fill="hold" nodeType="withEffect">
                                  <p:stCondLst>
                                    <p:cond delay="125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750"/>
                                        <p:tgtEl>
                                          <p:spTgt spid="11"/>
                                        </p:tgtEl>
                                      </p:cBhvr>
                                    </p:animEffect>
                                  </p:childTnLst>
                                </p:cTn>
                              </p:par>
                              <p:par>
                                <p:cTn id="33" presetID="22" presetClass="entr" presetSubtype="8" fill="hold" nodeType="withEffect">
                                  <p:stCondLst>
                                    <p:cond delay="150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750"/>
                                        <p:tgtEl>
                                          <p:spTgt spid="18"/>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19"/>
                                        </p:tgtEl>
                                        <p:attrNameLst>
                                          <p:attrName>style.visibility</p:attrName>
                                        </p:attrNameLst>
                                      </p:cBhvr>
                                      <p:to>
                                        <p:strVal val="visible"/>
                                      </p:to>
                                    </p:set>
                                    <p:anim calcmode="lin" valueType="num">
                                      <p:cBhvr>
                                        <p:cTn id="38" dur="750" fill="hold"/>
                                        <p:tgtEl>
                                          <p:spTgt spid="19"/>
                                        </p:tgtEl>
                                        <p:attrNameLst>
                                          <p:attrName>ppt_w</p:attrName>
                                        </p:attrNameLst>
                                      </p:cBhvr>
                                      <p:tavLst>
                                        <p:tav tm="0">
                                          <p:val>
                                            <p:fltVal val="0"/>
                                          </p:val>
                                        </p:tav>
                                        <p:tav tm="100000">
                                          <p:val>
                                            <p:strVal val="#ppt_w"/>
                                          </p:val>
                                        </p:tav>
                                      </p:tavLst>
                                    </p:anim>
                                    <p:anim calcmode="lin" valueType="num">
                                      <p:cBhvr>
                                        <p:cTn id="39" dur="750" fill="hold"/>
                                        <p:tgtEl>
                                          <p:spTgt spid="19"/>
                                        </p:tgtEl>
                                        <p:attrNameLst>
                                          <p:attrName>ppt_h</p:attrName>
                                        </p:attrNameLst>
                                      </p:cBhvr>
                                      <p:tavLst>
                                        <p:tav tm="0">
                                          <p:val>
                                            <p:fltVal val="0"/>
                                          </p:val>
                                        </p:tav>
                                        <p:tav tm="100000">
                                          <p:val>
                                            <p:strVal val="#ppt_h"/>
                                          </p:val>
                                        </p:tav>
                                      </p:tavLst>
                                    </p:anim>
                                    <p:animEffect transition="in" filter="fade">
                                      <p:cBhvr>
                                        <p:cTn id="40" dur="750"/>
                                        <p:tgtEl>
                                          <p:spTgt spid="19"/>
                                        </p:tgtEl>
                                      </p:cBhvr>
                                    </p:animEffect>
                                  </p:childTnLst>
                                </p:cTn>
                              </p:par>
                              <p:par>
                                <p:cTn id="41" presetID="10" presetClass="entr" presetSubtype="0" fill="hold" nodeType="withEffect">
                                  <p:stCondLst>
                                    <p:cond delay="150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750"/>
                                        <p:tgtEl>
                                          <p:spTgt spid="7"/>
                                        </p:tgtEl>
                                      </p:cBhvr>
                                    </p:animEffect>
                                  </p:childTnLst>
                                </p:cTn>
                              </p:par>
                              <p:par>
                                <p:cTn id="44" presetID="10" presetClass="entr" presetSubtype="0" fill="hold" nodeType="withEffect">
                                  <p:stCondLst>
                                    <p:cond delay="150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750"/>
                                        <p:tgtEl>
                                          <p:spTgt spid="30"/>
                                        </p:tgtEl>
                                      </p:cBhvr>
                                    </p:animEffect>
                                  </p:childTnLst>
                                </p:cTn>
                              </p:par>
                              <p:par>
                                <p:cTn id="47" presetID="10" presetClass="entr" presetSubtype="0" fill="hold" nodeType="withEffect">
                                  <p:stCondLst>
                                    <p:cond delay="150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750"/>
                                        <p:tgtEl>
                                          <p:spTgt spid="29"/>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750"/>
                                        <p:tgtEl>
                                          <p:spTgt spid="31"/>
                                        </p:tgtEl>
                                      </p:cBhvr>
                                    </p:animEffect>
                                  </p:childTnLst>
                                </p:cTn>
                              </p:par>
                              <p:par>
                                <p:cTn id="53" presetID="53" presetClass="entr" presetSubtype="16" fill="hold" grpId="0" nodeType="withEffect">
                                  <p:stCondLst>
                                    <p:cond delay="1500"/>
                                  </p:stCondLst>
                                  <p:childTnLst>
                                    <p:set>
                                      <p:cBhvr>
                                        <p:cTn id="54" dur="1" fill="hold">
                                          <p:stCondLst>
                                            <p:cond delay="0"/>
                                          </p:stCondLst>
                                        </p:cTn>
                                        <p:tgtEl>
                                          <p:spTgt spid="9"/>
                                        </p:tgtEl>
                                        <p:attrNameLst>
                                          <p:attrName>style.visibility</p:attrName>
                                        </p:attrNameLst>
                                      </p:cBhvr>
                                      <p:to>
                                        <p:strVal val="visible"/>
                                      </p:to>
                                    </p:set>
                                    <p:anim calcmode="lin" valueType="num">
                                      <p:cBhvr>
                                        <p:cTn id="55" dur="750" fill="hold"/>
                                        <p:tgtEl>
                                          <p:spTgt spid="9"/>
                                        </p:tgtEl>
                                        <p:attrNameLst>
                                          <p:attrName>ppt_w</p:attrName>
                                        </p:attrNameLst>
                                      </p:cBhvr>
                                      <p:tavLst>
                                        <p:tav tm="0">
                                          <p:val>
                                            <p:fltVal val="0"/>
                                          </p:val>
                                        </p:tav>
                                        <p:tav tm="100000">
                                          <p:val>
                                            <p:strVal val="#ppt_w"/>
                                          </p:val>
                                        </p:tav>
                                      </p:tavLst>
                                    </p:anim>
                                    <p:anim calcmode="lin" valueType="num">
                                      <p:cBhvr>
                                        <p:cTn id="56" dur="750" fill="hold"/>
                                        <p:tgtEl>
                                          <p:spTgt spid="9"/>
                                        </p:tgtEl>
                                        <p:attrNameLst>
                                          <p:attrName>ppt_h</p:attrName>
                                        </p:attrNameLst>
                                      </p:cBhvr>
                                      <p:tavLst>
                                        <p:tav tm="0">
                                          <p:val>
                                            <p:fltVal val="0"/>
                                          </p:val>
                                        </p:tav>
                                        <p:tav tm="100000">
                                          <p:val>
                                            <p:strVal val="#ppt_h"/>
                                          </p:val>
                                        </p:tav>
                                      </p:tavLst>
                                    </p:anim>
                                    <p:animEffect transition="in" filter="fade">
                                      <p:cBhvr>
                                        <p:cTn id="57" dur="750"/>
                                        <p:tgtEl>
                                          <p:spTgt spid="9"/>
                                        </p:tgtEl>
                                      </p:cBhvr>
                                    </p:animEffect>
                                  </p:childTnLst>
                                </p:cTn>
                              </p:par>
                              <p:par>
                                <p:cTn id="58" presetID="53" presetClass="entr" presetSubtype="16" fill="hold" grpId="0" nodeType="withEffect">
                                  <p:stCondLst>
                                    <p:cond delay="1500"/>
                                  </p:stCondLst>
                                  <p:childTnLst>
                                    <p:set>
                                      <p:cBhvr>
                                        <p:cTn id="59" dur="1" fill="hold">
                                          <p:stCondLst>
                                            <p:cond delay="0"/>
                                          </p:stCondLst>
                                        </p:cTn>
                                        <p:tgtEl>
                                          <p:spTgt spid="10"/>
                                        </p:tgtEl>
                                        <p:attrNameLst>
                                          <p:attrName>style.visibility</p:attrName>
                                        </p:attrNameLst>
                                      </p:cBhvr>
                                      <p:to>
                                        <p:strVal val="visible"/>
                                      </p:to>
                                    </p:set>
                                    <p:anim calcmode="lin" valueType="num">
                                      <p:cBhvr>
                                        <p:cTn id="60" dur="750" fill="hold"/>
                                        <p:tgtEl>
                                          <p:spTgt spid="10"/>
                                        </p:tgtEl>
                                        <p:attrNameLst>
                                          <p:attrName>ppt_w</p:attrName>
                                        </p:attrNameLst>
                                      </p:cBhvr>
                                      <p:tavLst>
                                        <p:tav tm="0">
                                          <p:val>
                                            <p:fltVal val="0"/>
                                          </p:val>
                                        </p:tav>
                                        <p:tav tm="100000">
                                          <p:val>
                                            <p:strVal val="#ppt_w"/>
                                          </p:val>
                                        </p:tav>
                                      </p:tavLst>
                                    </p:anim>
                                    <p:anim calcmode="lin" valueType="num">
                                      <p:cBhvr>
                                        <p:cTn id="61" dur="750" fill="hold"/>
                                        <p:tgtEl>
                                          <p:spTgt spid="10"/>
                                        </p:tgtEl>
                                        <p:attrNameLst>
                                          <p:attrName>ppt_h</p:attrName>
                                        </p:attrNameLst>
                                      </p:cBhvr>
                                      <p:tavLst>
                                        <p:tav tm="0">
                                          <p:val>
                                            <p:fltVal val="0"/>
                                          </p:val>
                                        </p:tav>
                                        <p:tav tm="100000">
                                          <p:val>
                                            <p:strVal val="#ppt_h"/>
                                          </p:val>
                                        </p:tav>
                                      </p:tavLst>
                                    </p:anim>
                                    <p:animEffect transition="in" filter="fade">
                                      <p:cBhvr>
                                        <p:cTn id="62" dur="750"/>
                                        <p:tgtEl>
                                          <p:spTgt spid="10"/>
                                        </p:tgtEl>
                                      </p:cBhvr>
                                    </p:animEffect>
                                  </p:childTnLst>
                                </p:cTn>
                              </p:par>
                              <p:par>
                                <p:cTn id="63" presetID="10" presetClass="entr" presetSubtype="0" fill="hold" grpId="0" nodeType="withEffect">
                                  <p:stCondLst>
                                    <p:cond delay="150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750"/>
                                        <p:tgtEl>
                                          <p:spTgt spid="14"/>
                                        </p:tgtEl>
                                      </p:cBhvr>
                                    </p:animEffect>
                                  </p:childTnLst>
                                </p:cTn>
                              </p:par>
                              <p:par>
                                <p:cTn id="66" presetID="10" presetClass="entr" presetSubtype="0" fill="hold" grpId="0" nodeType="withEffect">
                                  <p:stCondLst>
                                    <p:cond delay="150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750"/>
                                        <p:tgtEl>
                                          <p:spTgt spid="15"/>
                                        </p:tgtEl>
                                      </p:cBhvr>
                                    </p:animEffect>
                                  </p:childTnLst>
                                </p:cTn>
                              </p:par>
                              <p:par>
                                <p:cTn id="69" presetID="10" presetClass="entr" presetSubtype="0" fill="hold" grpId="0" nodeType="withEffect">
                                  <p:stCondLst>
                                    <p:cond delay="150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750"/>
                                        <p:tgtEl>
                                          <p:spTgt spid="16"/>
                                        </p:tgtEl>
                                      </p:cBhvr>
                                    </p:animEffect>
                                  </p:childTnLst>
                                </p:cTn>
                              </p:par>
                              <p:par>
                                <p:cTn id="72" presetID="10" presetClass="entr" presetSubtype="0" fill="hold" grpId="0" nodeType="withEffect">
                                  <p:stCondLst>
                                    <p:cond delay="150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750"/>
                                        <p:tgtEl>
                                          <p:spTgt spid="17"/>
                                        </p:tgtEl>
                                      </p:cBhvr>
                                    </p:animEffect>
                                  </p:childTnLst>
                                </p:cTn>
                              </p:par>
                              <p:par>
                                <p:cTn id="75" presetID="22" presetClass="entr" presetSubtype="4" fill="hold" grpId="0" nodeType="withEffect">
                                  <p:stCondLst>
                                    <p:cond delay="1750"/>
                                  </p:stCondLst>
                                  <p:childTnLst>
                                    <p:set>
                                      <p:cBhvr>
                                        <p:cTn id="76" dur="1" fill="hold">
                                          <p:stCondLst>
                                            <p:cond delay="0"/>
                                          </p:stCondLst>
                                        </p:cTn>
                                        <p:tgtEl>
                                          <p:spTgt spid="25"/>
                                        </p:tgtEl>
                                        <p:attrNameLst>
                                          <p:attrName>style.visibility</p:attrName>
                                        </p:attrNameLst>
                                      </p:cBhvr>
                                      <p:to>
                                        <p:strVal val="visible"/>
                                      </p:to>
                                    </p:set>
                                    <p:animEffect transition="in" filter="wipe(down)">
                                      <p:cBhvr>
                                        <p:cTn id="77" dur="750"/>
                                        <p:tgtEl>
                                          <p:spTgt spid="25"/>
                                        </p:tgtEl>
                                      </p:cBhvr>
                                    </p:animEffect>
                                  </p:childTnLst>
                                </p:cTn>
                              </p:par>
                              <p:par>
                                <p:cTn id="78" presetID="22" presetClass="entr" presetSubtype="1" fill="hold" grpId="0" nodeType="withEffect">
                                  <p:stCondLst>
                                    <p:cond delay="1750"/>
                                  </p:stCondLst>
                                  <p:childTnLst>
                                    <p:set>
                                      <p:cBhvr>
                                        <p:cTn id="79" dur="1" fill="hold">
                                          <p:stCondLst>
                                            <p:cond delay="0"/>
                                          </p:stCondLst>
                                        </p:cTn>
                                        <p:tgtEl>
                                          <p:spTgt spid="20"/>
                                        </p:tgtEl>
                                        <p:attrNameLst>
                                          <p:attrName>style.visibility</p:attrName>
                                        </p:attrNameLst>
                                      </p:cBhvr>
                                      <p:to>
                                        <p:strVal val="visible"/>
                                      </p:to>
                                    </p:set>
                                    <p:animEffect transition="in" filter="wipe(up)">
                                      <p:cBhvr>
                                        <p:cTn id="80" dur="750"/>
                                        <p:tgtEl>
                                          <p:spTgt spid="20"/>
                                        </p:tgtEl>
                                      </p:cBhvr>
                                    </p:animEffect>
                                  </p:childTnLst>
                                </p:cTn>
                              </p:par>
                              <p:par>
                                <p:cTn id="81" presetID="16" presetClass="entr" presetSubtype="42" fill="hold" nodeType="withEffect">
                                  <p:stCondLst>
                                    <p:cond delay="1750"/>
                                  </p:stCondLst>
                                  <p:childTnLst>
                                    <p:set>
                                      <p:cBhvr>
                                        <p:cTn id="82" dur="1" fill="hold">
                                          <p:stCondLst>
                                            <p:cond delay="0"/>
                                          </p:stCondLst>
                                        </p:cTn>
                                        <p:tgtEl>
                                          <p:spTgt spid="21"/>
                                        </p:tgtEl>
                                        <p:attrNameLst>
                                          <p:attrName>style.visibility</p:attrName>
                                        </p:attrNameLst>
                                      </p:cBhvr>
                                      <p:to>
                                        <p:strVal val="visible"/>
                                      </p:to>
                                    </p:set>
                                    <p:animEffect transition="in" filter="barn(outHorizontal)">
                                      <p:cBhvr>
                                        <p:cTn id="83" dur="750"/>
                                        <p:tgtEl>
                                          <p:spTgt spid="21"/>
                                        </p:tgtEl>
                                      </p:cBhvr>
                                    </p:animEffect>
                                  </p:childTnLst>
                                </p:cTn>
                              </p:par>
                              <p:par>
                                <p:cTn id="84" presetID="16" presetClass="entr" presetSubtype="42" fill="hold" nodeType="withEffect">
                                  <p:stCondLst>
                                    <p:cond delay="1750"/>
                                  </p:stCondLst>
                                  <p:childTnLst>
                                    <p:set>
                                      <p:cBhvr>
                                        <p:cTn id="85" dur="1" fill="hold">
                                          <p:stCondLst>
                                            <p:cond delay="0"/>
                                          </p:stCondLst>
                                        </p:cTn>
                                        <p:tgtEl>
                                          <p:spTgt spid="26"/>
                                        </p:tgtEl>
                                        <p:attrNameLst>
                                          <p:attrName>style.visibility</p:attrName>
                                        </p:attrNameLst>
                                      </p:cBhvr>
                                      <p:to>
                                        <p:strVal val="visible"/>
                                      </p:to>
                                    </p:set>
                                    <p:animEffect transition="in" filter="barn(outHorizontal)">
                                      <p:cBhvr>
                                        <p:cTn id="86" dur="750"/>
                                        <p:tgtEl>
                                          <p:spTgt spid="26"/>
                                        </p:tgtEl>
                                      </p:cBhvr>
                                    </p:animEffect>
                                  </p:childTnLst>
                                </p:cTn>
                              </p:par>
                              <p:par>
                                <p:cTn id="87" presetID="22" presetClass="entr" presetSubtype="8" fill="hold" nodeType="withEffect">
                                  <p:stCondLst>
                                    <p:cond delay="1750"/>
                                  </p:stCondLst>
                                  <p:childTnLst>
                                    <p:set>
                                      <p:cBhvr>
                                        <p:cTn id="88" dur="1" fill="hold">
                                          <p:stCondLst>
                                            <p:cond delay="0"/>
                                          </p:stCondLst>
                                        </p:cTn>
                                        <p:tgtEl>
                                          <p:spTgt spid="22"/>
                                        </p:tgtEl>
                                        <p:attrNameLst>
                                          <p:attrName>style.visibility</p:attrName>
                                        </p:attrNameLst>
                                      </p:cBhvr>
                                      <p:to>
                                        <p:strVal val="visible"/>
                                      </p:to>
                                    </p:set>
                                    <p:animEffect transition="in" filter="wipe(left)">
                                      <p:cBhvr>
                                        <p:cTn id="89" dur="750"/>
                                        <p:tgtEl>
                                          <p:spTgt spid="22"/>
                                        </p:tgtEl>
                                      </p:cBhvr>
                                    </p:animEffect>
                                  </p:childTnLst>
                                </p:cTn>
                              </p:par>
                              <p:par>
                                <p:cTn id="90" presetID="22" presetClass="entr" presetSubtype="2" fill="hold" nodeType="withEffect">
                                  <p:stCondLst>
                                    <p:cond delay="1750"/>
                                  </p:stCondLst>
                                  <p:childTnLst>
                                    <p:set>
                                      <p:cBhvr>
                                        <p:cTn id="91" dur="1" fill="hold">
                                          <p:stCondLst>
                                            <p:cond delay="0"/>
                                          </p:stCondLst>
                                        </p:cTn>
                                        <p:tgtEl>
                                          <p:spTgt spid="27"/>
                                        </p:tgtEl>
                                        <p:attrNameLst>
                                          <p:attrName>style.visibility</p:attrName>
                                        </p:attrNameLst>
                                      </p:cBhvr>
                                      <p:to>
                                        <p:strVal val="visible"/>
                                      </p:to>
                                    </p:set>
                                    <p:animEffect transition="in" filter="wipe(right)">
                                      <p:cBhvr>
                                        <p:cTn id="92" dur="750"/>
                                        <p:tgtEl>
                                          <p:spTgt spid="27"/>
                                        </p:tgtEl>
                                      </p:cBhvr>
                                    </p:animEffect>
                                  </p:childTnLst>
                                </p:cTn>
                              </p:par>
                              <p:par>
                                <p:cTn id="93" presetID="17" presetClass="entr" presetSubtype="2" fill="hold" grpId="0" nodeType="withEffect">
                                  <p:stCondLst>
                                    <p:cond delay="2250"/>
                                  </p:stCondLst>
                                  <p:childTnLst>
                                    <p:set>
                                      <p:cBhvr>
                                        <p:cTn id="94" dur="1" fill="hold">
                                          <p:stCondLst>
                                            <p:cond delay="0"/>
                                          </p:stCondLst>
                                        </p:cTn>
                                        <p:tgtEl>
                                          <p:spTgt spid="33"/>
                                        </p:tgtEl>
                                        <p:attrNameLst>
                                          <p:attrName>style.visibility</p:attrName>
                                        </p:attrNameLst>
                                      </p:cBhvr>
                                      <p:to>
                                        <p:strVal val="visible"/>
                                      </p:to>
                                    </p:set>
                                    <p:anim calcmode="lin" valueType="num">
                                      <p:cBhvr>
                                        <p:cTn id="95" dur="750" fill="hold"/>
                                        <p:tgtEl>
                                          <p:spTgt spid="33"/>
                                        </p:tgtEl>
                                        <p:attrNameLst>
                                          <p:attrName>ppt_x</p:attrName>
                                        </p:attrNameLst>
                                      </p:cBhvr>
                                      <p:tavLst>
                                        <p:tav tm="0">
                                          <p:val>
                                            <p:strVal val="#ppt_x+#ppt_w/2"/>
                                          </p:val>
                                        </p:tav>
                                        <p:tav tm="100000">
                                          <p:val>
                                            <p:strVal val="#ppt_x"/>
                                          </p:val>
                                        </p:tav>
                                      </p:tavLst>
                                    </p:anim>
                                    <p:anim calcmode="lin" valueType="num">
                                      <p:cBhvr>
                                        <p:cTn id="96" dur="750" fill="hold"/>
                                        <p:tgtEl>
                                          <p:spTgt spid="33"/>
                                        </p:tgtEl>
                                        <p:attrNameLst>
                                          <p:attrName>ppt_y</p:attrName>
                                        </p:attrNameLst>
                                      </p:cBhvr>
                                      <p:tavLst>
                                        <p:tav tm="0">
                                          <p:val>
                                            <p:strVal val="#ppt_y"/>
                                          </p:val>
                                        </p:tav>
                                        <p:tav tm="100000">
                                          <p:val>
                                            <p:strVal val="#ppt_y"/>
                                          </p:val>
                                        </p:tav>
                                      </p:tavLst>
                                    </p:anim>
                                    <p:anim calcmode="lin" valueType="num">
                                      <p:cBhvr>
                                        <p:cTn id="97" dur="750" fill="hold"/>
                                        <p:tgtEl>
                                          <p:spTgt spid="33"/>
                                        </p:tgtEl>
                                        <p:attrNameLst>
                                          <p:attrName>ppt_w</p:attrName>
                                        </p:attrNameLst>
                                      </p:cBhvr>
                                      <p:tavLst>
                                        <p:tav tm="0">
                                          <p:val>
                                            <p:fltVal val="0"/>
                                          </p:val>
                                        </p:tav>
                                        <p:tav tm="100000">
                                          <p:val>
                                            <p:strVal val="#ppt_w"/>
                                          </p:val>
                                        </p:tav>
                                      </p:tavLst>
                                    </p:anim>
                                    <p:anim calcmode="lin" valueType="num">
                                      <p:cBhvr>
                                        <p:cTn id="98" dur="750" fill="hold"/>
                                        <p:tgtEl>
                                          <p:spTgt spid="33"/>
                                        </p:tgtEl>
                                        <p:attrNameLst>
                                          <p:attrName>ppt_h</p:attrName>
                                        </p:attrNameLst>
                                      </p:cBhvr>
                                      <p:tavLst>
                                        <p:tav tm="0">
                                          <p:val>
                                            <p:strVal val="#ppt_h"/>
                                          </p:val>
                                        </p:tav>
                                        <p:tav tm="100000">
                                          <p:val>
                                            <p:strVal val="#ppt_h"/>
                                          </p:val>
                                        </p:tav>
                                      </p:tavLst>
                                    </p:anim>
                                  </p:childTnLst>
                                </p:cTn>
                              </p:par>
                              <p:par>
                                <p:cTn id="99" presetID="17" presetClass="entr" presetSubtype="8" fill="hold" grpId="0" nodeType="withEffect">
                                  <p:stCondLst>
                                    <p:cond delay="2250"/>
                                  </p:stCondLst>
                                  <p:childTnLst>
                                    <p:set>
                                      <p:cBhvr>
                                        <p:cTn id="100" dur="1" fill="hold">
                                          <p:stCondLst>
                                            <p:cond delay="0"/>
                                          </p:stCondLst>
                                        </p:cTn>
                                        <p:tgtEl>
                                          <p:spTgt spid="32"/>
                                        </p:tgtEl>
                                        <p:attrNameLst>
                                          <p:attrName>style.visibility</p:attrName>
                                        </p:attrNameLst>
                                      </p:cBhvr>
                                      <p:to>
                                        <p:strVal val="visible"/>
                                      </p:to>
                                    </p:set>
                                    <p:anim calcmode="lin" valueType="num">
                                      <p:cBhvr>
                                        <p:cTn id="101" dur="750" fill="hold"/>
                                        <p:tgtEl>
                                          <p:spTgt spid="32"/>
                                        </p:tgtEl>
                                        <p:attrNameLst>
                                          <p:attrName>ppt_x</p:attrName>
                                        </p:attrNameLst>
                                      </p:cBhvr>
                                      <p:tavLst>
                                        <p:tav tm="0">
                                          <p:val>
                                            <p:strVal val="#ppt_x-#ppt_w/2"/>
                                          </p:val>
                                        </p:tav>
                                        <p:tav tm="100000">
                                          <p:val>
                                            <p:strVal val="#ppt_x"/>
                                          </p:val>
                                        </p:tav>
                                      </p:tavLst>
                                    </p:anim>
                                    <p:anim calcmode="lin" valueType="num">
                                      <p:cBhvr>
                                        <p:cTn id="102" dur="750" fill="hold"/>
                                        <p:tgtEl>
                                          <p:spTgt spid="32"/>
                                        </p:tgtEl>
                                        <p:attrNameLst>
                                          <p:attrName>ppt_y</p:attrName>
                                        </p:attrNameLst>
                                      </p:cBhvr>
                                      <p:tavLst>
                                        <p:tav tm="0">
                                          <p:val>
                                            <p:strVal val="#ppt_y"/>
                                          </p:val>
                                        </p:tav>
                                        <p:tav tm="100000">
                                          <p:val>
                                            <p:strVal val="#ppt_y"/>
                                          </p:val>
                                        </p:tav>
                                      </p:tavLst>
                                    </p:anim>
                                    <p:anim calcmode="lin" valueType="num">
                                      <p:cBhvr>
                                        <p:cTn id="103" dur="750" fill="hold"/>
                                        <p:tgtEl>
                                          <p:spTgt spid="32"/>
                                        </p:tgtEl>
                                        <p:attrNameLst>
                                          <p:attrName>ppt_w</p:attrName>
                                        </p:attrNameLst>
                                      </p:cBhvr>
                                      <p:tavLst>
                                        <p:tav tm="0">
                                          <p:val>
                                            <p:fltVal val="0"/>
                                          </p:val>
                                        </p:tav>
                                        <p:tav tm="100000">
                                          <p:val>
                                            <p:strVal val="#ppt_w"/>
                                          </p:val>
                                        </p:tav>
                                      </p:tavLst>
                                    </p:anim>
                                    <p:anim calcmode="lin" valueType="num">
                                      <p:cBhvr>
                                        <p:cTn id="104" dur="750" fill="hold"/>
                                        <p:tgtEl>
                                          <p:spTgt spid="32"/>
                                        </p:tgtEl>
                                        <p:attrNameLst>
                                          <p:attrName>ppt_h</p:attrName>
                                        </p:attrNameLst>
                                      </p:cBhvr>
                                      <p:tavLst>
                                        <p:tav tm="0">
                                          <p:val>
                                            <p:strVal val="#ppt_h"/>
                                          </p:val>
                                        </p:tav>
                                        <p:tav tm="100000">
                                          <p:val>
                                            <p:strVal val="#ppt_h"/>
                                          </p:val>
                                        </p:tav>
                                      </p:tavLst>
                                    </p:anim>
                                  </p:childTnLst>
                                </p:cTn>
                              </p:par>
                              <p:par>
                                <p:cTn id="105" presetID="10" presetClass="entr" presetSubtype="0" fill="hold" grpId="0" nodeType="withEffect">
                                  <p:stCondLst>
                                    <p:cond delay="225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750"/>
                                        <p:tgtEl>
                                          <p:spTgt spid="36"/>
                                        </p:tgtEl>
                                      </p:cBhvr>
                                    </p:animEffect>
                                  </p:childTnLst>
                                </p:cTn>
                              </p:par>
                              <p:par>
                                <p:cTn id="108" presetID="10" presetClass="entr" presetSubtype="0" fill="hold" grpId="0" nodeType="withEffect">
                                  <p:stCondLst>
                                    <p:cond delay="2250"/>
                                  </p:stCondLst>
                                  <p:childTnLst>
                                    <p:set>
                                      <p:cBhvr>
                                        <p:cTn id="109" dur="1" fill="hold">
                                          <p:stCondLst>
                                            <p:cond delay="0"/>
                                          </p:stCondLst>
                                        </p:cTn>
                                        <p:tgtEl>
                                          <p:spTgt spid="35"/>
                                        </p:tgtEl>
                                        <p:attrNameLst>
                                          <p:attrName>style.visibility</p:attrName>
                                        </p:attrNameLst>
                                      </p:cBhvr>
                                      <p:to>
                                        <p:strVal val="visible"/>
                                      </p:to>
                                    </p:set>
                                    <p:animEffect transition="in" filter="fade">
                                      <p:cBhvr>
                                        <p:cTn id="110" dur="750"/>
                                        <p:tgtEl>
                                          <p:spTgt spid="35"/>
                                        </p:tgtEl>
                                      </p:cBhvr>
                                    </p:animEffect>
                                  </p:childTnLst>
                                </p:cTn>
                              </p:par>
                              <p:par>
                                <p:cTn id="111" presetID="22" presetClass="entr" presetSubtype="2" fill="hold" grpId="0" nodeType="withEffect">
                                  <p:stCondLst>
                                    <p:cond delay="2250"/>
                                  </p:stCondLst>
                                  <p:childTnLst>
                                    <p:set>
                                      <p:cBhvr>
                                        <p:cTn id="112" dur="1" fill="hold">
                                          <p:stCondLst>
                                            <p:cond delay="0"/>
                                          </p:stCondLst>
                                        </p:cTn>
                                        <p:tgtEl>
                                          <p:spTgt spid="28"/>
                                        </p:tgtEl>
                                        <p:attrNameLst>
                                          <p:attrName>style.visibility</p:attrName>
                                        </p:attrNameLst>
                                      </p:cBhvr>
                                      <p:to>
                                        <p:strVal val="visible"/>
                                      </p:to>
                                    </p:set>
                                    <p:animEffect transition="in" filter="wipe(right)">
                                      <p:cBhvr>
                                        <p:cTn id="113" dur="850"/>
                                        <p:tgtEl>
                                          <p:spTgt spid="28"/>
                                        </p:tgtEl>
                                      </p:cBhvr>
                                    </p:animEffect>
                                  </p:childTnLst>
                                </p:cTn>
                              </p:par>
                              <p:par>
                                <p:cTn id="114" presetID="22" presetClass="entr" presetSubtype="2" fill="hold" grpId="0" nodeType="withEffect">
                                  <p:stCondLst>
                                    <p:cond delay="2250"/>
                                  </p:stCondLst>
                                  <p:childTnLst>
                                    <p:set>
                                      <p:cBhvr>
                                        <p:cTn id="115" dur="1" fill="hold">
                                          <p:stCondLst>
                                            <p:cond delay="0"/>
                                          </p:stCondLst>
                                        </p:cTn>
                                        <p:tgtEl>
                                          <p:spTgt spid="34"/>
                                        </p:tgtEl>
                                        <p:attrNameLst>
                                          <p:attrName>style.visibility</p:attrName>
                                        </p:attrNameLst>
                                      </p:cBhvr>
                                      <p:to>
                                        <p:strVal val="visible"/>
                                      </p:to>
                                    </p:set>
                                    <p:animEffect transition="in" filter="wipe(right)">
                                      <p:cBhvr>
                                        <p:cTn id="116" dur="850"/>
                                        <p:tgtEl>
                                          <p:spTgt spid="34"/>
                                        </p:tgtEl>
                                      </p:cBhvr>
                                    </p:animEffect>
                                  </p:childTnLst>
                                </p:cTn>
                              </p:par>
                              <p:par>
                                <p:cTn id="117" presetID="22" presetClass="entr" presetSubtype="8" fill="hold" grpId="0" nodeType="withEffect">
                                  <p:stCondLst>
                                    <p:cond delay="2250"/>
                                  </p:stCondLst>
                                  <p:childTnLst>
                                    <p:set>
                                      <p:cBhvr>
                                        <p:cTn id="118" dur="1" fill="hold">
                                          <p:stCondLst>
                                            <p:cond delay="0"/>
                                          </p:stCondLst>
                                        </p:cTn>
                                        <p:tgtEl>
                                          <p:spTgt spid="23"/>
                                        </p:tgtEl>
                                        <p:attrNameLst>
                                          <p:attrName>style.visibility</p:attrName>
                                        </p:attrNameLst>
                                      </p:cBhvr>
                                      <p:to>
                                        <p:strVal val="visible"/>
                                      </p:to>
                                    </p:set>
                                    <p:animEffect transition="in" filter="wipe(left)">
                                      <p:cBhvr>
                                        <p:cTn id="119" dur="850"/>
                                        <p:tgtEl>
                                          <p:spTgt spid="23"/>
                                        </p:tgtEl>
                                      </p:cBhvr>
                                    </p:animEffect>
                                  </p:childTnLst>
                                </p:cTn>
                              </p:par>
                              <p:par>
                                <p:cTn id="120" presetID="22" presetClass="entr" presetSubtype="8" fill="hold" grpId="0" nodeType="withEffect">
                                  <p:stCondLst>
                                    <p:cond delay="2250"/>
                                  </p:stCondLst>
                                  <p:childTnLst>
                                    <p:set>
                                      <p:cBhvr>
                                        <p:cTn id="121" dur="1" fill="hold">
                                          <p:stCondLst>
                                            <p:cond delay="0"/>
                                          </p:stCondLst>
                                        </p:cTn>
                                        <p:tgtEl>
                                          <p:spTgt spid="37"/>
                                        </p:tgtEl>
                                        <p:attrNameLst>
                                          <p:attrName>style.visibility</p:attrName>
                                        </p:attrNameLst>
                                      </p:cBhvr>
                                      <p:to>
                                        <p:strVal val="visible"/>
                                      </p:to>
                                    </p:set>
                                    <p:animEffect transition="in" filter="wipe(left)">
                                      <p:cBhvr>
                                        <p:cTn id="122" dur="8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P spid="9" grpId="0"/>
      <p:bldP spid="10" grpId="0"/>
      <p:bldP spid="14" grpId="0" animBg="1"/>
      <p:bldP spid="15" grpId="0"/>
      <p:bldP spid="16" grpId="0" animBg="1"/>
      <p:bldP spid="17" grpId="0"/>
      <p:bldP spid="19" grpId="0" animBg="1"/>
      <p:bldP spid="20" grpId="0" animBg="1"/>
      <p:bldP spid="25" grpId="0" animBg="1"/>
      <p:bldP spid="28" grpId="0"/>
      <p:bldP spid="31" grpId="0" animBg="1"/>
      <p:bldP spid="32" grpId="0" animBg="1"/>
      <p:bldP spid="33" grpId="0" animBg="1"/>
      <p:bldP spid="34" grpId="0"/>
      <p:bldP spid="35" grpId="0"/>
      <p:bldP spid="36" grpId="0"/>
      <p:bldP spid="23" grpId="0"/>
      <p:bldP spid="37" grpId="0"/>
      <p:bldP spid="38" grpId="0"/>
      <p:bldP spid="39" grpId="0"/>
      <p:bldP spid="40" grpId="0" animBg="1"/>
      <p:bldP spid="40" grpId="1" animBg="1"/>
      <p:bldP spid="40" grpId="2" animBg="1"/>
      <p:bldP spid="41" grpId="0"/>
      <p:bldP spid="41"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5228667" y="2543083"/>
            <a:ext cx="811666" cy="945376"/>
            <a:chOff x="1646599" y="3293974"/>
            <a:chExt cx="912795" cy="1063165"/>
          </a:xfrm>
        </p:grpSpPr>
        <p:sp>
          <p:nvSpPr>
            <p:cNvPr id="20" name="任意多边形 19"/>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4771614" y="3384331"/>
            <a:ext cx="811666" cy="945376"/>
            <a:chOff x="1646599" y="3293974"/>
            <a:chExt cx="912795" cy="1063165"/>
          </a:xfrm>
        </p:grpSpPr>
        <p:sp>
          <p:nvSpPr>
            <p:cNvPr id="14" name="任意多边形 13"/>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6124388" y="2543083"/>
            <a:ext cx="811666" cy="945376"/>
            <a:chOff x="1646599" y="3293974"/>
            <a:chExt cx="912795" cy="1063165"/>
          </a:xfrm>
        </p:grpSpPr>
        <p:sp>
          <p:nvSpPr>
            <p:cNvPr id="50" name="任意多边形 49"/>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grpSp>
        <p:nvGrpSpPr>
          <p:cNvPr id="16" name="组合 15"/>
          <p:cNvGrpSpPr/>
          <p:nvPr/>
        </p:nvGrpSpPr>
        <p:grpSpPr>
          <a:xfrm>
            <a:off x="6603764" y="3384331"/>
            <a:ext cx="811666" cy="945376"/>
            <a:chOff x="1646599" y="3293974"/>
            <a:chExt cx="912795" cy="1063165"/>
          </a:xfrm>
        </p:grpSpPr>
        <p:sp>
          <p:nvSpPr>
            <p:cNvPr id="17" name="任意多边形 16"/>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28" name="Freeform 71"/>
          <p:cNvSpPr>
            <a:spLocks noEditPoints="1"/>
          </p:cNvSpPr>
          <p:nvPr/>
        </p:nvSpPr>
        <p:spPr bwMode="auto">
          <a:xfrm>
            <a:off x="6410465" y="2837898"/>
            <a:ext cx="239512" cy="355746"/>
          </a:xfrm>
          <a:custGeom>
            <a:avLst/>
            <a:gdLst>
              <a:gd name="T0" fmla="*/ 43 w 86"/>
              <a:gd name="T1" fmla="*/ 0 h 128"/>
              <a:gd name="T2" fmla="*/ 43 w 86"/>
              <a:gd name="T3" fmla="*/ 0 h 128"/>
              <a:gd name="T4" fmla="*/ 43 w 86"/>
              <a:gd name="T5" fmla="*/ 0 h 128"/>
              <a:gd name="T6" fmla="*/ 0 w 86"/>
              <a:gd name="T7" fmla="*/ 48 h 128"/>
              <a:gd name="T8" fmla="*/ 43 w 86"/>
              <a:gd name="T9" fmla="*/ 128 h 128"/>
              <a:gd name="T10" fmla="*/ 86 w 86"/>
              <a:gd name="T11" fmla="*/ 48 h 128"/>
              <a:gd name="T12" fmla="*/ 43 w 86"/>
              <a:gd name="T13" fmla="*/ 0 h 128"/>
              <a:gd name="T14" fmla="*/ 43 w 86"/>
              <a:gd name="T15" fmla="*/ 67 h 128"/>
              <a:gd name="T16" fmla="*/ 23 w 86"/>
              <a:gd name="T17" fmla="*/ 48 h 128"/>
              <a:gd name="T18" fmla="*/ 43 w 86"/>
              <a:gd name="T19" fmla="*/ 28 h 128"/>
              <a:gd name="T20" fmla="*/ 63 w 86"/>
              <a:gd name="T21" fmla="*/ 48 h 128"/>
              <a:gd name="T22" fmla="*/ 43 w 86"/>
              <a:gd name="T23" fmla="*/ 6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128">
                <a:moveTo>
                  <a:pt x="43" y="0"/>
                </a:moveTo>
                <a:cubicBezTo>
                  <a:pt x="43" y="0"/>
                  <a:pt x="43" y="0"/>
                  <a:pt x="43" y="0"/>
                </a:cubicBezTo>
                <a:cubicBezTo>
                  <a:pt x="43" y="0"/>
                  <a:pt x="43" y="0"/>
                  <a:pt x="43" y="0"/>
                </a:cubicBezTo>
                <a:cubicBezTo>
                  <a:pt x="19" y="0"/>
                  <a:pt x="0" y="21"/>
                  <a:pt x="0" y="48"/>
                </a:cubicBezTo>
                <a:cubicBezTo>
                  <a:pt x="0" y="81"/>
                  <a:pt x="43" y="128"/>
                  <a:pt x="43" y="128"/>
                </a:cubicBezTo>
                <a:cubicBezTo>
                  <a:pt x="43" y="128"/>
                  <a:pt x="86" y="81"/>
                  <a:pt x="86" y="48"/>
                </a:cubicBezTo>
                <a:cubicBezTo>
                  <a:pt x="86" y="21"/>
                  <a:pt x="67" y="0"/>
                  <a:pt x="43" y="0"/>
                </a:cubicBezTo>
                <a:close/>
                <a:moveTo>
                  <a:pt x="43" y="67"/>
                </a:moveTo>
                <a:cubicBezTo>
                  <a:pt x="32" y="67"/>
                  <a:pt x="23" y="58"/>
                  <a:pt x="23" y="48"/>
                </a:cubicBezTo>
                <a:cubicBezTo>
                  <a:pt x="23" y="37"/>
                  <a:pt x="32" y="28"/>
                  <a:pt x="43" y="28"/>
                </a:cubicBezTo>
                <a:cubicBezTo>
                  <a:pt x="54" y="28"/>
                  <a:pt x="63" y="37"/>
                  <a:pt x="63" y="48"/>
                </a:cubicBezTo>
                <a:cubicBezTo>
                  <a:pt x="63" y="58"/>
                  <a:pt x="54" y="67"/>
                  <a:pt x="43" y="6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noEditPoints="1"/>
          </p:cNvSpPr>
          <p:nvPr/>
        </p:nvSpPr>
        <p:spPr bwMode="auto">
          <a:xfrm>
            <a:off x="6846232" y="3744875"/>
            <a:ext cx="326730" cy="224288"/>
          </a:xfrm>
          <a:custGeom>
            <a:avLst/>
            <a:gdLst>
              <a:gd name="T0" fmla="*/ 118 w 128"/>
              <a:gd name="T1" fmla="*/ 0 h 88"/>
              <a:gd name="T2" fmla="*/ 10 w 128"/>
              <a:gd name="T3" fmla="*/ 0 h 88"/>
              <a:gd name="T4" fmla="*/ 0 w 128"/>
              <a:gd name="T5" fmla="*/ 10 h 88"/>
              <a:gd name="T6" fmla="*/ 0 w 128"/>
              <a:gd name="T7" fmla="*/ 78 h 88"/>
              <a:gd name="T8" fmla="*/ 10 w 128"/>
              <a:gd name="T9" fmla="*/ 88 h 88"/>
              <a:gd name="T10" fmla="*/ 118 w 128"/>
              <a:gd name="T11" fmla="*/ 88 h 88"/>
              <a:gd name="T12" fmla="*/ 128 w 128"/>
              <a:gd name="T13" fmla="*/ 78 h 88"/>
              <a:gd name="T14" fmla="*/ 128 w 128"/>
              <a:gd name="T15" fmla="*/ 10 h 88"/>
              <a:gd name="T16" fmla="*/ 118 w 128"/>
              <a:gd name="T17" fmla="*/ 0 h 88"/>
              <a:gd name="T18" fmla="*/ 118 w 128"/>
              <a:gd name="T19" fmla="*/ 10 h 88"/>
              <a:gd name="T20" fmla="*/ 118 w 128"/>
              <a:gd name="T21" fmla="*/ 19 h 88"/>
              <a:gd name="T22" fmla="*/ 10 w 128"/>
              <a:gd name="T23" fmla="*/ 19 h 88"/>
              <a:gd name="T24" fmla="*/ 10 w 128"/>
              <a:gd name="T25" fmla="*/ 10 h 88"/>
              <a:gd name="T26" fmla="*/ 118 w 128"/>
              <a:gd name="T27" fmla="*/ 10 h 88"/>
              <a:gd name="T28" fmla="*/ 10 w 128"/>
              <a:gd name="T29" fmla="*/ 78 h 88"/>
              <a:gd name="T30" fmla="*/ 10 w 128"/>
              <a:gd name="T31" fmla="*/ 39 h 88"/>
              <a:gd name="T32" fmla="*/ 118 w 128"/>
              <a:gd name="T33" fmla="*/ 39 h 88"/>
              <a:gd name="T34" fmla="*/ 118 w 128"/>
              <a:gd name="T35" fmla="*/ 78 h 88"/>
              <a:gd name="T36" fmla="*/ 10 w 128"/>
              <a:gd name="T37"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88">
                <a:moveTo>
                  <a:pt x="118" y="0"/>
                </a:moveTo>
                <a:cubicBezTo>
                  <a:pt x="10" y="0"/>
                  <a:pt x="10" y="0"/>
                  <a:pt x="10" y="0"/>
                </a:cubicBezTo>
                <a:cubicBezTo>
                  <a:pt x="4" y="0"/>
                  <a:pt x="0" y="4"/>
                  <a:pt x="0" y="10"/>
                </a:cubicBezTo>
                <a:cubicBezTo>
                  <a:pt x="0" y="78"/>
                  <a:pt x="0" y="78"/>
                  <a:pt x="0" y="78"/>
                </a:cubicBezTo>
                <a:cubicBezTo>
                  <a:pt x="0" y="84"/>
                  <a:pt x="4" y="88"/>
                  <a:pt x="10" y="88"/>
                </a:cubicBezTo>
                <a:cubicBezTo>
                  <a:pt x="118" y="88"/>
                  <a:pt x="118" y="88"/>
                  <a:pt x="118" y="88"/>
                </a:cubicBezTo>
                <a:cubicBezTo>
                  <a:pt x="124" y="88"/>
                  <a:pt x="128" y="84"/>
                  <a:pt x="128" y="78"/>
                </a:cubicBezTo>
                <a:cubicBezTo>
                  <a:pt x="128" y="10"/>
                  <a:pt x="128" y="10"/>
                  <a:pt x="128" y="10"/>
                </a:cubicBezTo>
                <a:cubicBezTo>
                  <a:pt x="128" y="4"/>
                  <a:pt x="124" y="0"/>
                  <a:pt x="118" y="0"/>
                </a:cubicBezTo>
                <a:close/>
                <a:moveTo>
                  <a:pt x="118" y="10"/>
                </a:moveTo>
                <a:cubicBezTo>
                  <a:pt x="118" y="19"/>
                  <a:pt x="118" y="19"/>
                  <a:pt x="118" y="19"/>
                </a:cubicBezTo>
                <a:cubicBezTo>
                  <a:pt x="10" y="19"/>
                  <a:pt x="10" y="19"/>
                  <a:pt x="10" y="19"/>
                </a:cubicBezTo>
                <a:cubicBezTo>
                  <a:pt x="10" y="10"/>
                  <a:pt x="10" y="10"/>
                  <a:pt x="10" y="10"/>
                </a:cubicBezTo>
                <a:lnTo>
                  <a:pt x="118" y="10"/>
                </a:lnTo>
                <a:close/>
                <a:moveTo>
                  <a:pt x="10" y="78"/>
                </a:moveTo>
                <a:cubicBezTo>
                  <a:pt x="10" y="39"/>
                  <a:pt x="10" y="39"/>
                  <a:pt x="10" y="39"/>
                </a:cubicBezTo>
                <a:cubicBezTo>
                  <a:pt x="118" y="39"/>
                  <a:pt x="118" y="39"/>
                  <a:pt x="118" y="39"/>
                </a:cubicBezTo>
                <a:cubicBezTo>
                  <a:pt x="118" y="78"/>
                  <a:pt x="118" y="78"/>
                  <a:pt x="118" y="78"/>
                </a:cubicBezTo>
                <a:lnTo>
                  <a:pt x="10" y="78"/>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grpSp>
        <p:nvGrpSpPr>
          <p:cNvPr id="30" name="组合 29"/>
          <p:cNvGrpSpPr/>
          <p:nvPr/>
        </p:nvGrpSpPr>
        <p:grpSpPr>
          <a:xfrm>
            <a:off x="5471135" y="2890686"/>
            <a:ext cx="326730" cy="250169"/>
            <a:chOff x="4411663" y="6130926"/>
            <a:chExt cx="481012" cy="368300"/>
          </a:xfrm>
          <a:solidFill>
            <a:schemeClr val="accent1"/>
          </a:solidFill>
        </p:grpSpPr>
        <p:sp>
          <p:nvSpPr>
            <p:cNvPr id="31" name="Freeform 23"/>
            <p:cNvSpPr>
              <a:spLocks/>
            </p:cNvSpPr>
            <p:nvPr/>
          </p:nvSpPr>
          <p:spPr bwMode="auto">
            <a:xfrm>
              <a:off x="4411663" y="6130926"/>
              <a:ext cx="401638" cy="274638"/>
            </a:xfrm>
            <a:custGeom>
              <a:avLst/>
              <a:gdLst>
                <a:gd name="T0" fmla="*/ 55 w 253"/>
                <a:gd name="T1" fmla="*/ 0 h 173"/>
                <a:gd name="T2" fmla="*/ 55 w 253"/>
                <a:gd name="T3" fmla="*/ 0 h 173"/>
                <a:gd name="T4" fmla="*/ 0 w 253"/>
                <a:gd name="T5" fmla="*/ 0 h 173"/>
                <a:gd name="T6" fmla="*/ 12 w 253"/>
                <a:gd name="T7" fmla="*/ 33 h 173"/>
                <a:gd name="T8" fmla="*/ 31 w 253"/>
                <a:gd name="T9" fmla="*/ 33 h 173"/>
                <a:gd name="T10" fmla="*/ 83 w 253"/>
                <a:gd name="T11" fmla="*/ 173 h 173"/>
                <a:gd name="T12" fmla="*/ 83 w 253"/>
                <a:gd name="T13" fmla="*/ 173 h 173"/>
                <a:gd name="T14" fmla="*/ 239 w 253"/>
                <a:gd name="T15" fmla="*/ 173 h 173"/>
                <a:gd name="T16" fmla="*/ 253 w 253"/>
                <a:gd name="T17" fmla="*/ 140 h 173"/>
                <a:gd name="T18" fmla="*/ 107 w 253"/>
                <a:gd name="T19" fmla="*/ 140 h 173"/>
                <a:gd name="T20" fmla="*/ 55 w 25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3" h="173">
                  <a:moveTo>
                    <a:pt x="55" y="0"/>
                  </a:moveTo>
                  <a:lnTo>
                    <a:pt x="55" y="0"/>
                  </a:lnTo>
                  <a:lnTo>
                    <a:pt x="0" y="0"/>
                  </a:lnTo>
                  <a:lnTo>
                    <a:pt x="12" y="33"/>
                  </a:lnTo>
                  <a:lnTo>
                    <a:pt x="31" y="33"/>
                  </a:lnTo>
                  <a:lnTo>
                    <a:pt x="83" y="173"/>
                  </a:lnTo>
                  <a:lnTo>
                    <a:pt x="83" y="173"/>
                  </a:lnTo>
                  <a:lnTo>
                    <a:pt x="239" y="173"/>
                  </a:lnTo>
                  <a:lnTo>
                    <a:pt x="253" y="140"/>
                  </a:lnTo>
                  <a:lnTo>
                    <a:pt x="107" y="140"/>
                  </a:lnTo>
                  <a:lnTo>
                    <a:pt x="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32" name="Oval 24"/>
            <p:cNvSpPr>
              <a:spLocks noChangeArrowheads="1"/>
            </p:cNvSpPr>
            <p:nvPr/>
          </p:nvSpPr>
          <p:spPr bwMode="auto">
            <a:xfrm>
              <a:off x="4686300" y="6427788"/>
              <a:ext cx="74613" cy="71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33" name="Oval 25"/>
            <p:cNvSpPr>
              <a:spLocks noChangeArrowheads="1"/>
            </p:cNvSpPr>
            <p:nvPr/>
          </p:nvSpPr>
          <p:spPr bwMode="auto">
            <a:xfrm>
              <a:off x="4576763" y="6427788"/>
              <a:ext cx="71438" cy="71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34" name="Freeform 26"/>
            <p:cNvSpPr>
              <a:spLocks/>
            </p:cNvSpPr>
            <p:nvPr/>
          </p:nvSpPr>
          <p:spPr bwMode="auto">
            <a:xfrm>
              <a:off x="4540250" y="6130926"/>
              <a:ext cx="352425" cy="184150"/>
            </a:xfrm>
            <a:custGeom>
              <a:avLst/>
              <a:gdLst>
                <a:gd name="T0" fmla="*/ 0 w 222"/>
                <a:gd name="T1" fmla="*/ 0 h 116"/>
                <a:gd name="T2" fmla="*/ 42 w 222"/>
                <a:gd name="T3" fmla="*/ 116 h 116"/>
                <a:gd name="T4" fmla="*/ 179 w 222"/>
                <a:gd name="T5" fmla="*/ 116 h 116"/>
                <a:gd name="T6" fmla="*/ 222 w 222"/>
                <a:gd name="T7" fmla="*/ 0 h 116"/>
                <a:gd name="T8" fmla="*/ 0 w 222"/>
                <a:gd name="T9" fmla="*/ 0 h 116"/>
              </a:gdLst>
              <a:ahLst/>
              <a:cxnLst>
                <a:cxn ang="0">
                  <a:pos x="T0" y="T1"/>
                </a:cxn>
                <a:cxn ang="0">
                  <a:pos x="T2" y="T3"/>
                </a:cxn>
                <a:cxn ang="0">
                  <a:pos x="T4" y="T5"/>
                </a:cxn>
                <a:cxn ang="0">
                  <a:pos x="T6" y="T7"/>
                </a:cxn>
                <a:cxn ang="0">
                  <a:pos x="T8" y="T9"/>
                </a:cxn>
              </a:cxnLst>
              <a:rect l="0" t="0" r="r" b="b"/>
              <a:pathLst>
                <a:path w="222" h="116">
                  <a:moveTo>
                    <a:pt x="0" y="0"/>
                  </a:moveTo>
                  <a:lnTo>
                    <a:pt x="42" y="116"/>
                  </a:lnTo>
                  <a:lnTo>
                    <a:pt x="179" y="116"/>
                  </a:lnTo>
                  <a:lnTo>
                    <a:pt x="2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grpSp>
      <p:sp>
        <p:nvSpPr>
          <p:cNvPr id="35" name="Freeform 95"/>
          <p:cNvSpPr>
            <a:spLocks/>
          </p:cNvSpPr>
          <p:nvPr/>
        </p:nvSpPr>
        <p:spPr bwMode="auto">
          <a:xfrm>
            <a:off x="5019474" y="3689341"/>
            <a:ext cx="315947" cy="335356"/>
          </a:xfrm>
          <a:custGeom>
            <a:avLst/>
            <a:gdLst>
              <a:gd name="T0" fmla="*/ 60 w 124"/>
              <a:gd name="T1" fmla="*/ 0 h 131"/>
              <a:gd name="T2" fmla="*/ 60 w 124"/>
              <a:gd name="T3" fmla="*/ 0 h 131"/>
              <a:gd name="T4" fmla="*/ 50 w 124"/>
              <a:gd name="T5" fmla="*/ 0 h 131"/>
              <a:gd name="T6" fmla="*/ 50 w 124"/>
              <a:gd name="T7" fmla="*/ 88 h 131"/>
              <a:gd name="T8" fmla="*/ 26 w 124"/>
              <a:gd name="T9" fmla="*/ 85 h 131"/>
              <a:gd name="T10" fmla="*/ 3 w 124"/>
              <a:gd name="T11" fmla="*/ 113 h 131"/>
              <a:gd name="T12" fmla="*/ 36 w 124"/>
              <a:gd name="T13" fmla="*/ 127 h 131"/>
              <a:gd name="T14" fmla="*/ 60 w 124"/>
              <a:gd name="T15" fmla="*/ 102 h 131"/>
              <a:gd name="T16" fmla="*/ 60 w 124"/>
              <a:gd name="T17" fmla="*/ 102 h 131"/>
              <a:gd name="T18" fmla="*/ 60 w 124"/>
              <a:gd name="T19" fmla="*/ 31 h 131"/>
              <a:gd name="T20" fmla="*/ 93 w 124"/>
              <a:gd name="T21" fmla="*/ 69 h 131"/>
              <a:gd name="T22" fmla="*/ 60 w 124"/>
              <a:gd name="T2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131">
                <a:moveTo>
                  <a:pt x="60" y="0"/>
                </a:moveTo>
                <a:cubicBezTo>
                  <a:pt x="60" y="0"/>
                  <a:pt x="60" y="0"/>
                  <a:pt x="60" y="0"/>
                </a:cubicBezTo>
                <a:cubicBezTo>
                  <a:pt x="50" y="0"/>
                  <a:pt x="50" y="0"/>
                  <a:pt x="50" y="0"/>
                </a:cubicBezTo>
                <a:cubicBezTo>
                  <a:pt x="50" y="88"/>
                  <a:pt x="50" y="88"/>
                  <a:pt x="50" y="88"/>
                </a:cubicBezTo>
                <a:cubicBezTo>
                  <a:pt x="44" y="84"/>
                  <a:pt x="35" y="83"/>
                  <a:pt x="26" y="85"/>
                </a:cubicBezTo>
                <a:cubicBezTo>
                  <a:pt x="11" y="89"/>
                  <a:pt x="0" y="101"/>
                  <a:pt x="3" y="113"/>
                </a:cubicBezTo>
                <a:cubicBezTo>
                  <a:pt x="6" y="124"/>
                  <a:pt x="21" y="131"/>
                  <a:pt x="36" y="127"/>
                </a:cubicBezTo>
                <a:cubicBezTo>
                  <a:pt x="50" y="124"/>
                  <a:pt x="60" y="113"/>
                  <a:pt x="60" y="102"/>
                </a:cubicBezTo>
                <a:cubicBezTo>
                  <a:pt x="60" y="102"/>
                  <a:pt x="60" y="102"/>
                  <a:pt x="60" y="102"/>
                </a:cubicBezTo>
                <a:cubicBezTo>
                  <a:pt x="60" y="31"/>
                  <a:pt x="60" y="31"/>
                  <a:pt x="60" y="31"/>
                </a:cubicBezTo>
                <a:cubicBezTo>
                  <a:pt x="76" y="42"/>
                  <a:pt x="90" y="41"/>
                  <a:pt x="93" y="69"/>
                </a:cubicBezTo>
                <a:cubicBezTo>
                  <a:pt x="124" y="22"/>
                  <a:pt x="61" y="23"/>
                  <a:pt x="60"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37" name="任意多边形 36"/>
          <p:cNvSpPr/>
          <p:nvPr/>
        </p:nvSpPr>
        <p:spPr>
          <a:xfrm>
            <a:off x="6986016" y="2240280"/>
            <a:ext cx="4059936" cy="438912"/>
          </a:xfrm>
          <a:custGeom>
            <a:avLst/>
            <a:gdLst>
              <a:gd name="connsiteX0" fmla="*/ 0 w 4059936"/>
              <a:gd name="connsiteY0" fmla="*/ 438912 h 438912"/>
              <a:gd name="connsiteX1" fmla="*/ 118872 w 4059936"/>
              <a:gd name="connsiteY1" fmla="*/ 0 h 438912"/>
              <a:gd name="connsiteX2" fmla="*/ 4059936 w 4059936"/>
              <a:gd name="connsiteY2" fmla="*/ 0 h 438912"/>
            </a:gdLst>
            <a:ahLst/>
            <a:cxnLst>
              <a:cxn ang="0">
                <a:pos x="connsiteX0" y="connsiteY0"/>
              </a:cxn>
              <a:cxn ang="0">
                <a:pos x="connsiteX1" y="connsiteY1"/>
              </a:cxn>
              <a:cxn ang="0">
                <a:pos x="connsiteX2" y="connsiteY2"/>
              </a:cxn>
            </a:cxnLst>
            <a:rect l="l" t="t" r="r" b="b"/>
            <a:pathLst>
              <a:path w="4059936" h="438912">
                <a:moveTo>
                  <a:pt x="0" y="438912"/>
                </a:moveTo>
                <a:lnTo>
                  <a:pt x="118872" y="0"/>
                </a:lnTo>
                <a:lnTo>
                  <a:pt x="4059936" y="0"/>
                </a:lnTo>
              </a:path>
            </a:pathLst>
          </a:custGeom>
          <a:noFill/>
          <a:ln>
            <a:solidFill>
              <a:schemeClr val="accent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flipH="1">
            <a:off x="1163638" y="2240280"/>
            <a:ext cx="4037578" cy="438912"/>
          </a:xfrm>
          <a:custGeom>
            <a:avLst/>
            <a:gdLst>
              <a:gd name="connsiteX0" fmla="*/ 0 w 4059936"/>
              <a:gd name="connsiteY0" fmla="*/ 438912 h 438912"/>
              <a:gd name="connsiteX1" fmla="*/ 118872 w 4059936"/>
              <a:gd name="connsiteY1" fmla="*/ 0 h 438912"/>
              <a:gd name="connsiteX2" fmla="*/ 4059936 w 4059936"/>
              <a:gd name="connsiteY2" fmla="*/ 0 h 438912"/>
            </a:gdLst>
            <a:ahLst/>
            <a:cxnLst>
              <a:cxn ang="0">
                <a:pos x="connsiteX0" y="connsiteY0"/>
              </a:cxn>
              <a:cxn ang="0">
                <a:pos x="connsiteX1" y="connsiteY1"/>
              </a:cxn>
              <a:cxn ang="0">
                <a:pos x="connsiteX2" y="connsiteY2"/>
              </a:cxn>
            </a:cxnLst>
            <a:rect l="l" t="t" r="r" b="b"/>
            <a:pathLst>
              <a:path w="4059936" h="438912">
                <a:moveTo>
                  <a:pt x="0" y="438912"/>
                </a:moveTo>
                <a:lnTo>
                  <a:pt x="118872" y="0"/>
                </a:lnTo>
                <a:lnTo>
                  <a:pt x="4059936" y="0"/>
                </a:lnTo>
              </a:path>
            </a:pathLst>
          </a:custGeom>
          <a:noFill/>
          <a:ln>
            <a:solidFill>
              <a:schemeClr val="accent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7031736" y="4389120"/>
            <a:ext cx="4014216" cy="466344"/>
          </a:xfrm>
          <a:custGeom>
            <a:avLst/>
            <a:gdLst>
              <a:gd name="connsiteX0" fmla="*/ 0 w 4014216"/>
              <a:gd name="connsiteY0" fmla="*/ 0 h 466344"/>
              <a:gd name="connsiteX1" fmla="*/ 82296 w 4014216"/>
              <a:gd name="connsiteY1" fmla="*/ 466344 h 466344"/>
              <a:gd name="connsiteX2" fmla="*/ 4014216 w 4014216"/>
              <a:gd name="connsiteY2" fmla="*/ 466344 h 466344"/>
            </a:gdLst>
            <a:ahLst/>
            <a:cxnLst>
              <a:cxn ang="0">
                <a:pos x="connsiteX0" y="connsiteY0"/>
              </a:cxn>
              <a:cxn ang="0">
                <a:pos x="connsiteX1" y="connsiteY1"/>
              </a:cxn>
              <a:cxn ang="0">
                <a:pos x="connsiteX2" y="connsiteY2"/>
              </a:cxn>
            </a:cxnLst>
            <a:rect l="l" t="t" r="r" b="b"/>
            <a:pathLst>
              <a:path w="4014216" h="466344">
                <a:moveTo>
                  <a:pt x="0" y="0"/>
                </a:moveTo>
                <a:lnTo>
                  <a:pt x="82296" y="466344"/>
                </a:lnTo>
                <a:lnTo>
                  <a:pt x="4014216" y="466344"/>
                </a:lnTo>
              </a:path>
            </a:pathLst>
          </a:custGeom>
          <a:noFill/>
          <a:ln>
            <a:solidFill>
              <a:schemeClr val="accent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flipH="1">
            <a:off x="1163638" y="4389120"/>
            <a:ext cx="3992427" cy="466344"/>
          </a:xfrm>
          <a:custGeom>
            <a:avLst/>
            <a:gdLst>
              <a:gd name="connsiteX0" fmla="*/ 0 w 4014216"/>
              <a:gd name="connsiteY0" fmla="*/ 0 h 466344"/>
              <a:gd name="connsiteX1" fmla="*/ 82296 w 4014216"/>
              <a:gd name="connsiteY1" fmla="*/ 466344 h 466344"/>
              <a:gd name="connsiteX2" fmla="*/ 4014216 w 4014216"/>
              <a:gd name="connsiteY2" fmla="*/ 466344 h 466344"/>
            </a:gdLst>
            <a:ahLst/>
            <a:cxnLst>
              <a:cxn ang="0">
                <a:pos x="connsiteX0" y="connsiteY0"/>
              </a:cxn>
              <a:cxn ang="0">
                <a:pos x="connsiteX1" y="connsiteY1"/>
              </a:cxn>
              <a:cxn ang="0">
                <a:pos x="connsiteX2" y="connsiteY2"/>
              </a:cxn>
            </a:cxnLst>
            <a:rect l="l" t="t" r="r" b="b"/>
            <a:pathLst>
              <a:path w="4014216" h="466344">
                <a:moveTo>
                  <a:pt x="0" y="0"/>
                </a:moveTo>
                <a:lnTo>
                  <a:pt x="82296" y="466344"/>
                </a:lnTo>
                <a:lnTo>
                  <a:pt x="4014216" y="466344"/>
                </a:lnTo>
              </a:path>
            </a:pathLst>
          </a:custGeom>
          <a:noFill/>
          <a:ln>
            <a:solidFill>
              <a:schemeClr val="accent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083511" y="1841773"/>
            <a:ext cx="2600738" cy="338554"/>
          </a:xfrm>
          <a:prstGeom prst="rect">
            <a:avLst/>
          </a:prstGeom>
          <a:noFill/>
        </p:spPr>
        <p:txBody>
          <a:bodyPr wrap="square" rtlCol="0">
            <a:spAutoFit/>
          </a:bodyPr>
          <a:lstStyle/>
          <a:p>
            <a:r>
              <a:rPr lang="en-US" altLang="zh-CN" sz="1600" dirty="0">
                <a:solidFill>
                  <a:schemeClr val="bg1"/>
                </a:solidFill>
                <a:latin typeface="+mj-lt"/>
              </a:rPr>
              <a:t>Photoshop Cs6</a:t>
            </a:r>
          </a:p>
        </p:txBody>
      </p:sp>
      <p:sp>
        <p:nvSpPr>
          <p:cNvPr id="42" name="矩形 41"/>
          <p:cNvSpPr/>
          <p:nvPr/>
        </p:nvSpPr>
        <p:spPr>
          <a:xfrm>
            <a:off x="1083511" y="2295202"/>
            <a:ext cx="3566667" cy="757130"/>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43" name="文本框 42"/>
          <p:cNvSpPr txBox="1"/>
          <p:nvPr/>
        </p:nvSpPr>
        <p:spPr>
          <a:xfrm>
            <a:off x="1083511" y="4460282"/>
            <a:ext cx="2600738" cy="338554"/>
          </a:xfrm>
          <a:prstGeom prst="rect">
            <a:avLst/>
          </a:prstGeom>
          <a:noFill/>
        </p:spPr>
        <p:txBody>
          <a:bodyPr wrap="square" rtlCol="0">
            <a:spAutoFit/>
          </a:bodyPr>
          <a:lstStyle/>
          <a:p>
            <a:r>
              <a:rPr lang="en-US" altLang="zh-CN" sz="1600" dirty="0">
                <a:solidFill>
                  <a:schemeClr val="bg1"/>
                </a:solidFill>
                <a:latin typeface="+mj-lt"/>
              </a:rPr>
              <a:t>Power Point 2013</a:t>
            </a:r>
          </a:p>
        </p:txBody>
      </p:sp>
      <p:sp>
        <p:nvSpPr>
          <p:cNvPr id="44" name="矩形 43"/>
          <p:cNvSpPr/>
          <p:nvPr/>
        </p:nvSpPr>
        <p:spPr>
          <a:xfrm>
            <a:off x="1083511" y="4913711"/>
            <a:ext cx="3566667" cy="757130"/>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45" name="文本框 44"/>
          <p:cNvSpPr txBox="1"/>
          <p:nvPr/>
        </p:nvSpPr>
        <p:spPr>
          <a:xfrm>
            <a:off x="8503823" y="1841773"/>
            <a:ext cx="2600738" cy="338554"/>
          </a:xfrm>
          <a:prstGeom prst="rect">
            <a:avLst/>
          </a:prstGeom>
          <a:noFill/>
        </p:spPr>
        <p:txBody>
          <a:bodyPr wrap="square" rtlCol="0">
            <a:spAutoFit/>
          </a:bodyPr>
          <a:lstStyle/>
          <a:p>
            <a:pPr algn="r"/>
            <a:r>
              <a:rPr lang="en-US" altLang="zh-CN" sz="1600" dirty="0">
                <a:solidFill>
                  <a:schemeClr val="bg1"/>
                </a:solidFill>
                <a:latin typeface="+mj-lt"/>
              </a:rPr>
              <a:t>Adobe Illustrator</a:t>
            </a:r>
          </a:p>
        </p:txBody>
      </p:sp>
      <p:sp>
        <p:nvSpPr>
          <p:cNvPr id="46" name="矩形 45"/>
          <p:cNvSpPr/>
          <p:nvPr/>
        </p:nvSpPr>
        <p:spPr>
          <a:xfrm>
            <a:off x="7537894" y="2295202"/>
            <a:ext cx="3566667" cy="757130"/>
          </a:xfrm>
          <a:prstGeom prst="rect">
            <a:avLst/>
          </a:prstGeom>
        </p:spPr>
        <p:txBody>
          <a:bodyPr wrap="square">
            <a:spAutoFit/>
          </a:bodyPr>
          <a:lstStyle/>
          <a:p>
            <a:pPr algn="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47" name="文本框 46"/>
          <p:cNvSpPr txBox="1"/>
          <p:nvPr/>
        </p:nvSpPr>
        <p:spPr>
          <a:xfrm>
            <a:off x="8503823" y="4460282"/>
            <a:ext cx="2600738" cy="338554"/>
          </a:xfrm>
          <a:prstGeom prst="rect">
            <a:avLst/>
          </a:prstGeom>
          <a:noFill/>
        </p:spPr>
        <p:txBody>
          <a:bodyPr wrap="square" rtlCol="0">
            <a:spAutoFit/>
          </a:bodyPr>
          <a:lstStyle/>
          <a:p>
            <a:pPr algn="r"/>
            <a:r>
              <a:rPr lang="en-US" altLang="zh-CN" sz="1600" dirty="0">
                <a:solidFill>
                  <a:schemeClr val="bg1"/>
                </a:solidFill>
                <a:latin typeface="+mj-lt"/>
              </a:rPr>
              <a:t>Windows 10</a:t>
            </a:r>
          </a:p>
        </p:txBody>
      </p:sp>
      <p:sp>
        <p:nvSpPr>
          <p:cNvPr id="48" name="矩形 47"/>
          <p:cNvSpPr/>
          <p:nvPr/>
        </p:nvSpPr>
        <p:spPr>
          <a:xfrm>
            <a:off x="7537894" y="4913711"/>
            <a:ext cx="3566667" cy="757130"/>
          </a:xfrm>
          <a:prstGeom prst="rect">
            <a:avLst/>
          </a:prstGeom>
        </p:spPr>
        <p:txBody>
          <a:bodyPr wrap="square">
            <a:spAutoFit/>
          </a:bodyPr>
          <a:lstStyle/>
          <a:p>
            <a:pPr algn="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53" name="文本框 52"/>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54" name="矩形 53"/>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55" name="圆角矩形 54"/>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03</a:t>
            </a:r>
            <a:endParaRPr lang="zh-CN" altLang="en-US" sz="3200" dirty="0">
              <a:solidFill>
                <a:schemeClr val="accent2"/>
              </a:solidFill>
            </a:endParaRPr>
          </a:p>
        </p:txBody>
      </p:sp>
      <p:grpSp>
        <p:nvGrpSpPr>
          <p:cNvPr id="7" name="组合 6"/>
          <p:cNvGrpSpPr/>
          <p:nvPr/>
        </p:nvGrpSpPr>
        <p:grpSpPr>
          <a:xfrm>
            <a:off x="5687689" y="3384331"/>
            <a:ext cx="811666" cy="945376"/>
            <a:chOff x="1646599" y="3293974"/>
            <a:chExt cx="912795" cy="1063165"/>
          </a:xfrm>
        </p:grpSpPr>
        <p:sp>
          <p:nvSpPr>
            <p:cNvPr id="8" name="任意多边形 7"/>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13500000" scaled="1"/>
              <a:tileRect/>
            </a:gradFill>
            <a:ln w="19050">
              <a:solidFill>
                <a:schemeClr val="accent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1">
                  <a:lumMod val="20000"/>
                  <a:lumOff val="80000"/>
                </a:schemeClr>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27" name="Freeform 143"/>
          <p:cNvSpPr>
            <a:spLocks noEditPoints="1"/>
          </p:cNvSpPr>
          <p:nvPr/>
        </p:nvSpPr>
        <p:spPr bwMode="auto">
          <a:xfrm>
            <a:off x="5930157" y="3744875"/>
            <a:ext cx="326730" cy="224288"/>
          </a:xfrm>
          <a:custGeom>
            <a:avLst/>
            <a:gdLst>
              <a:gd name="T0" fmla="*/ 108 w 128"/>
              <a:gd name="T1" fmla="*/ 26 h 88"/>
              <a:gd name="T2" fmla="*/ 75 w 128"/>
              <a:gd name="T3" fmla="*/ 0 h 88"/>
              <a:gd name="T4" fmla="*/ 46 w 128"/>
              <a:gd name="T5" fmla="*/ 15 h 88"/>
              <a:gd name="T6" fmla="*/ 34 w 128"/>
              <a:gd name="T7" fmla="*/ 11 h 88"/>
              <a:gd name="T8" fmla="*/ 15 w 128"/>
              <a:gd name="T9" fmla="*/ 30 h 88"/>
              <a:gd name="T10" fmla="*/ 16 w 128"/>
              <a:gd name="T11" fmla="*/ 35 h 88"/>
              <a:gd name="T12" fmla="*/ 0 w 128"/>
              <a:gd name="T13" fmla="*/ 61 h 88"/>
              <a:gd name="T14" fmla="*/ 27 w 128"/>
              <a:gd name="T15" fmla="*/ 88 h 88"/>
              <a:gd name="T16" fmla="*/ 96 w 128"/>
              <a:gd name="T17" fmla="*/ 88 h 88"/>
              <a:gd name="T18" fmla="*/ 128 w 128"/>
              <a:gd name="T19" fmla="*/ 56 h 88"/>
              <a:gd name="T20" fmla="*/ 108 w 128"/>
              <a:gd name="T21" fmla="*/ 26 h 88"/>
              <a:gd name="T22" fmla="*/ 59 w 128"/>
              <a:gd name="T23" fmla="*/ 68 h 88"/>
              <a:gd name="T24" fmla="*/ 51 w 128"/>
              <a:gd name="T25" fmla="*/ 61 h 88"/>
              <a:gd name="T26" fmla="*/ 51 w 128"/>
              <a:gd name="T27" fmla="*/ 61 h 88"/>
              <a:gd name="T28" fmla="*/ 41 w 128"/>
              <a:gd name="T29" fmla="*/ 50 h 88"/>
              <a:gd name="T30" fmla="*/ 48 w 128"/>
              <a:gd name="T31" fmla="*/ 43 h 88"/>
              <a:gd name="T32" fmla="*/ 59 w 128"/>
              <a:gd name="T33" fmla="*/ 53 h 88"/>
              <a:gd name="T34" fmla="*/ 80 w 128"/>
              <a:gd name="T35" fmla="*/ 32 h 88"/>
              <a:gd name="T36" fmla="*/ 87 w 128"/>
              <a:gd name="T37" fmla="*/ 39 h 88"/>
              <a:gd name="T38" fmla="*/ 59 w 128"/>
              <a:gd name="T39" fmla="*/ 6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88">
                <a:moveTo>
                  <a:pt x="108" y="26"/>
                </a:moveTo>
                <a:cubicBezTo>
                  <a:pt x="104" y="11"/>
                  <a:pt x="91" y="0"/>
                  <a:pt x="75" y="0"/>
                </a:cubicBezTo>
                <a:cubicBezTo>
                  <a:pt x="63" y="0"/>
                  <a:pt x="52" y="6"/>
                  <a:pt x="46" y="15"/>
                </a:cubicBezTo>
                <a:cubicBezTo>
                  <a:pt x="43" y="13"/>
                  <a:pt x="38" y="11"/>
                  <a:pt x="34" y="11"/>
                </a:cubicBezTo>
                <a:cubicBezTo>
                  <a:pt x="24" y="11"/>
                  <a:pt x="15" y="20"/>
                  <a:pt x="15" y="30"/>
                </a:cubicBezTo>
                <a:cubicBezTo>
                  <a:pt x="15" y="32"/>
                  <a:pt x="16" y="34"/>
                  <a:pt x="16" y="35"/>
                </a:cubicBezTo>
                <a:cubicBezTo>
                  <a:pt x="7" y="40"/>
                  <a:pt x="0" y="49"/>
                  <a:pt x="0" y="61"/>
                </a:cubicBezTo>
                <a:cubicBezTo>
                  <a:pt x="0" y="76"/>
                  <a:pt x="12" y="88"/>
                  <a:pt x="27" y="88"/>
                </a:cubicBezTo>
                <a:cubicBezTo>
                  <a:pt x="96" y="88"/>
                  <a:pt x="96" y="88"/>
                  <a:pt x="96" y="88"/>
                </a:cubicBezTo>
                <a:cubicBezTo>
                  <a:pt x="114" y="88"/>
                  <a:pt x="128" y="74"/>
                  <a:pt x="128" y="56"/>
                </a:cubicBezTo>
                <a:cubicBezTo>
                  <a:pt x="128" y="42"/>
                  <a:pt x="120" y="30"/>
                  <a:pt x="108" y="26"/>
                </a:cubicBezTo>
                <a:close/>
                <a:moveTo>
                  <a:pt x="59" y="68"/>
                </a:moveTo>
                <a:cubicBezTo>
                  <a:pt x="51" y="61"/>
                  <a:pt x="51" y="61"/>
                  <a:pt x="51" y="61"/>
                </a:cubicBezTo>
                <a:cubicBezTo>
                  <a:pt x="51" y="61"/>
                  <a:pt x="51" y="61"/>
                  <a:pt x="51" y="61"/>
                </a:cubicBezTo>
                <a:cubicBezTo>
                  <a:pt x="41" y="50"/>
                  <a:pt x="41" y="50"/>
                  <a:pt x="41" y="50"/>
                </a:cubicBezTo>
                <a:cubicBezTo>
                  <a:pt x="48" y="43"/>
                  <a:pt x="48" y="43"/>
                  <a:pt x="48" y="43"/>
                </a:cubicBezTo>
                <a:cubicBezTo>
                  <a:pt x="59" y="53"/>
                  <a:pt x="59" y="53"/>
                  <a:pt x="59" y="53"/>
                </a:cubicBezTo>
                <a:cubicBezTo>
                  <a:pt x="80" y="32"/>
                  <a:pt x="80" y="32"/>
                  <a:pt x="80" y="32"/>
                </a:cubicBezTo>
                <a:cubicBezTo>
                  <a:pt x="87" y="39"/>
                  <a:pt x="87" y="39"/>
                  <a:pt x="87" y="39"/>
                </a:cubicBezTo>
                <a:lnTo>
                  <a:pt x="59"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Tree>
    <p:extLst>
      <p:ext uri="{BB962C8B-B14F-4D97-AF65-F5344CB8AC3E}">
        <p14:creationId xmlns:p14="http://schemas.microsoft.com/office/powerpoint/2010/main" val="295873653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1000"/>
                                        <p:tgtEl>
                                          <p:spTgt spid="5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1000"/>
                                        <p:tgtEl>
                                          <p:spTgt spid="5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500"/>
                                        <p:tgtEl>
                                          <p:spTgt spid="55"/>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55"/>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55"/>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56"/>
                                        </p:tgtEl>
                                        <p:attrNameLst>
                                          <p:attrName>style.visibility</p:attrName>
                                        </p:attrNameLst>
                                      </p:cBhvr>
                                      <p:to>
                                        <p:strVal val="visible"/>
                                      </p:to>
                                    </p:set>
                                    <p:animEffect transition="in" filter="fade">
                                      <p:cBhvr>
                                        <p:cTn id="20" dur="500"/>
                                        <p:tgtEl>
                                          <p:spTgt spid="56"/>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56"/>
                                        </p:tgtEl>
                                        <p:attrNameLst>
                                          <p:attrName>ppt_x</p:attrName>
                                          <p:attrName>ppt_y</p:attrName>
                                        </p:attrNameLst>
                                      </p:cBhvr>
                                      <p:rCtr x="0" y="-1921"/>
                                    </p:animMotion>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64" presetClass="path" presetSubtype="0" decel="30000" fill="hold" nodeType="withEffect">
                                  <p:stCondLst>
                                    <p:cond delay="0"/>
                                  </p:stCondLst>
                                  <p:childTnLst>
                                    <p:animMotion origin="layout" path="M 0 0.03889 L 0 -0.14815 " pathEditMode="relative" rAng="0" ptsTypes="AA">
                                      <p:cBhvr>
                                        <p:cTn id="27" dur="750" spd="-100000" fill="hold"/>
                                        <p:tgtEl>
                                          <p:spTgt spid="7"/>
                                        </p:tgtEl>
                                        <p:attrNameLst>
                                          <p:attrName>ppt_x</p:attrName>
                                          <p:attrName>ppt_y</p:attrName>
                                        </p:attrNameLst>
                                      </p:cBhvr>
                                      <p:rCtr x="0" y="-9352"/>
                                    </p:animMotion>
                                  </p:childTnLst>
                                </p:cTn>
                              </p:par>
                              <p:par>
                                <p:cTn id="28" presetID="64" presetClass="path" presetSubtype="0" accel="30000" decel="30000" fill="hold" nodeType="withEffect">
                                  <p:stCondLst>
                                    <p:cond delay="750"/>
                                  </p:stCondLst>
                                  <p:childTnLst>
                                    <p:animMotion origin="layout" path="M 0 0.03842 L 0 1.11111E-6 " pathEditMode="relative" rAng="0" ptsTypes="AA">
                                      <p:cBhvr>
                                        <p:cTn id="29" dur="750" fill="hold"/>
                                        <p:tgtEl>
                                          <p:spTgt spid="7"/>
                                        </p:tgtEl>
                                        <p:attrNameLst>
                                          <p:attrName>ppt_x</p:attrName>
                                          <p:attrName>ppt_y</p:attrName>
                                        </p:attrNameLst>
                                      </p:cBhvr>
                                      <p:rCtr x="0" y="-1921"/>
                                    </p:animMotion>
                                  </p:childTnLst>
                                </p:cTn>
                              </p:par>
                              <p:par>
                                <p:cTn id="30" presetID="1" presetClass="entr" presetSubtype="0" fill="hold" nodeType="withEffect">
                                  <p:stCondLst>
                                    <p:cond delay="1500"/>
                                  </p:stCondLst>
                                  <p:childTnLst>
                                    <p:set>
                                      <p:cBhvr>
                                        <p:cTn id="31" dur="1" fill="hold">
                                          <p:stCondLst>
                                            <p:cond delay="0"/>
                                          </p:stCondLst>
                                        </p:cTn>
                                        <p:tgtEl>
                                          <p:spTgt spid="49"/>
                                        </p:tgtEl>
                                        <p:attrNameLst>
                                          <p:attrName>style.visibility</p:attrName>
                                        </p:attrNameLst>
                                      </p:cBhvr>
                                      <p:to>
                                        <p:strVal val="visible"/>
                                      </p:to>
                                    </p:set>
                                  </p:childTnLst>
                                </p:cTn>
                              </p:par>
                              <p:par>
                                <p:cTn id="32" presetID="1" presetClass="entr" presetSubtype="0" fill="hold" nodeType="withEffect">
                                  <p:stCondLst>
                                    <p:cond delay="1500"/>
                                  </p:stCondLst>
                                  <p:childTnLst>
                                    <p:set>
                                      <p:cBhvr>
                                        <p:cTn id="33" dur="1" fill="hold">
                                          <p:stCondLst>
                                            <p:cond delay="0"/>
                                          </p:stCondLst>
                                        </p:cTn>
                                        <p:tgtEl>
                                          <p:spTgt spid="19"/>
                                        </p:tgtEl>
                                        <p:attrNameLst>
                                          <p:attrName>style.visibility</p:attrName>
                                        </p:attrNameLst>
                                      </p:cBhvr>
                                      <p:to>
                                        <p:strVal val="visible"/>
                                      </p:to>
                                    </p:set>
                                  </p:childTnLst>
                                </p:cTn>
                              </p:par>
                              <p:par>
                                <p:cTn id="34" presetID="1" presetClass="entr" presetSubtype="0" fill="hold" nodeType="withEffect">
                                  <p:stCondLst>
                                    <p:cond delay="1500"/>
                                  </p:stCondLst>
                                  <p:childTnLst>
                                    <p:set>
                                      <p:cBhvr>
                                        <p:cTn id="35" dur="1" fill="hold">
                                          <p:stCondLst>
                                            <p:cond delay="0"/>
                                          </p:stCondLst>
                                        </p:cTn>
                                        <p:tgtEl>
                                          <p:spTgt spid="13"/>
                                        </p:tgtEl>
                                        <p:attrNameLst>
                                          <p:attrName>style.visibility</p:attrName>
                                        </p:attrNameLst>
                                      </p:cBhvr>
                                      <p:to>
                                        <p:strVal val="visible"/>
                                      </p:to>
                                    </p:set>
                                  </p:childTnLst>
                                </p:cTn>
                              </p:par>
                              <p:par>
                                <p:cTn id="36" presetID="1" presetClass="entr" presetSubtype="0" fill="hold" nodeType="withEffect">
                                  <p:stCondLst>
                                    <p:cond delay="1500"/>
                                  </p:stCondLst>
                                  <p:childTnLst>
                                    <p:set>
                                      <p:cBhvr>
                                        <p:cTn id="37" dur="1" fill="hold">
                                          <p:stCondLst>
                                            <p:cond delay="0"/>
                                          </p:stCondLst>
                                        </p:cTn>
                                        <p:tgtEl>
                                          <p:spTgt spid="16"/>
                                        </p:tgtEl>
                                        <p:attrNameLst>
                                          <p:attrName>style.visibility</p:attrName>
                                        </p:attrNameLst>
                                      </p:cBhvr>
                                      <p:to>
                                        <p:strVal val="visible"/>
                                      </p:to>
                                    </p:set>
                                  </p:childTnLst>
                                </p:cTn>
                              </p:par>
                              <p:par>
                                <p:cTn id="38" presetID="42" presetClass="path" presetSubtype="0" fill="hold" nodeType="withEffect">
                                  <p:stCondLst>
                                    <p:cond delay="1500"/>
                                  </p:stCondLst>
                                  <p:childTnLst>
                                    <p:animMotion origin="layout" path="M 3.125E-6 -3.33333E-6 L -0.03516 0.12292 " pathEditMode="relative" rAng="0" ptsTypes="AA">
                                      <p:cBhvr>
                                        <p:cTn id="39" dur="750" spd="-100000" fill="hold"/>
                                        <p:tgtEl>
                                          <p:spTgt spid="49"/>
                                        </p:tgtEl>
                                        <p:attrNameLst>
                                          <p:attrName>ppt_x</p:attrName>
                                          <p:attrName>ppt_y</p:attrName>
                                        </p:attrNameLst>
                                      </p:cBhvr>
                                      <p:rCtr x="-1758" y="6134"/>
                                    </p:animMotion>
                                  </p:childTnLst>
                                </p:cTn>
                              </p:par>
                              <p:par>
                                <p:cTn id="40" presetID="42" presetClass="path" presetSubtype="0" fill="hold" nodeType="withEffect">
                                  <p:stCondLst>
                                    <p:cond delay="1500"/>
                                  </p:stCondLst>
                                  <p:childTnLst>
                                    <p:animMotion origin="layout" path="M 6.25E-7 -3.33333E-6 L 0.03828 0.12292 " pathEditMode="relative" rAng="0" ptsTypes="AA">
                                      <p:cBhvr>
                                        <p:cTn id="41" dur="750" spd="-100000" fill="hold"/>
                                        <p:tgtEl>
                                          <p:spTgt spid="19"/>
                                        </p:tgtEl>
                                        <p:attrNameLst>
                                          <p:attrName>ppt_x</p:attrName>
                                          <p:attrName>ppt_y</p:attrName>
                                        </p:attrNameLst>
                                      </p:cBhvr>
                                      <p:rCtr x="1914" y="6134"/>
                                    </p:animMotion>
                                  </p:childTnLst>
                                </p:cTn>
                              </p:par>
                              <p:par>
                                <p:cTn id="42" presetID="42" presetClass="path" presetSubtype="0" fill="hold" nodeType="withEffect">
                                  <p:stCondLst>
                                    <p:cond delay="1500"/>
                                  </p:stCondLst>
                                  <p:childTnLst>
                                    <p:animMotion origin="layout" path="M 6.25E-7 1.48148E-6 L 0.07773 -0.00139 " pathEditMode="relative" rAng="0" ptsTypes="AA">
                                      <p:cBhvr>
                                        <p:cTn id="43" dur="750" spd="-100000" fill="hold"/>
                                        <p:tgtEl>
                                          <p:spTgt spid="13"/>
                                        </p:tgtEl>
                                        <p:attrNameLst>
                                          <p:attrName>ppt_x</p:attrName>
                                          <p:attrName>ppt_y</p:attrName>
                                        </p:attrNameLst>
                                      </p:cBhvr>
                                      <p:rCtr x="3880" y="-69"/>
                                    </p:animMotion>
                                  </p:childTnLst>
                                </p:cTn>
                              </p:par>
                              <p:par>
                                <p:cTn id="44" presetID="42" presetClass="path" presetSubtype="0" fill="hold" nodeType="withEffect">
                                  <p:stCondLst>
                                    <p:cond delay="1500"/>
                                  </p:stCondLst>
                                  <p:childTnLst>
                                    <p:animMotion origin="layout" path="M 2.08333E-7 1.48148E-6 L -0.07253 0.00023 " pathEditMode="relative" rAng="0" ptsTypes="AA">
                                      <p:cBhvr>
                                        <p:cTn id="45" dur="750" spd="-100000" fill="hold"/>
                                        <p:tgtEl>
                                          <p:spTgt spid="16"/>
                                        </p:tgtEl>
                                        <p:attrNameLst>
                                          <p:attrName>ppt_x</p:attrName>
                                          <p:attrName>ppt_y</p:attrName>
                                        </p:attrNameLst>
                                      </p:cBhvr>
                                      <p:rCtr x="-3633" y="0"/>
                                    </p:animMotion>
                                  </p:childTnLst>
                                </p:cTn>
                              </p:par>
                              <p:par>
                                <p:cTn id="46" presetID="53" presetClass="entr" presetSubtype="16" fill="hold" grpId="0" nodeType="withEffect">
                                  <p:stCondLst>
                                    <p:cond delay="2000"/>
                                  </p:stCondLst>
                                  <p:childTnLst>
                                    <p:set>
                                      <p:cBhvr>
                                        <p:cTn id="47" dur="1" fill="hold">
                                          <p:stCondLst>
                                            <p:cond delay="0"/>
                                          </p:stCondLst>
                                        </p:cTn>
                                        <p:tgtEl>
                                          <p:spTgt spid="28"/>
                                        </p:tgtEl>
                                        <p:attrNameLst>
                                          <p:attrName>style.visibility</p:attrName>
                                        </p:attrNameLst>
                                      </p:cBhvr>
                                      <p:to>
                                        <p:strVal val="visible"/>
                                      </p:to>
                                    </p:set>
                                    <p:anim calcmode="lin" valueType="num">
                                      <p:cBhvr>
                                        <p:cTn id="48" dur="750" fill="hold"/>
                                        <p:tgtEl>
                                          <p:spTgt spid="28"/>
                                        </p:tgtEl>
                                        <p:attrNameLst>
                                          <p:attrName>ppt_w</p:attrName>
                                        </p:attrNameLst>
                                      </p:cBhvr>
                                      <p:tavLst>
                                        <p:tav tm="0">
                                          <p:val>
                                            <p:fltVal val="0"/>
                                          </p:val>
                                        </p:tav>
                                        <p:tav tm="100000">
                                          <p:val>
                                            <p:strVal val="#ppt_w"/>
                                          </p:val>
                                        </p:tav>
                                      </p:tavLst>
                                    </p:anim>
                                    <p:anim calcmode="lin" valueType="num">
                                      <p:cBhvr>
                                        <p:cTn id="49" dur="750" fill="hold"/>
                                        <p:tgtEl>
                                          <p:spTgt spid="28"/>
                                        </p:tgtEl>
                                        <p:attrNameLst>
                                          <p:attrName>ppt_h</p:attrName>
                                        </p:attrNameLst>
                                      </p:cBhvr>
                                      <p:tavLst>
                                        <p:tav tm="0">
                                          <p:val>
                                            <p:fltVal val="0"/>
                                          </p:val>
                                        </p:tav>
                                        <p:tav tm="100000">
                                          <p:val>
                                            <p:strVal val="#ppt_h"/>
                                          </p:val>
                                        </p:tav>
                                      </p:tavLst>
                                    </p:anim>
                                    <p:animEffect transition="in" filter="fade">
                                      <p:cBhvr>
                                        <p:cTn id="50" dur="750"/>
                                        <p:tgtEl>
                                          <p:spTgt spid="28"/>
                                        </p:tgtEl>
                                      </p:cBhvr>
                                    </p:animEffect>
                                  </p:childTnLst>
                                </p:cTn>
                              </p:par>
                              <p:par>
                                <p:cTn id="51" presetID="53" presetClass="entr" presetSubtype="16" fill="hold" nodeType="withEffect">
                                  <p:stCondLst>
                                    <p:cond delay="2000"/>
                                  </p:stCondLst>
                                  <p:childTnLst>
                                    <p:set>
                                      <p:cBhvr>
                                        <p:cTn id="52" dur="1" fill="hold">
                                          <p:stCondLst>
                                            <p:cond delay="0"/>
                                          </p:stCondLst>
                                        </p:cTn>
                                        <p:tgtEl>
                                          <p:spTgt spid="30"/>
                                        </p:tgtEl>
                                        <p:attrNameLst>
                                          <p:attrName>style.visibility</p:attrName>
                                        </p:attrNameLst>
                                      </p:cBhvr>
                                      <p:to>
                                        <p:strVal val="visible"/>
                                      </p:to>
                                    </p:set>
                                    <p:anim calcmode="lin" valueType="num">
                                      <p:cBhvr>
                                        <p:cTn id="53" dur="750" fill="hold"/>
                                        <p:tgtEl>
                                          <p:spTgt spid="30"/>
                                        </p:tgtEl>
                                        <p:attrNameLst>
                                          <p:attrName>ppt_w</p:attrName>
                                        </p:attrNameLst>
                                      </p:cBhvr>
                                      <p:tavLst>
                                        <p:tav tm="0">
                                          <p:val>
                                            <p:fltVal val="0"/>
                                          </p:val>
                                        </p:tav>
                                        <p:tav tm="100000">
                                          <p:val>
                                            <p:strVal val="#ppt_w"/>
                                          </p:val>
                                        </p:tav>
                                      </p:tavLst>
                                    </p:anim>
                                    <p:anim calcmode="lin" valueType="num">
                                      <p:cBhvr>
                                        <p:cTn id="54" dur="750" fill="hold"/>
                                        <p:tgtEl>
                                          <p:spTgt spid="30"/>
                                        </p:tgtEl>
                                        <p:attrNameLst>
                                          <p:attrName>ppt_h</p:attrName>
                                        </p:attrNameLst>
                                      </p:cBhvr>
                                      <p:tavLst>
                                        <p:tav tm="0">
                                          <p:val>
                                            <p:fltVal val="0"/>
                                          </p:val>
                                        </p:tav>
                                        <p:tav tm="100000">
                                          <p:val>
                                            <p:strVal val="#ppt_h"/>
                                          </p:val>
                                        </p:tav>
                                      </p:tavLst>
                                    </p:anim>
                                    <p:animEffect transition="in" filter="fade">
                                      <p:cBhvr>
                                        <p:cTn id="55" dur="750"/>
                                        <p:tgtEl>
                                          <p:spTgt spid="30"/>
                                        </p:tgtEl>
                                      </p:cBhvr>
                                    </p:animEffect>
                                  </p:childTnLst>
                                </p:cTn>
                              </p:par>
                              <p:par>
                                <p:cTn id="56" presetID="53" presetClass="entr" presetSubtype="16" fill="hold" grpId="0" nodeType="withEffect">
                                  <p:stCondLst>
                                    <p:cond delay="2000"/>
                                  </p:stCondLst>
                                  <p:childTnLst>
                                    <p:set>
                                      <p:cBhvr>
                                        <p:cTn id="57" dur="1" fill="hold">
                                          <p:stCondLst>
                                            <p:cond delay="0"/>
                                          </p:stCondLst>
                                        </p:cTn>
                                        <p:tgtEl>
                                          <p:spTgt spid="29"/>
                                        </p:tgtEl>
                                        <p:attrNameLst>
                                          <p:attrName>style.visibility</p:attrName>
                                        </p:attrNameLst>
                                      </p:cBhvr>
                                      <p:to>
                                        <p:strVal val="visible"/>
                                      </p:to>
                                    </p:set>
                                    <p:anim calcmode="lin" valueType="num">
                                      <p:cBhvr>
                                        <p:cTn id="58" dur="750" fill="hold"/>
                                        <p:tgtEl>
                                          <p:spTgt spid="29"/>
                                        </p:tgtEl>
                                        <p:attrNameLst>
                                          <p:attrName>ppt_w</p:attrName>
                                        </p:attrNameLst>
                                      </p:cBhvr>
                                      <p:tavLst>
                                        <p:tav tm="0">
                                          <p:val>
                                            <p:fltVal val="0"/>
                                          </p:val>
                                        </p:tav>
                                        <p:tav tm="100000">
                                          <p:val>
                                            <p:strVal val="#ppt_w"/>
                                          </p:val>
                                        </p:tav>
                                      </p:tavLst>
                                    </p:anim>
                                    <p:anim calcmode="lin" valueType="num">
                                      <p:cBhvr>
                                        <p:cTn id="59" dur="750" fill="hold"/>
                                        <p:tgtEl>
                                          <p:spTgt spid="29"/>
                                        </p:tgtEl>
                                        <p:attrNameLst>
                                          <p:attrName>ppt_h</p:attrName>
                                        </p:attrNameLst>
                                      </p:cBhvr>
                                      <p:tavLst>
                                        <p:tav tm="0">
                                          <p:val>
                                            <p:fltVal val="0"/>
                                          </p:val>
                                        </p:tav>
                                        <p:tav tm="100000">
                                          <p:val>
                                            <p:strVal val="#ppt_h"/>
                                          </p:val>
                                        </p:tav>
                                      </p:tavLst>
                                    </p:anim>
                                    <p:animEffect transition="in" filter="fade">
                                      <p:cBhvr>
                                        <p:cTn id="60" dur="750"/>
                                        <p:tgtEl>
                                          <p:spTgt spid="29"/>
                                        </p:tgtEl>
                                      </p:cBhvr>
                                    </p:animEffect>
                                  </p:childTnLst>
                                </p:cTn>
                              </p:par>
                              <p:par>
                                <p:cTn id="61" presetID="53" presetClass="entr" presetSubtype="16" fill="hold" grpId="0" nodeType="withEffect">
                                  <p:stCondLst>
                                    <p:cond delay="2000"/>
                                  </p:stCondLst>
                                  <p:childTnLst>
                                    <p:set>
                                      <p:cBhvr>
                                        <p:cTn id="62" dur="1" fill="hold">
                                          <p:stCondLst>
                                            <p:cond delay="0"/>
                                          </p:stCondLst>
                                        </p:cTn>
                                        <p:tgtEl>
                                          <p:spTgt spid="35"/>
                                        </p:tgtEl>
                                        <p:attrNameLst>
                                          <p:attrName>style.visibility</p:attrName>
                                        </p:attrNameLst>
                                      </p:cBhvr>
                                      <p:to>
                                        <p:strVal val="visible"/>
                                      </p:to>
                                    </p:set>
                                    <p:anim calcmode="lin" valueType="num">
                                      <p:cBhvr>
                                        <p:cTn id="63" dur="750" fill="hold"/>
                                        <p:tgtEl>
                                          <p:spTgt spid="35"/>
                                        </p:tgtEl>
                                        <p:attrNameLst>
                                          <p:attrName>ppt_w</p:attrName>
                                        </p:attrNameLst>
                                      </p:cBhvr>
                                      <p:tavLst>
                                        <p:tav tm="0">
                                          <p:val>
                                            <p:fltVal val="0"/>
                                          </p:val>
                                        </p:tav>
                                        <p:tav tm="100000">
                                          <p:val>
                                            <p:strVal val="#ppt_w"/>
                                          </p:val>
                                        </p:tav>
                                      </p:tavLst>
                                    </p:anim>
                                    <p:anim calcmode="lin" valueType="num">
                                      <p:cBhvr>
                                        <p:cTn id="64" dur="750" fill="hold"/>
                                        <p:tgtEl>
                                          <p:spTgt spid="35"/>
                                        </p:tgtEl>
                                        <p:attrNameLst>
                                          <p:attrName>ppt_h</p:attrName>
                                        </p:attrNameLst>
                                      </p:cBhvr>
                                      <p:tavLst>
                                        <p:tav tm="0">
                                          <p:val>
                                            <p:fltVal val="0"/>
                                          </p:val>
                                        </p:tav>
                                        <p:tav tm="100000">
                                          <p:val>
                                            <p:strVal val="#ppt_h"/>
                                          </p:val>
                                        </p:tav>
                                      </p:tavLst>
                                    </p:anim>
                                    <p:animEffect transition="in" filter="fade">
                                      <p:cBhvr>
                                        <p:cTn id="65" dur="750"/>
                                        <p:tgtEl>
                                          <p:spTgt spid="35"/>
                                        </p:tgtEl>
                                      </p:cBhvr>
                                    </p:animEffect>
                                  </p:childTnLst>
                                </p:cTn>
                              </p:par>
                              <p:par>
                                <p:cTn id="66" presetID="53" presetClass="entr" presetSubtype="16" fill="hold" grpId="0" nodeType="withEffect">
                                  <p:stCondLst>
                                    <p:cond delay="2000"/>
                                  </p:stCondLst>
                                  <p:childTnLst>
                                    <p:set>
                                      <p:cBhvr>
                                        <p:cTn id="67" dur="1" fill="hold">
                                          <p:stCondLst>
                                            <p:cond delay="0"/>
                                          </p:stCondLst>
                                        </p:cTn>
                                        <p:tgtEl>
                                          <p:spTgt spid="27"/>
                                        </p:tgtEl>
                                        <p:attrNameLst>
                                          <p:attrName>style.visibility</p:attrName>
                                        </p:attrNameLst>
                                      </p:cBhvr>
                                      <p:to>
                                        <p:strVal val="visible"/>
                                      </p:to>
                                    </p:set>
                                    <p:anim calcmode="lin" valueType="num">
                                      <p:cBhvr>
                                        <p:cTn id="68" dur="750" fill="hold"/>
                                        <p:tgtEl>
                                          <p:spTgt spid="27"/>
                                        </p:tgtEl>
                                        <p:attrNameLst>
                                          <p:attrName>ppt_w</p:attrName>
                                        </p:attrNameLst>
                                      </p:cBhvr>
                                      <p:tavLst>
                                        <p:tav tm="0">
                                          <p:val>
                                            <p:fltVal val="0"/>
                                          </p:val>
                                        </p:tav>
                                        <p:tav tm="100000">
                                          <p:val>
                                            <p:strVal val="#ppt_w"/>
                                          </p:val>
                                        </p:tav>
                                      </p:tavLst>
                                    </p:anim>
                                    <p:anim calcmode="lin" valueType="num">
                                      <p:cBhvr>
                                        <p:cTn id="69" dur="750" fill="hold"/>
                                        <p:tgtEl>
                                          <p:spTgt spid="27"/>
                                        </p:tgtEl>
                                        <p:attrNameLst>
                                          <p:attrName>ppt_h</p:attrName>
                                        </p:attrNameLst>
                                      </p:cBhvr>
                                      <p:tavLst>
                                        <p:tav tm="0">
                                          <p:val>
                                            <p:fltVal val="0"/>
                                          </p:val>
                                        </p:tav>
                                        <p:tav tm="100000">
                                          <p:val>
                                            <p:strVal val="#ppt_h"/>
                                          </p:val>
                                        </p:tav>
                                      </p:tavLst>
                                    </p:anim>
                                    <p:animEffect transition="in" filter="fade">
                                      <p:cBhvr>
                                        <p:cTn id="70" dur="750"/>
                                        <p:tgtEl>
                                          <p:spTgt spid="27"/>
                                        </p:tgtEl>
                                      </p:cBhvr>
                                    </p:animEffect>
                                  </p:childTnLst>
                                </p:cTn>
                              </p:par>
                              <p:par>
                                <p:cTn id="71" presetID="22" presetClass="entr" presetSubtype="2" fill="hold" grpId="0" nodeType="withEffect">
                                  <p:stCondLst>
                                    <p:cond delay="2500"/>
                                  </p:stCondLst>
                                  <p:childTnLst>
                                    <p:set>
                                      <p:cBhvr>
                                        <p:cTn id="72" dur="1" fill="hold">
                                          <p:stCondLst>
                                            <p:cond delay="0"/>
                                          </p:stCondLst>
                                        </p:cTn>
                                        <p:tgtEl>
                                          <p:spTgt spid="38"/>
                                        </p:tgtEl>
                                        <p:attrNameLst>
                                          <p:attrName>style.visibility</p:attrName>
                                        </p:attrNameLst>
                                      </p:cBhvr>
                                      <p:to>
                                        <p:strVal val="visible"/>
                                      </p:to>
                                    </p:set>
                                    <p:animEffect transition="in" filter="wipe(right)">
                                      <p:cBhvr>
                                        <p:cTn id="73" dur="1000"/>
                                        <p:tgtEl>
                                          <p:spTgt spid="38"/>
                                        </p:tgtEl>
                                      </p:cBhvr>
                                    </p:animEffect>
                                  </p:childTnLst>
                                </p:cTn>
                              </p:par>
                              <p:par>
                                <p:cTn id="74" presetID="22" presetClass="entr" presetSubtype="2" fill="hold" grpId="0" nodeType="withEffect">
                                  <p:stCondLst>
                                    <p:cond delay="2500"/>
                                  </p:stCondLst>
                                  <p:childTnLst>
                                    <p:set>
                                      <p:cBhvr>
                                        <p:cTn id="75" dur="1" fill="hold">
                                          <p:stCondLst>
                                            <p:cond delay="0"/>
                                          </p:stCondLst>
                                        </p:cTn>
                                        <p:tgtEl>
                                          <p:spTgt spid="40"/>
                                        </p:tgtEl>
                                        <p:attrNameLst>
                                          <p:attrName>style.visibility</p:attrName>
                                        </p:attrNameLst>
                                      </p:cBhvr>
                                      <p:to>
                                        <p:strVal val="visible"/>
                                      </p:to>
                                    </p:set>
                                    <p:animEffect transition="in" filter="wipe(right)">
                                      <p:cBhvr>
                                        <p:cTn id="76" dur="1000"/>
                                        <p:tgtEl>
                                          <p:spTgt spid="40"/>
                                        </p:tgtEl>
                                      </p:cBhvr>
                                    </p:animEffect>
                                  </p:childTnLst>
                                </p:cTn>
                              </p:par>
                              <p:par>
                                <p:cTn id="77" presetID="22" presetClass="entr" presetSubtype="8" fill="hold" grpId="0" nodeType="withEffect">
                                  <p:stCondLst>
                                    <p:cond delay="2500"/>
                                  </p:stCondLst>
                                  <p:childTnLst>
                                    <p:set>
                                      <p:cBhvr>
                                        <p:cTn id="78" dur="1" fill="hold">
                                          <p:stCondLst>
                                            <p:cond delay="0"/>
                                          </p:stCondLst>
                                        </p:cTn>
                                        <p:tgtEl>
                                          <p:spTgt spid="39"/>
                                        </p:tgtEl>
                                        <p:attrNameLst>
                                          <p:attrName>style.visibility</p:attrName>
                                        </p:attrNameLst>
                                      </p:cBhvr>
                                      <p:to>
                                        <p:strVal val="visible"/>
                                      </p:to>
                                    </p:set>
                                    <p:animEffect transition="in" filter="wipe(left)">
                                      <p:cBhvr>
                                        <p:cTn id="79" dur="1000"/>
                                        <p:tgtEl>
                                          <p:spTgt spid="39"/>
                                        </p:tgtEl>
                                      </p:cBhvr>
                                    </p:animEffect>
                                  </p:childTnLst>
                                </p:cTn>
                              </p:par>
                              <p:par>
                                <p:cTn id="80" presetID="22" presetClass="entr" presetSubtype="8" fill="hold" grpId="0" nodeType="withEffect">
                                  <p:stCondLst>
                                    <p:cond delay="2500"/>
                                  </p:stCondLst>
                                  <p:childTnLst>
                                    <p:set>
                                      <p:cBhvr>
                                        <p:cTn id="81" dur="1" fill="hold">
                                          <p:stCondLst>
                                            <p:cond delay="0"/>
                                          </p:stCondLst>
                                        </p:cTn>
                                        <p:tgtEl>
                                          <p:spTgt spid="37"/>
                                        </p:tgtEl>
                                        <p:attrNameLst>
                                          <p:attrName>style.visibility</p:attrName>
                                        </p:attrNameLst>
                                      </p:cBhvr>
                                      <p:to>
                                        <p:strVal val="visible"/>
                                      </p:to>
                                    </p:set>
                                    <p:animEffect transition="in" filter="wipe(left)">
                                      <p:cBhvr>
                                        <p:cTn id="82" dur="1000"/>
                                        <p:tgtEl>
                                          <p:spTgt spid="37"/>
                                        </p:tgtEl>
                                      </p:cBhvr>
                                    </p:animEffect>
                                  </p:childTnLst>
                                </p:cTn>
                              </p:par>
                              <p:par>
                                <p:cTn id="83" presetID="22" presetClass="entr" presetSubtype="2" fill="hold" grpId="0" nodeType="withEffect">
                                  <p:stCondLst>
                                    <p:cond delay="2500"/>
                                  </p:stCondLst>
                                  <p:childTnLst>
                                    <p:set>
                                      <p:cBhvr>
                                        <p:cTn id="84" dur="1" fill="hold">
                                          <p:stCondLst>
                                            <p:cond delay="0"/>
                                          </p:stCondLst>
                                        </p:cTn>
                                        <p:tgtEl>
                                          <p:spTgt spid="41"/>
                                        </p:tgtEl>
                                        <p:attrNameLst>
                                          <p:attrName>style.visibility</p:attrName>
                                        </p:attrNameLst>
                                      </p:cBhvr>
                                      <p:to>
                                        <p:strVal val="visible"/>
                                      </p:to>
                                    </p:set>
                                    <p:animEffect transition="in" filter="wipe(right)">
                                      <p:cBhvr>
                                        <p:cTn id="85" dur="500"/>
                                        <p:tgtEl>
                                          <p:spTgt spid="41"/>
                                        </p:tgtEl>
                                      </p:cBhvr>
                                    </p:animEffect>
                                  </p:childTnLst>
                                </p:cTn>
                              </p:par>
                              <p:par>
                                <p:cTn id="86" presetID="22" presetClass="entr" presetSubtype="2" fill="hold" grpId="0" nodeType="withEffect">
                                  <p:stCondLst>
                                    <p:cond delay="2500"/>
                                  </p:stCondLst>
                                  <p:childTnLst>
                                    <p:set>
                                      <p:cBhvr>
                                        <p:cTn id="87" dur="1" fill="hold">
                                          <p:stCondLst>
                                            <p:cond delay="0"/>
                                          </p:stCondLst>
                                        </p:cTn>
                                        <p:tgtEl>
                                          <p:spTgt spid="42"/>
                                        </p:tgtEl>
                                        <p:attrNameLst>
                                          <p:attrName>style.visibility</p:attrName>
                                        </p:attrNameLst>
                                      </p:cBhvr>
                                      <p:to>
                                        <p:strVal val="visible"/>
                                      </p:to>
                                    </p:set>
                                    <p:animEffect transition="in" filter="wipe(right)">
                                      <p:cBhvr>
                                        <p:cTn id="88" dur="1000"/>
                                        <p:tgtEl>
                                          <p:spTgt spid="42"/>
                                        </p:tgtEl>
                                      </p:cBhvr>
                                    </p:animEffect>
                                  </p:childTnLst>
                                </p:cTn>
                              </p:par>
                              <p:par>
                                <p:cTn id="89" presetID="22" presetClass="entr" presetSubtype="2" fill="hold" grpId="0" nodeType="withEffect">
                                  <p:stCondLst>
                                    <p:cond delay="2500"/>
                                  </p:stCondLst>
                                  <p:childTnLst>
                                    <p:set>
                                      <p:cBhvr>
                                        <p:cTn id="90" dur="1" fill="hold">
                                          <p:stCondLst>
                                            <p:cond delay="0"/>
                                          </p:stCondLst>
                                        </p:cTn>
                                        <p:tgtEl>
                                          <p:spTgt spid="43"/>
                                        </p:tgtEl>
                                        <p:attrNameLst>
                                          <p:attrName>style.visibility</p:attrName>
                                        </p:attrNameLst>
                                      </p:cBhvr>
                                      <p:to>
                                        <p:strVal val="visible"/>
                                      </p:to>
                                    </p:set>
                                    <p:animEffect transition="in" filter="wipe(right)">
                                      <p:cBhvr>
                                        <p:cTn id="91" dur="500"/>
                                        <p:tgtEl>
                                          <p:spTgt spid="43"/>
                                        </p:tgtEl>
                                      </p:cBhvr>
                                    </p:animEffect>
                                  </p:childTnLst>
                                </p:cTn>
                              </p:par>
                              <p:par>
                                <p:cTn id="92" presetID="22" presetClass="entr" presetSubtype="2" fill="hold" grpId="0" nodeType="withEffect">
                                  <p:stCondLst>
                                    <p:cond delay="2500"/>
                                  </p:stCondLst>
                                  <p:childTnLst>
                                    <p:set>
                                      <p:cBhvr>
                                        <p:cTn id="93" dur="1" fill="hold">
                                          <p:stCondLst>
                                            <p:cond delay="0"/>
                                          </p:stCondLst>
                                        </p:cTn>
                                        <p:tgtEl>
                                          <p:spTgt spid="44"/>
                                        </p:tgtEl>
                                        <p:attrNameLst>
                                          <p:attrName>style.visibility</p:attrName>
                                        </p:attrNameLst>
                                      </p:cBhvr>
                                      <p:to>
                                        <p:strVal val="visible"/>
                                      </p:to>
                                    </p:set>
                                    <p:animEffect transition="in" filter="wipe(right)">
                                      <p:cBhvr>
                                        <p:cTn id="94" dur="1000"/>
                                        <p:tgtEl>
                                          <p:spTgt spid="44"/>
                                        </p:tgtEl>
                                      </p:cBhvr>
                                    </p:animEffect>
                                  </p:childTnLst>
                                </p:cTn>
                              </p:par>
                              <p:par>
                                <p:cTn id="95" presetID="22" presetClass="entr" presetSubtype="8" fill="hold" grpId="0" nodeType="withEffect">
                                  <p:stCondLst>
                                    <p:cond delay="2500"/>
                                  </p:stCondLst>
                                  <p:childTnLst>
                                    <p:set>
                                      <p:cBhvr>
                                        <p:cTn id="96" dur="1" fill="hold">
                                          <p:stCondLst>
                                            <p:cond delay="0"/>
                                          </p:stCondLst>
                                        </p:cTn>
                                        <p:tgtEl>
                                          <p:spTgt spid="48"/>
                                        </p:tgtEl>
                                        <p:attrNameLst>
                                          <p:attrName>style.visibility</p:attrName>
                                        </p:attrNameLst>
                                      </p:cBhvr>
                                      <p:to>
                                        <p:strVal val="visible"/>
                                      </p:to>
                                    </p:set>
                                    <p:animEffect transition="in" filter="wipe(left)">
                                      <p:cBhvr>
                                        <p:cTn id="97" dur="1000"/>
                                        <p:tgtEl>
                                          <p:spTgt spid="48"/>
                                        </p:tgtEl>
                                      </p:cBhvr>
                                    </p:animEffect>
                                  </p:childTnLst>
                                </p:cTn>
                              </p:par>
                              <p:par>
                                <p:cTn id="98" presetID="22" presetClass="entr" presetSubtype="8" fill="hold" grpId="0" nodeType="withEffect">
                                  <p:stCondLst>
                                    <p:cond delay="2500"/>
                                  </p:stCondLst>
                                  <p:childTnLst>
                                    <p:set>
                                      <p:cBhvr>
                                        <p:cTn id="99" dur="1" fill="hold">
                                          <p:stCondLst>
                                            <p:cond delay="0"/>
                                          </p:stCondLst>
                                        </p:cTn>
                                        <p:tgtEl>
                                          <p:spTgt spid="47"/>
                                        </p:tgtEl>
                                        <p:attrNameLst>
                                          <p:attrName>style.visibility</p:attrName>
                                        </p:attrNameLst>
                                      </p:cBhvr>
                                      <p:to>
                                        <p:strVal val="visible"/>
                                      </p:to>
                                    </p:set>
                                    <p:animEffect transition="in" filter="wipe(left)">
                                      <p:cBhvr>
                                        <p:cTn id="100" dur="500"/>
                                        <p:tgtEl>
                                          <p:spTgt spid="47"/>
                                        </p:tgtEl>
                                      </p:cBhvr>
                                    </p:animEffect>
                                  </p:childTnLst>
                                </p:cTn>
                              </p:par>
                              <p:par>
                                <p:cTn id="101" presetID="22" presetClass="entr" presetSubtype="8" fill="hold" grpId="0" nodeType="withEffect">
                                  <p:stCondLst>
                                    <p:cond delay="2500"/>
                                  </p:stCondLst>
                                  <p:childTnLst>
                                    <p:set>
                                      <p:cBhvr>
                                        <p:cTn id="102" dur="1" fill="hold">
                                          <p:stCondLst>
                                            <p:cond delay="0"/>
                                          </p:stCondLst>
                                        </p:cTn>
                                        <p:tgtEl>
                                          <p:spTgt spid="46"/>
                                        </p:tgtEl>
                                        <p:attrNameLst>
                                          <p:attrName>style.visibility</p:attrName>
                                        </p:attrNameLst>
                                      </p:cBhvr>
                                      <p:to>
                                        <p:strVal val="visible"/>
                                      </p:to>
                                    </p:set>
                                    <p:animEffect transition="in" filter="wipe(left)">
                                      <p:cBhvr>
                                        <p:cTn id="103" dur="1000"/>
                                        <p:tgtEl>
                                          <p:spTgt spid="46"/>
                                        </p:tgtEl>
                                      </p:cBhvr>
                                    </p:animEffect>
                                  </p:childTnLst>
                                </p:cTn>
                              </p:par>
                              <p:par>
                                <p:cTn id="104" presetID="22" presetClass="entr" presetSubtype="8" fill="hold" grpId="0" nodeType="withEffect">
                                  <p:stCondLst>
                                    <p:cond delay="2500"/>
                                  </p:stCondLst>
                                  <p:childTnLst>
                                    <p:set>
                                      <p:cBhvr>
                                        <p:cTn id="105" dur="1" fill="hold">
                                          <p:stCondLst>
                                            <p:cond delay="0"/>
                                          </p:stCondLst>
                                        </p:cTn>
                                        <p:tgtEl>
                                          <p:spTgt spid="45"/>
                                        </p:tgtEl>
                                        <p:attrNameLst>
                                          <p:attrName>style.visibility</p:attrName>
                                        </p:attrNameLst>
                                      </p:cBhvr>
                                      <p:to>
                                        <p:strVal val="visible"/>
                                      </p:to>
                                    </p:set>
                                    <p:animEffect transition="in" filter="wipe(left)">
                                      <p:cBhvr>
                                        <p:cTn id="10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5" grpId="0" animBg="1"/>
      <p:bldP spid="37" grpId="0" animBg="1"/>
      <p:bldP spid="38" grpId="0" animBg="1"/>
      <p:bldP spid="39" grpId="0" animBg="1"/>
      <p:bldP spid="40" grpId="0" animBg="1"/>
      <p:bldP spid="41" grpId="0"/>
      <p:bldP spid="42" grpId="0"/>
      <p:bldP spid="43" grpId="0"/>
      <p:bldP spid="44" grpId="0"/>
      <p:bldP spid="45" grpId="0"/>
      <p:bldP spid="46" grpId="0"/>
      <p:bldP spid="47" grpId="0"/>
      <p:bldP spid="48" grpId="0"/>
      <p:bldP spid="53" grpId="0"/>
      <p:bldP spid="54" grpId="0"/>
      <p:bldP spid="55" grpId="0" animBg="1"/>
      <p:bldP spid="55" grpId="1" animBg="1"/>
      <p:bldP spid="55" grpId="2" animBg="1"/>
      <p:bldP spid="56" grpId="0"/>
      <p:bldP spid="56" grpId="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074447" y="2913785"/>
            <a:ext cx="1872888" cy="1872888"/>
            <a:chOff x="4074447" y="2913785"/>
            <a:chExt cx="1872888" cy="1872888"/>
          </a:xfrm>
        </p:grpSpPr>
        <p:sp>
          <p:nvSpPr>
            <p:cNvPr id="21" name="椭圆 20"/>
            <p:cNvSpPr/>
            <p:nvPr/>
          </p:nvSpPr>
          <p:spPr>
            <a:xfrm>
              <a:off x="4074447" y="2913785"/>
              <a:ext cx="1872888" cy="1872888"/>
            </a:xfrm>
            <a:prstGeom prst="ellipse">
              <a:avLst/>
            </a:prstGeom>
            <a:gradFill flip="none" rotWithShape="1">
              <a:gsLst>
                <a:gs pos="0">
                  <a:schemeClr val="bg1"/>
                </a:gs>
                <a:gs pos="36000">
                  <a:schemeClr val="bg1"/>
                </a:gs>
                <a:gs pos="100000">
                  <a:schemeClr val="bg1">
                    <a:lumMod val="85000"/>
                  </a:schemeClr>
                </a:gs>
              </a:gsLst>
              <a:lin ang="13200000" scaled="0"/>
              <a:tileRect/>
            </a:gradFill>
            <a:ln w="25400">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4116353" y="2955691"/>
              <a:ext cx="1798600" cy="1798600"/>
            </a:xfrm>
            <a:prstGeom prst="ellipse">
              <a:avLst/>
            </a:prstGeom>
            <a:noFill/>
            <a:ln w="12700">
              <a:solidFill>
                <a:schemeClr val="accent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弧形 63"/>
          <p:cNvSpPr/>
          <p:nvPr/>
        </p:nvSpPr>
        <p:spPr>
          <a:xfrm>
            <a:off x="3424516" y="2276629"/>
            <a:ext cx="3164400" cy="3164400"/>
          </a:xfrm>
          <a:prstGeom prst="arc">
            <a:avLst>
              <a:gd name="adj1" fmla="val 16200000"/>
              <a:gd name="adj2" fmla="val 5395402"/>
            </a:avLst>
          </a:prstGeom>
          <a:ln w="127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椭圆 23"/>
          <p:cNvSpPr/>
          <p:nvPr/>
        </p:nvSpPr>
        <p:spPr>
          <a:xfrm>
            <a:off x="5645669" y="4827689"/>
            <a:ext cx="596262" cy="596262"/>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868569" y="4997059"/>
            <a:ext cx="150462" cy="257522"/>
            <a:chOff x="10396538" y="461964"/>
            <a:chExt cx="165100" cy="282575"/>
          </a:xfrm>
          <a:solidFill>
            <a:schemeClr val="accent2"/>
          </a:solidFill>
        </p:grpSpPr>
        <p:sp>
          <p:nvSpPr>
            <p:cNvPr id="32"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椭圆 22"/>
          <p:cNvSpPr/>
          <p:nvPr/>
        </p:nvSpPr>
        <p:spPr>
          <a:xfrm>
            <a:off x="6270779" y="3559481"/>
            <a:ext cx="596262" cy="596262"/>
          </a:xfrm>
          <a:prstGeom prst="ellipse">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6433638" y="3731744"/>
            <a:ext cx="270544" cy="251736"/>
            <a:chOff x="1573213" y="3286126"/>
            <a:chExt cx="296862" cy="276225"/>
          </a:xfrm>
          <a:solidFill>
            <a:schemeClr val="bg1"/>
          </a:solidFill>
        </p:grpSpPr>
        <p:sp>
          <p:nvSpPr>
            <p:cNvPr id="35"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 name="椭圆 21"/>
          <p:cNvSpPr/>
          <p:nvPr/>
        </p:nvSpPr>
        <p:spPr>
          <a:xfrm>
            <a:off x="5645669" y="2291273"/>
            <a:ext cx="596262" cy="596262"/>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5796955" y="2480898"/>
            <a:ext cx="293690" cy="217012"/>
            <a:chOff x="7608888" y="1870076"/>
            <a:chExt cx="322263" cy="238125"/>
          </a:xfrm>
          <a:solidFill>
            <a:schemeClr val="accent1"/>
          </a:solidFill>
        </p:grpSpPr>
        <p:sp>
          <p:nvSpPr>
            <p:cNvPr id="39"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组合 43"/>
          <p:cNvGrpSpPr/>
          <p:nvPr/>
        </p:nvGrpSpPr>
        <p:grpSpPr>
          <a:xfrm>
            <a:off x="4719248" y="3373712"/>
            <a:ext cx="583287" cy="428774"/>
            <a:chOff x="5373688" y="3252788"/>
            <a:chExt cx="479425" cy="352426"/>
          </a:xfrm>
          <a:solidFill>
            <a:schemeClr val="accent1"/>
          </a:solidFill>
        </p:grpSpPr>
        <p:sp>
          <p:nvSpPr>
            <p:cNvPr id="45" name="Freeform 106"/>
            <p:cNvSpPr>
              <a:spLocks noEditPoints="1"/>
            </p:cNvSpPr>
            <p:nvPr/>
          </p:nvSpPr>
          <p:spPr bwMode="auto">
            <a:xfrm>
              <a:off x="5373688" y="3365501"/>
              <a:ext cx="330200" cy="239713"/>
            </a:xfrm>
            <a:custGeom>
              <a:avLst/>
              <a:gdLst>
                <a:gd name="T0" fmla="*/ 29 w 88"/>
                <a:gd name="T1" fmla="*/ 0 h 64"/>
                <a:gd name="T2" fmla="*/ 10 w 88"/>
                <a:gd name="T3" fmla="*/ 0 h 64"/>
                <a:gd name="T4" fmla="*/ 10 w 88"/>
                <a:gd name="T5" fmla="*/ 5 h 64"/>
                <a:gd name="T6" fmla="*/ 0 w 88"/>
                <a:gd name="T7" fmla="*/ 5 h 64"/>
                <a:gd name="T8" fmla="*/ 0 w 88"/>
                <a:gd name="T9" fmla="*/ 64 h 64"/>
                <a:gd name="T10" fmla="*/ 88 w 88"/>
                <a:gd name="T11" fmla="*/ 64 h 64"/>
                <a:gd name="T12" fmla="*/ 88 w 88"/>
                <a:gd name="T13" fmla="*/ 5 h 64"/>
                <a:gd name="T14" fmla="*/ 29 w 88"/>
                <a:gd name="T15" fmla="*/ 5 h 64"/>
                <a:gd name="T16" fmla="*/ 29 w 88"/>
                <a:gd name="T17" fmla="*/ 0 h 64"/>
                <a:gd name="T18" fmla="*/ 59 w 88"/>
                <a:gd name="T19" fmla="*/ 15 h 64"/>
                <a:gd name="T20" fmla="*/ 78 w 88"/>
                <a:gd name="T21" fmla="*/ 35 h 64"/>
                <a:gd name="T22" fmla="*/ 59 w 88"/>
                <a:gd name="T23" fmla="*/ 54 h 64"/>
                <a:gd name="T24" fmla="*/ 39 w 88"/>
                <a:gd name="T25" fmla="*/ 35 h 64"/>
                <a:gd name="T26" fmla="*/ 59 w 88"/>
                <a:gd name="T27" fmla="*/ 15 h 64"/>
                <a:gd name="T28" fmla="*/ 29 w 88"/>
                <a:gd name="T29" fmla="*/ 25 h 64"/>
                <a:gd name="T30" fmla="*/ 10 w 88"/>
                <a:gd name="T31" fmla="*/ 25 h 64"/>
                <a:gd name="T32" fmla="*/ 10 w 88"/>
                <a:gd name="T33" fmla="*/ 15 h 64"/>
                <a:gd name="T34" fmla="*/ 29 w 88"/>
                <a:gd name="T35" fmla="*/ 15 h 64"/>
                <a:gd name="T36" fmla="*/ 29 w 88"/>
                <a:gd name="T37" fmla="*/ 2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64">
                  <a:moveTo>
                    <a:pt x="29" y="0"/>
                  </a:moveTo>
                  <a:cubicBezTo>
                    <a:pt x="10" y="0"/>
                    <a:pt x="10" y="0"/>
                    <a:pt x="10" y="0"/>
                  </a:cubicBezTo>
                  <a:cubicBezTo>
                    <a:pt x="10" y="5"/>
                    <a:pt x="10" y="5"/>
                    <a:pt x="10" y="5"/>
                  </a:cubicBezTo>
                  <a:cubicBezTo>
                    <a:pt x="0" y="5"/>
                    <a:pt x="0" y="5"/>
                    <a:pt x="0" y="5"/>
                  </a:cubicBezTo>
                  <a:cubicBezTo>
                    <a:pt x="0" y="64"/>
                    <a:pt x="0" y="64"/>
                    <a:pt x="0" y="64"/>
                  </a:cubicBezTo>
                  <a:cubicBezTo>
                    <a:pt x="88" y="64"/>
                    <a:pt x="88" y="64"/>
                    <a:pt x="88" y="64"/>
                  </a:cubicBezTo>
                  <a:cubicBezTo>
                    <a:pt x="88" y="5"/>
                    <a:pt x="88" y="5"/>
                    <a:pt x="88" y="5"/>
                  </a:cubicBezTo>
                  <a:cubicBezTo>
                    <a:pt x="29" y="5"/>
                    <a:pt x="29" y="5"/>
                    <a:pt x="29" y="5"/>
                  </a:cubicBezTo>
                  <a:lnTo>
                    <a:pt x="29" y="0"/>
                  </a:lnTo>
                  <a:close/>
                  <a:moveTo>
                    <a:pt x="59" y="15"/>
                  </a:moveTo>
                  <a:cubicBezTo>
                    <a:pt x="70" y="15"/>
                    <a:pt x="78" y="24"/>
                    <a:pt x="78" y="35"/>
                  </a:cubicBezTo>
                  <a:cubicBezTo>
                    <a:pt x="78" y="46"/>
                    <a:pt x="70" y="54"/>
                    <a:pt x="59" y="54"/>
                  </a:cubicBezTo>
                  <a:cubicBezTo>
                    <a:pt x="48" y="54"/>
                    <a:pt x="39" y="46"/>
                    <a:pt x="39" y="35"/>
                  </a:cubicBezTo>
                  <a:cubicBezTo>
                    <a:pt x="39" y="24"/>
                    <a:pt x="48" y="15"/>
                    <a:pt x="59" y="15"/>
                  </a:cubicBezTo>
                  <a:close/>
                  <a:moveTo>
                    <a:pt x="29" y="25"/>
                  </a:moveTo>
                  <a:cubicBezTo>
                    <a:pt x="10" y="25"/>
                    <a:pt x="10" y="25"/>
                    <a:pt x="10" y="25"/>
                  </a:cubicBezTo>
                  <a:cubicBezTo>
                    <a:pt x="10" y="15"/>
                    <a:pt x="10" y="15"/>
                    <a:pt x="10" y="15"/>
                  </a:cubicBezTo>
                  <a:cubicBezTo>
                    <a:pt x="29" y="15"/>
                    <a:pt x="29" y="15"/>
                    <a:pt x="29" y="15"/>
                  </a:cubicBezTo>
                  <a:lnTo>
                    <a:pt x="29"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107"/>
            <p:cNvSpPr>
              <a:spLocks noChangeArrowheads="1"/>
            </p:cNvSpPr>
            <p:nvPr/>
          </p:nvSpPr>
          <p:spPr bwMode="auto">
            <a:xfrm>
              <a:off x="5557838" y="3459163"/>
              <a:ext cx="71438"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08"/>
            <p:cNvSpPr>
              <a:spLocks/>
            </p:cNvSpPr>
            <p:nvPr/>
          </p:nvSpPr>
          <p:spPr bwMode="auto">
            <a:xfrm>
              <a:off x="5553075" y="3252788"/>
              <a:ext cx="300038" cy="307975"/>
            </a:xfrm>
            <a:custGeom>
              <a:avLst/>
              <a:gdLst>
                <a:gd name="T0" fmla="*/ 26 w 189"/>
                <a:gd name="T1" fmla="*/ 0 h 194"/>
                <a:gd name="T2" fmla="*/ 0 w 189"/>
                <a:gd name="T3" fmla="*/ 59 h 194"/>
                <a:gd name="T4" fmla="*/ 24 w 189"/>
                <a:gd name="T5" fmla="*/ 59 h 194"/>
                <a:gd name="T6" fmla="*/ 38 w 189"/>
                <a:gd name="T7" fmla="*/ 26 h 194"/>
                <a:gd name="T8" fmla="*/ 163 w 189"/>
                <a:gd name="T9" fmla="*/ 78 h 194"/>
                <a:gd name="T10" fmla="*/ 126 w 189"/>
                <a:gd name="T11" fmla="*/ 168 h 194"/>
                <a:gd name="T12" fmla="*/ 118 w 189"/>
                <a:gd name="T13" fmla="*/ 163 h 194"/>
                <a:gd name="T14" fmla="*/ 118 w 189"/>
                <a:gd name="T15" fmla="*/ 184 h 194"/>
                <a:gd name="T16" fmla="*/ 137 w 189"/>
                <a:gd name="T17" fmla="*/ 194 h 194"/>
                <a:gd name="T18" fmla="*/ 189 w 189"/>
                <a:gd name="T19" fmla="*/ 68 h 194"/>
                <a:gd name="T20" fmla="*/ 26 w 189"/>
                <a:gd name="T2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 h="194">
                  <a:moveTo>
                    <a:pt x="26" y="0"/>
                  </a:moveTo>
                  <a:lnTo>
                    <a:pt x="0" y="59"/>
                  </a:lnTo>
                  <a:lnTo>
                    <a:pt x="24" y="59"/>
                  </a:lnTo>
                  <a:lnTo>
                    <a:pt x="38" y="26"/>
                  </a:lnTo>
                  <a:lnTo>
                    <a:pt x="163" y="78"/>
                  </a:lnTo>
                  <a:lnTo>
                    <a:pt x="126" y="168"/>
                  </a:lnTo>
                  <a:lnTo>
                    <a:pt x="118" y="163"/>
                  </a:lnTo>
                  <a:lnTo>
                    <a:pt x="118" y="184"/>
                  </a:lnTo>
                  <a:lnTo>
                    <a:pt x="137" y="194"/>
                  </a:lnTo>
                  <a:lnTo>
                    <a:pt x="189" y="68"/>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8" name="文本框 47"/>
          <p:cNvSpPr txBox="1"/>
          <p:nvPr/>
        </p:nvSpPr>
        <p:spPr>
          <a:xfrm>
            <a:off x="4225079" y="3817535"/>
            <a:ext cx="1571625" cy="584775"/>
          </a:xfrm>
          <a:prstGeom prst="rect">
            <a:avLst/>
          </a:prstGeom>
          <a:noFill/>
        </p:spPr>
        <p:txBody>
          <a:bodyPr wrap="square" rtlCol="0">
            <a:spAutoFit/>
          </a:bodyPr>
          <a:lstStyle/>
          <a:p>
            <a:pPr algn="ctr"/>
            <a:r>
              <a:rPr lang="en-US" altLang="zh-CN" sz="3200" dirty="0">
                <a:solidFill>
                  <a:schemeClr val="accent1"/>
                </a:solidFill>
              </a:rPr>
              <a:t>4,856</a:t>
            </a:r>
            <a:r>
              <a:rPr lang="en-US" altLang="zh-CN" sz="1600" dirty="0">
                <a:solidFill>
                  <a:schemeClr val="accent1"/>
                </a:solidFill>
              </a:rPr>
              <a:t>$</a:t>
            </a:r>
            <a:endParaRPr lang="zh-CN" altLang="en-US" sz="1600" dirty="0">
              <a:solidFill>
                <a:schemeClr val="accent1"/>
              </a:solidFill>
            </a:endParaRPr>
          </a:p>
        </p:txBody>
      </p:sp>
      <p:sp>
        <p:nvSpPr>
          <p:cNvPr id="53" name="矩形 52"/>
          <p:cNvSpPr/>
          <p:nvPr/>
        </p:nvSpPr>
        <p:spPr>
          <a:xfrm>
            <a:off x="669246" y="3165923"/>
            <a:ext cx="3323771" cy="1200329"/>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Four short words and you sum up what has lifted most. successful av individuals above the crowd an little bit more. experience as your reference, prudence as your to broth and hope as your sentry. </a:t>
            </a:r>
            <a:endParaRPr lang="zh-CN" altLang="en-US" sz="1200" dirty="0">
              <a:solidFill>
                <a:schemeClr val="bg1">
                  <a:lumMod val="95000"/>
                </a:schemeClr>
              </a:solidFill>
              <a:latin typeface="+mn-ea"/>
            </a:endParaRPr>
          </a:p>
        </p:txBody>
      </p:sp>
      <p:sp>
        <p:nvSpPr>
          <p:cNvPr id="54" name="文本框 53"/>
          <p:cNvSpPr txBox="1"/>
          <p:nvPr/>
        </p:nvSpPr>
        <p:spPr>
          <a:xfrm>
            <a:off x="1109545" y="2819808"/>
            <a:ext cx="2424884" cy="338554"/>
          </a:xfrm>
          <a:prstGeom prst="rect">
            <a:avLst/>
          </a:prstGeom>
          <a:noFill/>
        </p:spPr>
        <p:txBody>
          <a:bodyPr wrap="square" rtlCol="0">
            <a:spAutoFit/>
          </a:bodyPr>
          <a:lstStyle/>
          <a:p>
            <a:pPr algn="ctr"/>
            <a:r>
              <a:rPr lang="en-US" altLang="zh-CN" sz="1600" dirty="0">
                <a:solidFill>
                  <a:schemeClr val="bg1"/>
                </a:solidFill>
                <a:latin typeface="+mj-lt"/>
              </a:rPr>
              <a:t>Windows 10</a:t>
            </a:r>
          </a:p>
        </p:txBody>
      </p:sp>
      <p:sp>
        <p:nvSpPr>
          <p:cNvPr id="56" name="任意多边形 55"/>
          <p:cNvSpPr/>
          <p:nvPr/>
        </p:nvSpPr>
        <p:spPr>
          <a:xfrm>
            <a:off x="759696" y="3147732"/>
            <a:ext cx="3520440" cy="219456"/>
          </a:xfrm>
          <a:custGeom>
            <a:avLst/>
            <a:gdLst>
              <a:gd name="connsiteX0" fmla="*/ 3520440 w 3520440"/>
              <a:gd name="connsiteY0" fmla="*/ 219456 h 219456"/>
              <a:gd name="connsiteX1" fmla="*/ 3429000 w 3520440"/>
              <a:gd name="connsiteY1" fmla="*/ 0 h 219456"/>
              <a:gd name="connsiteX2" fmla="*/ 0 w 3520440"/>
              <a:gd name="connsiteY2" fmla="*/ 0 h 219456"/>
            </a:gdLst>
            <a:ahLst/>
            <a:cxnLst>
              <a:cxn ang="0">
                <a:pos x="connsiteX0" y="connsiteY0"/>
              </a:cxn>
              <a:cxn ang="0">
                <a:pos x="connsiteX1" y="connsiteY1"/>
              </a:cxn>
              <a:cxn ang="0">
                <a:pos x="connsiteX2" y="connsiteY2"/>
              </a:cxn>
            </a:cxnLst>
            <a:rect l="l" t="t" r="r" b="b"/>
            <a:pathLst>
              <a:path w="3520440" h="219456">
                <a:moveTo>
                  <a:pt x="3520440" y="219456"/>
                </a:moveTo>
                <a:lnTo>
                  <a:pt x="3429000" y="0"/>
                </a:lnTo>
                <a:lnTo>
                  <a:pt x="0" y="0"/>
                </a:lnTo>
              </a:path>
            </a:pathLst>
          </a:cu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393217" y="2121996"/>
            <a:ext cx="2600738" cy="338554"/>
          </a:xfrm>
          <a:prstGeom prst="rect">
            <a:avLst/>
          </a:prstGeom>
          <a:noFill/>
        </p:spPr>
        <p:txBody>
          <a:bodyPr wrap="square" rtlCol="0">
            <a:spAutoFit/>
          </a:bodyPr>
          <a:lstStyle/>
          <a:p>
            <a:r>
              <a:rPr lang="en-US" altLang="zh-CN" sz="1600" dirty="0">
                <a:solidFill>
                  <a:schemeClr val="bg1"/>
                </a:solidFill>
                <a:latin typeface="+mj-lt"/>
              </a:rPr>
              <a:t>Photoshop Cs6</a:t>
            </a:r>
          </a:p>
        </p:txBody>
      </p:sp>
      <p:sp>
        <p:nvSpPr>
          <p:cNvPr id="26" name="矩形 25"/>
          <p:cNvSpPr/>
          <p:nvPr/>
        </p:nvSpPr>
        <p:spPr>
          <a:xfrm>
            <a:off x="6393217" y="2433118"/>
            <a:ext cx="4507175"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27" name="文本框 26"/>
          <p:cNvSpPr txBox="1"/>
          <p:nvPr/>
        </p:nvSpPr>
        <p:spPr>
          <a:xfrm>
            <a:off x="7015579" y="3441796"/>
            <a:ext cx="2600738" cy="338554"/>
          </a:xfrm>
          <a:prstGeom prst="rect">
            <a:avLst/>
          </a:prstGeom>
          <a:noFill/>
        </p:spPr>
        <p:txBody>
          <a:bodyPr wrap="square" rtlCol="0">
            <a:spAutoFit/>
          </a:bodyPr>
          <a:lstStyle/>
          <a:p>
            <a:r>
              <a:rPr lang="en-US" altLang="zh-CN" sz="1600" dirty="0">
                <a:solidFill>
                  <a:schemeClr val="bg1"/>
                </a:solidFill>
                <a:latin typeface="+mj-lt"/>
              </a:rPr>
              <a:t>Power Point 2013</a:t>
            </a:r>
          </a:p>
        </p:txBody>
      </p:sp>
      <p:sp>
        <p:nvSpPr>
          <p:cNvPr id="28" name="矩形 27"/>
          <p:cNvSpPr/>
          <p:nvPr/>
        </p:nvSpPr>
        <p:spPr>
          <a:xfrm>
            <a:off x="7015579" y="3752918"/>
            <a:ext cx="4507175"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29" name="文本框 28"/>
          <p:cNvSpPr txBox="1"/>
          <p:nvPr/>
        </p:nvSpPr>
        <p:spPr>
          <a:xfrm>
            <a:off x="6393217" y="4761596"/>
            <a:ext cx="2600738" cy="338554"/>
          </a:xfrm>
          <a:prstGeom prst="rect">
            <a:avLst/>
          </a:prstGeom>
          <a:noFill/>
        </p:spPr>
        <p:txBody>
          <a:bodyPr wrap="square" rtlCol="0">
            <a:spAutoFit/>
          </a:bodyPr>
          <a:lstStyle/>
          <a:p>
            <a:r>
              <a:rPr lang="en-US" altLang="zh-CN" sz="1600" dirty="0">
                <a:solidFill>
                  <a:schemeClr val="bg1"/>
                </a:solidFill>
                <a:latin typeface="+mj-lt"/>
              </a:rPr>
              <a:t>Adobe Illustrator</a:t>
            </a:r>
          </a:p>
        </p:txBody>
      </p:sp>
      <p:sp>
        <p:nvSpPr>
          <p:cNvPr id="30" name="矩形 29"/>
          <p:cNvSpPr/>
          <p:nvPr/>
        </p:nvSpPr>
        <p:spPr>
          <a:xfrm>
            <a:off x="6393217" y="5072718"/>
            <a:ext cx="4507175"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41" name="文本框 40"/>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42" name="矩形 41"/>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43" name="圆角矩形 42"/>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04</a:t>
            </a:r>
            <a:endParaRPr lang="zh-CN" altLang="en-US" sz="3200" dirty="0">
              <a:solidFill>
                <a:schemeClr val="accent2"/>
              </a:solidFill>
            </a:endParaRPr>
          </a:p>
        </p:txBody>
      </p:sp>
    </p:spTree>
    <p:extLst>
      <p:ext uri="{BB962C8B-B14F-4D97-AF65-F5344CB8AC3E}">
        <p14:creationId xmlns:p14="http://schemas.microsoft.com/office/powerpoint/2010/main" val="315329107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1000"/>
                                        <p:tgtEl>
                                          <p:spTgt spid="4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left)">
                                      <p:cBhvr>
                                        <p:cTn id="10" dur="1000"/>
                                        <p:tgtEl>
                                          <p:spTgt spid="4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43"/>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43"/>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50"/>
                                        </p:tgtEl>
                                        <p:attrNameLst>
                                          <p:attrName>style.visibility</p:attrName>
                                        </p:attrNameLst>
                                      </p:cBhvr>
                                      <p:to>
                                        <p:strVal val="visible"/>
                                      </p:to>
                                    </p:set>
                                    <p:animEffect transition="in" filter="fade">
                                      <p:cBhvr>
                                        <p:cTn id="20" dur="500"/>
                                        <p:tgtEl>
                                          <p:spTgt spid="50"/>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50"/>
                                        </p:tgtEl>
                                        <p:attrNameLst>
                                          <p:attrName>ppt_x</p:attrName>
                                          <p:attrName>ppt_y</p:attrName>
                                        </p:attrNameLst>
                                      </p:cBhvr>
                                      <p:rCtr x="0" y="-1921"/>
                                    </p:animMotion>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750"/>
                                        <p:tgtEl>
                                          <p:spTgt spid="7"/>
                                        </p:tgtEl>
                                      </p:cBhvr>
                                    </p:animEffect>
                                  </p:childTnLst>
                                </p:cTn>
                              </p:par>
                              <p:par>
                                <p:cTn id="26" presetID="63" presetClass="path" presetSubtype="0" decel="50000" fill="hold" nodeType="withEffect">
                                  <p:stCondLst>
                                    <p:cond delay="0"/>
                                  </p:stCondLst>
                                  <p:childTnLst>
                                    <p:animMotion origin="layout" path="M 0.01523 -4.44444E-6 L -0.10885 -4.44444E-6 " pathEditMode="relative" rAng="0" ptsTypes="AA">
                                      <p:cBhvr>
                                        <p:cTn id="27" dur="750" spd="-100000" fill="hold"/>
                                        <p:tgtEl>
                                          <p:spTgt spid="7"/>
                                        </p:tgtEl>
                                        <p:attrNameLst>
                                          <p:attrName>ppt_x</p:attrName>
                                          <p:attrName>ppt_y</p:attrName>
                                        </p:attrNameLst>
                                      </p:cBhvr>
                                      <p:rCtr x="-6211" y="0"/>
                                    </p:animMotion>
                                  </p:childTnLst>
                                </p:cTn>
                              </p:par>
                              <p:par>
                                <p:cTn id="28" presetID="35" presetClass="path" presetSubtype="0" accel="50000" decel="50000" fill="hold" nodeType="withEffect">
                                  <p:stCondLst>
                                    <p:cond delay="750"/>
                                  </p:stCondLst>
                                  <p:childTnLst>
                                    <p:animMotion origin="layout" path="M 0.01602 -4.44444E-6 L 4.16667E-7 -4.44444E-6 " pathEditMode="relative" rAng="0" ptsTypes="AA">
                                      <p:cBhvr>
                                        <p:cTn id="29" dur="750" fill="hold"/>
                                        <p:tgtEl>
                                          <p:spTgt spid="7"/>
                                        </p:tgtEl>
                                        <p:attrNameLst>
                                          <p:attrName>ppt_x</p:attrName>
                                          <p:attrName>ppt_y</p:attrName>
                                        </p:attrNameLst>
                                      </p:cBhvr>
                                      <p:rCtr x="-807" y="0"/>
                                    </p:animMotion>
                                  </p:childTnLst>
                                </p:cTn>
                              </p:par>
                              <p:par>
                                <p:cTn id="30" presetID="10" presetClass="entr" presetSubtype="0" fill="hold" grpId="0" nodeType="withEffect">
                                  <p:stCondLst>
                                    <p:cond delay="125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750"/>
                                        <p:tgtEl>
                                          <p:spTgt spid="64"/>
                                        </p:tgtEl>
                                      </p:cBhvr>
                                    </p:animEffect>
                                  </p:childTnLst>
                                </p:cTn>
                              </p:par>
                              <p:par>
                                <p:cTn id="33" presetID="53" presetClass="entr" presetSubtype="16" fill="hold" grpId="0" nodeType="withEffect">
                                  <p:stCondLst>
                                    <p:cond delay="1250"/>
                                  </p:stCondLst>
                                  <p:childTnLst>
                                    <p:set>
                                      <p:cBhvr>
                                        <p:cTn id="34" dur="1" fill="hold">
                                          <p:stCondLst>
                                            <p:cond delay="0"/>
                                          </p:stCondLst>
                                        </p:cTn>
                                        <p:tgtEl>
                                          <p:spTgt spid="22"/>
                                        </p:tgtEl>
                                        <p:attrNameLst>
                                          <p:attrName>style.visibility</p:attrName>
                                        </p:attrNameLst>
                                      </p:cBhvr>
                                      <p:to>
                                        <p:strVal val="visible"/>
                                      </p:to>
                                    </p:set>
                                    <p:anim calcmode="lin" valueType="num">
                                      <p:cBhvr>
                                        <p:cTn id="35" dur="750" fill="hold"/>
                                        <p:tgtEl>
                                          <p:spTgt spid="22"/>
                                        </p:tgtEl>
                                        <p:attrNameLst>
                                          <p:attrName>ppt_w</p:attrName>
                                        </p:attrNameLst>
                                      </p:cBhvr>
                                      <p:tavLst>
                                        <p:tav tm="0">
                                          <p:val>
                                            <p:fltVal val="0"/>
                                          </p:val>
                                        </p:tav>
                                        <p:tav tm="100000">
                                          <p:val>
                                            <p:strVal val="#ppt_w"/>
                                          </p:val>
                                        </p:tav>
                                      </p:tavLst>
                                    </p:anim>
                                    <p:anim calcmode="lin" valueType="num">
                                      <p:cBhvr>
                                        <p:cTn id="36" dur="750" fill="hold"/>
                                        <p:tgtEl>
                                          <p:spTgt spid="22"/>
                                        </p:tgtEl>
                                        <p:attrNameLst>
                                          <p:attrName>ppt_h</p:attrName>
                                        </p:attrNameLst>
                                      </p:cBhvr>
                                      <p:tavLst>
                                        <p:tav tm="0">
                                          <p:val>
                                            <p:fltVal val="0"/>
                                          </p:val>
                                        </p:tav>
                                        <p:tav tm="100000">
                                          <p:val>
                                            <p:strVal val="#ppt_h"/>
                                          </p:val>
                                        </p:tav>
                                      </p:tavLst>
                                    </p:anim>
                                    <p:animEffect transition="in" filter="fade">
                                      <p:cBhvr>
                                        <p:cTn id="37" dur="750"/>
                                        <p:tgtEl>
                                          <p:spTgt spid="22"/>
                                        </p:tgtEl>
                                      </p:cBhvr>
                                    </p:animEffect>
                                  </p:childTnLst>
                                </p:cTn>
                              </p:par>
                              <p:par>
                                <p:cTn id="38" presetID="53" presetClass="entr" presetSubtype="16" fill="hold" grpId="0" nodeType="withEffect">
                                  <p:stCondLst>
                                    <p:cond delay="1250"/>
                                  </p:stCondLst>
                                  <p:childTnLst>
                                    <p:set>
                                      <p:cBhvr>
                                        <p:cTn id="39" dur="1" fill="hold">
                                          <p:stCondLst>
                                            <p:cond delay="0"/>
                                          </p:stCondLst>
                                        </p:cTn>
                                        <p:tgtEl>
                                          <p:spTgt spid="23"/>
                                        </p:tgtEl>
                                        <p:attrNameLst>
                                          <p:attrName>style.visibility</p:attrName>
                                        </p:attrNameLst>
                                      </p:cBhvr>
                                      <p:to>
                                        <p:strVal val="visible"/>
                                      </p:to>
                                    </p:set>
                                    <p:anim calcmode="lin" valueType="num">
                                      <p:cBhvr>
                                        <p:cTn id="40" dur="750" fill="hold"/>
                                        <p:tgtEl>
                                          <p:spTgt spid="23"/>
                                        </p:tgtEl>
                                        <p:attrNameLst>
                                          <p:attrName>ppt_w</p:attrName>
                                        </p:attrNameLst>
                                      </p:cBhvr>
                                      <p:tavLst>
                                        <p:tav tm="0">
                                          <p:val>
                                            <p:fltVal val="0"/>
                                          </p:val>
                                        </p:tav>
                                        <p:tav tm="100000">
                                          <p:val>
                                            <p:strVal val="#ppt_w"/>
                                          </p:val>
                                        </p:tav>
                                      </p:tavLst>
                                    </p:anim>
                                    <p:anim calcmode="lin" valueType="num">
                                      <p:cBhvr>
                                        <p:cTn id="41" dur="750" fill="hold"/>
                                        <p:tgtEl>
                                          <p:spTgt spid="23"/>
                                        </p:tgtEl>
                                        <p:attrNameLst>
                                          <p:attrName>ppt_h</p:attrName>
                                        </p:attrNameLst>
                                      </p:cBhvr>
                                      <p:tavLst>
                                        <p:tav tm="0">
                                          <p:val>
                                            <p:fltVal val="0"/>
                                          </p:val>
                                        </p:tav>
                                        <p:tav tm="100000">
                                          <p:val>
                                            <p:strVal val="#ppt_h"/>
                                          </p:val>
                                        </p:tav>
                                      </p:tavLst>
                                    </p:anim>
                                    <p:animEffect transition="in" filter="fade">
                                      <p:cBhvr>
                                        <p:cTn id="42" dur="750"/>
                                        <p:tgtEl>
                                          <p:spTgt spid="23"/>
                                        </p:tgtEl>
                                      </p:cBhvr>
                                    </p:animEffect>
                                  </p:childTnLst>
                                </p:cTn>
                              </p:par>
                              <p:par>
                                <p:cTn id="43" presetID="53" presetClass="entr" presetSubtype="16" fill="hold" grpId="0" nodeType="withEffect">
                                  <p:stCondLst>
                                    <p:cond delay="1250"/>
                                  </p:stCondLst>
                                  <p:childTnLst>
                                    <p:set>
                                      <p:cBhvr>
                                        <p:cTn id="44" dur="1" fill="hold">
                                          <p:stCondLst>
                                            <p:cond delay="0"/>
                                          </p:stCondLst>
                                        </p:cTn>
                                        <p:tgtEl>
                                          <p:spTgt spid="24"/>
                                        </p:tgtEl>
                                        <p:attrNameLst>
                                          <p:attrName>style.visibility</p:attrName>
                                        </p:attrNameLst>
                                      </p:cBhvr>
                                      <p:to>
                                        <p:strVal val="visible"/>
                                      </p:to>
                                    </p:set>
                                    <p:anim calcmode="lin" valueType="num">
                                      <p:cBhvr>
                                        <p:cTn id="45" dur="750" fill="hold"/>
                                        <p:tgtEl>
                                          <p:spTgt spid="24"/>
                                        </p:tgtEl>
                                        <p:attrNameLst>
                                          <p:attrName>ppt_w</p:attrName>
                                        </p:attrNameLst>
                                      </p:cBhvr>
                                      <p:tavLst>
                                        <p:tav tm="0">
                                          <p:val>
                                            <p:fltVal val="0"/>
                                          </p:val>
                                        </p:tav>
                                        <p:tav tm="100000">
                                          <p:val>
                                            <p:strVal val="#ppt_w"/>
                                          </p:val>
                                        </p:tav>
                                      </p:tavLst>
                                    </p:anim>
                                    <p:anim calcmode="lin" valueType="num">
                                      <p:cBhvr>
                                        <p:cTn id="46" dur="750" fill="hold"/>
                                        <p:tgtEl>
                                          <p:spTgt spid="24"/>
                                        </p:tgtEl>
                                        <p:attrNameLst>
                                          <p:attrName>ppt_h</p:attrName>
                                        </p:attrNameLst>
                                      </p:cBhvr>
                                      <p:tavLst>
                                        <p:tav tm="0">
                                          <p:val>
                                            <p:fltVal val="0"/>
                                          </p:val>
                                        </p:tav>
                                        <p:tav tm="100000">
                                          <p:val>
                                            <p:strVal val="#ppt_h"/>
                                          </p:val>
                                        </p:tav>
                                      </p:tavLst>
                                    </p:anim>
                                    <p:animEffect transition="in" filter="fade">
                                      <p:cBhvr>
                                        <p:cTn id="47" dur="750"/>
                                        <p:tgtEl>
                                          <p:spTgt spid="24"/>
                                        </p:tgtEl>
                                      </p:cBhvr>
                                    </p:animEffect>
                                  </p:childTnLst>
                                </p:cTn>
                              </p:par>
                              <p:par>
                                <p:cTn id="48" presetID="53" presetClass="entr" presetSubtype="16" fill="hold" nodeType="withEffect">
                                  <p:stCondLst>
                                    <p:cond delay="2000"/>
                                  </p:stCondLst>
                                  <p:childTnLst>
                                    <p:set>
                                      <p:cBhvr>
                                        <p:cTn id="49" dur="1" fill="hold">
                                          <p:stCondLst>
                                            <p:cond delay="0"/>
                                          </p:stCondLst>
                                        </p:cTn>
                                        <p:tgtEl>
                                          <p:spTgt spid="38"/>
                                        </p:tgtEl>
                                        <p:attrNameLst>
                                          <p:attrName>style.visibility</p:attrName>
                                        </p:attrNameLst>
                                      </p:cBhvr>
                                      <p:to>
                                        <p:strVal val="visible"/>
                                      </p:to>
                                    </p:set>
                                    <p:anim calcmode="lin" valueType="num">
                                      <p:cBhvr>
                                        <p:cTn id="50" dur="750" fill="hold"/>
                                        <p:tgtEl>
                                          <p:spTgt spid="38"/>
                                        </p:tgtEl>
                                        <p:attrNameLst>
                                          <p:attrName>ppt_w</p:attrName>
                                        </p:attrNameLst>
                                      </p:cBhvr>
                                      <p:tavLst>
                                        <p:tav tm="0">
                                          <p:val>
                                            <p:fltVal val="0"/>
                                          </p:val>
                                        </p:tav>
                                        <p:tav tm="100000">
                                          <p:val>
                                            <p:strVal val="#ppt_w"/>
                                          </p:val>
                                        </p:tav>
                                      </p:tavLst>
                                    </p:anim>
                                    <p:anim calcmode="lin" valueType="num">
                                      <p:cBhvr>
                                        <p:cTn id="51" dur="750" fill="hold"/>
                                        <p:tgtEl>
                                          <p:spTgt spid="38"/>
                                        </p:tgtEl>
                                        <p:attrNameLst>
                                          <p:attrName>ppt_h</p:attrName>
                                        </p:attrNameLst>
                                      </p:cBhvr>
                                      <p:tavLst>
                                        <p:tav tm="0">
                                          <p:val>
                                            <p:fltVal val="0"/>
                                          </p:val>
                                        </p:tav>
                                        <p:tav tm="100000">
                                          <p:val>
                                            <p:strVal val="#ppt_h"/>
                                          </p:val>
                                        </p:tav>
                                      </p:tavLst>
                                    </p:anim>
                                    <p:animEffect transition="in" filter="fade">
                                      <p:cBhvr>
                                        <p:cTn id="52" dur="750"/>
                                        <p:tgtEl>
                                          <p:spTgt spid="38"/>
                                        </p:tgtEl>
                                      </p:cBhvr>
                                    </p:animEffect>
                                  </p:childTnLst>
                                </p:cTn>
                              </p:par>
                              <p:par>
                                <p:cTn id="53" presetID="53" presetClass="entr" presetSubtype="16" fill="hold" nodeType="withEffect">
                                  <p:stCondLst>
                                    <p:cond delay="20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750" fill="hold"/>
                                        <p:tgtEl>
                                          <p:spTgt spid="34"/>
                                        </p:tgtEl>
                                        <p:attrNameLst>
                                          <p:attrName>ppt_w</p:attrName>
                                        </p:attrNameLst>
                                      </p:cBhvr>
                                      <p:tavLst>
                                        <p:tav tm="0">
                                          <p:val>
                                            <p:fltVal val="0"/>
                                          </p:val>
                                        </p:tav>
                                        <p:tav tm="100000">
                                          <p:val>
                                            <p:strVal val="#ppt_w"/>
                                          </p:val>
                                        </p:tav>
                                      </p:tavLst>
                                    </p:anim>
                                    <p:anim calcmode="lin" valueType="num">
                                      <p:cBhvr>
                                        <p:cTn id="56" dur="750" fill="hold"/>
                                        <p:tgtEl>
                                          <p:spTgt spid="34"/>
                                        </p:tgtEl>
                                        <p:attrNameLst>
                                          <p:attrName>ppt_h</p:attrName>
                                        </p:attrNameLst>
                                      </p:cBhvr>
                                      <p:tavLst>
                                        <p:tav tm="0">
                                          <p:val>
                                            <p:fltVal val="0"/>
                                          </p:val>
                                        </p:tav>
                                        <p:tav tm="100000">
                                          <p:val>
                                            <p:strVal val="#ppt_h"/>
                                          </p:val>
                                        </p:tav>
                                      </p:tavLst>
                                    </p:anim>
                                    <p:animEffect transition="in" filter="fade">
                                      <p:cBhvr>
                                        <p:cTn id="57" dur="750"/>
                                        <p:tgtEl>
                                          <p:spTgt spid="34"/>
                                        </p:tgtEl>
                                      </p:cBhvr>
                                    </p:animEffect>
                                  </p:childTnLst>
                                </p:cTn>
                              </p:par>
                              <p:par>
                                <p:cTn id="58" presetID="53" presetClass="entr" presetSubtype="16" fill="hold" nodeType="withEffect">
                                  <p:stCondLst>
                                    <p:cond delay="2000"/>
                                  </p:stCondLst>
                                  <p:childTnLst>
                                    <p:set>
                                      <p:cBhvr>
                                        <p:cTn id="59" dur="1" fill="hold">
                                          <p:stCondLst>
                                            <p:cond delay="0"/>
                                          </p:stCondLst>
                                        </p:cTn>
                                        <p:tgtEl>
                                          <p:spTgt spid="31"/>
                                        </p:tgtEl>
                                        <p:attrNameLst>
                                          <p:attrName>style.visibility</p:attrName>
                                        </p:attrNameLst>
                                      </p:cBhvr>
                                      <p:to>
                                        <p:strVal val="visible"/>
                                      </p:to>
                                    </p:set>
                                    <p:anim calcmode="lin" valueType="num">
                                      <p:cBhvr>
                                        <p:cTn id="60" dur="750" fill="hold"/>
                                        <p:tgtEl>
                                          <p:spTgt spid="31"/>
                                        </p:tgtEl>
                                        <p:attrNameLst>
                                          <p:attrName>ppt_w</p:attrName>
                                        </p:attrNameLst>
                                      </p:cBhvr>
                                      <p:tavLst>
                                        <p:tav tm="0">
                                          <p:val>
                                            <p:fltVal val="0"/>
                                          </p:val>
                                        </p:tav>
                                        <p:tav tm="100000">
                                          <p:val>
                                            <p:strVal val="#ppt_w"/>
                                          </p:val>
                                        </p:tav>
                                      </p:tavLst>
                                    </p:anim>
                                    <p:anim calcmode="lin" valueType="num">
                                      <p:cBhvr>
                                        <p:cTn id="61" dur="750" fill="hold"/>
                                        <p:tgtEl>
                                          <p:spTgt spid="31"/>
                                        </p:tgtEl>
                                        <p:attrNameLst>
                                          <p:attrName>ppt_h</p:attrName>
                                        </p:attrNameLst>
                                      </p:cBhvr>
                                      <p:tavLst>
                                        <p:tav tm="0">
                                          <p:val>
                                            <p:fltVal val="0"/>
                                          </p:val>
                                        </p:tav>
                                        <p:tav tm="100000">
                                          <p:val>
                                            <p:strVal val="#ppt_h"/>
                                          </p:val>
                                        </p:tav>
                                      </p:tavLst>
                                    </p:anim>
                                    <p:animEffect transition="in" filter="fade">
                                      <p:cBhvr>
                                        <p:cTn id="62" dur="750"/>
                                        <p:tgtEl>
                                          <p:spTgt spid="31"/>
                                        </p:tgtEl>
                                      </p:cBhvr>
                                    </p:animEffect>
                                  </p:childTnLst>
                                </p:cTn>
                              </p:par>
                              <p:par>
                                <p:cTn id="63" presetID="22" presetClass="entr" presetSubtype="8" fill="hold" grpId="0" nodeType="withEffect">
                                  <p:stCondLst>
                                    <p:cond delay="2000"/>
                                  </p:stCondLst>
                                  <p:childTnLst>
                                    <p:set>
                                      <p:cBhvr>
                                        <p:cTn id="64" dur="1" fill="hold">
                                          <p:stCondLst>
                                            <p:cond delay="0"/>
                                          </p:stCondLst>
                                        </p:cTn>
                                        <p:tgtEl>
                                          <p:spTgt spid="25"/>
                                        </p:tgtEl>
                                        <p:attrNameLst>
                                          <p:attrName>style.visibility</p:attrName>
                                        </p:attrNameLst>
                                      </p:cBhvr>
                                      <p:to>
                                        <p:strVal val="visible"/>
                                      </p:to>
                                    </p:set>
                                    <p:animEffect transition="in" filter="wipe(left)">
                                      <p:cBhvr>
                                        <p:cTn id="65" dur="750"/>
                                        <p:tgtEl>
                                          <p:spTgt spid="25"/>
                                        </p:tgtEl>
                                      </p:cBhvr>
                                    </p:animEffect>
                                  </p:childTnLst>
                                </p:cTn>
                              </p:par>
                              <p:par>
                                <p:cTn id="66" presetID="22" presetClass="entr" presetSubtype="8" fill="hold" grpId="0" nodeType="withEffect">
                                  <p:stCondLst>
                                    <p:cond delay="2000"/>
                                  </p:stCondLst>
                                  <p:childTnLst>
                                    <p:set>
                                      <p:cBhvr>
                                        <p:cTn id="67" dur="1" fill="hold">
                                          <p:stCondLst>
                                            <p:cond delay="0"/>
                                          </p:stCondLst>
                                        </p:cTn>
                                        <p:tgtEl>
                                          <p:spTgt spid="26"/>
                                        </p:tgtEl>
                                        <p:attrNameLst>
                                          <p:attrName>style.visibility</p:attrName>
                                        </p:attrNameLst>
                                      </p:cBhvr>
                                      <p:to>
                                        <p:strVal val="visible"/>
                                      </p:to>
                                    </p:set>
                                    <p:animEffect transition="in" filter="wipe(left)">
                                      <p:cBhvr>
                                        <p:cTn id="68" dur="750"/>
                                        <p:tgtEl>
                                          <p:spTgt spid="26"/>
                                        </p:tgtEl>
                                      </p:cBhvr>
                                    </p:animEffect>
                                  </p:childTnLst>
                                </p:cTn>
                              </p:par>
                              <p:par>
                                <p:cTn id="69" presetID="22" presetClass="entr" presetSubtype="8" fill="hold" grpId="0" nodeType="withEffect">
                                  <p:stCondLst>
                                    <p:cond delay="2000"/>
                                  </p:stCondLst>
                                  <p:childTnLst>
                                    <p:set>
                                      <p:cBhvr>
                                        <p:cTn id="70" dur="1" fill="hold">
                                          <p:stCondLst>
                                            <p:cond delay="0"/>
                                          </p:stCondLst>
                                        </p:cTn>
                                        <p:tgtEl>
                                          <p:spTgt spid="27"/>
                                        </p:tgtEl>
                                        <p:attrNameLst>
                                          <p:attrName>style.visibility</p:attrName>
                                        </p:attrNameLst>
                                      </p:cBhvr>
                                      <p:to>
                                        <p:strVal val="visible"/>
                                      </p:to>
                                    </p:set>
                                    <p:animEffect transition="in" filter="wipe(left)">
                                      <p:cBhvr>
                                        <p:cTn id="71" dur="750"/>
                                        <p:tgtEl>
                                          <p:spTgt spid="27"/>
                                        </p:tgtEl>
                                      </p:cBhvr>
                                    </p:animEffect>
                                  </p:childTnLst>
                                </p:cTn>
                              </p:par>
                              <p:par>
                                <p:cTn id="72" presetID="22" presetClass="entr" presetSubtype="8" fill="hold" grpId="0" nodeType="withEffect">
                                  <p:stCondLst>
                                    <p:cond delay="2000"/>
                                  </p:stCondLst>
                                  <p:childTnLst>
                                    <p:set>
                                      <p:cBhvr>
                                        <p:cTn id="73" dur="1" fill="hold">
                                          <p:stCondLst>
                                            <p:cond delay="0"/>
                                          </p:stCondLst>
                                        </p:cTn>
                                        <p:tgtEl>
                                          <p:spTgt spid="28"/>
                                        </p:tgtEl>
                                        <p:attrNameLst>
                                          <p:attrName>style.visibility</p:attrName>
                                        </p:attrNameLst>
                                      </p:cBhvr>
                                      <p:to>
                                        <p:strVal val="visible"/>
                                      </p:to>
                                    </p:set>
                                    <p:animEffect transition="in" filter="wipe(left)">
                                      <p:cBhvr>
                                        <p:cTn id="74" dur="750"/>
                                        <p:tgtEl>
                                          <p:spTgt spid="28"/>
                                        </p:tgtEl>
                                      </p:cBhvr>
                                    </p:animEffect>
                                  </p:childTnLst>
                                </p:cTn>
                              </p:par>
                              <p:par>
                                <p:cTn id="75" presetID="22" presetClass="entr" presetSubtype="8" fill="hold" grpId="0" nodeType="withEffect">
                                  <p:stCondLst>
                                    <p:cond delay="2000"/>
                                  </p:stCondLst>
                                  <p:childTnLst>
                                    <p:set>
                                      <p:cBhvr>
                                        <p:cTn id="76" dur="1" fill="hold">
                                          <p:stCondLst>
                                            <p:cond delay="0"/>
                                          </p:stCondLst>
                                        </p:cTn>
                                        <p:tgtEl>
                                          <p:spTgt spid="29"/>
                                        </p:tgtEl>
                                        <p:attrNameLst>
                                          <p:attrName>style.visibility</p:attrName>
                                        </p:attrNameLst>
                                      </p:cBhvr>
                                      <p:to>
                                        <p:strVal val="visible"/>
                                      </p:to>
                                    </p:set>
                                    <p:animEffect transition="in" filter="wipe(left)">
                                      <p:cBhvr>
                                        <p:cTn id="77" dur="750"/>
                                        <p:tgtEl>
                                          <p:spTgt spid="29"/>
                                        </p:tgtEl>
                                      </p:cBhvr>
                                    </p:animEffect>
                                  </p:childTnLst>
                                </p:cTn>
                              </p:par>
                              <p:par>
                                <p:cTn id="78" presetID="22" presetClass="entr" presetSubtype="8" fill="hold" grpId="0" nodeType="withEffect">
                                  <p:stCondLst>
                                    <p:cond delay="2000"/>
                                  </p:stCondLst>
                                  <p:childTnLst>
                                    <p:set>
                                      <p:cBhvr>
                                        <p:cTn id="79" dur="1" fill="hold">
                                          <p:stCondLst>
                                            <p:cond delay="0"/>
                                          </p:stCondLst>
                                        </p:cTn>
                                        <p:tgtEl>
                                          <p:spTgt spid="30"/>
                                        </p:tgtEl>
                                        <p:attrNameLst>
                                          <p:attrName>style.visibility</p:attrName>
                                        </p:attrNameLst>
                                      </p:cBhvr>
                                      <p:to>
                                        <p:strVal val="visible"/>
                                      </p:to>
                                    </p:set>
                                    <p:animEffect transition="in" filter="wipe(left)">
                                      <p:cBhvr>
                                        <p:cTn id="80" dur="750"/>
                                        <p:tgtEl>
                                          <p:spTgt spid="30"/>
                                        </p:tgtEl>
                                      </p:cBhvr>
                                    </p:animEffect>
                                  </p:childTnLst>
                                </p:cTn>
                              </p:par>
                              <p:par>
                                <p:cTn id="81" presetID="53" presetClass="entr" presetSubtype="16" fill="hold" nodeType="withEffect">
                                  <p:stCondLst>
                                    <p:cond delay="2000"/>
                                  </p:stCondLst>
                                  <p:childTnLst>
                                    <p:set>
                                      <p:cBhvr>
                                        <p:cTn id="82" dur="1" fill="hold">
                                          <p:stCondLst>
                                            <p:cond delay="0"/>
                                          </p:stCondLst>
                                        </p:cTn>
                                        <p:tgtEl>
                                          <p:spTgt spid="44"/>
                                        </p:tgtEl>
                                        <p:attrNameLst>
                                          <p:attrName>style.visibility</p:attrName>
                                        </p:attrNameLst>
                                      </p:cBhvr>
                                      <p:to>
                                        <p:strVal val="visible"/>
                                      </p:to>
                                    </p:set>
                                    <p:anim calcmode="lin" valueType="num">
                                      <p:cBhvr>
                                        <p:cTn id="83" dur="750" fill="hold"/>
                                        <p:tgtEl>
                                          <p:spTgt spid="44"/>
                                        </p:tgtEl>
                                        <p:attrNameLst>
                                          <p:attrName>ppt_w</p:attrName>
                                        </p:attrNameLst>
                                      </p:cBhvr>
                                      <p:tavLst>
                                        <p:tav tm="0">
                                          <p:val>
                                            <p:fltVal val="0"/>
                                          </p:val>
                                        </p:tav>
                                        <p:tav tm="100000">
                                          <p:val>
                                            <p:strVal val="#ppt_w"/>
                                          </p:val>
                                        </p:tav>
                                      </p:tavLst>
                                    </p:anim>
                                    <p:anim calcmode="lin" valueType="num">
                                      <p:cBhvr>
                                        <p:cTn id="84" dur="750" fill="hold"/>
                                        <p:tgtEl>
                                          <p:spTgt spid="44"/>
                                        </p:tgtEl>
                                        <p:attrNameLst>
                                          <p:attrName>ppt_h</p:attrName>
                                        </p:attrNameLst>
                                      </p:cBhvr>
                                      <p:tavLst>
                                        <p:tav tm="0">
                                          <p:val>
                                            <p:fltVal val="0"/>
                                          </p:val>
                                        </p:tav>
                                        <p:tav tm="100000">
                                          <p:val>
                                            <p:strVal val="#ppt_h"/>
                                          </p:val>
                                        </p:tav>
                                      </p:tavLst>
                                    </p:anim>
                                    <p:animEffect transition="in" filter="fade">
                                      <p:cBhvr>
                                        <p:cTn id="85" dur="750"/>
                                        <p:tgtEl>
                                          <p:spTgt spid="44"/>
                                        </p:tgtEl>
                                      </p:cBhvr>
                                    </p:animEffect>
                                  </p:childTnLst>
                                </p:cTn>
                              </p:par>
                              <p:par>
                                <p:cTn id="86" presetID="53" presetClass="entr" presetSubtype="16" fill="hold" grpId="0" nodeType="withEffect">
                                  <p:stCondLst>
                                    <p:cond delay="2000"/>
                                  </p:stCondLst>
                                  <p:childTnLst>
                                    <p:set>
                                      <p:cBhvr>
                                        <p:cTn id="87" dur="1" fill="hold">
                                          <p:stCondLst>
                                            <p:cond delay="0"/>
                                          </p:stCondLst>
                                        </p:cTn>
                                        <p:tgtEl>
                                          <p:spTgt spid="48"/>
                                        </p:tgtEl>
                                        <p:attrNameLst>
                                          <p:attrName>style.visibility</p:attrName>
                                        </p:attrNameLst>
                                      </p:cBhvr>
                                      <p:to>
                                        <p:strVal val="visible"/>
                                      </p:to>
                                    </p:set>
                                    <p:anim calcmode="lin" valueType="num">
                                      <p:cBhvr>
                                        <p:cTn id="88" dur="750" fill="hold"/>
                                        <p:tgtEl>
                                          <p:spTgt spid="48"/>
                                        </p:tgtEl>
                                        <p:attrNameLst>
                                          <p:attrName>ppt_w</p:attrName>
                                        </p:attrNameLst>
                                      </p:cBhvr>
                                      <p:tavLst>
                                        <p:tav tm="0">
                                          <p:val>
                                            <p:fltVal val="0"/>
                                          </p:val>
                                        </p:tav>
                                        <p:tav tm="100000">
                                          <p:val>
                                            <p:strVal val="#ppt_w"/>
                                          </p:val>
                                        </p:tav>
                                      </p:tavLst>
                                    </p:anim>
                                    <p:anim calcmode="lin" valueType="num">
                                      <p:cBhvr>
                                        <p:cTn id="89" dur="750" fill="hold"/>
                                        <p:tgtEl>
                                          <p:spTgt spid="48"/>
                                        </p:tgtEl>
                                        <p:attrNameLst>
                                          <p:attrName>ppt_h</p:attrName>
                                        </p:attrNameLst>
                                      </p:cBhvr>
                                      <p:tavLst>
                                        <p:tav tm="0">
                                          <p:val>
                                            <p:fltVal val="0"/>
                                          </p:val>
                                        </p:tav>
                                        <p:tav tm="100000">
                                          <p:val>
                                            <p:strVal val="#ppt_h"/>
                                          </p:val>
                                        </p:tav>
                                      </p:tavLst>
                                    </p:anim>
                                    <p:animEffect transition="in" filter="fade">
                                      <p:cBhvr>
                                        <p:cTn id="90" dur="750"/>
                                        <p:tgtEl>
                                          <p:spTgt spid="48"/>
                                        </p:tgtEl>
                                      </p:cBhvr>
                                    </p:animEffect>
                                  </p:childTnLst>
                                </p:cTn>
                              </p:par>
                              <p:par>
                                <p:cTn id="91" presetID="22" presetClass="entr" presetSubtype="2" fill="hold" grpId="0" nodeType="withEffect">
                                  <p:stCondLst>
                                    <p:cond delay="2500"/>
                                  </p:stCondLst>
                                  <p:childTnLst>
                                    <p:set>
                                      <p:cBhvr>
                                        <p:cTn id="92" dur="1" fill="hold">
                                          <p:stCondLst>
                                            <p:cond delay="0"/>
                                          </p:stCondLst>
                                        </p:cTn>
                                        <p:tgtEl>
                                          <p:spTgt spid="56"/>
                                        </p:tgtEl>
                                        <p:attrNameLst>
                                          <p:attrName>style.visibility</p:attrName>
                                        </p:attrNameLst>
                                      </p:cBhvr>
                                      <p:to>
                                        <p:strVal val="visible"/>
                                      </p:to>
                                    </p:set>
                                    <p:animEffect transition="in" filter="wipe(right)">
                                      <p:cBhvr>
                                        <p:cTn id="93" dur="750"/>
                                        <p:tgtEl>
                                          <p:spTgt spid="56"/>
                                        </p:tgtEl>
                                      </p:cBhvr>
                                    </p:animEffect>
                                  </p:childTnLst>
                                </p:cTn>
                              </p:par>
                              <p:par>
                                <p:cTn id="94" presetID="10" presetClass="entr" presetSubtype="0" fill="hold" grpId="0" nodeType="withEffect">
                                  <p:stCondLst>
                                    <p:cond delay="3250"/>
                                  </p:stCondLst>
                                  <p:childTnLst>
                                    <p:set>
                                      <p:cBhvr>
                                        <p:cTn id="95" dur="1" fill="hold">
                                          <p:stCondLst>
                                            <p:cond delay="0"/>
                                          </p:stCondLst>
                                        </p:cTn>
                                        <p:tgtEl>
                                          <p:spTgt spid="54"/>
                                        </p:tgtEl>
                                        <p:attrNameLst>
                                          <p:attrName>style.visibility</p:attrName>
                                        </p:attrNameLst>
                                      </p:cBhvr>
                                      <p:to>
                                        <p:strVal val="visible"/>
                                      </p:to>
                                    </p:set>
                                    <p:animEffect transition="in" filter="fade">
                                      <p:cBhvr>
                                        <p:cTn id="96" dur="750"/>
                                        <p:tgtEl>
                                          <p:spTgt spid="54"/>
                                        </p:tgtEl>
                                      </p:cBhvr>
                                    </p:animEffect>
                                  </p:childTnLst>
                                </p:cTn>
                              </p:par>
                              <p:par>
                                <p:cTn id="97" presetID="10" presetClass="entr" presetSubtype="0" fill="hold" grpId="0" nodeType="withEffect">
                                  <p:stCondLst>
                                    <p:cond delay="3250"/>
                                  </p:stCondLst>
                                  <p:childTnLst>
                                    <p:set>
                                      <p:cBhvr>
                                        <p:cTn id="98" dur="1" fill="hold">
                                          <p:stCondLst>
                                            <p:cond delay="0"/>
                                          </p:stCondLst>
                                        </p:cTn>
                                        <p:tgtEl>
                                          <p:spTgt spid="53"/>
                                        </p:tgtEl>
                                        <p:attrNameLst>
                                          <p:attrName>style.visibility</p:attrName>
                                        </p:attrNameLst>
                                      </p:cBhvr>
                                      <p:to>
                                        <p:strVal val="visible"/>
                                      </p:to>
                                    </p:set>
                                    <p:animEffect transition="in" filter="fade">
                                      <p:cBhvr>
                                        <p:cTn id="99" dur="7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24" grpId="0" animBg="1"/>
      <p:bldP spid="23" grpId="0" animBg="1"/>
      <p:bldP spid="22" grpId="0" animBg="1"/>
      <p:bldP spid="48" grpId="0"/>
      <p:bldP spid="53" grpId="0"/>
      <p:bldP spid="54" grpId="0"/>
      <p:bldP spid="56" grpId="0" animBg="1"/>
      <p:bldP spid="25" grpId="0"/>
      <p:bldP spid="26" grpId="0"/>
      <p:bldP spid="27" grpId="0"/>
      <p:bldP spid="28" grpId="0"/>
      <p:bldP spid="29" grpId="0"/>
      <p:bldP spid="30" grpId="0"/>
      <p:bldP spid="41" grpId="0"/>
      <p:bldP spid="42" grpId="0"/>
      <p:bldP spid="43" grpId="0" animBg="1"/>
      <p:bldP spid="43" grpId="1" animBg="1"/>
      <p:bldP spid="43" grpId="2" animBg="1"/>
      <p:bldP spid="50" grpId="0"/>
      <p:bldP spid="50" grpId="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347" y="0"/>
            <a:ext cx="4017909" cy="6858000"/>
          </a:xfrm>
          <a:custGeom>
            <a:avLst/>
            <a:gdLst>
              <a:gd name="connsiteX0" fmla="*/ 0 w 4017909"/>
              <a:gd name="connsiteY0" fmla="*/ 0 h 6858000"/>
              <a:gd name="connsiteX1" fmla="*/ 1636431 w 4017909"/>
              <a:gd name="connsiteY1" fmla="*/ 0 h 6858000"/>
              <a:gd name="connsiteX2" fmla="*/ 1875991 w 4017909"/>
              <a:gd name="connsiteY2" fmla="*/ 0 h 6858000"/>
              <a:gd name="connsiteX3" fmla="*/ 3512422 w 4017909"/>
              <a:gd name="connsiteY3" fmla="*/ 0 h 6858000"/>
              <a:gd name="connsiteX4" fmla="*/ 3584634 w 4017909"/>
              <a:gd name="connsiteY4" fmla="*/ 92869 h 6858000"/>
              <a:gd name="connsiteX5" fmla="*/ 4013488 w 4017909"/>
              <a:gd name="connsiteY5" fmla="*/ 3336131 h 6858000"/>
              <a:gd name="connsiteX6" fmla="*/ 4013488 w 4017909"/>
              <a:gd name="connsiteY6" fmla="*/ 3521869 h 6858000"/>
              <a:gd name="connsiteX7" fmla="*/ 3584634 w 4017909"/>
              <a:gd name="connsiteY7" fmla="*/ 6765131 h 6858000"/>
              <a:gd name="connsiteX8" fmla="*/ 3512422 w 4017909"/>
              <a:gd name="connsiteY8" fmla="*/ 6858000 h 6858000"/>
              <a:gd name="connsiteX9" fmla="*/ 3337964 w 4017909"/>
              <a:gd name="connsiteY9" fmla="*/ 6858000 h 6858000"/>
              <a:gd name="connsiteX10" fmla="*/ 3174406 w 4017909"/>
              <a:gd name="connsiteY10" fmla="*/ 6858000 h 6858000"/>
              <a:gd name="connsiteX11" fmla="*/ 3021396 w 4017909"/>
              <a:gd name="connsiteY11" fmla="*/ 6858000 h 6858000"/>
              <a:gd name="connsiteX12" fmla="*/ 2878584 w 4017909"/>
              <a:gd name="connsiteY12" fmla="*/ 6858000 h 6858000"/>
              <a:gd name="connsiteX13" fmla="*/ 2745616 w 4017909"/>
              <a:gd name="connsiteY13" fmla="*/ 6858000 h 6858000"/>
              <a:gd name="connsiteX14" fmla="*/ 2622142 w 4017909"/>
              <a:gd name="connsiteY14" fmla="*/ 6858000 h 6858000"/>
              <a:gd name="connsiteX15" fmla="*/ 2507809 w 4017909"/>
              <a:gd name="connsiteY15" fmla="*/ 6858000 h 6858000"/>
              <a:gd name="connsiteX16" fmla="*/ 2402268 w 4017909"/>
              <a:gd name="connsiteY16" fmla="*/ 6858000 h 6858000"/>
              <a:gd name="connsiteX17" fmla="*/ 2305164 w 4017909"/>
              <a:gd name="connsiteY17" fmla="*/ 6858000 h 6858000"/>
              <a:gd name="connsiteX18" fmla="*/ 2216148 w 4017909"/>
              <a:gd name="connsiteY18" fmla="*/ 6858000 h 6858000"/>
              <a:gd name="connsiteX19" fmla="*/ 2060970 w 4017909"/>
              <a:gd name="connsiteY19" fmla="*/ 6858000 h 6858000"/>
              <a:gd name="connsiteX20" fmla="*/ 1933921 w 4017909"/>
              <a:gd name="connsiteY20" fmla="*/ 6858000 h 6858000"/>
              <a:gd name="connsiteX21" fmla="*/ 1875991 w 4017909"/>
              <a:gd name="connsiteY21" fmla="*/ 6858000 h 6858000"/>
              <a:gd name="connsiteX22" fmla="*/ 1832188 w 4017909"/>
              <a:gd name="connsiteY22" fmla="*/ 6858000 h 6858000"/>
              <a:gd name="connsiteX23" fmla="*/ 1752958 w 4017909"/>
              <a:gd name="connsiteY23" fmla="*/ 6858000 h 6858000"/>
              <a:gd name="connsiteX24" fmla="*/ 1701532 w 4017909"/>
              <a:gd name="connsiteY24" fmla="*/ 6858000 h 6858000"/>
              <a:gd name="connsiteX25" fmla="*/ 1693419 w 4017909"/>
              <a:gd name="connsiteY25" fmla="*/ 6858000 h 6858000"/>
              <a:gd name="connsiteX26" fmla="*/ 1650757 w 4017909"/>
              <a:gd name="connsiteY26" fmla="*/ 6858000 h 6858000"/>
              <a:gd name="connsiteX27" fmla="*/ 1636431 w 4017909"/>
              <a:gd name="connsiteY27" fmla="*/ 6858000 h 6858000"/>
              <a:gd name="connsiteX28" fmla="*/ 1537975 w 4017909"/>
              <a:gd name="connsiteY28" fmla="*/ 6858000 h 6858000"/>
              <a:gd name="connsiteX29" fmla="*/ 1384965 w 4017909"/>
              <a:gd name="connsiteY29" fmla="*/ 6858000 h 6858000"/>
              <a:gd name="connsiteX30" fmla="*/ 1242152 w 4017909"/>
              <a:gd name="connsiteY30" fmla="*/ 6858000 h 6858000"/>
              <a:gd name="connsiteX31" fmla="*/ 1109185 w 4017909"/>
              <a:gd name="connsiteY31" fmla="*/ 6858000 h 6858000"/>
              <a:gd name="connsiteX32" fmla="*/ 985710 w 4017909"/>
              <a:gd name="connsiteY32" fmla="*/ 6858000 h 6858000"/>
              <a:gd name="connsiteX33" fmla="*/ 871378 w 4017909"/>
              <a:gd name="connsiteY33" fmla="*/ 6858000 h 6858000"/>
              <a:gd name="connsiteX34" fmla="*/ 765837 w 4017909"/>
              <a:gd name="connsiteY34" fmla="*/ 6858000 h 6858000"/>
              <a:gd name="connsiteX35" fmla="*/ 668733 w 4017909"/>
              <a:gd name="connsiteY35" fmla="*/ 6858000 h 6858000"/>
              <a:gd name="connsiteX36" fmla="*/ 579717 w 4017909"/>
              <a:gd name="connsiteY36" fmla="*/ 6858000 h 6858000"/>
              <a:gd name="connsiteX37" fmla="*/ 424539 w 4017909"/>
              <a:gd name="connsiteY37" fmla="*/ 6858000 h 6858000"/>
              <a:gd name="connsiteX38" fmla="*/ 297490 w 4017909"/>
              <a:gd name="connsiteY38" fmla="*/ 6858000 h 6858000"/>
              <a:gd name="connsiteX39" fmla="*/ 195757 w 4017909"/>
              <a:gd name="connsiteY39" fmla="*/ 6858000 h 6858000"/>
              <a:gd name="connsiteX40" fmla="*/ 116527 w 4017909"/>
              <a:gd name="connsiteY40" fmla="*/ 6858000 h 6858000"/>
              <a:gd name="connsiteX41" fmla="*/ 56988 w 4017909"/>
              <a:gd name="connsiteY41" fmla="*/ 6858000 h 6858000"/>
              <a:gd name="connsiteX42" fmla="*/ 14326 w 4017909"/>
              <a:gd name="connsiteY42" fmla="*/ 6858000 h 6858000"/>
              <a:gd name="connsiteX43" fmla="*/ 0 w 4017909"/>
              <a:gd name="connsiteY4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17909" h="6858000">
                <a:moveTo>
                  <a:pt x="0" y="0"/>
                </a:moveTo>
                <a:lnTo>
                  <a:pt x="1636431" y="0"/>
                </a:lnTo>
                <a:lnTo>
                  <a:pt x="1875991" y="0"/>
                </a:lnTo>
                <a:lnTo>
                  <a:pt x="3512422" y="0"/>
                </a:lnTo>
                <a:cubicBezTo>
                  <a:pt x="3544843" y="0"/>
                  <a:pt x="3577265" y="40481"/>
                  <a:pt x="3584634" y="92869"/>
                </a:cubicBezTo>
                <a:cubicBezTo>
                  <a:pt x="4013488" y="3336131"/>
                  <a:pt x="4013488" y="3336131"/>
                  <a:pt x="4013488" y="3336131"/>
                </a:cubicBezTo>
                <a:cubicBezTo>
                  <a:pt x="4019383" y="3386138"/>
                  <a:pt x="4019383" y="3469481"/>
                  <a:pt x="4013488" y="3521869"/>
                </a:cubicBezTo>
                <a:cubicBezTo>
                  <a:pt x="3584634" y="6765131"/>
                  <a:pt x="3584634" y="6765131"/>
                  <a:pt x="3584634" y="6765131"/>
                </a:cubicBezTo>
                <a:cubicBezTo>
                  <a:pt x="3577265" y="6815138"/>
                  <a:pt x="3544843" y="6858000"/>
                  <a:pt x="3512422" y="6858000"/>
                </a:cubicBezTo>
                <a:lnTo>
                  <a:pt x="3337964" y="6858000"/>
                </a:lnTo>
                <a:lnTo>
                  <a:pt x="3174406" y="6858000"/>
                </a:lnTo>
                <a:lnTo>
                  <a:pt x="3021396" y="6858000"/>
                </a:lnTo>
                <a:lnTo>
                  <a:pt x="2878584" y="6858000"/>
                </a:lnTo>
                <a:lnTo>
                  <a:pt x="2745616" y="6858000"/>
                </a:lnTo>
                <a:lnTo>
                  <a:pt x="2622142" y="6858000"/>
                </a:lnTo>
                <a:lnTo>
                  <a:pt x="2507809" y="6858000"/>
                </a:lnTo>
                <a:lnTo>
                  <a:pt x="2402268" y="6858000"/>
                </a:lnTo>
                <a:lnTo>
                  <a:pt x="2305164" y="6858000"/>
                </a:lnTo>
                <a:lnTo>
                  <a:pt x="2216148" y="6858000"/>
                </a:lnTo>
                <a:lnTo>
                  <a:pt x="2060970" y="6858000"/>
                </a:lnTo>
                <a:lnTo>
                  <a:pt x="1933921" y="6858000"/>
                </a:lnTo>
                <a:lnTo>
                  <a:pt x="1875991" y="6858000"/>
                </a:lnTo>
                <a:lnTo>
                  <a:pt x="1832188" y="6858000"/>
                </a:lnTo>
                <a:lnTo>
                  <a:pt x="1752958" y="6858000"/>
                </a:lnTo>
                <a:lnTo>
                  <a:pt x="1701532" y="6858000"/>
                </a:lnTo>
                <a:lnTo>
                  <a:pt x="1693419" y="6858000"/>
                </a:lnTo>
                <a:lnTo>
                  <a:pt x="1650757" y="6858000"/>
                </a:lnTo>
                <a:lnTo>
                  <a:pt x="1636431" y="6858000"/>
                </a:lnTo>
                <a:lnTo>
                  <a:pt x="1537975" y="6858000"/>
                </a:lnTo>
                <a:lnTo>
                  <a:pt x="1384965" y="6858000"/>
                </a:lnTo>
                <a:lnTo>
                  <a:pt x="1242152" y="6858000"/>
                </a:lnTo>
                <a:lnTo>
                  <a:pt x="1109185" y="6858000"/>
                </a:lnTo>
                <a:lnTo>
                  <a:pt x="985710" y="6858000"/>
                </a:lnTo>
                <a:lnTo>
                  <a:pt x="871378" y="6858000"/>
                </a:lnTo>
                <a:lnTo>
                  <a:pt x="765837" y="6858000"/>
                </a:lnTo>
                <a:lnTo>
                  <a:pt x="668733" y="6858000"/>
                </a:lnTo>
                <a:lnTo>
                  <a:pt x="579717" y="6858000"/>
                </a:lnTo>
                <a:lnTo>
                  <a:pt x="424539" y="6858000"/>
                </a:lnTo>
                <a:lnTo>
                  <a:pt x="297490" y="6858000"/>
                </a:lnTo>
                <a:lnTo>
                  <a:pt x="195757" y="6858000"/>
                </a:lnTo>
                <a:lnTo>
                  <a:pt x="116527" y="6858000"/>
                </a:lnTo>
                <a:lnTo>
                  <a:pt x="56988" y="6858000"/>
                </a:lnTo>
                <a:lnTo>
                  <a:pt x="14326" y="6858000"/>
                </a:lnTo>
                <a:lnTo>
                  <a:pt x="0" y="6858000"/>
                </a:lnTo>
                <a:close/>
              </a:path>
            </a:pathLst>
          </a:custGeom>
          <a:effectLst>
            <a:outerShdw blurRad="139700" dist="38100" algn="l" rotWithShape="0">
              <a:schemeClr val="tx1">
                <a:alpha val="50000"/>
              </a:schemeClr>
            </a:outerShdw>
          </a:effectLst>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60400" y="0"/>
            <a:ext cx="1270000" cy="6858000"/>
          </a:xfrm>
          <a:custGeom>
            <a:avLst/>
            <a:gdLst>
              <a:gd name="connsiteX0" fmla="*/ 0 w 1270000"/>
              <a:gd name="connsiteY0" fmla="*/ 0 h 6858000"/>
              <a:gd name="connsiteX1" fmla="*/ 1270000 w 1270000"/>
              <a:gd name="connsiteY1" fmla="*/ 0 h 6858000"/>
              <a:gd name="connsiteX2" fmla="*/ 1270000 w 1270000"/>
              <a:gd name="connsiteY2" fmla="*/ 6858000 h 6858000"/>
              <a:gd name="connsiteX3" fmla="*/ 0 w 1270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70000" h="6858000">
                <a:moveTo>
                  <a:pt x="0" y="0"/>
                </a:moveTo>
                <a:lnTo>
                  <a:pt x="1270000" y="0"/>
                </a:lnTo>
                <a:lnTo>
                  <a:pt x="1270000" y="6858000"/>
                </a:lnTo>
                <a:lnTo>
                  <a:pt x="0" y="6858000"/>
                </a:lnTo>
                <a:close/>
              </a:path>
            </a:pathLst>
          </a:custGeom>
        </p:spPr>
      </p:pic>
      <p:sp>
        <p:nvSpPr>
          <p:cNvPr id="13" name="圆角矩形 12"/>
          <p:cNvSpPr/>
          <p:nvPr/>
        </p:nvSpPr>
        <p:spPr>
          <a:xfrm>
            <a:off x="4463945" y="2558169"/>
            <a:ext cx="885179" cy="290596"/>
          </a:xfrm>
          <a:prstGeom prst="roundRect">
            <a:avLst>
              <a:gd name="adj" fmla="val 13179"/>
            </a:avLst>
          </a:prstGeom>
          <a:gradFill flip="none" rotWithShape="1">
            <a:gsLst>
              <a:gs pos="0">
                <a:schemeClr val="accent1"/>
              </a:gs>
              <a:gs pos="36000">
                <a:schemeClr val="accent1"/>
              </a:gs>
              <a:gs pos="100000">
                <a:schemeClr val="accent2"/>
              </a:gs>
            </a:gsLst>
            <a:lin ang="13500000" scaled="1"/>
            <a:tileRect/>
          </a:gradFill>
          <a:ln w="12700">
            <a:solidFill>
              <a:schemeClr val="accent1"/>
            </a:solidFill>
          </a:ln>
          <a:effectLst>
            <a:outerShdw blurRad="279400" dist="228600" dir="2700000" sx="80000" sy="80000" algn="tl"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265885" y="2534190"/>
            <a:ext cx="1281300" cy="338554"/>
          </a:xfrm>
          <a:prstGeom prst="rect">
            <a:avLst/>
          </a:prstGeom>
        </p:spPr>
        <p:txBody>
          <a:bodyPr wrap="square">
            <a:spAutoFit/>
          </a:bodyPr>
          <a:lstStyle/>
          <a:p>
            <a:pPr algn="ctr"/>
            <a:r>
              <a:rPr lang="en-US" altLang="zh-CN" sz="1600" dirty="0">
                <a:solidFill>
                  <a:schemeClr val="bg1"/>
                </a:solidFill>
                <a:latin typeface="华文细黑" panose="02010600040101010101" pitchFamily="2" charset="-122"/>
                <a:ea typeface="华文细黑" panose="02010600040101010101" pitchFamily="2" charset="-122"/>
              </a:rPr>
              <a:t>Adobe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15" name="文本框 14"/>
          <p:cNvSpPr txBox="1"/>
          <p:nvPr/>
        </p:nvSpPr>
        <p:spPr>
          <a:xfrm>
            <a:off x="2438622" y="2336389"/>
            <a:ext cx="1419986" cy="1200329"/>
          </a:xfrm>
          <a:prstGeom prst="rect">
            <a:avLst/>
          </a:prstGeom>
          <a:noFill/>
        </p:spPr>
        <p:txBody>
          <a:bodyPr wrap="square" rtlCol="0">
            <a:spAutoFit/>
          </a:bodyPr>
          <a:lstStyle/>
          <a:p>
            <a:pPr algn="ctr"/>
            <a:r>
              <a:rPr lang="en-US" altLang="zh-CN" sz="7200" dirty="0">
                <a:solidFill>
                  <a:schemeClr val="bg1">
                    <a:lumMod val="95000"/>
                  </a:schemeClr>
                </a:solidFill>
              </a:rPr>
              <a:t>04</a:t>
            </a:r>
            <a:endParaRPr lang="zh-CN" altLang="en-US" sz="7200" dirty="0">
              <a:solidFill>
                <a:schemeClr val="bg1">
                  <a:lumMod val="95000"/>
                </a:schemeClr>
              </a:solidFill>
            </a:endParaRPr>
          </a:p>
        </p:txBody>
      </p:sp>
      <p:cxnSp>
        <p:nvCxnSpPr>
          <p:cNvPr id="16" name="直接连接符 15"/>
          <p:cNvCxnSpPr/>
          <p:nvPr/>
        </p:nvCxnSpPr>
        <p:spPr>
          <a:xfrm>
            <a:off x="1774825" y="3429698"/>
            <a:ext cx="1838081" cy="0"/>
          </a:xfrm>
          <a:prstGeom prst="line">
            <a:avLst/>
          </a:prstGeom>
          <a:ln w="12700">
            <a:solidFill>
              <a:schemeClr val="bg1">
                <a:alpha val="78000"/>
              </a:schemeClr>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557494" y="3489332"/>
            <a:ext cx="1129724" cy="276999"/>
          </a:xfrm>
          <a:prstGeom prst="rect">
            <a:avLst/>
          </a:prstGeom>
          <a:noFill/>
        </p:spPr>
        <p:txBody>
          <a:bodyPr wrap="square" rtlCol="0">
            <a:spAutoFit/>
          </a:bodyPr>
          <a:lstStyle/>
          <a:p>
            <a:pPr algn="r"/>
            <a:r>
              <a:rPr lang="en-US" altLang="zh-CN" sz="1200" dirty="0">
                <a:solidFill>
                  <a:schemeClr val="bg1">
                    <a:alpha val="67000"/>
                  </a:schemeClr>
                </a:solidFill>
                <a:latin typeface="+mn-ea"/>
              </a:rPr>
              <a:t>PART FOUR</a:t>
            </a:r>
            <a:endParaRPr lang="zh-CN" altLang="en-US" sz="1200" dirty="0">
              <a:solidFill>
                <a:schemeClr val="bg1">
                  <a:alpha val="67000"/>
                </a:schemeClr>
              </a:solidFill>
              <a:latin typeface="+mn-ea"/>
            </a:endParaRPr>
          </a:p>
        </p:txBody>
      </p:sp>
      <p:sp>
        <p:nvSpPr>
          <p:cNvPr id="18" name="文本框 17"/>
          <p:cNvSpPr txBox="1"/>
          <p:nvPr/>
        </p:nvSpPr>
        <p:spPr>
          <a:xfrm>
            <a:off x="4354262" y="2938216"/>
            <a:ext cx="2783183" cy="461665"/>
          </a:xfrm>
          <a:prstGeom prst="rect">
            <a:avLst/>
          </a:prstGeom>
          <a:noFill/>
        </p:spPr>
        <p:txBody>
          <a:bodyPr wrap="square" rtlCol="0">
            <a:spAutoFit/>
          </a:bodyPr>
          <a:lstStyle/>
          <a:p>
            <a:r>
              <a:rPr lang="en-US" altLang="zh-CN" sz="2400" dirty="0">
                <a:solidFill>
                  <a:schemeClr val="accent1"/>
                </a:solidFill>
                <a:latin typeface="+mj-lt"/>
              </a:rPr>
              <a:t>Photoshop Cs6</a:t>
            </a:r>
          </a:p>
        </p:txBody>
      </p:sp>
      <p:sp>
        <p:nvSpPr>
          <p:cNvPr id="19" name="矩形 18"/>
          <p:cNvSpPr/>
          <p:nvPr/>
        </p:nvSpPr>
        <p:spPr>
          <a:xfrm>
            <a:off x="4354262" y="3489332"/>
            <a:ext cx="6172427" cy="535531"/>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The best preparation for tomorrow is doing your best today. Don't aim for success if you want it.</a:t>
            </a:r>
            <a:endParaRPr lang="zh-CN" altLang="en-US" sz="1200" dirty="0">
              <a:solidFill>
                <a:schemeClr val="tx1">
                  <a:lumMod val="75000"/>
                  <a:lumOff val="25000"/>
                </a:schemeClr>
              </a:solidFill>
              <a:latin typeface="+mn-ea"/>
            </a:endParaRPr>
          </a:p>
        </p:txBody>
      </p:sp>
      <p:cxnSp>
        <p:nvCxnSpPr>
          <p:cNvPr id="20" name="直接连接符 19"/>
          <p:cNvCxnSpPr/>
          <p:nvPr/>
        </p:nvCxnSpPr>
        <p:spPr>
          <a:xfrm>
            <a:off x="4444067" y="3429698"/>
            <a:ext cx="5940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987139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35" presetClass="path" presetSubtype="0" decel="40000" fill="hold" nodeType="withEffect">
                                  <p:stCondLst>
                                    <p:cond delay="0"/>
                                  </p:stCondLst>
                                  <p:childTnLst>
                                    <p:animMotion origin="layout" path="M 0.03073 1.11111E-6 L -0.15924 1.11111E-6 " pathEditMode="relative" rAng="0" ptsTypes="AA">
                                      <p:cBhvr>
                                        <p:cTn id="9" dur="750" spd="-100000" fill="hold"/>
                                        <p:tgtEl>
                                          <p:spTgt spid="11"/>
                                        </p:tgtEl>
                                        <p:attrNameLst>
                                          <p:attrName>ppt_x</p:attrName>
                                          <p:attrName>ppt_y</p:attrName>
                                        </p:attrNameLst>
                                      </p:cBhvr>
                                      <p:rCtr x="-9505" y="0"/>
                                    </p:animMotion>
                                  </p:childTnLst>
                                </p:cTn>
                              </p:par>
                              <p:par>
                                <p:cTn id="10" presetID="35" presetClass="path" presetSubtype="0" accel="40000" decel="40000" fill="hold" nodeType="withEffect">
                                  <p:stCondLst>
                                    <p:cond delay="750"/>
                                  </p:stCondLst>
                                  <p:childTnLst>
                                    <p:animMotion origin="layout" path="M 0.03073 7.40741E-7 L -6.25E-7 7.40741E-7 " pathEditMode="relative" rAng="0" ptsTypes="AA">
                                      <p:cBhvr>
                                        <p:cTn id="11" dur="750" fill="hold"/>
                                        <p:tgtEl>
                                          <p:spTgt spid="11"/>
                                        </p:tgtEl>
                                        <p:attrNameLst>
                                          <p:attrName>ppt_x</p:attrName>
                                          <p:attrName>ppt_y</p:attrName>
                                        </p:attrNameLst>
                                      </p:cBhvr>
                                      <p:rCtr x="-1536" y="0"/>
                                    </p:animMotion>
                                  </p:childTnLst>
                                </p:cTn>
                              </p:par>
                              <p:par>
                                <p:cTn id="12" presetID="10" presetClass="entr" presetSubtype="0"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par>
                                <p:cTn id="15" presetID="35" presetClass="path" presetSubtype="0" decel="40000" fill="hold" nodeType="withEffect">
                                  <p:stCondLst>
                                    <p:cond delay="0"/>
                                  </p:stCondLst>
                                  <p:childTnLst>
                                    <p:animMotion origin="layout" path="M 0.03073 1.11111E-6 L -0.15924 1.11111E-6 " pathEditMode="relative" rAng="0" ptsTypes="AA">
                                      <p:cBhvr>
                                        <p:cTn id="16" dur="750" spd="-100000" fill="hold"/>
                                        <p:tgtEl>
                                          <p:spTgt spid="12"/>
                                        </p:tgtEl>
                                        <p:attrNameLst>
                                          <p:attrName>ppt_x</p:attrName>
                                          <p:attrName>ppt_y</p:attrName>
                                        </p:attrNameLst>
                                      </p:cBhvr>
                                      <p:rCtr x="-9505" y="0"/>
                                    </p:animMotion>
                                  </p:childTnLst>
                                </p:cTn>
                              </p:par>
                              <p:par>
                                <p:cTn id="17" presetID="35" presetClass="path" presetSubtype="0" accel="40000" decel="40000" fill="hold" nodeType="withEffect">
                                  <p:stCondLst>
                                    <p:cond delay="750"/>
                                  </p:stCondLst>
                                  <p:childTnLst>
                                    <p:animMotion origin="layout" path="M 0.03073 7.40741E-7 L -6.25E-7 7.40741E-7 " pathEditMode="relative" rAng="0" ptsTypes="AA">
                                      <p:cBhvr>
                                        <p:cTn id="18" dur="750" fill="hold"/>
                                        <p:tgtEl>
                                          <p:spTgt spid="12"/>
                                        </p:tgtEl>
                                        <p:attrNameLst>
                                          <p:attrName>ppt_x</p:attrName>
                                          <p:attrName>ppt_y</p:attrName>
                                        </p:attrNameLst>
                                      </p:cBhvr>
                                      <p:rCtr x="-1536" y="0"/>
                                    </p:animMotion>
                                  </p:childTnLst>
                                </p:cTn>
                              </p:par>
                              <p:par>
                                <p:cTn id="19" presetID="22" presetClass="entr" presetSubtype="8"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1500"/>
                                        <p:tgtEl>
                                          <p:spTgt spid="16"/>
                                        </p:tgtEl>
                                      </p:cBhvr>
                                    </p:animEffect>
                                  </p:childTnLst>
                                </p:cTn>
                              </p:par>
                              <p:par>
                                <p:cTn id="22" presetID="35" presetClass="path" presetSubtype="0" decel="40000" fill="hold" nodeType="withEffect">
                                  <p:stCondLst>
                                    <p:cond delay="0"/>
                                  </p:stCondLst>
                                  <p:childTnLst>
                                    <p:animMotion origin="layout" path="M 0.03073 1.11111E-6 L -0.15924 1.11111E-6 " pathEditMode="relative" rAng="0" ptsTypes="AA">
                                      <p:cBhvr>
                                        <p:cTn id="23" dur="750" spd="-100000" fill="hold"/>
                                        <p:tgtEl>
                                          <p:spTgt spid="16"/>
                                        </p:tgtEl>
                                        <p:attrNameLst>
                                          <p:attrName>ppt_x</p:attrName>
                                          <p:attrName>ppt_y</p:attrName>
                                        </p:attrNameLst>
                                      </p:cBhvr>
                                      <p:rCtr x="-9505" y="0"/>
                                    </p:animMotion>
                                  </p:childTnLst>
                                </p:cTn>
                              </p:par>
                              <p:par>
                                <p:cTn id="24" presetID="35" presetClass="path" presetSubtype="0" accel="40000" decel="40000" fill="hold" nodeType="withEffect">
                                  <p:stCondLst>
                                    <p:cond delay="750"/>
                                  </p:stCondLst>
                                  <p:childTnLst>
                                    <p:animMotion origin="layout" path="M 0.03073 7.40741E-7 L -6.25E-7 7.40741E-7 " pathEditMode="relative" rAng="0" ptsTypes="AA">
                                      <p:cBhvr>
                                        <p:cTn id="25" dur="750" fill="hold"/>
                                        <p:tgtEl>
                                          <p:spTgt spid="16"/>
                                        </p:tgtEl>
                                        <p:attrNameLst>
                                          <p:attrName>ppt_x</p:attrName>
                                          <p:attrName>ppt_y</p:attrName>
                                        </p:attrNameLst>
                                      </p:cBhvr>
                                      <p:rCtr x="-1536" y="0"/>
                                    </p:animMotion>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35" presetClass="path" presetSubtype="0" decel="40000" fill="hold" grpId="1" nodeType="withEffect">
                                  <p:stCondLst>
                                    <p:cond delay="0"/>
                                  </p:stCondLst>
                                  <p:childTnLst>
                                    <p:animMotion origin="layout" path="M 0.03073 -7.40741E-7 L -0.15924 -7.40741E-7 " pathEditMode="relative" rAng="0" ptsTypes="AA">
                                      <p:cBhvr>
                                        <p:cTn id="30" dur="750" spd="-100000" fill="hold"/>
                                        <p:tgtEl>
                                          <p:spTgt spid="15"/>
                                        </p:tgtEl>
                                        <p:attrNameLst>
                                          <p:attrName>ppt_x</p:attrName>
                                          <p:attrName>ppt_y</p:attrName>
                                        </p:attrNameLst>
                                      </p:cBhvr>
                                      <p:rCtr x="-9505" y="0"/>
                                    </p:animMotion>
                                  </p:childTnLst>
                                </p:cTn>
                              </p:par>
                              <p:par>
                                <p:cTn id="31" presetID="35" presetClass="path" presetSubtype="0" accel="40000" decel="40000" fill="hold" grpId="2" nodeType="withEffect">
                                  <p:stCondLst>
                                    <p:cond delay="750"/>
                                  </p:stCondLst>
                                  <p:childTnLst>
                                    <p:animMotion origin="layout" path="M 0.03073 -7.40741E-7 L -3.125E-6 -7.40741E-7 " pathEditMode="relative" rAng="0" ptsTypes="AA">
                                      <p:cBhvr>
                                        <p:cTn id="32" dur="750" fill="hold"/>
                                        <p:tgtEl>
                                          <p:spTgt spid="15"/>
                                        </p:tgtEl>
                                        <p:attrNameLst>
                                          <p:attrName>ppt_x</p:attrName>
                                          <p:attrName>ppt_y</p:attrName>
                                        </p:attrNameLst>
                                      </p:cBhvr>
                                      <p:rCtr x="-1536" y="0"/>
                                    </p:animMotion>
                                  </p:childTnLst>
                                </p:cTn>
                              </p:par>
                              <p:par>
                                <p:cTn id="33" presetID="10" presetClass="entr" presetSubtype="0" fill="hold" grpId="0" nodeType="withEffect">
                                  <p:stCondLst>
                                    <p:cond delay="75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35" presetClass="path" presetSubtype="0" accel="40000" decel="40000" fill="hold" grpId="1" nodeType="withEffect">
                                  <p:stCondLst>
                                    <p:cond delay="750"/>
                                  </p:stCondLst>
                                  <p:childTnLst>
                                    <p:animMotion origin="layout" path="M 0.03073 7.40741E-7 L -6.25E-7 7.40741E-7 " pathEditMode="relative" rAng="0" ptsTypes="AA">
                                      <p:cBhvr>
                                        <p:cTn id="37" dur="750" fill="hold"/>
                                        <p:tgtEl>
                                          <p:spTgt spid="17"/>
                                        </p:tgtEl>
                                        <p:attrNameLst>
                                          <p:attrName>ppt_x</p:attrName>
                                          <p:attrName>ppt_y</p:attrName>
                                        </p:attrNameLst>
                                      </p:cBhvr>
                                      <p:rCtr x="-1536" y="0"/>
                                    </p:animMotion>
                                  </p:childTnLst>
                                </p:cTn>
                              </p:par>
                              <p:par>
                                <p:cTn id="38" presetID="22" presetClass="entr" presetSubtype="8" fill="hold" grpId="0" nodeType="withEffect">
                                  <p:stCondLst>
                                    <p:cond delay="125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750"/>
                                        <p:tgtEl>
                                          <p:spTgt spid="18"/>
                                        </p:tgtEl>
                                      </p:cBhvr>
                                    </p:animEffect>
                                  </p:childTnLst>
                                </p:cTn>
                              </p:par>
                              <p:par>
                                <p:cTn id="41" presetID="22" presetClass="entr" presetSubtype="8" fill="hold" nodeType="withEffect">
                                  <p:stCondLst>
                                    <p:cond delay="125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1250"/>
                                        <p:tgtEl>
                                          <p:spTgt spid="20"/>
                                        </p:tgtEl>
                                      </p:cBhvr>
                                    </p:animEffect>
                                  </p:childTnLst>
                                </p:cTn>
                              </p:par>
                              <p:par>
                                <p:cTn id="44" presetID="22" presetClass="entr" presetSubtype="8" fill="hold" grpId="0" nodeType="withEffect">
                                  <p:stCondLst>
                                    <p:cond delay="125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1250"/>
                                        <p:tgtEl>
                                          <p:spTgt spid="19"/>
                                        </p:tgtEl>
                                      </p:cBhvr>
                                    </p:animEffect>
                                  </p:childTnLst>
                                </p:cTn>
                              </p:par>
                              <p:par>
                                <p:cTn id="47" presetID="53" presetClass="entr" presetSubtype="16" fill="hold" nodeType="withEffect">
                                  <p:stCondLst>
                                    <p:cond delay="1250"/>
                                  </p:stCondLst>
                                  <p:childTnLst>
                                    <p:set>
                                      <p:cBhvr>
                                        <p:cTn id="48" dur="1" fill="hold">
                                          <p:stCondLst>
                                            <p:cond delay="0"/>
                                          </p:stCondLst>
                                        </p:cTn>
                                        <p:tgtEl>
                                          <p:spTgt spid="14">
                                            <p:txEl>
                                              <p:pRg st="0" end="0"/>
                                            </p:txEl>
                                          </p:spTgt>
                                        </p:tgtEl>
                                        <p:attrNameLst>
                                          <p:attrName>style.visibility</p:attrName>
                                        </p:attrNameLst>
                                      </p:cBhvr>
                                      <p:to>
                                        <p:strVal val="visible"/>
                                      </p:to>
                                    </p:set>
                                    <p:anim calcmode="lin" valueType="num">
                                      <p:cBhvr>
                                        <p:cTn id="49" dur="750" fill="hold"/>
                                        <p:tgtEl>
                                          <p:spTgt spid="14">
                                            <p:txEl>
                                              <p:pRg st="0" end="0"/>
                                            </p:txEl>
                                          </p:spTgt>
                                        </p:tgtEl>
                                        <p:attrNameLst>
                                          <p:attrName>ppt_w</p:attrName>
                                        </p:attrNameLst>
                                      </p:cBhvr>
                                      <p:tavLst>
                                        <p:tav tm="0">
                                          <p:val>
                                            <p:fltVal val="0"/>
                                          </p:val>
                                        </p:tav>
                                        <p:tav tm="100000">
                                          <p:val>
                                            <p:strVal val="#ppt_w"/>
                                          </p:val>
                                        </p:tav>
                                      </p:tavLst>
                                    </p:anim>
                                    <p:anim calcmode="lin" valueType="num">
                                      <p:cBhvr>
                                        <p:cTn id="50" dur="75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51" dur="750"/>
                                        <p:tgtEl>
                                          <p:spTgt spid="14">
                                            <p:txEl>
                                              <p:pRg st="0" end="0"/>
                                            </p:txEl>
                                          </p:spTgt>
                                        </p:tgtEl>
                                      </p:cBhvr>
                                    </p:animEffect>
                                  </p:childTnLst>
                                </p:cTn>
                              </p:par>
                              <p:par>
                                <p:cTn id="52" presetID="53" presetClass="entr" presetSubtype="16" fill="hold" grpId="0" nodeType="withEffect">
                                  <p:stCondLst>
                                    <p:cond delay="1250"/>
                                  </p:stCondLst>
                                  <p:childTnLst>
                                    <p:set>
                                      <p:cBhvr>
                                        <p:cTn id="53" dur="1" fill="hold">
                                          <p:stCondLst>
                                            <p:cond delay="0"/>
                                          </p:stCondLst>
                                        </p:cTn>
                                        <p:tgtEl>
                                          <p:spTgt spid="13"/>
                                        </p:tgtEl>
                                        <p:attrNameLst>
                                          <p:attrName>style.visibility</p:attrName>
                                        </p:attrNameLst>
                                      </p:cBhvr>
                                      <p:to>
                                        <p:strVal val="visible"/>
                                      </p:to>
                                    </p:set>
                                    <p:anim calcmode="lin" valueType="num">
                                      <p:cBhvr>
                                        <p:cTn id="54" dur="750" fill="hold"/>
                                        <p:tgtEl>
                                          <p:spTgt spid="13"/>
                                        </p:tgtEl>
                                        <p:attrNameLst>
                                          <p:attrName>ppt_w</p:attrName>
                                        </p:attrNameLst>
                                      </p:cBhvr>
                                      <p:tavLst>
                                        <p:tav tm="0">
                                          <p:val>
                                            <p:fltVal val="0"/>
                                          </p:val>
                                        </p:tav>
                                        <p:tav tm="100000">
                                          <p:val>
                                            <p:strVal val="#ppt_w"/>
                                          </p:val>
                                        </p:tav>
                                      </p:tavLst>
                                    </p:anim>
                                    <p:anim calcmode="lin" valueType="num">
                                      <p:cBhvr>
                                        <p:cTn id="55" dur="750" fill="hold"/>
                                        <p:tgtEl>
                                          <p:spTgt spid="13"/>
                                        </p:tgtEl>
                                        <p:attrNameLst>
                                          <p:attrName>ppt_h</p:attrName>
                                        </p:attrNameLst>
                                      </p:cBhvr>
                                      <p:tavLst>
                                        <p:tav tm="0">
                                          <p:val>
                                            <p:fltVal val="0"/>
                                          </p:val>
                                        </p:tav>
                                        <p:tav tm="100000">
                                          <p:val>
                                            <p:strVal val="#ppt_h"/>
                                          </p:val>
                                        </p:tav>
                                      </p:tavLst>
                                    </p:anim>
                                    <p:animEffect transition="in" filter="fade">
                                      <p:cBhvr>
                                        <p:cTn id="56"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5" grpId="2"/>
      <p:bldP spid="17" grpId="0"/>
      <p:bldP spid="17" grpId="1"/>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图片 5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3831336"/>
            <a:ext cx="12192000" cy="3026665"/>
          </a:xfrm>
          <a:custGeom>
            <a:avLst/>
            <a:gdLst>
              <a:gd name="connsiteX0" fmla="*/ 0 w 12192000"/>
              <a:gd name="connsiteY0" fmla="*/ 0 h 2809461"/>
              <a:gd name="connsiteX1" fmla="*/ 22842 w 12192000"/>
              <a:gd name="connsiteY1" fmla="*/ 1844 h 2809461"/>
              <a:gd name="connsiteX2" fmla="*/ 6096000 w 12192000"/>
              <a:gd name="connsiteY2" fmla="*/ 142441 h 2809461"/>
              <a:gd name="connsiteX3" fmla="*/ 12169159 w 12192000"/>
              <a:gd name="connsiteY3" fmla="*/ 1844 h 2809461"/>
              <a:gd name="connsiteX4" fmla="*/ 12192000 w 12192000"/>
              <a:gd name="connsiteY4" fmla="*/ 0 h 2809461"/>
              <a:gd name="connsiteX5" fmla="*/ 12192000 w 12192000"/>
              <a:gd name="connsiteY5" fmla="*/ 2809461 h 2809461"/>
              <a:gd name="connsiteX6" fmla="*/ 0 w 12192000"/>
              <a:gd name="connsiteY6" fmla="*/ 2809461 h 2809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09461">
                <a:moveTo>
                  <a:pt x="0" y="0"/>
                </a:moveTo>
                <a:lnTo>
                  <a:pt x="22842" y="1844"/>
                </a:lnTo>
                <a:cubicBezTo>
                  <a:pt x="1192429" y="85590"/>
                  <a:pt x="3473529" y="142441"/>
                  <a:pt x="6096000" y="142441"/>
                </a:cubicBezTo>
                <a:cubicBezTo>
                  <a:pt x="8718471" y="142441"/>
                  <a:pt x="10999571" y="85590"/>
                  <a:pt x="12169159" y="1844"/>
                </a:cubicBezTo>
                <a:lnTo>
                  <a:pt x="12192000" y="0"/>
                </a:lnTo>
                <a:lnTo>
                  <a:pt x="12192000" y="2809461"/>
                </a:lnTo>
                <a:lnTo>
                  <a:pt x="0" y="2809461"/>
                </a:lnTo>
                <a:close/>
              </a:path>
            </a:pathLst>
          </a:custGeom>
          <a:effectLst>
            <a:outerShdw blurRad="139700" dist="38100" dir="16200000" rotWithShape="0">
              <a:schemeClr val="tx1">
                <a:alpha val="30000"/>
              </a:schemeClr>
            </a:outerShdw>
          </a:effectLst>
        </p:spPr>
      </p:pic>
      <p:graphicFrame>
        <p:nvGraphicFramePr>
          <p:cNvPr id="8" name="图表 7"/>
          <p:cNvGraphicFramePr/>
          <p:nvPr>
            <p:extLst>
              <p:ext uri="{D42A27DB-BD31-4B8C-83A1-F6EECF244321}">
                <p14:modId xmlns:p14="http://schemas.microsoft.com/office/powerpoint/2010/main" val="1422969110"/>
              </p:ext>
            </p:extLst>
          </p:nvPr>
        </p:nvGraphicFramePr>
        <p:xfrm>
          <a:off x="2360814" y="1390569"/>
          <a:ext cx="3536268" cy="2510418"/>
        </p:xfrm>
        <a:graphic>
          <a:graphicData uri="http://schemas.openxmlformats.org/drawingml/2006/chart">
            <c:chart xmlns:c="http://schemas.openxmlformats.org/drawingml/2006/chart" xmlns:r="http://schemas.openxmlformats.org/officeDocument/2006/relationships" r:id="rId4"/>
          </a:graphicData>
        </a:graphic>
      </p:graphicFrame>
      <p:sp>
        <p:nvSpPr>
          <p:cNvPr id="20" name="任意多边形 19"/>
          <p:cNvSpPr/>
          <p:nvPr/>
        </p:nvSpPr>
        <p:spPr>
          <a:xfrm>
            <a:off x="4596299" y="1788489"/>
            <a:ext cx="5120640" cy="466344"/>
          </a:xfrm>
          <a:custGeom>
            <a:avLst/>
            <a:gdLst>
              <a:gd name="connsiteX0" fmla="*/ 0 w 5120640"/>
              <a:gd name="connsiteY0" fmla="*/ 466344 h 466344"/>
              <a:gd name="connsiteX1" fmla="*/ 146304 w 5120640"/>
              <a:gd name="connsiteY1" fmla="*/ 0 h 466344"/>
              <a:gd name="connsiteX2" fmla="*/ 5120640 w 5120640"/>
              <a:gd name="connsiteY2" fmla="*/ 0 h 466344"/>
            </a:gdLst>
            <a:ahLst/>
            <a:cxnLst>
              <a:cxn ang="0">
                <a:pos x="connsiteX0" y="connsiteY0"/>
              </a:cxn>
              <a:cxn ang="0">
                <a:pos x="connsiteX1" y="connsiteY1"/>
              </a:cxn>
              <a:cxn ang="0">
                <a:pos x="connsiteX2" y="connsiteY2"/>
              </a:cxn>
            </a:cxnLst>
            <a:rect l="l" t="t" r="r" b="b"/>
            <a:pathLst>
              <a:path w="5120640" h="466344">
                <a:moveTo>
                  <a:pt x="0" y="466344"/>
                </a:moveTo>
                <a:lnTo>
                  <a:pt x="146304" y="0"/>
                </a:lnTo>
                <a:lnTo>
                  <a:pt x="5120640" y="0"/>
                </a:lnTo>
              </a:path>
            </a:pathLst>
          </a:cu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4529447" y="2193702"/>
            <a:ext cx="122261" cy="122261"/>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139700" dir="270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324011" y="1922236"/>
            <a:ext cx="2600738" cy="338554"/>
          </a:xfrm>
          <a:prstGeom prst="rect">
            <a:avLst/>
          </a:prstGeom>
          <a:noFill/>
        </p:spPr>
        <p:txBody>
          <a:bodyPr wrap="square" rtlCol="0">
            <a:spAutoFit/>
          </a:bodyPr>
          <a:lstStyle/>
          <a:p>
            <a:r>
              <a:rPr lang="en-US" altLang="zh-CN" sz="1600" dirty="0">
                <a:solidFill>
                  <a:schemeClr val="bg1"/>
                </a:solidFill>
                <a:latin typeface="+mj-lt"/>
              </a:rPr>
              <a:t>Photoshop Cs6</a:t>
            </a:r>
          </a:p>
        </p:txBody>
      </p:sp>
      <p:sp>
        <p:nvSpPr>
          <p:cNvPr id="23" name="矩形 22"/>
          <p:cNvSpPr/>
          <p:nvPr/>
        </p:nvSpPr>
        <p:spPr>
          <a:xfrm>
            <a:off x="5324011" y="2233358"/>
            <a:ext cx="4507175"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a:t>
            </a:r>
          </a:p>
        </p:txBody>
      </p:sp>
      <p:grpSp>
        <p:nvGrpSpPr>
          <p:cNvPr id="27" name="组合 26"/>
          <p:cNvGrpSpPr/>
          <p:nvPr/>
        </p:nvGrpSpPr>
        <p:grpSpPr>
          <a:xfrm>
            <a:off x="311115" y="4876617"/>
            <a:ext cx="488149" cy="568564"/>
            <a:chOff x="1646599" y="3293974"/>
            <a:chExt cx="912795" cy="1063165"/>
          </a:xfrm>
        </p:grpSpPr>
        <p:sp>
          <p:nvSpPr>
            <p:cNvPr id="28" name="任意多边形 27"/>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317500" dir="2700000" algn="tl" rotWithShape="0">
                <a:schemeClr val="bg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33" name="Freeform 71"/>
          <p:cNvSpPr>
            <a:spLocks noEditPoints="1"/>
          </p:cNvSpPr>
          <p:nvPr/>
        </p:nvSpPr>
        <p:spPr bwMode="auto">
          <a:xfrm>
            <a:off x="483166" y="5053923"/>
            <a:ext cx="144046" cy="213951"/>
          </a:xfrm>
          <a:custGeom>
            <a:avLst/>
            <a:gdLst>
              <a:gd name="T0" fmla="*/ 43 w 86"/>
              <a:gd name="T1" fmla="*/ 0 h 128"/>
              <a:gd name="T2" fmla="*/ 43 w 86"/>
              <a:gd name="T3" fmla="*/ 0 h 128"/>
              <a:gd name="T4" fmla="*/ 43 w 86"/>
              <a:gd name="T5" fmla="*/ 0 h 128"/>
              <a:gd name="T6" fmla="*/ 0 w 86"/>
              <a:gd name="T7" fmla="*/ 48 h 128"/>
              <a:gd name="T8" fmla="*/ 43 w 86"/>
              <a:gd name="T9" fmla="*/ 128 h 128"/>
              <a:gd name="T10" fmla="*/ 86 w 86"/>
              <a:gd name="T11" fmla="*/ 48 h 128"/>
              <a:gd name="T12" fmla="*/ 43 w 86"/>
              <a:gd name="T13" fmla="*/ 0 h 128"/>
              <a:gd name="T14" fmla="*/ 43 w 86"/>
              <a:gd name="T15" fmla="*/ 67 h 128"/>
              <a:gd name="T16" fmla="*/ 23 w 86"/>
              <a:gd name="T17" fmla="*/ 48 h 128"/>
              <a:gd name="T18" fmla="*/ 43 w 86"/>
              <a:gd name="T19" fmla="*/ 28 h 128"/>
              <a:gd name="T20" fmla="*/ 63 w 86"/>
              <a:gd name="T21" fmla="*/ 48 h 128"/>
              <a:gd name="T22" fmla="*/ 43 w 86"/>
              <a:gd name="T23" fmla="*/ 6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128">
                <a:moveTo>
                  <a:pt x="43" y="0"/>
                </a:moveTo>
                <a:cubicBezTo>
                  <a:pt x="43" y="0"/>
                  <a:pt x="43" y="0"/>
                  <a:pt x="43" y="0"/>
                </a:cubicBezTo>
                <a:cubicBezTo>
                  <a:pt x="43" y="0"/>
                  <a:pt x="43" y="0"/>
                  <a:pt x="43" y="0"/>
                </a:cubicBezTo>
                <a:cubicBezTo>
                  <a:pt x="19" y="0"/>
                  <a:pt x="0" y="21"/>
                  <a:pt x="0" y="48"/>
                </a:cubicBezTo>
                <a:cubicBezTo>
                  <a:pt x="0" y="81"/>
                  <a:pt x="43" y="128"/>
                  <a:pt x="43" y="128"/>
                </a:cubicBezTo>
                <a:cubicBezTo>
                  <a:pt x="43" y="128"/>
                  <a:pt x="86" y="81"/>
                  <a:pt x="86" y="48"/>
                </a:cubicBezTo>
                <a:cubicBezTo>
                  <a:pt x="86" y="21"/>
                  <a:pt x="67" y="0"/>
                  <a:pt x="43" y="0"/>
                </a:cubicBezTo>
                <a:close/>
                <a:moveTo>
                  <a:pt x="43" y="67"/>
                </a:moveTo>
                <a:cubicBezTo>
                  <a:pt x="32" y="67"/>
                  <a:pt x="23" y="58"/>
                  <a:pt x="23" y="48"/>
                </a:cubicBezTo>
                <a:cubicBezTo>
                  <a:pt x="23" y="37"/>
                  <a:pt x="32" y="28"/>
                  <a:pt x="43" y="28"/>
                </a:cubicBezTo>
                <a:cubicBezTo>
                  <a:pt x="54" y="28"/>
                  <a:pt x="63" y="37"/>
                  <a:pt x="63" y="48"/>
                </a:cubicBezTo>
                <a:cubicBezTo>
                  <a:pt x="63" y="58"/>
                  <a:pt x="54" y="67"/>
                  <a:pt x="43" y="6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0" name="组合 29"/>
          <p:cNvGrpSpPr/>
          <p:nvPr/>
        </p:nvGrpSpPr>
        <p:grpSpPr>
          <a:xfrm>
            <a:off x="8218658" y="4880693"/>
            <a:ext cx="488149" cy="568564"/>
            <a:chOff x="1646599" y="3293974"/>
            <a:chExt cx="912795" cy="1063165"/>
          </a:xfrm>
        </p:grpSpPr>
        <p:sp>
          <p:nvSpPr>
            <p:cNvPr id="31" name="任意多边形 30"/>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317500" dir="2700000" algn="tl" rotWithShape="0">
                <a:schemeClr val="bg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34" name="Freeform 12"/>
          <p:cNvSpPr>
            <a:spLocks noEditPoints="1"/>
          </p:cNvSpPr>
          <p:nvPr/>
        </p:nvSpPr>
        <p:spPr bwMode="auto">
          <a:xfrm>
            <a:off x="8364482" y="5097530"/>
            <a:ext cx="196501" cy="134890"/>
          </a:xfrm>
          <a:custGeom>
            <a:avLst/>
            <a:gdLst>
              <a:gd name="T0" fmla="*/ 118 w 128"/>
              <a:gd name="T1" fmla="*/ 0 h 88"/>
              <a:gd name="T2" fmla="*/ 10 w 128"/>
              <a:gd name="T3" fmla="*/ 0 h 88"/>
              <a:gd name="T4" fmla="*/ 0 w 128"/>
              <a:gd name="T5" fmla="*/ 10 h 88"/>
              <a:gd name="T6" fmla="*/ 0 w 128"/>
              <a:gd name="T7" fmla="*/ 78 h 88"/>
              <a:gd name="T8" fmla="*/ 10 w 128"/>
              <a:gd name="T9" fmla="*/ 88 h 88"/>
              <a:gd name="T10" fmla="*/ 118 w 128"/>
              <a:gd name="T11" fmla="*/ 88 h 88"/>
              <a:gd name="T12" fmla="*/ 128 w 128"/>
              <a:gd name="T13" fmla="*/ 78 h 88"/>
              <a:gd name="T14" fmla="*/ 128 w 128"/>
              <a:gd name="T15" fmla="*/ 10 h 88"/>
              <a:gd name="T16" fmla="*/ 118 w 128"/>
              <a:gd name="T17" fmla="*/ 0 h 88"/>
              <a:gd name="T18" fmla="*/ 118 w 128"/>
              <a:gd name="T19" fmla="*/ 10 h 88"/>
              <a:gd name="T20" fmla="*/ 118 w 128"/>
              <a:gd name="T21" fmla="*/ 19 h 88"/>
              <a:gd name="T22" fmla="*/ 10 w 128"/>
              <a:gd name="T23" fmla="*/ 19 h 88"/>
              <a:gd name="T24" fmla="*/ 10 w 128"/>
              <a:gd name="T25" fmla="*/ 10 h 88"/>
              <a:gd name="T26" fmla="*/ 118 w 128"/>
              <a:gd name="T27" fmla="*/ 10 h 88"/>
              <a:gd name="T28" fmla="*/ 10 w 128"/>
              <a:gd name="T29" fmla="*/ 78 h 88"/>
              <a:gd name="T30" fmla="*/ 10 w 128"/>
              <a:gd name="T31" fmla="*/ 39 h 88"/>
              <a:gd name="T32" fmla="*/ 118 w 128"/>
              <a:gd name="T33" fmla="*/ 39 h 88"/>
              <a:gd name="T34" fmla="*/ 118 w 128"/>
              <a:gd name="T35" fmla="*/ 78 h 88"/>
              <a:gd name="T36" fmla="*/ 10 w 128"/>
              <a:gd name="T37"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88">
                <a:moveTo>
                  <a:pt x="118" y="0"/>
                </a:moveTo>
                <a:cubicBezTo>
                  <a:pt x="10" y="0"/>
                  <a:pt x="10" y="0"/>
                  <a:pt x="10" y="0"/>
                </a:cubicBezTo>
                <a:cubicBezTo>
                  <a:pt x="4" y="0"/>
                  <a:pt x="0" y="4"/>
                  <a:pt x="0" y="10"/>
                </a:cubicBezTo>
                <a:cubicBezTo>
                  <a:pt x="0" y="78"/>
                  <a:pt x="0" y="78"/>
                  <a:pt x="0" y="78"/>
                </a:cubicBezTo>
                <a:cubicBezTo>
                  <a:pt x="0" y="84"/>
                  <a:pt x="4" y="88"/>
                  <a:pt x="10" y="88"/>
                </a:cubicBezTo>
                <a:cubicBezTo>
                  <a:pt x="118" y="88"/>
                  <a:pt x="118" y="88"/>
                  <a:pt x="118" y="88"/>
                </a:cubicBezTo>
                <a:cubicBezTo>
                  <a:pt x="124" y="88"/>
                  <a:pt x="128" y="84"/>
                  <a:pt x="128" y="78"/>
                </a:cubicBezTo>
                <a:cubicBezTo>
                  <a:pt x="128" y="10"/>
                  <a:pt x="128" y="10"/>
                  <a:pt x="128" y="10"/>
                </a:cubicBezTo>
                <a:cubicBezTo>
                  <a:pt x="128" y="4"/>
                  <a:pt x="124" y="0"/>
                  <a:pt x="118" y="0"/>
                </a:cubicBezTo>
                <a:close/>
                <a:moveTo>
                  <a:pt x="118" y="10"/>
                </a:moveTo>
                <a:cubicBezTo>
                  <a:pt x="118" y="19"/>
                  <a:pt x="118" y="19"/>
                  <a:pt x="118" y="19"/>
                </a:cubicBezTo>
                <a:cubicBezTo>
                  <a:pt x="10" y="19"/>
                  <a:pt x="10" y="19"/>
                  <a:pt x="10" y="19"/>
                </a:cubicBezTo>
                <a:cubicBezTo>
                  <a:pt x="10" y="10"/>
                  <a:pt x="10" y="10"/>
                  <a:pt x="10" y="10"/>
                </a:cubicBezTo>
                <a:lnTo>
                  <a:pt x="118" y="10"/>
                </a:lnTo>
                <a:close/>
                <a:moveTo>
                  <a:pt x="10" y="78"/>
                </a:moveTo>
                <a:cubicBezTo>
                  <a:pt x="10" y="39"/>
                  <a:pt x="10" y="39"/>
                  <a:pt x="10" y="39"/>
                </a:cubicBezTo>
                <a:cubicBezTo>
                  <a:pt x="118" y="39"/>
                  <a:pt x="118" y="39"/>
                  <a:pt x="118" y="39"/>
                </a:cubicBezTo>
                <a:cubicBezTo>
                  <a:pt x="118" y="78"/>
                  <a:pt x="118" y="78"/>
                  <a:pt x="118" y="78"/>
                </a:cubicBezTo>
                <a:lnTo>
                  <a:pt x="10" y="78"/>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grpSp>
        <p:nvGrpSpPr>
          <p:cNvPr id="42" name="组合 41"/>
          <p:cNvGrpSpPr/>
          <p:nvPr/>
        </p:nvGrpSpPr>
        <p:grpSpPr>
          <a:xfrm>
            <a:off x="4211426" y="4837001"/>
            <a:ext cx="522161" cy="608179"/>
            <a:chOff x="1646599" y="3293974"/>
            <a:chExt cx="912795" cy="1063165"/>
          </a:xfrm>
        </p:grpSpPr>
        <p:sp>
          <p:nvSpPr>
            <p:cNvPr id="43" name="任意多边形 42"/>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13500000" scaled="1"/>
              <a:tileRect/>
            </a:gradFill>
            <a:ln w="19050">
              <a:solidFill>
                <a:schemeClr val="accent1"/>
              </a:solidFill>
            </a:ln>
            <a:effectLst>
              <a:outerShdw blurRad="419100" dist="317500" dir="2700000" algn="tl" rotWithShape="0">
                <a:schemeClr val="bg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1">
                  <a:lumMod val="20000"/>
                  <a:lumOff val="80000"/>
                </a:schemeClr>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45" name="Freeform 143"/>
          <p:cNvSpPr>
            <a:spLocks noEditPoints="1"/>
          </p:cNvSpPr>
          <p:nvPr/>
        </p:nvSpPr>
        <p:spPr bwMode="auto">
          <a:xfrm>
            <a:off x="4367411" y="5068946"/>
            <a:ext cx="210192" cy="144289"/>
          </a:xfrm>
          <a:custGeom>
            <a:avLst/>
            <a:gdLst>
              <a:gd name="T0" fmla="*/ 108 w 128"/>
              <a:gd name="T1" fmla="*/ 26 h 88"/>
              <a:gd name="T2" fmla="*/ 75 w 128"/>
              <a:gd name="T3" fmla="*/ 0 h 88"/>
              <a:gd name="T4" fmla="*/ 46 w 128"/>
              <a:gd name="T5" fmla="*/ 15 h 88"/>
              <a:gd name="T6" fmla="*/ 34 w 128"/>
              <a:gd name="T7" fmla="*/ 11 h 88"/>
              <a:gd name="T8" fmla="*/ 15 w 128"/>
              <a:gd name="T9" fmla="*/ 30 h 88"/>
              <a:gd name="T10" fmla="*/ 16 w 128"/>
              <a:gd name="T11" fmla="*/ 35 h 88"/>
              <a:gd name="T12" fmla="*/ 0 w 128"/>
              <a:gd name="T13" fmla="*/ 61 h 88"/>
              <a:gd name="T14" fmla="*/ 27 w 128"/>
              <a:gd name="T15" fmla="*/ 88 h 88"/>
              <a:gd name="T16" fmla="*/ 96 w 128"/>
              <a:gd name="T17" fmla="*/ 88 h 88"/>
              <a:gd name="T18" fmla="*/ 128 w 128"/>
              <a:gd name="T19" fmla="*/ 56 h 88"/>
              <a:gd name="T20" fmla="*/ 108 w 128"/>
              <a:gd name="T21" fmla="*/ 26 h 88"/>
              <a:gd name="T22" fmla="*/ 59 w 128"/>
              <a:gd name="T23" fmla="*/ 68 h 88"/>
              <a:gd name="T24" fmla="*/ 51 w 128"/>
              <a:gd name="T25" fmla="*/ 61 h 88"/>
              <a:gd name="T26" fmla="*/ 51 w 128"/>
              <a:gd name="T27" fmla="*/ 61 h 88"/>
              <a:gd name="T28" fmla="*/ 41 w 128"/>
              <a:gd name="T29" fmla="*/ 50 h 88"/>
              <a:gd name="T30" fmla="*/ 48 w 128"/>
              <a:gd name="T31" fmla="*/ 43 h 88"/>
              <a:gd name="T32" fmla="*/ 59 w 128"/>
              <a:gd name="T33" fmla="*/ 53 h 88"/>
              <a:gd name="T34" fmla="*/ 80 w 128"/>
              <a:gd name="T35" fmla="*/ 32 h 88"/>
              <a:gd name="T36" fmla="*/ 87 w 128"/>
              <a:gd name="T37" fmla="*/ 39 h 88"/>
              <a:gd name="T38" fmla="*/ 59 w 128"/>
              <a:gd name="T39" fmla="*/ 6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88">
                <a:moveTo>
                  <a:pt x="108" y="26"/>
                </a:moveTo>
                <a:cubicBezTo>
                  <a:pt x="104" y="11"/>
                  <a:pt x="91" y="0"/>
                  <a:pt x="75" y="0"/>
                </a:cubicBezTo>
                <a:cubicBezTo>
                  <a:pt x="63" y="0"/>
                  <a:pt x="52" y="6"/>
                  <a:pt x="46" y="15"/>
                </a:cubicBezTo>
                <a:cubicBezTo>
                  <a:pt x="43" y="13"/>
                  <a:pt x="38" y="11"/>
                  <a:pt x="34" y="11"/>
                </a:cubicBezTo>
                <a:cubicBezTo>
                  <a:pt x="24" y="11"/>
                  <a:pt x="15" y="20"/>
                  <a:pt x="15" y="30"/>
                </a:cubicBezTo>
                <a:cubicBezTo>
                  <a:pt x="15" y="32"/>
                  <a:pt x="16" y="34"/>
                  <a:pt x="16" y="35"/>
                </a:cubicBezTo>
                <a:cubicBezTo>
                  <a:pt x="7" y="40"/>
                  <a:pt x="0" y="49"/>
                  <a:pt x="0" y="61"/>
                </a:cubicBezTo>
                <a:cubicBezTo>
                  <a:pt x="0" y="76"/>
                  <a:pt x="12" y="88"/>
                  <a:pt x="27" y="88"/>
                </a:cubicBezTo>
                <a:cubicBezTo>
                  <a:pt x="96" y="88"/>
                  <a:pt x="96" y="88"/>
                  <a:pt x="96" y="88"/>
                </a:cubicBezTo>
                <a:cubicBezTo>
                  <a:pt x="114" y="88"/>
                  <a:pt x="128" y="74"/>
                  <a:pt x="128" y="56"/>
                </a:cubicBezTo>
                <a:cubicBezTo>
                  <a:pt x="128" y="42"/>
                  <a:pt x="120" y="30"/>
                  <a:pt x="108" y="26"/>
                </a:cubicBezTo>
                <a:close/>
                <a:moveTo>
                  <a:pt x="59" y="68"/>
                </a:moveTo>
                <a:cubicBezTo>
                  <a:pt x="51" y="61"/>
                  <a:pt x="51" y="61"/>
                  <a:pt x="51" y="61"/>
                </a:cubicBezTo>
                <a:cubicBezTo>
                  <a:pt x="51" y="61"/>
                  <a:pt x="51" y="61"/>
                  <a:pt x="51" y="61"/>
                </a:cubicBezTo>
                <a:cubicBezTo>
                  <a:pt x="41" y="50"/>
                  <a:pt x="41" y="50"/>
                  <a:pt x="41" y="50"/>
                </a:cubicBezTo>
                <a:cubicBezTo>
                  <a:pt x="48" y="43"/>
                  <a:pt x="48" y="43"/>
                  <a:pt x="48" y="43"/>
                </a:cubicBezTo>
                <a:cubicBezTo>
                  <a:pt x="59" y="53"/>
                  <a:pt x="59" y="53"/>
                  <a:pt x="59" y="53"/>
                </a:cubicBezTo>
                <a:cubicBezTo>
                  <a:pt x="80" y="32"/>
                  <a:pt x="80" y="32"/>
                  <a:pt x="80" y="32"/>
                </a:cubicBezTo>
                <a:cubicBezTo>
                  <a:pt x="87" y="39"/>
                  <a:pt x="87" y="39"/>
                  <a:pt x="87" y="39"/>
                </a:cubicBezTo>
                <a:lnTo>
                  <a:pt x="59"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47" name="文本框 46"/>
          <p:cNvSpPr txBox="1"/>
          <p:nvPr/>
        </p:nvSpPr>
        <p:spPr>
          <a:xfrm>
            <a:off x="867791" y="5043958"/>
            <a:ext cx="2600738" cy="338554"/>
          </a:xfrm>
          <a:prstGeom prst="rect">
            <a:avLst/>
          </a:prstGeom>
          <a:noFill/>
        </p:spPr>
        <p:txBody>
          <a:bodyPr wrap="square" rtlCol="0">
            <a:spAutoFit/>
          </a:bodyPr>
          <a:lstStyle/>
          <a:p>
            <a:r>
              <a:rPr lang="en-US" altLang="zh-CN" sz="1600" dirty="0">
                <a:solidFill>
                  <a:schemeClr val="accent1"/>
                </a:solidFill>
                <a:latin typeface="+mj-lt"/>
              </a:rPr>
              <a:t>Windows 10</a:t>
            </a:r>
          </a:p>
        </p:txBody>
      </p:sp>
      <p:sp>
        <p:nvSpPr>
          <p:cNvPr id="48" name="矩形 47"/>
          <p:cNvSpPr/>
          <p:nvPr/>
        </p:nvSpPr>
        <p:spPr>
          <a:xfrm>
            <a:off x="867791" y="5350877"/>
            <a:ext cx="3284069" cy="757130"/>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Experience as your and sol reference to your , an prudence as your brother and hope as your sentry. </a:t>
            </a:r>
          </a:p>
        </p:txBody>
      </p:sp>
      <p:sp>
        <p:nvSpPr>
          <p:cNvPr id="51" name="文本框 50"/>
          <p:cNvSpPr txBox="1"/>
          <p:nvPr/>
        </p:nvSpPr>
        <p:spPr>
          <a:xfrm>
            <a:off x="4854086" y="5043958"/>
            <a:ext cx="2600738" cy="338554"/>
          </a:xfrm>
          <a:prstGeom prst="rect">
            <a:avLst/>
          </a:prstGeom>
          <a:noFill/>
        </p:spPr>
        <p:txBody>
          <a:bodyPr wrap="square" rtlCol="0">
            <a:spAutoFit/>
          </a:bodyPr>
          <a:lstStyle/>
          <a:p>
            <a:r>
              <a:rPr lang="en-US" altLang="zh-CN" sz="1600" dirty="0">
                <a:solidFill>
                  <a:schemeClr val="accent1"/>
                </a:solidFill>
                <a:latin typeface="+mj-lt"/>
              </a:rPr>
              <a:t>Power Point 2013</a:t>
            </a:r>
          </a:p>
        </p:txBody>
      </p:sp>
      <p:sp>
        <p:nvSpPr>
          <p:cNvPr id="52" name="矩形 51"/>
          <p:cNvSpPr/>
          <p:nvPr/>
        </p:nvSpPr>
        <p:spPr>
          <a:xfrm>
            <a:off x="4854086" y="5350877"/>
            <a:ext cx="3284069" cy="757130"/>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Experience as your and sol reference to your , an prudence as your brother and hope as your sentry. </a:t>
            </a:r>
          </a:p>
        </p:txBody>
      </p:sp>
      <p:sp>
        <p:nvSpPr>
          <p:cNvPr id="54" name="文本框 53"/>
          <p:cNvSpPr txBox="1"/>
          <p:nvPr/>
        </p:nvSpPr>
        <p:spPr>
          <a:xfrm>
            <a:off x="8834779" y="5043958"/>
            <a:ext cx="2600738" cy="338554"/>
          </a:xfrm>
          <a:prstGeom prst="rect">
            <a:avLst/>
          </a:prstGeom>
          <a:noFill/>
        </p:spPr>
        <p:txBody>
          <a:bodyPr wrap="square" rtlCol="0">
            <a:spAutoFit/>
          </a:bodyPr>
          <a:lstStyle/>
          <a:p>
            <a:r>
              <a:rPr lang="en-US" altLang="zh-CN" sz="1600" dirty="0">
                <a:solidFill>
                  <a:schemeClr val="accent1"/>
                </a:solidFill>
                <a:latin typeface="+mj-lt"/>
              </a:rPr>
              <a:t>Adobe Illustrator</a:t>
            </a:r>
          </a:p>
        </p:txBody>
      </p:sp>
      <p:sp>
        <p:nvSpPr>
          <p:cNvPr id="55" name="矩形 54"/>
          <p:cNvSpPr/>
          <p:nvPr/>
        </p:nvSpPr>
        <p:spPr>
          <a:xfrm>
            <a:off x="8834779" y="5350877"/>
            <a:ext cx="3284069" cy="757130"/>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Experience as your and sol reference to your , an prudence as your brother and hope as your sentry. </a:t>
            </a:r>
          </a:p>
        </p:txBody>
      </p:sp>
      <p:sp>
        <p:nvSpPr>
          <p:cNvPr id="37" name="文本框 36"/>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38" name="矩形 37"/>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39" name="圆角矩形 38"/>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354695" y="335239"/>
            <a:ext cx="662362" cy="584775"/>
          </a:xfrm>
          <a:prstGeom prst="rect">
            <a:avLst/>
          </a:prstGeom>
        </p:spPr>
        <p:txBody>
          <a:bodyPr wrap="none">
            <a:spAutoFit/>
          </a:bodyPr>
          <a:lstStyle/>
          <a:p>
            <a:pPr algn="ctr"/>
            <a:r>
              <a:rPr lang="en-US" altLang="zh-CN" sz="3200" dirty="0">
                <a:solidFill>
                  <a:schemeClr val="accent2"/>
                </a:solidFill>
              </a:rPr>
              <a:t>01</a:t>
            </a:r>
            <a:endParaRPr lang="zh-CN" altLang="en-US" sz="3200" dirty="0">
              <a:solidFill>
                <a:schemeClr val="accent2"/>
              </a:solidFill>
            </a:endParaRPr>
          </a:p>
        </p:txBody>
      </p:sp>
    </p:spTree>
    <p:extLst>
      <p:ext uri="{BB962C8B-B14F-4D97-AF65-F5344CB8AC3E}">
        <p14:creationId xmlns:p14="http://schemas.microsoft.com/office/powerpoint/2010/main" val="238183690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1000"/>
                                        <p:tgtEl>
                                          <p:spTgt spid="3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wipe(left)">
                                      <p:cBhvr>
                                        <p:cTn id="10" dur="10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39"/>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39"/>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64" presetClass="path" presetSubtype="0" accel="30000" decel="30000" fill="hold" grpId="1" nodeType="withEffect">
                                  <p:stCondLst>
                                    <p:cond delay="750"/>
                                  </p:stCondLst>
                                  <p:childTnLst>
                                    <p:animMotion origin="layout" path="M 5E-6 0.03843 L 5E-6 -2.22222E-6 " pathEditMode="relative" rAng="0" ptsTypes="AA">
                                      <p:cBhvr>
                                        <p:cTn id="22" dur="750" fill="hold"/>
                                        <p:tgtEl>
                                          <p:spTgt spid="40"/>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750"/>
                                        <p:tgtEl>
                                          <p:spTgt spid="8"/>
                                        </p:tgtEl>
                                      </p:cBhvr>
                                    </p:animEffect>
                                  </p:childTnLst>
                                </p:cTn>
                              </p:par>
                              <p:par>
                                <p:cTn id="26" presetID="63" presetClass="path" presetSubtype="0" decel="50000" fill="hold" grpId="1" nodeType="withEffect">
                                  <p:stCondLst>
                                    <p:cond delay="0"/>
                                  </p:stCondLst>
                                  <p:childTnLst>
                                    <p:animMotion origin="layout" path="M 0.01523 -4.44444E-6 L -0.10885 -4.44444E-6 " pathEditMode="relative" rAng="0" ptsTypes="AA">
                                      <p:cBhvr>
                                        <p:cTn id="27" dur="750" spd="-100000" fill="hold"/>
                                        <p:tgtEl>
                                          <p:spTgt spid="8"/>
                                        </p:tgtEl>
                                        <p:attrNameLst>
                                          <p:attrName>ppt_x</p:attrName>
                                          <p:attrName>ppt_y</p:attrName>
                                        </p:attrNameLst>
                                      </p:cBhvr>
                                      <p:rCtr x="-6211" y="0"/>
                                    </p:animMotion>
                                  </p:childTnLst>
                                </p:cTn>
                              </p:par>
                              <p:par>
                                <p:cTn id="28" presetID="35" presetClass="path" presetSubtype="0" accel="50000" decel="50000" fill="hold" grpId="2" nodeType="withEffect">
                                  <p:stCondLst>
                                    <p:cond delay="750"/>
                                  </p:stCondLst>
                                  <p:childTnLst>
                                    <p:animMotion origin="layout" path="M 0.01602 -4.44444E-6 L 4.16667E-7 -4.44444E-6 " pathEditMode="relative" rAng="0" ptsTypes="AA">
                                      <p:cBhvr>
                                        <p:cTn id="29" dur="750" fill="hold"/>
                                        <p:tgtEl>
                                          <p:spTgt spid="8"/>
                                        </p:tgtEl>
                                        <p:attrNameLst>
                                          <p:attrName>ppt_x</p:attrName>
                                          <p:attrName>ppt_y</p:attrName>
                                        </p:attrNameLst>
                                      </p:cBhvr>
                                      <p:rCtr x="-807" y="0"/>
                                    </p:animMotion>
                                  </p:childTnLst>
                                </p:cTn>
                              </p:par>
                              <p:par>
                                <p:cTn id="30" presetID="53" presetClass="entr" presetSubtype="16" fill="hold" grpId="0" nodeType="withEffect">
                                  <p:stCondLst>
                                    <p:cond delay="1250"/>
                                  </p:stCondLst>
                                  <p:childTnLst>
                                    <p:set>
                                      <p:cBhvr>
                                        <p:cTn id="31" dur="1" fill="hold">
                                          <p:stCondLst>
                                            <p:cond delay="0"/>
                                          </p:stCondLst>
                                        </p:cTn>
                                        <p:tgtEl>
                                          <p:spTgt spid="21"/>
                                        </p:tgtEl>
                                        <p:attrNameLst>
                                          <p:attrName>style.visibility</p:attrName>
                                        </p:attrNameLst>
                                      </p:cBhvr>
                                      <p:to>
                                        <p:strVal val="visible"/>
                                      </p:to>
                                    </p:set>
                                    <p:anim calcmode="lin" valueType="num">
                                      <p:cBhvr>
                                        <p:cTn id="32" dur="750" fill="hold"/>
                                        <p:tgtEl>
                                          <p:spTgt spid="21"/>
                                        </p:tgtEl>
                                        <p:attrNameLst>
                                          <p:attrName>ppt_w</p:attrName>
                                        </p:attrNameLst>
                                      </p:cBhvr>
                                      <p:tavLst>
                                        <p:tav tm="0">
                                          <p:val>
                                            <p:fltVal val="0"/>
                                          </p:val>
                                        </p:tav>
                                        <p:tav tm="100000">
                                          <p:val>
                                            <p:strVal val="#ppt_w"/>
                                          </p:val>
                                        </p:tav>
                                      </p:tavLst>
                                    </p:anim>
                                    <p:anim calcmode="lin" valueType="num">
                                      <p:cBhvr>
                                        <p:cTn id="33" dur="750" fill="hold"/>
                                        <p:tgtEl>
                                          <p:spTgt spid="21"/>
                                        </p:tgtEl>
                                        <p:attrNameLst>
                                          <p:attrName>ppt_h</p:attrName>
                                        </p:attrNameLst>
                                      </p:cBhvr>
                                      <p:tavLst>
                                        <p:tav tm="0">
                                          <p:val>
                                            <p:fltVal val="0"/>
                                          </p:val>
                                        </p:tav>
                                        <p:tav tm="100000">
                                          <p:val>
                                            <p:strVal val="#ppt_h"/>
                                          </p:val>
                                        </p:tav>
                                      </p:tavLst>
                                    </p:anim>
                                    <p:animEffect transition="in" filter="fade">
                                      <p:cBhvr>
                                        <p:cTn id="34" dur="750"/>
                                        <p:tgtEl>
                                          <p:spTgt spid="21"/>
                                        </p:tgtEl>
                                      </p:cBhvr>
                                    </p:animEffect>
                                  </p:childTnLst>
                                </p:cTn>
                              </p:par>
                              <p:par>
                                <p:cTn id="35" presetID="22" presetClass="entr" presetSubtype="8" fill="hold" grpId="0" nodeType="withEffect">
                                  <p:stCondLst>
                                    <p:cond delay="175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750"/>
                                        <p:tgtEl>
                                          <p:spTgt spid="20"/>
                                        </p:tgtEl>
                                      </p:cBhvr>
                                    </p:animEffect>
                                  </p:childTnLst>
                                </p:cTn>
                              </p:par>
                              <p:par>
                                <p:cTn id="38" presetID="22" presetClass="entr" presetSubtype="8" fill="hold" grpId="0" nodeType="withEffect">
                                  <p:stCondLst>
                                    <p:cond delay="175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750"/>
                                        <p:tgtEl>
                                          <p:spTgt spid="22"/>
                                        </p:tgtEl>
                                      </p:cBhvr>
                                    </p:animEffect>
                                  </p:childTnLst>
                                </p:cTn>
                              </p:par>
                              <p:par>
                                <p:cTn id="41" presetID="22" presetClass="entr" presetSubtype="8" fill="hold" grpId="0" nodeType="withEffect">
                                  <p:stCondLst>
                                    <p:cond delay="175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750"/>
                                        <p:tgtEl>
                                          <p:spTgt spid="23"/>
                                        </p:tgtEl>
                                      </p:cBhvr>
                                    </p:animEffect>
                                  </p:childTnLst>
                                </p:cTn>
                              </p:par>
                              <p:par>
                                <p:cTn id="44" presetID="10" presetClass="entr" presetSubtype="0" fill="hold" nodeType="withEffect">
                                  <p:stCondLst>
                                    <p:cond delay="225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750"/>
                                        <p:tgtEl>
                                          <p:spTgt spid="27"/>
                                        </p:tgtEl>
                                      </p:cBhvr>
                                    </p:animEffect>
                                  </p:childTnLst>
                                </p:cTn>
                              </p:par>
                              <p:par>
                                <p:cTn id="47" presetID="63" presetClass="path" presetSubtype="0" decel="50000" fill="hold" nodeType="withEffect">
                                  <p:stCondLst>
                                    <p:cond delay="2250"/>
                                  </p:stCondLst>
                                  <p:childTnLst>
                                    <p:animMotion origin="layout" path="M 0.01523 -4.44444E-6 L -0.10885 -4.44444E-6 " pathEditMode="relative" rAng="0" ptsTypes="AA">
                                      <p:cBhvr>
                                        <p:cTn id="48" dur="750" spd="-100000" fill="hold"/>
                                        <p:tgtEl>
                                          <p:spTgt spid="27"/>
                                        </p:tgtEl>
                                        <p:attrNameLst>
                                          <p:attrName>ppt_x</p:attrName>
                                          <p:attrName>ppt_y</p:attrName>
                                        </p:attrNameLst>
                                      </p:cBhvr>
                                      <p:rCtr x="-6211" y="0"/>
                                    </p:animMotion>
                                  </p:childTnLst>
                                </p:cTn>
                              </p:par>
                              <p:par>
                                <p:cTn id="49" presetID="35" presetClass="path" presetSubtype="0" accel="50000" decel="50000" fill="hold" nodeType="withEffect">
                                  <p:stCondLst>
                                    <p:cond delay="3000"/>
                                  </p:stCondLst>
                                  <p:childTnLst>
                                    <p:animMotion origin="layout" path="M 0.01602 -4.44444E-6 L 4.16667E-7 -4.44444E-6 " pathEditMode="relative" rAng="0" ptsTypes="AA">
                                      <p:cBhvr>
                                        <p:cTn id="50" dur="750" fill="hold"/>
                                        <p:tgtEl>
                                          <p:spTgt spid="27"/>
                                        </p:tgtEl>
                                        <p:attrNameLst>
                                          <p:attrName>ppt_x</p:attrName>
                                          <p:attrName>ppt_y</p:attrName>
                                        </p:attrNameLst>
                                      </p:cBhvr>
                                      <p:rCtr x="-807" y="0"/>
                                    </p:animMotion>
                                  </p:childTnLst>
                                </p:cTn>
                              </p:par>
                              <p:par>
                                <p:cTn id="51" presetID="10" presetClass="entr" presetSubtype="0" fill="hold" nodeType="withEffect">
                                  <p:stCondLst>
                                    <p:cond delay="225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750"/>
                                        <p:tgtEl>
                                          <p:spTgt spid="30"/>
                                        </p:tgtEl>
                                      </p:cBhvr>
                                    </p:animEffect>
                                  </p:childTnLst>
                                </p:cTn>
                              </p:par>
                              <p:par>
                                <p:cTn id="54" presetID="63" presetClass="path" presetSubtype="0" decel="50000" fill="hold" nodeType="withEffect">
                                  <p:stCondLst>
                                    <p:cond delay="2250"/>
                                  </p:stCondLst>
                                  <p:childTnLst>
                                    <p:animMotion origin="layout" path="M -0.01563 3.7037E-6 L 0.1108 3.7037E-6 " pathEditMode="relative" rAng="0" ptsTypes="AA">
                                      <p:cBhvr>
                                        <p:cTn id="55" dur="750" spd="-100000" fill="hold"/>
                                        <p:tgtEl>
                                          <p:spTgt spid="30"/>
                                        </p:tgtEl>
                                        <p:attrNameLst>
                                          <p:attrName>ppt_x</p:attrName>
                                          <p:attrName>ppt_y</p:attrName>
                                        </p:attrNameLst>
                                      </p:cBhvr>
                                      <p:rCtr x="6315" y="0"/>
                                    </p:animMotion>
                                  </p:childTnLst>
                                </p:cTn>
                              </p:par>
                              <p:par>
                                <p:cTn id="56" presetID="35" presetClass="path" presetSubtype="0" accel="50000" decel="50000" fill="hold" nodeType="withEffect">
                                  <p:stCondLst>
                                    <p:cond delay="3000"/>
                                  </p:stCondLst>
                                  <p:childTnLst>
                                    <p:animMotion origin="layout" path="M -0.01563 3.7037E-6 L 2.5E-6 3.7037E-6 " pathEditMode="relative" rAng="0" ptsTypes="AA">
                                      <p:cBhvr>
                                        <p:cTn id="57" dur="750" fill="hold"/>
                                        <p:tgtEl>
                                          <p:spTgt spid="30"/>
                                        </p:tgtEl>
                                        <p:attrNameLst>
                                          <p:attrName>ppt_x</p:attrName>
                                          <p:attrName>ppt_y</p:attrName>
                                        </p:attrNameLst>
                                      </p:cBhvr>
                                      <p:rCtr x="781" y="0"/>
                                    </p:animMotion>
                                  </p:childTnLst>
                                </p:cTn>
                              </p:par>
                              <p:par>
                                <p:cTn id="58" presetID="10" presetClass="entr" presetSubtype="0" fill="hold" nodeType="withEffect">
                                  <p:stCondLst>
                                    <p:cond delay="2250"/>
                                  </p:stCondLst>
                                  <p:childTnLst>
                                    <p:set>
                                      <p:cBhvr>
                                        <p:cTn id="59" dur="1" fill="hold">
                                          <p:stCondLst>
                                            <p:cond delay="0"/>
                                          </p:stCondLst>
                                        </p:cTn>
                                        <p:tgtEl>
                                          <p:spTgt spid="42"/>
                                        </p:tgtEl>
                                        <p:attrNameLst>
                                          <p:attrName>style.visibility</p:attrName>
                                        </p:attrNameLst>
                                      </p:cBhvr>
                                      <p:to>
                                        <p:strVal val="visible"/>
                                      </p:to>
                                    </p:set>
                                    <p:animEffect transition="in" filter="fade">
                                      <p:cBhvr>
                                        <p:cTn id="60" dur="500"/>
                                        <p:tgtEl>
                                          <p:spTgt spid="42"/>
                                        </p:tgtEl>
                                      </p:cBhvr>
                                    </p:animEffect>
                                  </p:childTnLst>
                                </p:cTn>
                              </p:par>
                              <p:par>
                                <p:cTn id="61" presetID="42" presetClass="path" presetSubtype="0" decel="30000" fill="hold" nodeType="withEffect">
                                  <p:stCondLst>
                                    <p:cond delay="2250"/>
                                  </p:stCondLst>
                                  <p:childTnLst>
                                    <p:animMotion origin="layout" path="M 8.33333E-7 -0.03981 L 8.33333E-7 0.14815 " pathEditMode="relative" rAng="0" ptsTypes="AA">
                                      <p:cBhvr>
                                        <p:cTn id="62" dur="750" spd="-100000" fill="hold"/>
                                        <p:tgtEl>
                                          <p:spTgt spid="42"/>
                                        </p:tgtEl>
                                        <p:attrNameLst>
                                          <p:attrName>ppt_x</p:attrName>
                                          <p:attrName>ppt_y</p:attrName>
                                        </p:attrNameLst>
                                      </p:cBhvr>
                                      <p:rCtr x="0" y="9398"/>
                                    </p:animMotion>
                                  </p:childTnLst>
                                </p:cTn>
                              </p:par>
                              <p:par>
                                <p:cTn id="63" presetID="42" presetClass="path" presetSubtype="0" accel="30000" decel="30000" fill="hold" nodeType="withEffect">
                                  <p:stCondLst>
                                    <p:cond delay="3000"/>
                                  </p:stCondLst>
                                  <p:childTnLst>
                                    <p:animMotion origin="layout" path="M 8.33333E-7 -0.03981 L 8.33333E-7 -4.44444E-6 " pathEditMode="relative" rAng="0" ptsTypes="AA">
                                      <p:cBhvr>
                                        <p:cTn id="64" dur="750" fill="hold"/>
                                        <p:tgtEl>
                                          <p:spTgt spid="42"/>
                                        </p:tgtEl>
                                        <p:attrNameLst>
                                          <p:attrName>ppt_x</p:attrName>
                                          <p:attrName>ppt_y</p:attrName>
                                        </p:attrNameLst>
                                      </p:cBhvr>
                                      <p:rCtr x="0" y="1991"/>
                                    </p:animMotion>
                                  </p:childTnLst>
                                </p:cTn>
                              </p:par>
                              <p:par>
                                <p:cTn id="65" presetID="53" presetClass="entr" presetSubtype="16" fill="hold" grpId="0" nodeType="withEffect">
                                  <p:stCondLst>
                                    <p:cond delay="3500"/>
                                  </p:stCondLst>
                                  <p:childTnLst>
                                    <p:set>
                                      <p:cBhvr>
                                        <p:cTn id="66" dur="1" fill="hold">
                                          <p:stCondLst>
                                            <p:cond delay="0"/>
                                          </p:stCondLst>
                                        </p:cTn>
                                        <p:tgtEl>
                                          <p:spTgt spid="33"/>
                                        </p:tgtEl>
                                        <p:attrNameLst>
                                          <p:attrName>style.visibility</p:attrName>
                                        </p:attrNameLst>
                                      </p:cBhvr>
                                      <p:to>
                                        <p:strVal val="visible"/>
                                      </p:to>
                                    </p:set>
                                    <p:anim calcmode="lin" valueType="num">
                                      <p:cBhvr>
                                        <p:cTn id="67" dur="750" fill="hold"/>
                                        <p:tgtEl>
                                          <p:spTgt spid="33"/>
                                        </p:tgtEl>
                                        <p:attrNameLst>
                                          <p:attrName>ppt_w</p:attrName>
                                        </p:attrNameLst>
                                      </p:cBhvr>
                                      <p:tavLst>
                                        <p:tav tm="0">
                                          <p:val>
                                            <p:fltVal val="0"/>
                                          </p:val>
                                        </p:tav>
                                        <p:tav tm="100000">
                                          <p:val>
                                            <p:strVal val="#ppt_w"/>
                                          </p:val>
                                        </p:tav>
                                      </p:tavLst>
                                    </p:anim>
                                    <p:anim calcmode="lin" valueType="num">
                                      <p:cBhvr>
                                        <p:cTn id="68" dur="750" fill="hold"/>
                                        <p:tgtEl>
                                          <p:spTgt spid="33"/>
                                        </p:tgtEl>
                                        <p:attrNameLst>
                                          <p:attrName>ppt_h</p:attrName>
                                        </p:attrNameLst>
                                      </p:cBhvr>
                                      <p:tavLst>
                                        <p:tav tm="0">
                                          <p:val>
                                            <p:fltVal val="0"/>
                                          </p:val>
                                        </p:tav>
                                        <p:tav tm="100000">
                                          <p:val>
                                            <p:strVal val="#ppt_h"/>
                                          </p:val>
                                        </p:tav>
                                      </p:tavLst>
                                    </p:anim>
                                    <p:animEffect transition="in" filter="fade">
                                      <p:cBhvr>
                                        <p:cTn id="69" dur="750"/>
                                        <p:tgtEl>
                                          <p:spTgt spid="33"/>
                                        </p:tgtEl>
                                      </p:cBhvr>
                                    </p:animEffect>
                                  </p:childTnLst>
                                </p:cTn>
                              </p:par>
                              <p:par>
                                <p:cTn id="70" presetID="53" presetClass="entr" presetSubtype="16" fill="hold" grpId="0" nodeType="withEffect">
                                  <p:stCondLst>
                                    <p:cond delay="3500"/>
                                  </p:stCondLst>
                                  <p:childTnLst>
                                    <p:set>
                                      <p:cBhvr>
                                        <p:cTn id="71" dur="1" fill="hold">
                                          <p:stCondLst>
                                            <p:cond delay="0"/>
                                          </p:stCondLst>
                                        </p:cTn>
                                        <p:tgtEl>
                                          <p:spTgt spid="45"/>
                                        </p:tgtEl>
                                        <p:attrNameLst>
                                          <p:attrName>style.visibility</p:attrName>
                                        </p:attrNameLst>
                                      </p:cBhvr>
                                      <p:to>
                                        <p:strVal val="visible"/>
                                      </p:to>
                                    </p:set>
                                    <p:anim calcmode="lin" valueType="num">
                                      <p:cBhvr>
                                        <p:cTn id="72" dur="750" fill="hold"/>
                                        <p:tgtEl>
                                          <p:spTgt spid="45"/>
                                        </p:tgtEl>
                                        <p:attrNameLst>
                                          <p:attrName>ppt_w</p:attrName>
                                        </p:attrNameLst>
                                      </p:cBhvr>
                                      <p:tavLst>
                                        <p:tav tm="0">
                                          <p:val>
                                            <p:fltVal val="0"/>
                                          </p:val>
                                        </p:tav>
                                        <p:tav tm="100000">
                                          <p:val>
                                            <p:strVal val="#ppt_w"/>
                                          </p:val>
                                        </p:tav>
                                      </p:tavLst>
                                    </p:anim>
                                    <p:anim calcmode="lin" valueType="num">
                                      <p:cBhvr>
                                        <p:cTn id="73" dur="750" fill="hold"/>
                                        <p:tgtEl>
                                          <p:spTgt spid="45"/>
                                        </p:tgtEl>
                                        <p:attrNameLst>
                                          <p:attrName>ppt_h</p:attrName>
                                        </p:attrNameLst>
                                      </p:cBhvr>
                                      <p:tavLst>
                                        <p:tav tm="0">
                                          <p:val>
                                            <p:fltVal val="0"/>
                                          </p:val>
                                        </p:tav>
                                        <p:tav tm="100000">
                                          <p:val>
                                            <p:strVal val="#ppt_h"/>
                                          </p:val>
                                        </p:tav>
                                      </p:tavLst>
                                    </p:anim>
                                    <p:animEffect transition="in" filter="fade">
                                      <p:cBhvr>
                                        <p:cTn id="74" dur="750"/>
                                        <p:tgtEl>
                                          <p:spTgt spid="45"/>
                                        </p:tgtEl>
                                      </p:cBhvr>
                                    </p:animEffect>
                                  </p:childTnLst>
                                </p:cTn>
                              </p:par>
                              <p:par>
                                <p:cTn id="75" presetID="53" presetClass="entr" presetSubtype="16" fill="hold" grpId="0" nodeType="withEffect">
                                  <p:stCondLst>
                                    <p:cond delay="3500"/>
                                  </p:stCondLst>
                                  <p:childTnLst>
                                    <p:set>
                                      <p:cBhvr>
                                        <p:cTn id="76" dur="1" fill="hold">
                                          <p:stCondLst>
                                            <p:cond delay="0"/>
                                          </p:stCondLst>
                                        </p:cTn>
                                        <p:tgtEl>
                                          <p:spTgt spid="34"/>
                                        </p:tgtEl>
                                        <p:attrNameLst>
                                          <p:attrName>style.visibility</p:attrName>
                                        </p:attrNameLst>
                                      </p:cBhvr>
                                      <p:to>
                                        <p:strVal val="visible"/>
                                      </p:to>
                                    </p:set>
                                    <p:anim calcmode="lin" valueType="num">
                                      <p:cBhvr>
                                        <p:cTn id="77" dur="750" fill="hold"/>
                                        <p:tgtEl>
                                          <p:spTgt spid="34"/>
                                        </p:tgtEl>
                                        <p:attrNameLst>
                                          <p:attrName>ppt_w</p:attrName>
                                        </p:attrNameLst>
                                      </p:cBhvr>
                                      <p:tavLst>
                                        <p:tav tm="0">
                                          <p:val>
                                            <p:fltVal val="0"/>
                                          </p:val>
                                        </p:tav>
                                        <p:tav tm="100000">
                                          <p:val>
                                            <p:strVal val="#ppt_w"/>
                                          </p:val>
                                        </p:tav>
                                      </p:tavLst>
                                    </p:anim>
                                    <p:anim calcmode="lin" valueType="num">
                                      <p:cBhvr>
                                        <p:cTn id="78" dur="750" fill="hold"/>
                                        <p:tgtEl>
                                          <p:spTgt spid="34"/>
                                        </p:tgtEl>
                                        <p:attrNameLst>
                                          <p:attrName>ppt_h</p:attrName>
                                        </p:attrNameLst>
                                      </p:cBhvr>
                                      <p:tavLst>
                                        <p:tav tm="0">
                                          <p:val>
                                            <p:fltVal val="0"/>
                                          </p:val>
                                        </p:tav>
                                        <p:tav tm="100000">
                                          <p:val>
                                            <p:strVal val="#ppt_h"/>
                                          </p:val>
                                        </p:tav>
                                      </p:tavLst>
                                    </p:anim>
                                    <p:animEffect transition="in" filter="fade">
                                      <p:cBhvr>
                                        <p:cTn id="79" dur="750"/>
                                        <p:tgtEl>
                                          <p:spTgt spid="34"/>
                                        </p:tgtEl>
                                      </p:cBhvr>
                                    </p:animEffect>
                                  </p:childTnLst>
                                </p:cTn>
                              </p:par>
                              <p:par>
                                <p:cTn id="80" presetID="22" presetClass="entr" presetSubtype="8" fill="hold" grpId="0" nodeType="withEffect">
                                  <p:stCondLst>
                                    <p:cond delay="3500"/>
                                  </p:stCondLst>
                                  <p:childTnLst>
                                    <p:set>
                                      <p:cBhvr>
                                        <p:cTn id="81" dur="1" fill="hold">
                                          <p:stCondLst>
                                            <p:cond delay="0"/>
                                          </p:stCondLst>
                                        </p:cTn>
                                        <p:tgtEl>
                                          <p:spTgt spid="55"/>
                                        </p:tgtEl>
                                        <p:attrNameLst>
                                          <p:attrName>style.visibility</p:attrName>
                                        </p:attrNameLst>
                                      </p:cBhvr>
                                      <p:to>
                                        <p:strVal val="visible"/>
                                      </p:to>
                                    </p:set>
                                    <p:animEffect transition="in" filter="wipe(left)">
                                      <p:cBhvr>
                                        <p:cTn id="82" dur="750"/>
                                        <p:tgtEl>
                                          <p:spTgt spid="55"/>
                                        </p:tgtEl>
                                      </p:cBhvr>
                                    </p:animEffect>
                                  </p:childTnLst>
                                </p:cTn>
                              </p:par>
                              <p:par>
                                <p:cTn id="83" presetID="22" presetClass="entr" presetSubtype="8" fill="hold" grpId="0" nodeType="withEffect">
                                  <p:stCondLst>
                                    <p:cond delay="3500"/>
                                  </p:stCondLst>
                                  <p:childTnLst>
                                    <p:set>
                                      <p:cBhvr>
                                        <p:cTn id="84" dur="1" fill="hold">
                                          <p:stCondLst>
                                            <p:cond delay="0"/>
                                          </p:stCondLst>
                                        </p:cTn>
                                        <p:tgtEl>
                                          <p:spTgt spid="48"/>
                                        </p:tgtEl>
                                        <p:attrNameLst>
                                          <p:attrName>style.visibility</p:attrName>
                                        </p:attrNameLst>
                                      </p:cBhvr>
                                      <p:to>
                                        <p:strVal val="visible"/>
                                      </p:to>
                                    </p:set>
                                    <p:animEffect transition="in" filter="wipe(left)">
                                      <p:cBhvr>
                                        <p:cTn id="85" dur="750"/>
                                        <p:tgtEl>
                                          <p:spTgt spid="48"/>
                                        </p:tgtEl>
                                      </p:cBhvr>
                                    </p:animEffect>
                                  </p:childTnLst>
                                </p:cTn>
                              </p:par>
                              <p:par>
                                <p:cTn id="86" presetID="22" presetClass="entr" presetSubtype="8" fill="hold" grpId="0" nodeType="withEffect">
                                  <p:stCondLst>
                                    <p:cond delay="3500"/>
                                  </p:stCondLst>
                                  <p:childTnLst>
                                    <p:set>
                                      <p:cBhvr>
                                        <p:cTn id="87" dur="1" fill="hold">
                                          <p:stCondLst>
                                            <p:cond delay="0"/>
                                          </p:stCondLst>
                                        </p:cTn>
                                        <p:tgtEl>
                                          <p:spTgt spid="52"/>
                                        </p:tgtEl>
                                        <p:attrNameLst>
                                          <p:attrName>style.visibility</p:attrName>
                                        </p:attrNameLst>
                                      </p:cBhvr>
                                      <p:to>
                                        <p:strVal val="visible"/>
                                      </p:to>
                                    </p:set>
                                    <p:animEffect transition="in" filter="wipe(left)">
                                      <p:cBhvr>
                                        <p:cTn id="88" dur="750"/>
                                        <p:tgtEl>
                                          <p:spTgt spid="52"/>
                                        </p:tgtEl>
                                      </p:cBhvr>
                                    </p:animEffect>
                                  </p:childTnLst>
                                </p:cTn>
                              </p:par>
                              <p:par>
                                <p:cTn id="89" presetID="22" presetClass="entr" presetSubtype="8" fill="hold" grpId="0" nodeType="withEffect">
                                  <p:stCondLst>
                                    <p:cond delay="3500"/>
                                  </p:stCondLst>
                                  <p:childTnLst>
                                    <p:set>
                                      <p:cBhvr>
                                        <p:cTn id="90" dur="1" fill="hold">
                                          <p:stCondLst>
                                            <p:cond delay="0"/>
                                          </p:stCondLst>
                                        </p:cTn>
                                        <p:tgtEl>
                                          <p:spTgt spid="47"/>
                                        </p:tgtEl>
                                        <p:attrNameLst>
                                          <p:attrName>style.visibility</p:attrName>
                                        </p:attrNameLst>
                                      </p:cBhvr>
                                      <p:to>
                                        <p:strVal val="visible"/>
                                      </p:to>
                                    </p:set>
                                    <p:animEffect transition="in" filter="wipe(left)">
                                      <p:cBhvr>
                                        <p:cTn id="91" dur="750"/>
                                        <p:tgtEl>
                                          <p:spTgt spid="47"/>
                                        </p:tgtEl>
                                      </p:cBhvr>
                                    </p:animEffect>
                                  </p:childTnLst>
                                </p:cTn>
                              </p:par>
                              <p:par>
                                <p:cTn id="92" presetID="22" presetClass="entr" presetSubtype="8" fill="hold" grpId="0" nodeType="withEffect">
                                  <p:stCondLst>
                                    <p:cond delay="3500"/>
                                  </p:stCondLst>
                                  <p:childTnLst>
                                    <p:set>
                                      <p:cBhvr>
                                        <p:cTn id="93" dur="1" fill="hold">
                                          <p:stCondLst>
                                            <p:cond delay="0"/>
                                          </p:stCondLst>
                                        </p:cTn>
                                        <p:tgtEl>
                                          <p:spTgt spid="51"/>
                                        </p:tgtEl>
                                        <p:attrNameLst>
                                          <p:attrName>style.visibility</p:attrName>
                                        </p:attrNameLst>
                                      </p:cBhvr>
                                      <p:to>
                                        <p:strVal val="visible"/>
                                      </p:to>
                                    </p:set>
                                    <p:animEffect transition="in" filter="wipe(left)">
                                      <p:cBhvr>
                                        <p:cTn id="94" dur="750"/>
                                        <p:tgtEl>
                                          <p:spTgt spid="51"/>
                                        </p:tgtEl>
                                      </p:cBhvr>
                                    </p:animEffect>
                                  </p:childTnLst>
                                </p:cTn>
                              </p:par>
                              <p:par>
                                <p:cTn id="95" presetID="22" presetClass="entr" presetSubtype="8" fill="hold" grpId="0" nodeType="withEffect">
                                  <p:stCondLst>
                                    <p:cond delay="3500"/>
                                  </p:stCondLst>
                                  <p:childTnLst>
                                    <p:set>
                                      <p:cBhvr>
                                        <p:cTn id="96" dur="1" fill="hold">
                                          <p:stCondLst>
                                            <p:cond delay="0"/>
                                          </p:stCondLst>
                                        </p:cTn>
                                        <p:tgtEl>
                                          <p:spTgt spid="54"/>
                                        </p:tgtEl>
                                        <p:attrNameLst>
                                          <p:attrName>style.visibility</p:attrName>
                                        </p:attrNameLst>
                                      </p:cBhvr>
                                      <p:to>
                                        <p:strVal val="visible"/>
                                      </p:to>
                                    </p:set>
                                    <p:animEffect transition="in" filter="wipe(left)">
                                      <p:cBhvr>
                                        <p:cTn id="97"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8" grpId="1">
        <p:bldAsOne/>
      </p:bldGraphic>
      <p:bldGraphic spid="8" grpId="2">
        <p:bldAsOne/>
      </p:bldGraphic>
      <p:bldP spid="20" grpId="0" animBg="1"/>
      <p:bldP spid="21" grpId="0" animBg="1"/>
      <p:bldP spid="22" grpId="0"/>
      <p:bldP spid="23" grpId="0"/>
      <p:bldP spid="33" grpId="0" animBg="1"/>
      <p:bldP spid="34" grpId="0" animBg="1"/>
      <p:bldP spid="45" grpId="0" animBg="1"/>
      <p:bldP spid="47" grpId="0"/>
      <p:bldP spid="48" grpId="0"/>
      <p:bldP spid="51" grpId="0"/>
      <p:bldP spid="52" grpId="0"/>
      <p:bldP spid="54" grpId="0"/>
      <p:bldP spid="55" grpId="0"/>
      <p:bldP spid="37" grpId="0"/>
      <p:bldP spid="38" grpId="0"/>
      <p:bldP spid="39" grpId="0" animBg="1"/>
      <p:bldP spid="39" grpId="1" animBg="1"/>
      <p:bldP spid="39" grpId="2" animBg="1"/>
      <p:bldP spid="40" grpId="0"/>
      <p:bldP spid="40"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1167968" y="1969940"/>
            <a:ext cx="4831821" cy="1969013"/>
          </a:xfrm>
          <a:prstGeom prst="roundRect">
            <a:avLst>
              <a:gd name="adj" fmla="val 2736"/>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6196542" y="4092182"/>
            <a:ext cx="4831821" cy="1969013"/>
          </a:xfrm>
          <a:prstGeom prst="roundRect">
            <a:avLst>
              <a:gd name="adj" fmla="val 2271"/>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2569465" y="3603524"/>
            <a:ext cx="2028825" cy="307777"/>
          </a:xfrm>
          <a:prstGeom prst="rect">
            <a:avLst/>
          </a:prstGeom>
          <a:noFill/>
        </p:spPr>
        <p:txBody>
          <a:bodyPr wrap="square" rtlCol="0">
            <a:spAutoFit/>
          </a:bodyPr>
          <a:lstStyle/>
          <a:p>
            <a:pPr algn="ctr"/>
            <a:r>
              <a:rPr lang="en-US" altLang="zh-CN" sz="1400" i="1" dirty="0">
                <a:solidFill>
                  <a:schemeClr val="tx1">
                    <a:lumMod val="75000"/>
                    <a:lumOff val="25000"/>
                  </a:schemeClr>
                </a:solidFill>
                <a:latin typeface="+mn-ea"/>
              </a:rPr>
              <a:t>Your Picture</a:t>
            </a:r>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rcRect l="995" t="12197" b="29170"/>
          <a:stretch>
            <a:fillRect/>
          </a:stretch>
        </p:blipFill>
        <p:spPr>
          <a:xfrm>
            <a:off x="1215571" y="2010165"/>
            <a:ext cx="4736613" cy="1577097"/>
          </a:xfrm>
          <a:custGeom>
            <a:avLst/>
            <a:gdLst>
              <a:gd name="connsiteX0" fmla="*/ 43149 w 4736613"/>
              <a:gd name="connsiteY0" fmla="*/ 0 h 1577097"/>
              <a:gd name="connsiteX1" fmla="*/ 4693465 w 4736613"/>
              <a:gd name="connsiteY1" fmla="*/ 0 h 1577097"/>
              <a:gd name="connsiteX2" fmla="*/ 4723976 w 4736613"/>
              <a:gd name="connsiteY2" fmla="*/ 12638 h 1577097"/>
              <a:gd name="connsiteX3" fmla="*/ 4736613 w 4736613"/>
              <a:gd name="connsiteY3" fmla="*/ 43147 h 1577097"/>
              <a:gd name="connsiteX4" fmla="*/ 4736613 w 4736613"/>
              <a:gd name="connsiteY4" fmla="*/ 1533951 h 1577097"/>
              <a:gd name="connsiteX5" fmla="*/ 4723976 w 4736613"/>
              <a:gd name="connsiteY5" fmla="*/ 1564459 h 1577097"/>
              <a:gd name="connsiteX6" fmla="*/ 4693465 w 4736613"/>
              <a:gd name="connsiteY6" fmla="*/ 1577097 h 1577097"/>
              <a:gd name="connsiteX7" fmla="*/ 43149 w 4736613"/>
              <a:gd name="connsiteY7" fmla="*/ 1577097 h 1577097"/>
              <a:gd name="connsiteX8" fmla="*/ 0 w 4736613"/>
              <a:gd name="connsiteY8" fmla="*/ 1533948 h 1577097"/>
              <a:gd name="connsiteX9" fmla="*/ 0 w 4736613"/>
              <a:gd name="connsiteY9" fmla="*/ 43149 h 1577097"/>
              <a:gd name="connsiteX10" fmla="*/ 43149 w 4736613"/>
              <a:gd name="connsiteY10" fmla="*/ 0 h 157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36613" h="1577097">
                <a:moveTo>
                  <a:pt x="43149" y="0"/>
                </a:moveTo>
                <a:lnTo>
                  <a:pt x="4693465" y="0"/>
                </a:lnTo>
                <a:cubicBezTo>
                  <a:pt x="4705381" y="0"/>
                  <a:pt x="4716168" y="4830"/>
                  <a:pt x="4723976" y="12638"/>
                </a:cubicBezTo>
                <a:lnTo>
                  <a:pt x="4736613" y="43147"/>
                </a:lnTo>
                <a:lnTo>
                  <a:pt x="4736613" y="1533951"/>
                </a:lnTo>
                <a:lnTo>
                  <a:pt x="4723976" y="1564459"/>
                </a:lnTo>
                <a:cubicBezTo>
                  <a:pt x="4716168" y="1572268"/>
                  <a:pt x="4705381" y="1577097"/>
                  <a:pt x="4693465" y="1577097"/>
                </a:cubicBezTo>
                <a:lnTo>
                  <a:pt x="43149" y="1577097"/>
                </a:lnTo>
                <a:cubicBezTo>
                  <a:pt x="19318" y="1577097"/>
                  <a:pt x="0" y="1557779"/>
                  <a:pt x="0" y="1533948"/>
                </a:cubicBezTo>
                <a:lnTo>
                  <a:pt x="0" y="43149"/>
                </a:lnTo>
                <a:cubicBezTo>
                  <a:pt x="0" y="19318"/>
                  <a:pt x="19318" y="0"/>
                  <a:pt x="43149" y="0"/>
                </a:cubicBezTo>
                <a:close/>
              </a:path>
            </a:pathLst>
          </a:cu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244145" y="4148455"/>
            <a:ext cx="4736614" cy="1577097"/>
          </a:xfrm>
          <a:custGeom>
            <a:avLst/>
            <a:gdLst>
              <a:gd name="connsiteX0" fmla="*/ 43149 w 4736614"/>
              <a:gd name="connsiteY0" fmla="*/ 0 h 1577097"/>
              <a:gd name="connsiteX1" fmla="*/ 4693465 w 4736614"/>
              <a:gd name="connsiteY1" fmla="*/ 0 h 1577097"/>
              <a:gd name="connsiteX2" fmla="*/ 4736614 w 4736614"/>
              <a:gd name="connsiteY2" fmla="*/ 43149 h 1577097"/>
              <a:gd name="connsiteX3" fmla="*/ 4736614 w 4736614"/>
              <a:gd name="connsiteY3" fmla="*/ 1533948 h 1577097"/>
              <a:gd name="connsiteX4" fmla="*/ 4693465 w 4736614"/>
              <a:gd name="connsiteY4" fmla="*/ 1577097 h 1577097"/>
              <a:gd name="connsiteX5" fmla="*/ 43149 w 4736614"/>
              <a:gd name="connsiteY5" fmla="*/ 1577097 h 1577097"/>
              <a:gd name="connsiteX6" fmla="*/ 0 w 4736614"/>
              <a:gd name="connsiteY6" fmla="*/ 1533948 h 1577097"/>
              <a:gd name="connsiteX7" fmla="*/ 0 w 4736614"/>
              <a:gd name="connsiteY7" fmla="*/ 43149 h 1577097"/>
              <a:gd name="connsiteX8" fmla="*/ 43149 w 4736614"/>
              <a:gd name="connsiteY8" fmla="*/ 0 h 157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6614" h="1577097">
                <a:moveTo>
                  <a:pt x="43149" y="0"/>
                </a:moveTo>
                <a:lnTo>
                  <a:pt x="4693465" y="0"/>
                </a:lnTo>
                <a:cubicBezTo>
                  <a:pt x="4717296" y="0"/>
                  <a:pt x="4736614" y="19318"/>
                  <a:pt x="4736614" y="43149"/>
                </a:cubicBezTo>
                <a:lnTo>
                  <a:pt x="4736614" y="1533948"/>
                </a:lnTo>
                <a:cubicBezTo>
                  <a:pt x="4736614" y="1557779"/>
                  <a:pt x="4717296" y="1577097"/>
                  <a:pt x="4693465" y="1577097"/>
                </a:cubicBezTo>
                <a:lnTo>
                  <a:pt x="43149" y="1577097"/>
                </a:lnTo>
                <a:cubicBezTo>
                  <a:pt x="19318" y="1577097"/>
                  <a:pt x="0" y="1557779"/>
                  <a:pt x="0" y="1533948"/>
                </a:cubicBezTo>
                <a:lnTo>
                  <a:pt x="0" y="43149"/>
                </a:lnTo>
                <a:cubicBezTo>
                  <a:pt x="0" y="19318"/>
                  <a:pt x="19318" y="0"/>
                  <a:pt x="43149" y="0"/>
                </a:cubicBezTo>
                <a:close/>
              </a:path>
            </a:pathLst>
          </a:custGeom>
        </p:spPr>
      </p:pic>
      <p:sp>
        <p:nvSpPr>
          <p:cNvPr id="28" name="文本框 27"/>
          <p:cNvSpPr txBox="1"/>
          <p:nvPr/>
        </p:nvSpPr>
        <p:spPr>
          <a:xfrm>
            <a:off x="7598039" y="5738919"/>
            <a:ext cx="2028825" cy="307777"/>
          </a:xfrm>
          <a:prstGeom prst="rect">
            <a:avLst/>
          </a:prstGeom>
          <a:noFill/>
        </p:spPr>
        <p:txBody>
          <a:bodyPr wrap="square" rtlCol="0">
            <a:spAutoFit/>
          </a:bodyPr>
          <a:lstStyle/>
          <a:p>
            <a:pPr algn="ctr"/>
            <a:r>
              <a:rPr lang="en-US" altLang="zh-CN" sz="1400" i="1" dirty="0">
                <a:solidFill>
                  <a:schemeClr val="tx1">
                    <a:lumMod val="75000"/>
                    <a:lumOff val="25000"/>
                  </a:schemeClr>
                </a:solidFill>
                <a:latin typeface="+mn-ea"/>
              </a:rPr>
              <a:t>Your Picture</a:t>
            </a:r>
          </a:p>
        </p:txBody>
      </p:sp>
      <p:sp>
        <p:nvSpPr>
          <p:cNvPr id="34" name="圆角矩形 33"/>
          <p:cNvSpPr/>
          <p:nvPr/>
        </p:nvSpPr>
        <p:spPr>
          <a:xfrm>
            <a:off x="6448916" y="2166979"/>
            <a:ext cx="485775" cy="485775"/>
          </a:xfrm>
          <a:prstGeom prst="roundRect">
            <a:avLst>
              <a:gd name="adj" fmla="val 8824"/>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6556531" y="2283998"/>
            <a:ext cx="270544" cy="251736"/>
            <a:chOff x="1573213" y="3286126"/>
            <a:chExt cx="296862" cy="276225"/>
          </a:xfrm>
          <a:solidFill>
            <a:schemeClr val="bg1"/>
          </a:solidFill>
        </p:grpSpPr>
        <p:sp>
          <p:nvSpPr>
            <p:cNvPr id="36"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9" name="圆角矩形 38"/>
          <p:cNvSpPr/>
          <p:nvPr/>
        </p:nvSpPr>
        <p:spPr>
          <a:xfrm>
            <a:off x="5210203" y="4403078"/>
            <a:ext cx="485775" cy="485775"/>
          </a:xfrm>
          <a:prstGeom prst="roundRect">
            <a:avLst>
              <a:gd name="adj" fmla="val 8824"/>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5308973" y="4537459"/>
            <a:ext cx="293690" cy="217012"/>
            <a:chOff x="7608888" y="1870076"/>
            <a:chExt cx="322263" cy="238125"/>
          </a:xfrm>
          <a:solidFill>
            <a:schemeClr val="accent1"/>
          </a:solidFill>
        </p:grpSpPr>
        <p:sp>
          <p:nvSpPr>
            <p:cNvPr id="41"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 name="矩形 28"/>
          <p:cNvSpPr/>
          <p:nvPr/>
        </p:nvSpPr>
        <p:spPr>
          <a:xfrm>
            <a:off x="6378621" y="3055682"/>
            <a:ext cx="4758771" cy="757130"/>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Four short words and you sum up what has lifted most.an succ individuals above the crowd: an little bit  more .  As experien a reference, prudence as your to brother .</a:t>
            </a:r>
            <a:endParaRPr lang="zh-CN" altLang="en-US" sz="1200" dirty="0">
              <a:solidFill>
                <a:schemeClr val="bg1">
                  <a:lumMod val="95000"/>
                </a:schemeClr>
              </a:solidFill>
              <a:latin typeface="+mn-ea"/>
            </a:endParaRPr>
          </a:p>
        </p:txBody>
      </p:sp>
      <p:sp>
        <p:nvSpPr>
          <p:cNvPr id="30" name="文本框 29"/>
          <p:cNvSpPr txBox="1"/>
          <p:nvPr/>
        </p:nvSpPr>
        <p:spPr>
          <a:xfrm>
            <a:off x="6378621" y="2735600"/>
            <a:ext cx="2206946" cy="338554"/>
          </a:xfrm>
          <a:prstGeom prst="rect">
            <a:avLst/>
          </a:prstGeom>
          <a:noFill/>
        </p:spPr>
        <p:txBody>
          <a:bodyPr wrap="square" rtlCol="0">
            <a:spAutoFit/>
          </a:bodyPr>
          <a:lstStyle/>
          <a:p>
            <a:r>
              <a:rPr lang="en-US" altLang="zh-CN" sz="1600" dirty="0">
                <a:solidFill>
                  <a:schemeClr val="bg1"/>
                </a:solidFill>
                <a:latin typeface="+mj-lt"/>
              </a:rPr>
              <a:t>Photoshop Cs6</a:t>
            </a:r>
          </a:p>
        </p:txBody>
      </p:sp>
      <p:sp>
        <p:nvSpPr>
          <p:cNvPr id="31" name="文本框 30"/>
          <p:cNvSpPr txBox="1"/>
          <p:nvPr/>
        </p:nvSpPr>
        <p:spPr>
          <a:xfrm>
            <a:off x="3408254" y="5031969"/>
            <a:ext cx="2424884" cy="338554"/>
          </a:xfrm>
          <a:prstGeom prst="rect">
            <a:avLst/>
          </a:prstGeom>
          <a:noFill/>
        </p:spPr>
        <p:txBody>
          <a:bodyPr wrap="square" rtlCol="0">
            <a:spAutoFit/>
          </a:bodyPr>
          <a:lstStyle/>
          <a:p>
            <a:pPr algn="r"/>
            <a:r>
              <a:rPr lang="en-US" altLang="zh-CN" sz="1600" dirty="0">
                <a:solidFill>
                  <a:schemeClr val="bg1"/>
                </a:solidFill>
                <a:latin typeface="+mj-lt"/>
              </a:rPr>
              <a:t>Adobe Illustrator</a:t>
            </a:r>
          </a:p>
        </p:txBody>
      </p:sp>
      <p:sp>
        <p:nvSpPr>
          <p:cNvPr id="33" name="矩形 32"/>
          <p:cNvSpPr/>
          <p:nvPr/>
        </p:nvSpPr>
        <p:spPr>
          <a:xfrm>
            <a:off x="1074367" y="5353169"/>
            <a:ext cx="4758771" cy="535531"/>
          </a:xfrm>
          <a:prstGeom prst="rect">
            <a:avLst/>
          </a:prstGeom>
        </p:spPr>
        <p:txBody>
          <a:bodyPr wrap="square">
            <a:spAutoFit/>
          </a:bodyPr>
          <a:lstStyle/>
          <a:p>
            <a:pPr algn="r">
              <a:lnSpc>
                <a:spcPct val="120000"/>
              </a:lnSpc>
            </a:pPr>
            <a:r>
              <a:rPr lang="en-US" altLang="zh-CN" sz="1200" dirty="0">
                <a:solidFill>
                  <a:schemeClr val="bg1">
                    <a:lumMod val="95000"/>
                  </a:schemeClr>
                </a:solidFill>
                <a:latin typeface="+mn-ea"/>
              </a:rPr>
              <a:t>Four short words and you sum up what has lifted most.an succ individuals above the crowd: an little bit  more.</a:t>
            </a:r>
            <a:endParaRPr lang="zh-CN" altLang="en-US" sz="1200" dirty="0">
              <a:solidFill>
                <a:schemeClr val="bg1">
                  <a:lumMod val="95000"/>
                </a:schemeClr>
              </a:solidFill>
              <a:latin typeface="+mn-ea"/>
            </a:endParaRPr>
          </a:p>
        </p:txBody>
      </p:sp>
      <p:sp>
        <p:nvSpPr>
          <p:cNvPr id="32" name="文本框 31"/>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45" name="矩形 44"/>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46" name="圆角矩形 45"/>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338758" y="335239"/>
            <a:ext cx="639919" cy="584775"/>
          </a:xfrm>
          <a:prstGeom prst="rect">
            <a:avLst/>
          </a:prstGeom>
        </p:spPr>
        <p:txBody>
          <a:bodyPr wrap="none">
            <a:spAutoFit/>
          </a:bodyPr>
          <a:lstStyle/>
          <a:p>
            <a:pPr algn="ctr"/>
            <a:r>
              <a:rPr lang="en-US" altLang="zh-CN" sz="3200" dirty="0">
                <a:solidFill>
                  <a:schemeClr val="accent2"/>
                </a:solidFill>
              </a:rPr>
              <a:t>02</a:t>
            </a:r>
            <a:endParaRPr lang="zh-CN" altLang="en-US" sz="3200" dirty="0">
              <a:solidFill>
                <a:schemeClr val="accent2"/>
              </a:solidFill>
            </a:endParaRPr>
          </a:p>
        </p:txBody>
      </p:sp>
    </p:spTree>
    <p:extLst>
      <p:ext uri="{BB962C8B-B14F-4D97-AF65-F5344CB8AC3E}">
        <p14:creationId xmlns:p14="http://schemas.microsoft.com/office/powerpoint/2010/main" val="187980589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1000"/>
                                        <p:tgtEl>
                                          <p:spTgt spid="3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left)">
                                      <p:cBhvr>
                                        <p:cTn id="10" dur="1000"/>
                                        <p:tgtEl>
                                          <p:spTgt spid="4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46"/>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46"/>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47"/>
                                        </p:tgtEl>
                                        <p:attrNameLst>
                                          <p:attrName>style.visibility</p:attrName>
                                        </p:attrNameLst>
                                      </p:cBhvr>
                                      <p:to>
                                        <p:strVal val="visible"/>
                                      </p:to>
                                    </p:set>
                                    <p:animEffect transition="in" filter="fade">
                                      <p:cBhvr>
                                        <p:cTn id="20" dur="500"/>
                                        <p:tgtEl>
                                          <p:spTgt spid="47"/>
                                        </p:tgtEl>
                                      </p:cBhvr>
                                    </p:animEffect>
                                  </p:childTnLst>
                                </p:cTn>
                              </p:par>
                              <p:par>
                                <p:cTn id="21" presetID="64" presetClass="path" presetSubtype="0" accel="30000" decel="30000" fill="hold" grpId="1" nodeType="withEffect">
                                  <p:stCondLst>
                                    <p:cond delay="750"/>
                                  </p:stCondLst>
                                  <p:childTnLst>
                                    <p:animMotion origin="layout" path="M 3.75E-6 0.03842 L 3.75E-6 4.81481E-6 " pathEditMode="relative" rAng="0" ptsTypes="AA">
                                      <p:cBhvr>
                                        <p:cTn id="22" dur="750" fill="hold"/>
                                        <p:tgtEl>
                                          <p:spTgt spid="47"/>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750"/>
                                        <p:tgtEl>
                                          <p:spTgt spid="18"/>
                                        </p:tgtEl>
                                      </p:cBhvr>
                                    </p:animEffect>
                                  </p:childTnLst>
                                </p:cTn>
                              </p:par>
                              <p:par>
                                <p:cTn id="26" presetID="63" presetClass="path" presetSubtype="0" decel="50000" fill="hold" grpId="1" nodeType="withEffect">
                                  <p:stCondLst>
                                    <p:cond delay="0"/>
                                  </p:stCondLst>
                                  <p:childTnLst>
                                    <p:animMotion origin="layout" path="M 0.01523 -4.44444E-6 L -0.10885 -4.44444E-6 " pathEditMode="relative" rAng="0" ptsTypes="AA">
                                      <p:cBhvr>
                                        <p:cTn id="27" dur="750" spd="-100000" fill="hold"/>
                                        <p:tgtEl>
                                          <p:spTgt spid="18"/>
                                        </p:tgtEl>
                                        <p:attrNameLst>
                                          <p:attrName>ppt_x</p:attrName>
                                          <p:attrName>ppt_y</p:attrName>
                                        </p:attrNameLst>
                                      </p:cBhvr>
                                      <p:rCtr x="-6211" y="0"/>
                                    </p:animMotion>
                                  </p:childTnLst>
                                </p:cTn>
                              </p:par>
                              <p:par>
                                <p:cTn id="28" presetID="35" presetClass="path" presetSubtype="0" accel="50000" decel="50000" fill="hold" grpId="2" nodeType="withEffect">
                                  <p:stCondLst>
                                    <p:cond delay="750"/>
                                  </p:stCondLst>
                                  <p:childTnLst>
                                    <p:animMotion origin="layout" path="M 0.01602 -4.44444E-6 L 4.16667E-7 -4.44444E-6 " pathEditMode="relative" rAng="0" ptsTypes="AA">
                                      <p:cBhvr>
                                        <p:cTn id="29" dur="750" fill="hold"/>
                                        <p:tgtEl>
                                          <p:spTgt spid="18"/>
                                        </p:tgtEl>
                                        <p:attrNameLst>
                                          <p:attrName>ppt_x</p:attrName>
                                          <p:attrName>ppt_y</p:attrName>
                                        </p:attrNameLst>
                                      </p:cBhvr>
                                      <p:rCtr x="-807" y="0"/>
                                    </p:animMotion>
                                  </p:childTnLst>
                                </p:cTn>
                              </p:par>
                              <p:par>
                                <p:cTn id="30" presetID="10" presetClass="entr" presetSubtype="0" fill="hold" nodeType="withEffect">
                                  <p:stCondLst>
                                    <p:cond delay="75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750"/>
                                        <p:tgtEl>
                                          <p:spTgt spid="24"/>
                                        </p:tgtEl>
                                      </p:cBhvr>
                                    </p:animEffect>
                                  </p:childTnLst>
                                </p:cTn>
                              </p:par>
                              <p:par>
                                <p:cTn id="33" presetID="35" presetClass="path" presetSubtype="0" accel="50000" decel="50000" fill="hold" nodeType="withEffect">
                                  <p:stCondLst>
                                    <p:cond delay="750"/>
                                  </p:stCondLst>
                                  <p:childTnLst>
                                    <p:animMotion origin="layout" path="M 0.01602 -4.44444E-6 L 4.16667E-7 -4.44444E-6 " pathEditMode="relative" rAng="0" ptsTypes="AA">
                                      <p:cBhvr>
                                        <p:cTn id="34" dur="750" fill="hold"/>
                                        <p:tgtEl>
                                          <p:spTgt spid="24"/>
                                        </p:tgtEl>
                                        <p:attrNameLst>
                                          <p:attrName>ppt_x</p:attrName>
                                          <p:attrName>ppt_y</p:attrName>
                                        </p:attrNameLst>
                                      </p:cBhvr>
                                      <p:rCtr x="-807" y="0"/>
                                    </p:animMotion>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750"/>
                                        <p:tgtEl>
                                          <p:spTgt spid="19"/>
                                        </p:tgtEl>
                                      </p:cBhvr>
                                    </p:animEffect>
                                  </p:childTnLst>
                                </p:cTn>
                              </p:par>
                              <p:par>
                                <p:cTn id="38" presetID="63" presetClass="path" presetSubtype="0" decel="50000" fill="hold" grpId="1" nodeType="withEffect">
                                  <p:stCondLst>
                                    <p:cond delay="0"/>
                                  </p:stCondLst>
                                  <p:childTnLst>
                                    <p:animMotion origin="layout" path="M -0.01563 3.7037E-6 L 0.1108 3.7037E-6 " pathEditMode="relative" rAng="0" ptsTypes="AA">
                                      <p:cBhvr>
                                        <p:cTn id="39" dur="750" spd="-100000" fill="hold"/>
                                        <p:tgtEl>
                                          <p:spTgt spid="19"/>
                                        </p:tgtEl>
                                        <p:attrNameLst>
                                          <p:attrName>ppt_x</p:attrName>
                                          <p:attrName>ppt_y</p:attrName>
                                        </p:attrNameLst>
                                      </p:cBhvr>
                                      <p:rCtr x="6315" y="0"/>
                                    </p:animMotion>
                                  </p:childTnLst>
                                </p:cTn>
                              </p:par>
                              <p:par>
                                <p:cTn id="40" presetID="35" presetClass="path" presetSubtype="0" accel="50000" decel="50000" fill="hold" grpId="2" nodeType="withEffect">
                                  <p:stCondLst>
                                    <p:cond delay="750"/>
                                  </p:stCondLst>
                                  <p:childTnLst>
                                    <p:animMotion origin="layout" path="M -0.01563 3.7037E-6 L 2.5E-6 3.7037E-6 " pathEditMode="relative" rAng="0" ptsTypes="AA">
                                      <p:cBhvr>
                                        <p:cTn id="41" dur="750" fill="hold"/>
                                        <p:tgtEl>
                                          <p:spTgt spid="19"/>
                                        </p:tgtEl>
                                        <p:attrNameLst>
                                          <p:attrName>ppt_x</p:attrName>
                                          <p:attrName>ppt_y</p:attrName>
                                        </p:attrNameLst>
                                      </p:cBhvr>
                                      <p:rCtr x="781" y="0"/>
                                    </p:animMotion>
                                  </p:childTnLst>
                                </p:cTn>
                              </p:par>
                              <p:par>
                                <p:cTn id="42" presetID="10" presetClass="entr" presetSubtype="0" fill="hold" nodeType="withEffect">
                                  <p:stCondLst>
                                    <p:cond delay="75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750"/>
                                        <p:tgtEl>
                                          <p:spTgt spid="25"/>
                                        </p:tgtEl>
                                      </p:cBhvr>
                                    </p:animEffect>
                                  </p:childTnLst>
                                </p:cTn>
                              </p:par>
                              <p:par>
                                <p:cTn id="45" presetID="35" presetClass="path" presetSubtype="0" accel="50000" decel="50000" fill="hold" nodeType="withEffect">
                                  <p:stCondLst>
                                    <p:cond delay="750"/>
                                  </p:stCondLst>
                                  <p:childTnLst>
                                    <p:animMotion origin="layout" path="M -0.01563 3.7037E-6 L 2.5E-6 3.7037E-6 " pathEditMode="relative" rAng="0" ptsTypes="AA">
                                      <p:cBhvr>
                                        <p:cTn id="46" dur="750" fill="hold"/>
                                        <p:tgtEl>
                                          <p:spTgt spid="25"/>
                                        </p:tgtEl>
                                        <p:attrNameLst>
                                          <p:attrName>ppt_x</p:attrName>
                                          <p:attrName>ppt_y</p:attrName>
                                        </p:attrNameLst>
                                      </p:cBhvr>
                                      <p:rCtr x="781" y="0"/>
                                    </p:animMotion>
                                  </p:childTnLst>
                                </p:cTn>
                              </p:par>
                              <p:par>
                                <p:cTn id="47" presetID="10" presetClass="entr" presetSubtype="0" fill="hold" grpId="0" nodeType="withEffect">
                                  <p:stCondLst>
                                    <p:cond delay="125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750"/>
                                        <p:tgtEl>
                                          <p:spTgt spid="17"/>
                                        </p:tgtEl>
                                      </p:cBhvr>
                                    </p:animEffect>
                                  </p:childTnLst>
                                </p:cTn>
                              </p:par>
                              <p:par>
                                <p:cTn id="50" presetID="10" presetClass="entr" presetSubtype="0" fill="hold" grpId="0" nodeType="withEffect">
                                  <p:stCondLst>
                                    <p:cond delay="125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750"/>
                                        <p:tgtEl>
                                          <p:spTgt spid="28"/>
                                        </p:tgtEl>
                                      </p:cBhvr>
                                    </p:animEffect>
                                  </p:childTnLst>
                                </p:cTn>
                              </p:par>
                              <p:par>
                                <p:cTn id="53" presetID="53" presetClass="entr" presetSubtype="16" fill="hold" grpId="0" nodeType="withEffect">
                                  <p:stCondLst>
                                    <p:cond delay="1250"/>
                                  </p:stCondLst>
                                  <p:childTnLst>
                                    <p:set>
                                      <p:cBhvr>
                                        <p:cTn id="54" dur="1" fill="hold">
                                          <p:stCondLst>
                                            <p:cond delay="0"/>
                                          </p:stCondLst>
                                        </p:cTn>
                                        <p:tgtEl>
                                          <p:spTgt spid="34"/>
                                        </p:tgtEl>
                                        <p:attrNameLst>
                                          <p:attrName>style.visibility</p:attrName>
                                        </p:attrNameLst>
                                      </p:cBhvr>
                                      <p:to>
                                        <p:strVal val="visible"/>
                                      </p:to>
                                    </p:set>
                                    <p:anim calcmode="lin" valueType="num">
                                      <p:cBhvr>
                                        <p:cTn id="55" dur="750" fill="hold"/>
                                        <p:tgtEl>
                                          <p:spTgt spid="34"/>
                                        </p:tgtEl>
                                        <p:attrNameLst>
                                          <p:attrName>ppt_w</p:attrName>
                                        </p:attrNameLst>
                                      </p:cBhvr>
                                      <p:tavLst>
                                        <p:tav tm="0">
                                          <p:val>
                                            <p:fltVal val="0"/>
                                          </p:val>
                                        </p:tav>
                                        <p:tav tm="100000">
                                          <p:val>
                                            <p:strVal val="#ppt_w"/>
                                          </p:val>
                                        </p:tav>
                                      </p:tavLst>
                                    </p:anim>
                                    <p:anim calcmode="lin" valueType="num">
                                      <p:cBhvr>
                                        <p:cTn id="56" dur="750" fill="hold"/>
                                        <p:tgtEl>
                                          <p:spTgt spid="34"/>
                                        </p:tgtEl>
                                        <p:attrNameLst>
                                          <p:attrName>ppt_h</p:attrName>
                                        </p:attrNameLst>
                                      </p:cBhvr>
                                      <p:tavLst>
                                        <p:tav tm="0">
                                          <p:val>
                                            <p:fltVal val="0"/>
                                          </p:val>
                                        </p:tav>
                                        <p:tav tm="100000">
                                          <p:val>
                                            <p:strVal val="#ppt_h"/>
                                          </p:val>
                                        </p:tav>
                                      </p:tavLst>
                                    </p:anim>
                                    <p:animEffect transition="in" filter="fade">
                                      <p:cBhvr>
                                        <p:cTn id="57" dur="750"/>
                                        <p:tgtEl>
                                          <p:spTgt spid="34"/>
                                        </p:tgtEl>
                                      </p:cBhvr>
                                    </p:animEffect>
                                  </p:childTnLst>
                                </p:cTn>
                              </p:par>
                              <p:par>
                                <p:cTn id="58" presetID="53" presetClass="entr" presetSubtype="16" fill="hold" nodeType="withEffect">
                                  <p:stCondLst>
                                    <p:cond delay="1250"/>
                                  </p:stCondLst>
                                  <p:childTnLst>
                                    <p:set>
                                      <p:cBhvr>
                                        <p:cTn id="59" dur="1" fill="hold">
                                          <p:stCondLst>
                                            <p:cond delay="0"/>
                                          </p:stCondLst>
                                        </p:cTn>
                                        <p:tgtEl>
                                          <p:spTgt spid="35"/>
                                        </p:tgtEl>
                                        <p:attrNameLst>
                                          <p:attrName>style.visibility</p:attrName>
                                        </p:attrNameLst>
                                      </p:cBhvr>
                                      <p:to>
                                        <p:strVal val="visible"/>
                                      </p:to>
                                    </p:set>
                                    <p:anim calcmode="lin" valueType="num">
                                      <p:cBhvr>
                                        <p:cTn id="60" dur="750" fill="hold"/>
                                        <p:tgtEl>
                                          <p:spTgt spid="35"/>
                                        </p:tgtEl>
                                        <p:attrNameLst>
                                          <p:attrName>ppt_w</p:attrName>
                                        </p:attrNameLst>
                                      </p:cBhvr>
                                      <p:tavLst>
                                        <p:tav tm="0">
                                          <p:val>
                                            <p:fltVal val="0"/>
                                          </p:val>
                                        </p:tav>
                                        <p:tav tm="100000">
                                          <p:val>
                                            <p:strVal val="#ppt_w"/>
                                          </p:val>
                                        </p:tav>
                                      </p:tavLst>
                                    </p:anim>
                                    <p:anim calcmode="lin" valueType="num">
                                      <p:cBhvr>
                                        <p:cTn id="61" dur="750" fill="hold"/>
                                        <p:tgtEl>
                                          <p:spTgt spid="35"/>
                                        </p:tgtEl>
                                        <p:attrNameLst>
                                          <p:attrName>ppt_h</p:attrName>
                                        </p:attrNameLst>
                                      </p:cBhvr>
                                      <p:tavLst>
                                        <p:tav tm="0">
                                          <p:val>
                                            <p:fltVal val="0"/>
                                          </p:val>
                                        </p:tav>
                                        <p:tav tm="100000">
                                          <p:val>
                                            <p:strVal val="#ppt_h"/>
                                          </p:val>
                                        </p:tav>
                                      </p:tavLst>
                                    </p:anim>
                                    <p:animEffect transition="in" filter="fade">
                                      <p:cBhvr>
                                        <p:cTn id="62" dur="750"/>
                                        <p:tgtEl>
                                          <p:spTgt spid="35"/>
                                        </p:tgtEl>
                                      </p:cBhvr>
                                    </p:animEffect>
                                  </p:childTnLst>
                                </p:cTn>
                              </p:par>
                              <p:par>
                                <p:cTn id="63" presetID="53" presetClass="entr" presetSubtype="16" fill="hold" grpId="0" nodeType="withEffect">
                                  <p:stCondLst>
                                    <p:cond delay="1250"/>
                                  </p:stCondLst>
                                  <p:childTnLst>
                                    <p:set>
                                      <p:cBhvr>
                                        <p:cTn id="64" dur="1" fill="hold">
                                          <p:stCondLst>
                                            <p:cond delay="0"/>
                                          </p:stCondLst>
                                        </p:cTn>
                                        <p:tgtEl>
                                          <p:spTgt spid="39"/>
                                        </p:tgtEl>
                                        <p:attrNameLst>
                                          <p:attrName>style.visibility</p:attrName>
                                        </p:attrNameLst>
                                      </p:cBhvr>
                                      <p:to>
                                        <p:strVal val="visible"/>
                                      </p:to>
                                    </p:set>
                                    <p:anim calcmode="lin" valueType="num">
                                      <p:cBhvr>
                                        <p:cTn id="65" dur="750" fill="hold"/>
                                        <p:tgtEl>
                                          <p:spTgt spid="39"/>
                                        </p:tgtEl>
                                        <p:attrNameLst>
                                          <p:attrName>ppt_w</p:attrName>
                                        </p:attrNameLst>
                                      </p:cBhvr>
                                      <p:tavLst>
                                        <p:tav tm="0">
                                          <p:val>
                                            <p:fltVal val="0"/>
                                          </p:val>
                                        </p:tav>
                                        <p:tav tm="100000">
                                          <p:val>
                                            <p:strVal val="#ppt_w"/>
                                          </p:val>
                                        </p:tav>
                                      </p:tavLst>
                                    </p:anim>
                                    <p:anim calcmode="lin" valueType="num">
                                      <p:cBhvr>
                                        <p:cTn id="66" dur="750" fill="hold"/>
                                        <p:tgtEl>
                                          <p:spTgt spid="39"/>
                                        </p:tgtEl>
                                        <p:attrNameLst>
                                          <p:attrName>ppt_h</p:attrName>
                                        </p:attrNameLst>
                                      </p:cBhvr>
                                      <p:tavLst>
                                        <p:tav tm="0">
                                          <p:val>
                                            <p:fltVal val="0"/>
                                          </p:val>
                                        </p:tav>
                                        <p:tav tm="100000">
                                          <p:val>
                                            <p:strVal val="#ppt_h"/>
                                          </p:val>
                                        </p:tav>
                                      </p:tavLst>
                                    </p:anim>
                                    <p:animEffect transition="in" filter="fade">
                                      <p:cBhvr>
                                        <p:cTn id="67" dur="750"/>
                                        <p:tgtEl>
                                          <p:spTgt spid="39"/>
                                        </p:tgtEl>
                                      </p:cBhvr>
                                    </p:animEffect>
                                  </p:childTnLst>
                                </p:cTn>
                              </p:par>
                              <p:par>
                                <p:cTn id="68" presetID="53" presetClass="entr" presetSubtype="16" fill="hold" nodeType="withEffect">
                                  <p:stCondLst>
                                    <p:cond delay="1250"/>
                                  </p:stCondLst>
                                  <p:childTnLst>
                                    <p:set>
                                      <p:cBhvr>
                                        <p:cTn id="69" dur="1" fill="hold">
                                          <p:stCondLst>
                                            <p:cond delay="0"/>
                                          </p:stCondLst>
                                        </p:cTn>
                                        <p:tgtEl>
                                          <p:spTgt spid="40"/>
                                        </p:tgtEl>
                                        <p:attrNameLst>
                                          <p:attrName>style.visibility</p:attrName>
                                        </p:attrNameLst>
                                      </p:cBhvr>
                                      <p:to>
                                        <p:strVal val="visible"/>
                                      </p:to>
                                    </p:set>
                                    <p:anim calcmode="lin" valueType="num">
                                      <p:cBhvr>
                                        <p:cTn id="70" dur="750" fill="hold"/>
                                        <p:tgtEl>
                                          <p:spTgt spid="40"/>
                                        </p:tgtEl>
                                        <p:attrNameLst>
                                          <p:attrName>ppt_w</p:attrName>
                                        </p:attrNameLst>
                                      </p:cBhvr>
                                      <p:tavLst>
                                        <p:tav tm="0">
                                          <p:val>
                                            <p:fltVal val="0"/>
                                          </p:val>
                                        </p:tav>
                                        <p:tav tm="100000">
                                          <p:val>
                                            <p:strVal val="#ppt_w"/>
                                          </p:val>
                                        </p:tav>
                                      </p:tavLst>
                                    </p:anim>
                                    <p:anim calcmode="lin" valueType="num">
                                      <p:cBhvr>
                                        <p:cTn id="71" dur="750" fill="hold"/>
                                        <p:tgtEl>
                                          <p:spTgt spid="40"/>
                                        </p:tgtEl>
                                        <p:attrNameLst>
                                          <p:attrName>ppt_h</p:attrName>
                                        </p:attrNameLst>
                                      </p:cBhvr>
                                      <p:tavLst>
                                        <p:tav tm="0">
                                          <p:val>
                                            <p:fltVal val="0"/>
                                          </p:val>
                                        </p:tav>
                                        <p:tav tm="100000">
                                          <p:val>
                                            <p:strVal val="#ppt_h"/>
                                          </p:val>
                                        </p:tav>
                                      </p:tavLst>
                                    </p:anim>
                                    <p:animEffect transition="in" filter="fade">
                                      <p:cBhvr>
                                        <p:cTn id="72" dur="750"/>
                                        <p:tgtEl>
                                          <p:spTgt spid="40"/>
                                        </p:tgtEl>
                                      </p:cBhvr>
                                    </p:animEffect>
                                  </p:childTnLst>
                                </p:cTn>
                              </p:par>
                              <p:par>
                                <p:cTn id="73" presetID="22" presetClass="entr" presetSubtype="8" fill="hold" grpId="0" nodeType="withEffect">
                                  <p:stCondLst>
                                    <p:cond delay="1250"/>
                                  </p:stCondLst>
                                  <p:childTnLst>
                                    <p:set>
                                      <p:cBhvr>
                                        <p:cTn id="74" dur="1" fill="hold">
                                          <p:stCondLst>
                                            <p:cond delay="0"/>
                                          </p:stCondLst>
                                        </p:cTn>
                                        <p:tgtEl>
                                          <p:spTgt spid="30"/>
                                        </p:tgtEl>
                                        <p:attrNameLst>
                                          <p:attrName>style.visibility</p:attrName>
                                        </p:attrNameLst>
                                      </p:cBhvr>
                                      <p:to>
                                        <p:strVal val="visible"/>
                                      </p:to>
                                    </p:set>
                                    <p:animEffect transition="in" filter="wipe(left)">
                                      <p:cBhvr>
                                        <p:cTn id="75" dur="750"/>
                                        <p:tgtEl>
                                          <p:spTgt spid="30"/>
                                        </p:tgtEl>
                                      </p:cBhvr>
                                    </p:animEffect>
                                  </p:childTnLst>
                                </p:cTn>
                              </p:par>
                              <p:par>
                                <p:cTn id="76" presetID="22" presetClass="entr" presetSubtype="8" fill="hold" grpId="0" nodeType="withEffect">
                                  <p:stCondLst>
                                    <p:cond delay="1250"/>
                                  </p:stCondLst>
                                  <p:childTnLst>
                                    <p:set>
                                      <p:cBhvr>
                                        <p:cTn id="77" dur="1" fill="hold">
                                          <p:stCondLst>
                                            <p:cond delay="0"/>
                                          </p:stCondLst>
                                        </p:cTn>
                                        <p:tgtEl>
                                          <p:spTgt spid="29"/>
                                        </p:tgtEl>
                                        <p:attrNameLst>
                                          <p:attrName>style.visibility</p:attrName>
                                        </p:attrNameLst>
                                      </p:cBhvr>
                                      <p:to>
                                        <p:strVal val="visible"/>
                                      </p:to>
                                    </p:set>
                                    <p:animEffect transition="in" filter="wipe(left)">
                                      <p:cBhvr>
                                        <p:cTn id="78" dur="1000"/>
                                        <p:tgtEl>
                                          <p:spTgt spid="29"/>
                                        </p:tgtEl>
                                      </p:cBhvr>
                                    </p:animEffect>
                                  </p:childTnLst>
                                </p:cTn>
                              </p:par>
                              <p:par>
                                <p:cTn id="79" presetID="22" presetClass="entr" presetSubtype="2" fill="hold" grpId="0" nodeType="withEffect">
                                  <p:stCondLst>
                                    <p:cond delay="1250"/>
                                  </p:stCondLst>
                                  <p:childTnLst>
                                    <p:set>
                                      <p:cBhvr>
                                        <p:cTn id="80" dur="1" fill="hold">
                                          <p:stCondLst>
                                            <p:cond delay="0"/>
                                          </p:stCondLst>
                                        </p:cTn>
                                        <p:tgtEl>
                                          <p:spTgt spid="31"/>
                                        </p:tgtEl>
                                        <p:attrNameLst>
                                          <p:attrName>style.visibility</p:attrName>
                                        </p:attrNameLst>
                                      </p:cBhvr>
                                      <p:to>
                                        <p:strVal val="visible"/>
                                      </p:to>
                                    </p:set>
                                    <p:animEffect transition="in" filter="wipe(right)">
                                      <p:cBhvr>
                                        <p:cTn id="81" dur="750"/>
                                        <p:tgtEl>
                                          <p:spTgt spid="31"/>
                                        </p:tgtEl>
                                      </p:cBhvr>
                                    </p:animEffect>
                                  </p:childTnLst>
                                </p:cTn>
                              </p:par>
                              <p:par>
                                <p:cTn id="82" presetID="22" presetClass="entr" presetSubtype="2" fill="hold" grpId="0" nodeType="withEffect">
                                  <p:stCondLst>
                                    <p:cond delay="1250"/>
                                  </p:stCondLst>
                                  <p:childTnLst>
                                    <p:set>
                                      <p:cBhvr>
                                        <p:cTn id="83" dur="1" fill="hold">
                                          <p:stCondLst>
                                            <p:cond delay="0"/>
                                          </p:stCondLst>
                                        </p:cTn>
                                        <p:tgtEl>
                                          <p:spTgt spid="33"/>
                                        </p:tgtEl>
                                        <p:attrNameLst>
                                          <p:attrName>style.visibility</p:attrName>
                                        </p:attrNameLst>
                                      </p:cBhvr>
                                      <p:to>
                                        <p:strVal val="visible"/>
                                      </p:to>
                                    </p:set>
                                    <p:animEffect transition="in" filter="wipe(right)">
                                      <p:cBhvr>
                                        <p:cTn id="84"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8" grpId="2" animBg="1"/>
      <p:bldP spid="19" grpId="0" animBg="1"/>
      <p:bldP spid="19" grpId="1" animBg="1"/>
      <p:bldP spid="19" grpId="2" animBg="1"/>
      <p:bldP spid="17" grpId="0"/>
      <p:bldP spid="28" grpId="0"/>
      <p:bldP spid="34" grpId="0" animBg="1"/>
      <p:bldP spid="39" grpId="0" animBg="1"/>
      <p:bldP spid="29" grpId="0"/>
      <p:bldP spid="30" grpId="0"/>
      <p:bldP spid="31" grpId="0"/>
      <p:bldP spid="33" grpId="0"/>
      <p:bldP spid="32" grpId="0"/>
      <p:bldP spid="45" grpId="0"/>
      <p:bldP spid="46" grpId="0" animBg="1"/>
      <p:bldP spid="46" grpId="1" animBg="1"/>
      <p:bldP spid="46" grpId="2" animBg="1"/>
      <p:bldP spid="47" grpId="0"/>
      <p:bldP spid="47"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5"/>
          <p:cNvSpPr>
            <a:spLocks/>
          </p:cNvSpPr>
          <p:nvPr/>
        </p:nvSpPr>
        <p:spPr bwMode="auto">
          <a:xfrm>
            <a:off x="2917371" y="3739499"/>
            <a:ext cx="6357258" cy="2335974"/>
          </a:xfrm>
          <a:custGeom>
            <a:avLst/>
            <a:gdLst>
              <a:gd name="T0" fmla="*/ 21 w 1006"/>
              <a:gd name="T1" fmla="*/ 197 h 368"/>
              <a:gd name="T2" fmla="*/ 21 w 1006"/>
              <a:gd name="T3" fmla="*/ 170 h 368"/>
              <a:gd name="T4" fmla="*/ 466 w 1006"/>
              <a:gd name="T5" fmla="*/ 7 h 368"/>
              <a:gd name="T6" fmla="*/ 541 w 1006"/>
              <a:gd name="T7" fmla="*/ 7 h 368"/>
              <a:gd name="T8" fmla="*/ 986 w 1006"/>
              <a:gd name="T9" fmla="*/ 170 h 368"/>
              <a:gd name="T10" fmla="*/ 986 w 1006"/>
              <a:gd name="T11" fmla="*/ 197 h 368"/>
              <a:gd name="T12" fmla="*/ 541 w 1006"/>
              <a:gd name="T13" fmla="*/ 360 h 368"/>
              <a:gd name="T14" fmla="*/ 466 w 1006"/>
              <a:gd name="T15" fmla="*/ 360 h 368"/>
              <a:gd name="T16" fmla="*/ 21 w 1006"/>
              <a:gd name="T17" fmla="*/ 19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6" h="368">
                <a:moveTo>
                  <a:pt x="21" y="197"/>
                </a:moveTo>
                <a:cubicBezTo>
                  <a:pt x="0" y="190"/>
                  <a:pt x="0" y="178"/>
                  <a:pt x="21" y="170"/>
                </a:cubicBezTo>
                <a:cubicBezTo>
                  <a:pt x="466" y="7"/>
                  <a:pt x="466" y="7"/>
                  <a:pt x="466" y="7"/>
                </a:cubicBezTo>
                <a:cubicBezTo>
                  <a:pt x="487" y="0"/>
                  <a:pt x="520" y="0"/>
                  <a:pt x="541" y="7"/>
                </a:cubicBezTo>
                <a:cubicBezTo>
                  <a:pt x="986" y="170"/>
                  <a:pt x="986" y="170"/>
                  <a:pt x="986" y="170"/>
                </a:cubicBezTo>
                <a:cubicBezTo>
                  <a:pt x="1006" y="178"/>
                  <a:pt x="1006" y="190"/>
                  <a:pt x="986" y="197"/>
                </a:cubicBezTo>
                <a:cubicBezTo>
                  <a:pt x="541" y="360"/>
                  <a:pt x="541" y="360"/>
                  <a:pt x="541" y="360"/>
                </a:cubicBezTo>
                <a:cubicBezTo>
                  <a:pt x="520" y="368"/>
                  <a:pt x="487" y="368"/>
                  <a:pt x="466" y="360"/>
                </a:cubicBezTo>
                <a:lnTo>
                  <a:pt x="21" y="197"/>
                </a:lnTo>
                <a:close/>
              </a:path>
            </a:pathLst>
          </a:custGeom>
          <a:noFill/>
          <a:ln w="6350">
            <a:solidFill>
              <a:schemeClr val="accent1">
                <a:lumMod val="60000"/>
                <a:lumOff val="40000"/>
                <a:alpha val="67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5"/>
          <p:cNvSpPr>
            <a:spLocks/>
          </p:cNvSpPr>
          <p:nvPr/>
        </p:nvSpPr>
        <p:spPr bwMode="auto">
          <a:xfrm>
            <a:off x="4651074" y="4376548"/>
            <a:ext cx="2889852" cy="1061876"/>
          </a:xfrm>
          <a:custGeom>
            <a:avLst/>
            <a:gdLst>
              <a:gd name="T0" fmla="*/ 21 w 1006"/>
              <a:gd name="T1" fmla="*/ 197 h 368"/>
              <a:gd name="T2" fmla="*/ 21 w 1006"/>
              <a:gd name="T3" fmla="*/ 170 h 368"/>
              <a:gd name="T4" fmla="*/ 466 w 1006"/>
              <a:gd name="T5" fmla="*/ 7 h 368"/>
              <a:gd name="T6" fmla="*/ 541 w 1006"/>
              <a:gd name="T7" fmla="*/ 7 h 368"/>
              <a:gd name="T8" fmla="*/ 986 w 1006"/>
              <a:gd name="T9" fmla="*/ 170 h 368"/>
              <a:gd name="T10" fmla="*/ 986 w 1006"/>
              <a:gd name="T11" fmla="*/ 197 h 368"/>
              <a:gd name="T12" fmla="*/ 541 w 1006"/>
              <a:gd name="T13" fmla="*/ 360 h 368"/>
              <a:gd name="T14" fmla="*/ 466 w 1006"/>
              <a:gd name="T15" fmla="*/ 360 h 368"/>
              <a:gd name="T16" fmla="*/ 21 w 1006"/>
              <a:gd name="T17" fmla="*/ 19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6" h="368">
                <a:moveTo>
                  <a:pt x="21" y="197"/>
                </a:moveTo>
                <a:cubicBezTo>
                  <a:pt x="0" y="190"/>
                  <a:pt x="0" y="178"/>
                  <a:pt x="21" y="170"/>
                </a:cubicBezTo>
                <a:cubicBezTo>
                  <a:pt x="466" y="7"/>
                  <a:pt x="466" y="7"/>
                  <a:pt x="466" y="7"/>
                </a:cubicBezTo>
                <a:cubicBezTo>
                  <a:pt x="487" y="0"/>
                  <a:pt x="520" y="0"/>
                  <a:pt x="541" y="7"/>
                </a:cubicBezTo>
                <a:cubicBezTo>
                  <a:pt x="986" y="170"/>
                  <a:pt x="986" y="170"/>
                  <a:pt x="986" y="170"/>
                </a:cubicBezTo>
                <a:cubicBezTo>
                  <a:pt x="1006" y="178"/>
                  <a:pt x="1006" y="190"/>
                  <a:pt x="986" y="197"/>
                </a:cubicBezTo>
                <a:cubicBezTo>
                  <a:pt x="541" y="360"/>
                  <a:pt x="541" y="360"/>
                  <a:pt x="541" y="360"/>
                </a:cubicBezTo>
                <a:cubicBezTo>
                  <a:pt x="520" y="368"/>
                  <a:pt x="487" y="368"/>
                  <a:pt x="466" y="360"/>
                </a:cubicBezTo>
                <a:lnTo>
                  <a:pt x="21" y="197"/>
                </a:ln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5"/>
          <p:cNvSpPr>
            <a:spLocks/>
          </p:cNvSpPr>
          <p:nvPr/>
        </p:nvSpPr>
        <p:spPr bwMode="auto">
          <a:xfrm>
            <a:off x="4759750" y="4279483"/>
            <a:ext cx="2672500" cy="982010"/>
          </a:xfrm>
          <a:custGeom>
            <a:avLst/>
            <a:gdLst>
              <a:gd name="T0" fmla="*/ 21 w 1006"/>
              <a:gd name="T1" fmla="*/ 197 h 368"/>
              <a:gd name="T2" fmla="*/ 21 w 1006"/>
              <a:gd name="T3" fmla="*/ 170 h 368"/>
              <a:gd name="T4" fmla="*/ 466 w 1006"/>
              <a:gd name="T5" fmla="*/ 7 h 368"/>
              <a:gd name="T6" fmla="*/ 541 w 1006"/>
              <a:gd name="T7" fmla="*/ 7 h 368"/>
              <a:gd name="T8" fmla="*/ 986 w 1006"/>
              <a:gd name="T9" fmla="*/ 170 h 368"/>
              <a:gd name="T10" fmla="*/ 986 w 1006"/>
              <a:gd name="T11" fmla="*/ 197 h 368"/>
              <a:gd name="T12" fmla="*/ 541 w 1006"/>
              <a:gd name="T13" fmla="*/ 360 h 368"/>
              <a:gd name="T14" fmla="*/ 466 w 1006"/>
              <a:gd name="T15" fmla="*/ 360 h 368"/>
              <a:gd name="T16" fmla="*/ 21 w 1006"/>
              <a:gd name="T17" fmla="*/ 19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6" h="368">
                <a:moveTo>
                  <a:pt x="21" y="197"/>
                </a:moveTo>
                <a:cubicBezTo>
                  <a:pt x="0" y="190"/>
                  <a:pt x="0" y="178"/>
                  <a:pt x="21" y="170"/>
                </a:cubicBezTo>
                <a:cubicBezTo>
                  <a:pt x="466" y="7"/>
                  <a:pt x="466" y="7"/>
                  <a:pt x="466" y="7"/>
                </a:cubicBezTo>
                <a:cubicBezTo>
                  <a:pt x="487" y="0"/>
                  <a:pt x="520" y="0"/>
                  <a:pt x="541" y="7"/>
                </a:cubicBezTo>
                <a:cubicBezTo>
                  <a:pt x="986" y="170"/>
                  <a:pt x="986" y="170"/>
                  <a:pt x="986" y="170"/>
                </a:cubicBezTo>
                <a:cubicBezTo>
                  <a:pt x="1006" y="178"/>
                  <a:pt x="1006" y="190"/>
                  <a:pt x="986" y="197"/>
                </a:cubicBezTo>
                <a:cubicBezTo>
                  <a:pt x="541" y="360"/>
                  <a:pt x="541" y="360"/>
                  <a:pt x="541" y="360"/>
                </a:cubicBezTo>
                <a:cubicBezTo>
                  <a:pt x="520" y="368"/>
                  <a:pt x="487" y="368"/>
                  <a:pt x="466" y="360"/>
                </a:cubicBezTo>
                <a:lnTo>
                  <a:pt x="21" y="197"/>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5"/>
          <p:cNvSpPr>
            <a:spLocks/>
          </p:cNvSpPr>
          <p:nvPr/>
        </p:nvSpPr>
        <p:spPr bwMode="auto">
          <a:xfrm>
            <a:off x="4876800" y="4169650"/>
            <a:ext cx="2438400" cy="895990"/>
          </a:xfrm>
          <a:custGeom>
            <a:avLst/>
            <a:gdLst>
              <a:gd name="T0" fmla="*/ 21 w 1006"/>
              <a:gd name="T1" fmla="*/ 197 h 368"/>
              <a:gd name="T2" fmla="*/ 21 w 1006"/>
              <a:gd name="T3" fmla="*/ 170 h 368"/>
              <a:gd name="T4" fmla="*/ 466 w 1006"/>
              <a:gd name="T5" fmla="*/ 7 h 368"/>
              <a:gd name="T6" fmla="*/ 541 w 1006"/>
              <a:gd name="T7" fmla="*/ 7 h 368"/>
              <a:gd name="T8" fmla="*/ 986 w 1006"/>
              <a:gd name="T9" fmla="*/ 170 h 368"/>
              <a:gd name="T10" fmla="*/ 986 w 1006"/>
              <a:gd name="T11" fmla="*/ 197 h 368"/>
              <a:gd name="T12" fmla="*/ 541 w 1006"/>
              <a:gd name="T13" fmla="*/ 360 h 368"/>
              <a:gd name="T14" fmla="*/ 466 w 1006"/>
              <a:gd name="T15" fmla="*/ 360 h 368"/>
              <a:gd name="T16" fmla="*/ 21 w 1006"/>
              <a:gd name="T17" fmla="*/ 19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6" h="368">
                <a:moveTo>
                  <a:pt x="21" y="197"/>
                </a:moveTo>
                <a:cubicBezTo>
                  <a:pt x="0" y="190"/>
                  <a:pt x="0" y="178"/>
                  <a:pt x="21" y="170"/>
                </a:cubicBezTo>
                <a:cubicBezTo>
                  <a:pt x="466" y="7"/>
                  <a:pt x="466" y="7"/>
                  <a:pt x="466" y="7"/>
                </a:cubicBezTo>
                <a:cubicBezTo>
                  <a:pt x="487" y="0"/>
                  <a:pt x="520" y="0"/>
                  <a:pt x="541" y="7"/>
                </a:cubicBezTo>
                <a:cubicBezTo>
                  <a:pt x="986" y="170"/>
                  <a:pt x="986" y="170"/>
                  <a:pt x="986" y="170"/>
                </a:cubicBezTo>
                <a:cubicBezTo>
                  <a:pt x="1006" y="178"/>
                  <a:pt x="1006" y="190"/>
                  <a:pt x="986" y="197"/>
                </a:cubicBezTo>
                <a:cubicBezTo>
                  <a:pt x="541" y="360"/>
                  <a:pt x="541" y="360"/>
                  <a:pt x="541" y="360"/>
                </a:cubicBezTo>
                <a:cubicBezTo>
                  <a:pt x="520" y="368"/>
                  <a:pt x="487" y="368"/>
                  <a:pt x="466" y="360"/>
                </a:cubicBezTo>
                <a:lnTo>
                  <a:pt x="21" y="197"/>
                </a:ln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5"/>
          <p:cNvSpPr>
            <a:spLocks/>
          </p:cNvSpPr>
          <p:nvPr/>
        </p:nvSpPr>
        <p:spPr bwMode="auto">
          <a:xfrm>
            <a:off x="4876800" y="3653315"/>
            <a:ext cx="2438400" cy="895990"/>
          </a:xfrm>
          <a:custGeom>
            <a:avLst/>
            <a:gdLst>
              <a:gd name="T0" fmla="*/ 21 w 1006"/>
              <a:gd name="T1" fmla="*/ 197 h 368"/>
              <a:gd name="T2" fmla="*/ 21 w 1006"/>
              <a:gd name="T3" fmla="*/ 170 h 368"/>
              <a:gd name="T4" fmla="*/ 466 w 1006"/>
              <a:gd name="T5" fmla="*/ 7 h 368"/>
              <a:gd name="T6" fmla="*/ 541 w 1006"/>
              <a:gd name="T7" fmla="*/ 7 h 368"/>
              <a:gd name="T8" fmla="*/ 986 w 1006"/>
              <a:gd name="T9" fmla="*/ 170 h 368"/>
              <a:gd name="T10" fmla="*/ 986 w 1006"/>
              <a:gd name="T11" fmla="*/ 197 h 368"/>
              <a:gd name="T12" fmla="*/ 541 w 1006"/>
              <a:gd name="T13" fmla="*/ 360 h 368"/>
              <a:gd name="T14" fmla="*/ 466 w 1006"/>
              <a:gd name="T15" fmla="*/ 360 h 368"/>
              <a:gd name="T16" fmla="*/ 21 w 1006"/>
              <a:gd name="T17" fmla="*/ 19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6" h="368">
                <a:moveTo>
                  <a:pt x="21" y="197"/>
                </a:moveTo>
                <a:cubicBezTo>
                  <a:pt x="0" y="190"/>
                  <a:pt x="0" y="178"/>
                  <a:pt x="21" y="170"/>
                </a:cubicBezTo>
                <a:cubicBezTo>
                  <a:pt x="466" y="7"/>
                  <a:pt x="466" y="7"/>
                  <a:pt x="466" y="7"/>
                </a:cubicBezTo>
                <a:cubicBezTo>
                  <a:pt x="487" y="0"/>
                  <a:pt x="520" y="0"/>
                  <a:pt x="541" y="7"/>
                </a:cubicBezTo>
                <a:cubicBezTo>
                  <a:pt x="986" y="170"/>
                  <a:pt x="986" y="170"/>
                  <a:pt x="986" y="170"/>
                </a:cubicBezTo>
                <a:cubicBezTo>
                  <a:pt x="1006" y="178"/>
                  <a:pt x="1006" y="190"/>
                  <a:pt x="986" y="197"/>
                </a:cubicBezTo>
                <a:cubicBezTo>
                  <a:pt x="541" y="360"/>
                  <a:pt x="541" y="360"/>
                  <a:pt x="541" y="360"/>
                </a:cubicBezTo>
                <a:cubicBezTo>
                  <a:pt x="520" y="368"/>
                  <a:pt x="487" y="368"/>
                  <a:pt x="466" y="360"/>
                </a:cubicBezTo>
                <a:lnTo>
                  <a:pt x="21" y="197"/>
                </a:lnTo>
                <a:close/>
              </a:path>
            </a:pathLst>
          </a:cu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0" name="Freeform 5"/>
          <p:cNvSpPr>
            <a:spLocks/>
          </p:cNvSpPr>
          <p:nvPr/>
        </p:nvSpPr>
        <p:spPr bwMode="auto">
          <a:xfrm>
            <a:off x="4876800" y="3136979"/>
            <a:ext cx="2438400" cy="895990"/>
          </a:xfrm>
          <a:custGeom>
            <a:avLst/>
            <a:gdLst>
              <a:gd name="T0" fmla="*/ 21 w 1006"/>
              <a:gd name="T1" fmla="*/ 197 h 368"/>
              <a:gd name="T2" fmla="*/ 21 w 1006"/>
              <a:gd name="T3" fmla="*/ 170 h 368"/>
              <a:gd name="T4" fmla="*/ 466 w 1006"/>
              <a:gd name="T5" fmla="*/ 7 h 368"/>
              <a:gd name="T6" fmla="*/ 541 w 1006"/>
              <a:gd name="T7" fmla="*/ 7 h 368"/>
              <a:gd name="T8" fmla="*/ 986 w 1006"/>
              <a:gd name="T9" fmla="*/ 170 h 368"/>
              <a:gd name="T10" fmla="*/ 986 w 1006"/>
              <a:gd name="T11" fmla="*/ 197 h 368"/>
              <a:gd name="T12" fmla="*/ 541 w 1006"/>
              <a:gd name="T13" fmla="*/ 360 h 368"/>
              <a:gd name="T14" fmla="*/ 466 w 1006"/>
              <a:gd name="T15" fmla="*/ 360 h 368"/>
              <a:gd name="T16" fmla="*/ 21 w 1006"/>
              <a:gd name="T17" fmla="*/ 19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6" h="368">
                <a:moveTo>
                  <a:pt x="21" y="197"/>
                </a:moveTo>
                <a:cubicBezTo>
                  <a:pt x="0" y="190"/>
                  <a:pt x="0" y="178"/>
                  <a:pt x="21" y="170"/>
                </a:cubicBezTo>
                <a:cubicBezTo>
                  <a:pt x="466" y="7"/>
                  <a:pt x="466" y="7"/>
                  <a:pt x="466" y="7"/>
                </a:cubicBezTo>
                <a:cubicBezTo>
                  <a:pt x="487" y="0"/>
                  <a:pt x="520" y="0"/>
                  <a:pt x="541" y="7"/>
                </a:cubicBezTo>
                <a:cubicBezTo>
                  <a:pt x="986" y="170"/>
                  <a:pt x="986" y="170"/>
                  <a:pt x="986" y="170"/>
                </a:cubicBezTo>
                <a:cubicBezTo>
                  <a:pt x="1006" y="178"/>
                  <a:pt x="1006" y="190"/>
                  <a:pt x="986" y="197"/>
                </a:cubicBezTo>
                <a:cubicBezTo>
                  <a:pt x="541" y="360"/>
                  <a:pt x="541" y="360"/>
                  <a:pt x="541" y="360"/>
                </a:cubicBezTo>
                <a:cubicBezTo>
                  <a:pt x="520" y="368"/>
                  <a:pt x="487" y="368"/>
                  <a:pt x="466" y="360"/>
                </a:cubicBezTo>
                <a:lnTo>
                  <a:pt x="21" y="197"/>
                </a:ln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Freeform 5"/>
          <p:cNvSpPr>
            <a:spLocks/>
          </p:cNvSpPr>
          <p:nvPr/>
        </p:nvSpPr>
        <p:spPr bwMode="auto">
          <a:xfrm>
            <a:off x="4876800" y="2620643"/>
            <a:ext cx="2438400" cy="895990"/>
          </a:xfrm>
          <a:custGeom>
            <a:avLst/>
            <a:gdLst>
              <a:gd name="T0" fmla="*/ 21 w 1006"/>
              <a:gd name="T1" fmla="*/ 197 h 368"/>
              <a:gd name="T2" fmla="*/ 21 w 1006"/>
              <a:gd name="T3" fmla="*/ 170 h 368"/>
              <a:gd name="T4" fmla="*/ 466 w 1006"/>
              <a:gd name="T5" fmla="*/ 7 h 368"/>
              <a:gd name="T6" fmla="*/ 541 w 1006"/>
              <a:gd name="T7" fmla="*/ 7 h 368"/>
              <a:gd name="T8" fmla="*/ 986 w 1006"/>
              <a:gd name="T9" fmla="*/ 170 h 368"/>
              <a:gd name="T10" fmla="*/ 986 w 1006"/>
              <a:gd name="T11" fmla="*/ 197 h 368"/>
              <a:gd name="T12" fmla="*/ 541 w 1006"/>
              <a:gd name="T13" fmla="*/ 360 h 368"/>
              <a:gd name="T14" fmla="*/ 466 w 1006"/>
              <a:gd name="T15" fmla="*/ 360 h 368"/>
              <a:gd name="T16" fmla="*/ 21 w 1006"/>
              <a:gd name="T17" fmla="*/ 19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6" h="368">
                <a:moveTo>
                  <a:pt x="21" y="197"/>
                </a:moveTo>
                <a:cubicBezTo>
                  <a:pt x="0" y="190"/>
                  <a:pt x="0" y="178"/>
                  <a:pt x="21" y="170"/>
                </a:cubicBezTo>
                <a:cubicBezTo>
                  <a:pt x="466" y="7"/>
                  <a:pt x="466" y="7"/>
                  <a:pt x="466" y="7"/>
                </a:cubicBezTo>
                <a:cubicBezTo>
                  <a:pt x="487" y="0"/>
                  <a:pt x="520" y="0"/>
                  <a:pt x="541" y="7"/>
                </a:cubicBezTo>
                <a:cubicBezTo>
                  <a:pt x="986" y="170"/>
                  <a:pt x="986" y="170"/>
                  <a:pt x="986" y="170"/>
                </a:cubicBezTo>
                <a:cubicBezTo>
                  <a:pt x="1006" y="178"/>
                  <a:pt x="1006" y="190"/>
                  <a:pt x="986" y="197"/>
                </a:cubicBezTo>
                <a:cubicBezTo>
                  <a:pt x="541" y="360"/>
                  <a:pt x="541" y="360"/>
                  <a:pt x="541" y="360"/>
                </a:cubicBezTo>
                <a:cubicBezTo>
                  <a:pt x="520" y="368"/>
                  <a:pt x="487" y="368"/>
                  <a:pt x="466" y="360"/>
                </a:cubicBezTo>
                <a:lnTo>
                  <a:pt x="21" y="197"/>
                </a:lnTo>
                <a:close/>
              </a:path>
            </a:pathLst>
          </a:cu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8" name="文本框 37"/>
          <p:cNvSpPr txBox="1"/>
          <p:nvPr/>
        </p:nvSpPr>
        <p:spPr>
          <a:xfrm>
            <a:off x="1790059" y="2261374"/>
            <a:ext cx="1693804" cy="338554"/>
          </a:xfrm>
          <a:prstGeom prst="rect">
            <a:avLst/>
          </a:prstGeom>
          <a:noFill/>
        </p:spPr>
        <p:txBody>
          <a:bodyPr wrap="square" rtlCol="0">
            <a:spAutoFit/>
          </a:bodyPr>
          <a:lstStyle/>
          <a:p>
            <a:pPr algn="ctr"/>
            <a:r>
              <a:rPr lang="en-US" altLang="zh-CN" sz="1600" dirty="0">
                <a:solidFill>
                  <a:schemeClr val="bg1"/>
                </a:solidFill>
                <a:latin typeface="+mj-lt"/>
              </a:rPr>
              <a:t>Windows 10</a:t>
            </a:r>
          </a:p>
        </p:txBody>
      </p:sp>
      <p:sp>
        <p:nvSpPr>
          <p:cNvPr id="44" name="矩形 43"/>
          <p:cNvSpPr/>
          <p:nvPr/>
        </p:nvSpPr>
        <p:spPr>
          <a:xfrm>
            <a:off x="994927" y="2570333"/>
            <a:ext cx="3284069" cy="757130"/>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Experience as your and sol reference to your , an prudence as your brother and hope as your sentry. </a:t>
            </a:r>
          </a:p>
        </p:txBody>
      </p:sp>
      <p:sp>
        <p:nvSpPr>
          <p:cNvPr id="46" name="矩形 45"/>
          <p:cNvSpPr/>
          <p:nvPr/>
        </p:nvSpPr>
        <p:spPr>
          <a:xfrm>
            <a:off x="7918637" y="2570333"/>
            <a:ext cx="3284069" cy="757130"/>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Experience as your and sol reference to your , an prudence as your brother and hope as your sentry. </a:t>
            </a:r>
          </a:p>
        </p:txBody>
      </p:sp>
      <p:sp>
        <p:nvSpPr>
          <p:cNvPr id="47" name="文本框 46"/>
          <p:cNvSpPr txBox="1"/>
          <p:nvPr/>
        </p:nvSpPr>
        <p:spPr>
          <a:xfrm>
            <a:off x="1572304" y="4530403"/>
            <a:ext cx="2129314" cy="338554"/>
          </a:xfrm>
          <a:prstGeom prst="rect">
            <a:avLst/>
          </a:prstGeom>
          <a:noFill/>
        </p:spPr>
        <p:txBody>
          <a:bodyPr wrap="square" rtlCol="0">
            <a:spAutoFit/>
          </a:bodyPr>
          <a:lstStyle/>
          <a:p>
            <a:pPr algn="ctr"/>
            <a:r>
              <a:rPr lang="en-US" altLang="zh-CN" sz="1600" dirty="0">
                <a:solidFill>
                  <a:schemeClr val="bg1"/>
                </a:solidFill>
                <a:latin typeface="+mj-lt"/>
              </a:rPr>
              <a:t>Power Point 2013</a:t>
            </a:r>
          </a:p>
        </p:txBody>
      </p:sp>
      <p:sp>
        <p:nvSpPr>
          <p:cNvPr id="48" name="矩形 47"/>
          <p:cNvSpPr/>
          <p:nvPr/>
        </p:nvSpPr>
        <p:spPr>
          <a:xfrm>
            <a:off x="994927" y="4839362"/>
            <a:ext cx="3284069" cy="757130"/>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Experience as your and sol reference to your , an prudence as your brother and hope as your sentry. </a:t>
            </a:r>
          </a:p>
        </p:txBody>
      </p:sp>
      <p:sp>
        <p:nvSpPr>
          <p:cNvPr id="49" name="文本框 48"/>
          <p:cNvSpPr txBox="1"/>
          <p:nvPr/>
        </p:nvSpPr>
        <p:spPr>
          <a:xfrm>
            <a:off x="8496014" y="4530403"/>
            <a:ext cx="2129314" cy="338554"/>
          </a:xfrm>
          <a:prstGeom prst="rect">
            <a:avLst/>
          </a:prstGeom>
          <a:noFill/>
        </p:spPr>
        <p:txBody>
          <a:bodyPr wrap="square" rtlCol="0">
            <a:spAutoFit/>
          </a:bodyPr>
          <a:lstStyle/>
          <a:p>
            <a:pPr algn="ctr"/>
            <a:r>
              <a:rPr lang="en-US" altLang="zh-CN" sz="1600" dirty="0">
                <a:solidFill>
                  <a:schemeClr val="bg1"/>
                </a:solidFill>
                <a:latin typeface="+mj-lt"/>
              </a:rPr>
              <a:t>Adobe Illustrator</a:t>
            </a:r>
          </a:p>
        </p:txBody>
      </p:sp>
      <p:sp>
        <p:nvSpPr>
          <p:cNvPr id="50" name="矩形 49"/>
          <p:cNvSpPr/>
          <p:nvPr/>
        </p:nvSpPr>
        <p:spPr>
          <a:xfrm>
            <a:off x="7918637" y="4839362"/>
            <a:ext cx="3284069" cy="757130"/>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Experience as your and sol reference to your , an prudence as your brother and hope as your sentry. </a:t>
            </a:r>
          </a:p>
        </p:txBody>
      </p:sp>
      <p:sp>
        <p:nvSpPr>
          <p:cNvPr id="54" name="文本框 53"/>
          <p:cNvSpPr txBox="1"/>
          <p:nvPr/>
        </p:nvSpPr>
        <p:spPr>
          <a:xfrm>
            <a:off x="8260302" y="2261374"/>
            <a:ext cx="2600738" cy="338554"/>
          </a:xfrm>
          <a:prstGeom prst="rect">
            <a:avLst/>
          </a:prstGeom>
          <a:noFill/>
        </p:spPr>
        <p:txBody>
          <a:bodyPr wrap="square" rtlCol="0">
            <a:spAutoFit/>
          </a:bodyPr>
          <a:lstStyle/>
          <a:p>
            <a:pPr algn="ctr"/>
            <a:r>
              <a:rPr lang="en-US" altLang="zh-CN" sz="1600" dirty="0">
                <a:solidFill>
                  <a:schemeClr val="bg1"/>
                </a:solidFill>
                <a:latin typeface="+mj-lt"/>
              </a:rPr>
              <a:t>Power Point 2013</a:t>
            </a:r>
          </a:p>
        </p:txBody>
      </p:sp>
      <p:sp>
        <p:nvSpPr>
          <p:cNvPr id="55" name="文本框 54"/>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56" name="矩形 55"/>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57" name="圆角矩形 56"/>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338758" y="335239"/>
            <a:ext cx="639919" cy="584775"/>
          </a:xfrm>
          <a:prstGeom prst="rect">
            <a:avLst/>
          </a:prstGeom>
        </p:spPr>
        <p:txBody>
          <a:bodyPr wrap="none">
            <a:spAutoFit/>
          </a:bodyPr>
          <a:lstStyle/>
          <a:p>
            <a:pPr algn="ctr"/>
            <a:r>
              <a:rPr lang="en-US" altLang="zh-CN" sz="3200" dirty="0">
                <a:solidFill>
                  <a:schemeClr val="accent2"/>
                </a:solidFill>
              </a:rPr>
              <a:t>03</a:t>
            </a:r>
            <a:endParaRPr lang="zh-CN" altLang="en-US" sz="3200" dirty="0">
              <a:solidFill>
                <a:schemeClr val="accent2"/>
              </a:solidFill>
            </a:endParaRPr>
          </a:p>
        </p:txBody>
      </p:sp>
    </p:spTree>
    <p:extLst>
      <p:ext uri="{BB962C8B-B14F-4D97-AF65-F5344CB8AC3E}">
        <p14:creationId xmlns:p14="http://schemas.microsoft.com/office/powerpoint/2010/main" val="390562826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1000"/>
                                        <p:tgtEl>
                                          <p:spTgt spid="5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wipe(left)">
                                      <p:cBhvr>
                                        <p:cTn id="10" dur="1000"/>
                                        <p:tgtEl>
                                          <p:spTgt spid="5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57"/>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57"/>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500"/>
                                        <p:tgtEl>
                                          <p:spTgt spid="58"/>
                                        </p:tgtEl>
                                      </p:cBhvr>
                                    </p:animEffect>
                                  </p:childTnLst>
                                </p:cTn>
                              </p:par>
                              <p:par>
                                <p:cTn id="21" presetID="64" presetClass="path" presetSubtype="0" accel="30000" decel="30000" fill="hold" grpId="1" nodeType="withEffect">
                                  <p:stCondLst>
                                    <p:cond delay="750"/>
                                  </p:stCondLst>
                                  <p:childTnLst>
                                    <p:animMotion origin="layout" path="M 3.75E-6 0.03842 L 3.75E-6 4.81481E-6 " pathEditMode="relative" rAng="0" ptsTypes="AA">
                                      <p:cBhvr>
                                        <p:cTn id="22" dur="750" fill="hold"/>
                                        <p:tgtEl>
                                          <p:spTgt spid="58"/>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750"/>
                                        <p:tgtEl>
                                          <p:spTgt spid="21"/>
                                        </p:tgtEl>
                                      </p:cBhvr>
                                    </p:animEffect>
                                  </p:childTnLst>
                                </p:cTn>
                              </p:par>
                              <p:par>
                                <p:cTn id="26" presetID="63" presetClass="path" presetSubtype="0" decel="50000" fill="hold" grpId="1" nodeType="withEffect">
                                  <p:stCondLst>
                                    <p:cond delay="0"/>
                                  </p:stCondLst>
                                  <p:childTnLst>
                                    <p:animMotion origin="layout" path="M 0.01523 -4.44444E-6 L -0.10885 -4.44444E-6 " pathEditMode="relative" rAng="0" ptsTypes="AA">
                                      <p:cBhvr>
                                        <p:cTn id="27" dur="750" spd="-100000" fill="hold"/>
                                        <p:tgtEl>
                                          <p:spTgt spid="21"/>
                                        </p:tgtEl>
                                        <p:attrNameLst>
                                          <p:attrName>ppt_x</p:attrName>
                                          <p:attrName>ppt_y</p:attrName>
                                        </p:attrNameLst>
                                      </p:cBhvr>
                                      <p:rCtr x="-6211" y="0"/>
                                    </p:animMotion>
                                  </p:childTnLst>
                                </p:cTn>
                              </p:par>
                              <p:par>
                                <p:cTn id="28" presetID="35" presetClass="path" presetSubtype="0" accel="50000" decel="50000" fill="hold" grpId="2" nodeType="withEffect">
                                  <p:stCondLst>
                                    <p:cond delay="750"/>
                                  </p:stCondLst>
                                  <p:childTnLst>
                                    <p:animMotion origin="layout" path="M 0.01602 -4.44444E-6 L 4.16667E-7 -4.44444E-6 " pathEditMode="relative" rAng="0" ptsTypes="AA">
                                      <p:cBhvr>
                                        <p:cTn id="29" dur="750" fill="hold"/>
                                        <p:tgtEl>
                                          <p:spTgt spid="21"/>
                                        </p:tgtEl>
                                        <p:attrNameLst>
                                          <p:attrName>ppt_x</p:attrName>
                                          <p:attrName>ppt_y</p:attrName>
                                        </p:attrNameLst>
                                      </p:cBhvr>
                                      <p:rCtr x="-807" y="0"/>
                                    </p:animMotion>
                                  </p:childTnLst>
                                </p:cTn>
                              </p:par>
                              <p:par>
                                <p:cTn id="30" presetID="10"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750"/>
                                        <p:tgtEl>
                                          <p:spTgt spid="19"/>
                                        </p:tgtEl>
                                      </p:cBhvr>
                                    </p:animEffect>
                                  </p:childTnLst>
                                </p:cTn>
                              </p:par>
                              <p:par>
                                <p:cTn id="33" presetID="63" presetClass="path" presetSubtype="0" decel="50000" fill="hold" grpId="1" nodeType="withEffect">
                                  <p:stCondLst>
                                    <p:cond delay="0"/>
                                  </p:stCondLst>
                                  <p:childTnLst>
                                    <p:animMotion origin="layout" path="M 0.01523 -4.44444E-6 L -0.10885 -4.44444E-6 " pathEditMode="relative" rAng="0" ptsTypes="AA">
                                      <p:cBhvr>
                                        <p:cTn id="34" dur="750" spd="-100000" fill="hold"/>
                                        <p:tgtEl>
                                          <p:spTgt spid="19"/>
                                        </p:tgtEl>
                                        <p:attrNameLst>
                                          <p:attrName>ppt_x</p:attrName>
                                          <p:attrName>ppt_y</p:attrName>
                                        </p:attrNameLst>
                                      </p:cBhvr>
                                      <p:rCtr x="-6211" y="0"/>
                                    </p:animMotion>
                                  </p:childTnLst>
                                </p:cTn>
                              </p:par>
                              <p:par>
                                <p:cTn id="35" presetID="35" presetClass="path" presetSubtype="0" accel="50000" decel="50000" fill="hold" grpId="2" nodeType="withEffect">
                                  <p:stCondLst>
                                    <p:cond delay="750"/>
                                  </p:stCondLst>
                                  <p:childTnLst>
                                    <p:animMotion origin="layout" path="M 0.01602 -4.44444E-6 L 4.16667E-7 -4.44444E-6 " pathEditMode="relative" rAng="0" ptsTypes="AA">
                                      <p:cBhvr>
                                        <p:cTn id="36" dur="750" fill="hold"/>
                                        <p:tgtEl>
                                          <p:spTgt spid="19"/>
                                        </p:tgtEl>
                                        <p:attrNameLst>
                                          <p:attrName>ppt_x</p:attrName>
                                          <p:attrName>ppt_y</p:attrName>
                                        </p:attrNameLst>
                                      </p:cBhvr>
                                      <p:rCtr x="-807" y="0"/>
                                    </p:animMotion>
                                  </p:childTnLst>
                                </p:cTn>
                              </p:par>
                              <p:par>
                                <p:cTn id="37" presetID="10"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750"/>
                                        <p:tgtEl>
                                          <p:spTgt spid="20"/>
                                        </p:tgtEl>
                                      </p:cBhvr>
                                    </p:animEffect>
                                  </p:childTnLst>
                                </p:cTn>
                              </p:par>
                              <p:par>
                                <p:cTn id="40" presetID="63" presetClass="path" presetSubtype="0" decel="50000" fill="hold" grpId="1" nodeType="withEffect">
                                  <p:stCondLst>
                                    <p:cond delay="0"/>
                                  </p:stCondLst>
                                  <p:childTnLst>
                                    <p:animMotion origin="layout" path="M -0.01563 3.7037E-6 L 0.1108 3.7037E-6 " pathEditMode="relative" rAng="0" ptsTypes="AA">
                                      <p:cBhvr>
                                        <p:cTn id="41" dur="750" spd="-100000" fill="hold"/>
                                        <p:tgtEl>
                                          <p:spTgt spid="20"/>
                                        </p:tgtEl>
                                        <p:attrNameLst>
                                          <p:attrName>ppt_x</p:attrName>
                                          <p:attrName>ppt_y</p:attrName>
                                        </p:attrNameLst>
                                      </p:cBhvr>
                                      <p:rCtr x="6315" y="0"/>
                                    </p:animMotion>
                                  </p:childTnLst>
                                </p:cTn>
                              </p:par>
                              <p:par>
                                <p:cTn id="42" presetID="35" presetClass="path" presetSubtype="0" accel="50000" decel="50000" fill="hold" grpId="2" nodeType="withEffect">
                                  <p:stCondLst>
                                    <p:cond delay="750"/>
                                  </p:stCondLst>
                                  <p:childTnLst>
                                    <p:animMotion origin="layout" path="M -0.01563 3.7037E-6 L 2.5E-6 3.7037E-6 " pathEditMode="relative" rAng="0" ptsTypes="AA">
                                      <p:cBhvr>
                                        <p:cTn id="43" dur="750" fill="hold"/>
                                        <p:tgtEl>
                                          <p:spTgt spid="20"/>
                                        </p:tgtEl>
                                        <p:attrNameLst>
                                          <p:attrName>ppt_x</p:attrName>
                                          <p:attrName>ppt_y</p:attrName>
                                        </p:attrNameLst>
                                      </p:cBhvr>
                                      <p:rCtr x="781" y="0"/>
                                    </p:animMotion>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750"/>
                                        <p:tgtEl>
                                          <p:spTgt spid="18"/>
                                        </p:tgtEl>
                                      </p:cBhvr>
                                    </p:animEffect>
                                  </p:childTnLst>
                                </p:cTn>
                              </p:par>
                              <p:par>
                                <p:cTn id="47" presetID="63" presetClass="path" presetSubtype="0" decel="50000" fill="hold" grpId="1" nodeType="withEffect">
                                  <p:stCondLst>
                                    <p:cond delay="0"/>
                                  </p:stCondLst>
                                  <p:childTnLst>
                                    <p:animMotion origin="layout" path="M -0.01563 3.7037E-6 L 0.1108 3.7037E-6 " pathEditMode="relative" rAng="0" ptsTypes="AA">
                                      <p:cBhvr>
                                        <p:cTn id="48" dur="750" spd="-100000" fill="hold"/>
                                        <p:tgtEl>
                                          <p:spTgt spid="18"/>
                                        </p:tgtEl>
                                        <p:attrNameLst>
                                          <p:attrName>ppt_x</p:attrName>
                                          <p:attrName>ppt_y</p:attrName>
                                        </p:attrNameLst>
                                      </p:cBhvr>
                                      <p:rCtr x="6315" y="0"/>
                                    </p:animMotion>
                                  </p:childTnLst>
                                </p:cTn>
                              </p:par>
                              <p:par>
                                <p:cTn id="49" presetID="35" presetClass="path" presetSubtype="0" accel="50000" decel="50000" fill="hold" grpId="2" nodeType="withEffect">
                                  <p:stCondLst>
                                    <p:cond delay="750"/>
                                  </p:stCondLst>
                                  <p:childTnLst>
                                    <p:animMotion origin="layout" path="M -0.01563 3.7037E-6 L 2.5E-6 3.7037E-6 " pathEditMode="relative" rAng="0" ptsTypes="AA">
                                      <p:cBhvr>
                                        <p:cTn id="50" dur="750" fill="hold"/>
                                        <p:tgtEl>
                                          <p:spTgt spid="18"/>
                                        </p:tgtEl>
                                        <p:attrNameLst>
                                          <p:attrName>ppt_x</p:attrName>
                                          <p:attrName>ppt_y</p:attrName>
                                        </p:attrNameLst>
                                      </p:cBhvr>
                                      <p:rCtr x="781" y="0"/>
                                    </p:animMotion>
                                  </p:childTnLst>
                                </p:cTn>
                              </p:par>
                              <p:par>
                                <p:cTn id="51" presetID="42" presetClass="entr" presetSubtype="0" fill="hold" grpId="0" nodeType="withEffect">
                                  <p:stCondLst>
                                    <p:cond delay="125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750"/>
                                        <p:tgtEl>
                                          <p:spTgt spid="17"/>
                                        </p:tgtEl>
                                      </p:cBhvr>
                                    </p:animEffect>
                                    <p:anim calcmode="lin" valueType="num">
                                      <p:cBhvr>
                                        <p:cTn id="54" dur="750" fill="hold"/>
                                        <p:tgtEl>
                                          <p:spTgt spid="17"/>
                                        </p:tgtEl>
                                        <p:attrNameLst>
                                          <p:attrName>ppt_x</p:attrName>
                                        </p:attrNameLst>
                                      </p:cBhvr>
                                      <p:tavLst>
                                        <p:tav tm="0">
                                          <p:val>
                                            <p:strVal val="#ppt_x"/>
                                          </p:val>
                                        </p:tav>
                                        <p:tav tm="100000">
                                          <p:val>
                                            <p:strVal val="#ppt_x"/>
                                          </p:val>
                                        </p:tav>
                                      </p:tavLst>
                                    </p:anim>
                                    <p:anim calcmode="lin" valueType="num">
                                      <p:cBhvr>
                                        <p:cTn id="55" dur="750" fill="hold"/>
                                        <p:tgtEl>
                                          <p:spTgt spid="1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150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750"/>
                                        <p:tgtEl>
                                          <p:spTgt spid="16"/>
                                        </p:tgtEl>
                                      </p:cBhvr>
                                    </p:animEffect>
                                    <p:anim calcmode="lin" valueType="num">
                                      <p:cBhvr>
                                        <p:cTn id="59" dur="750" fill="hold"/>
                                        <p:tgtEl>
                                          <p:spTgt spid="16"/>
                                        </p:tgtEl>
                                        <p:attrNameLst>
                                          <p:attrName>ppt_x</p:attrName>
                                        </p:attrNameLst>
                                      </p:cBhvr>
                                      <p:tavLst>
                                        <p:tav tm="0">
                                          <p:val>
                                            <p:strVal val="#ppt_x"/>
                                          </p:val>
                                        </p:tav>
                                        <p:tav tm="100000">
                                          <p:val>
                                            <p:strVal val="#ppt_x"/>
                                          </p:val>
                                        </p:tav>
                                      </p:tavLst>
                                    </p:anim>
                                    <p:anim calcmode="lin" valueType="num">
                                      <p:cBhvr>
                                        <p:cTn id="60" dur="750" fill="hold"/>
                                        <p:tgtEl>
                                          <p:spTgt spid="16"/>
                                        </p:tgtEl>
                                        <p:attrNameLst>
                                          <p:attrName>ppt_y</p:attrName>
                                        </p:attrNameLst>
                                      </p:cBhvr>
                                      <p:tavLst>
                                        <p:tav tm="0">
                                          <p:val>
                                            <p:strVal val="#ppt_y+.1"/>
                                          </p:val>
                                        </p:tav>
                                        <p:tav tm="100000">
                                          <p:val>
                                            <p:strVal val="#ppt_y"/>
                                          </p:val>
                                        </p:tav>
                                      </p:tavLst>
                                    </p:anim>
                                  </p:childTnLst>
                                </p:cTn>
                              </p:par>
                              <p:par>
                                <p:cTn id="61" presetID="10" presetClass="entr" presetSubtype="0" fill="hold" grpId="0" nodeType="withEffect">
                                  <p:stCondLst>
                                    <p:cond delay="200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750"/>
                                        <p:tgtEl>
                                          <p:spTgt spid="15"/>
                                        </p:tgtEl>
                                      </p:cBhvr>
                                    </p:animEffect>
                                  </p:childTnLst>
                                </p:cTn>
                              </p:par>
                              <p:par>
                                <p:cTn id="64" presetID="22" presetClass="entr" presetSubtype="8" fill="hold" grpId="0" nodeType="withEffect">
                                  <p:stCondLst>
                                    <p:cond delay="200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750"/>
                                        <p:tgtEl>
                                          <p:spTgt spid="38"/>
                                        </p:tgtEl>
                                      </p:cBhvr>
                                    </p:animEffect>
                                  </p:childTnLst>
                                </p:cTn>
                              </p:par>
                              <p:par>
                                <p:cTn id="67" presetID="22" presetClass="entr" presetSubtype="8" fill="hold" grpId="0" nodeType="withEffect">
                                  <p:stCondLst>
                                    <p:cond delay="200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750"/>
                                        <p:tgtEl>
                                          <p:spTgt spid="54"/>
                                        </p:tgtEl>
                                      </p:cBhvr>
                                    </p:animEffect>
                                  </p:childTnLst>
                                </p:cTn>
                              </p:par>
                              <p:par>
                                <p:cTn id="70" presetID="22" presetClass="entr" presetSubtype="8" fill="hold" grpId="0" nodeType="withEffect">
                                  <p:stCondLst>
                                    <p:cond delay="2000"/>
                                  </p:stCondLst>
                                  <p:childTnLst>
                                    <p:set>
                                      <p:cBhvr>
                                        <p:cTn id="71" dur="1" fill="hold">
                                          <p:stCondLst>
                                            <p:cond delay="0"/>
                                          </p:stCondLst>
                                        </p:cTn>
                                        <p:tgtEl>
                                          <p:spTgt spid="49"/>
                                        </p:tgtEl>
                                        <p:attrNameLst>
                                          <p:attrName>style.visibility</p:attrName>
                                        </p:attrNameLst>
                                      </p:cBhvr>
                                      <p:to>
                                        <p:strVal val="visible"/>
                                      </p:to>
                                    </p:set>
                                    <p:animEffect transition="in" filter="wipe(left)">
                                      <p:cBhvr>
                                        <p:cTn id="72" dur="750"/>
                                        <p:tgtEl>
                                          <p:spTgt spid="49"/>
                                        </p:tgtEl>
                                      </p:cBhvr>
                                    </p:animEffect>
                                  </p:childTnLst>
                                </p:cTn>
                              </p:par>
                              <p:par>
                                <p:cTn id="73" presetID="22" presetClass="entr" presetSubtype="8" fill="hold" grpId="0" nodeType="withEffect">
                                  <p:stCondLst>
                                    <p:cond delay="2000"/>
                                  </p:stCondLst>
                                  <p:childTnLst>
                                    <p:set>
                                      <p:cBhvr>
                                        <p:cTn id="74" dur="1" fill="hold">
                                          <p:stCondLst>
                                            <p:cond delay="0"/>
                                          </p:stCondLst>
                                        </p:cTn>
                                        <p:tgtEl>
                                          <p:spTgt spid="47"/>
                                        </p:tgtEl>
                                        <p:attrNameLst>
                                          <p:attrName>style.visibility</p:attrName>
                                        </p:attrNameLst>
                                      </p:cBhvr>
                                      <p:to>
                                        <p:strVal val="visible"/>
                                      </p:to>
                                    </p:set>
                                    <p:animEffect transition="in" filter="wipe(left)">
                                      <p:cBhvr>
                                        <p:cTn id="75" dur="750"/>
                                        <p:tgtEl>
                                          <p:spTgt spid="47"/>
                                        </p:tgtEl>
                                      </p:cBhvr>
                                    </p:animEffect>
                                  </p:childTnLst>
                                </p:cTn>
                              </p:par>
                              <p:par>
                                <p:cTn id="76" presetID="22" presetClass="entr" presetSubtype="8" fill="hold" grpId="0" nodeType="withEffect">
                                  <p:stCondLst>
                                    <p:cond delay="2000"/>
                                  </p:stCondLst>
                                  <p:childTnLst>
                                    <p:set>
                                      <p:cBhvr>
                                        <p:cTn id="77" dur="1" fill="hold">
                                          <p:stCondLst>
                                            <p:cond delay="0"/>
                                          </p:stCondLst>
                                        </p:cTn>
                                        <p:tgtEl>
                                          <p:spTgt spid="44"/>
                                        </p:tgtEl>
                                        <p:attrNameLst>
                                          <p:attrName>style.visibility</p:attrName>
                                        </p:attrNameLst>
                                      </p:cBhvr>
                                      <p:to>
                                        <p:strVal val="visible"/>
                                      </p:to>
                                    </p:set>
                                    <p:animEffect transition="in" filter="wipe(left)">
                                      <p:cBhvr>
                                        <p:cTn id="78" dur="750"/>
                                        <p:tgtEl>
                                          <p:spTgt spid="44"/>
                                        </p:tgtEl>
                                      </p:cBhvr>
                                    </p:animEffect>
                                  </p:childTnLst>
                                </p:cTn>
                              </p:par>
                              <p:par>
                                <p:cTn id="79" presetID="22" presetClass="entr" presetSubtype="8" fill="hold" grpId="0" nodeType="withEffect">
                                  <p:stCondLst>
                                    <p:cond delay="2000"/>
                                  </p:stCondLst>
                                  <p:childTnLst>
                                    <p:set>
                                      <p:cBhvr>
                                        <p:cTn id="80" dur="1" fill="hold">
                                          <p:stCondLst>
                                            <p:cond delay="0"/>
                                          </p:stCondLst>
                                        </p:cTn>
                                        <p:tgtEl>
                                          <p:spTgt spid="48"/>
                                        </p:tgtEl>
                                        <p:attrNameLst>
                                          <p:attrName>style.visibility</p:attrName>
                                        </p:attrNameLst>
                                      </p:cBhvr>
                                      <p:to>
                                        <p:strVal val="visible"/>
                                      </p:to>
                                    </p:set>
                                    <p:animEffect transition="in" filter="wipe(left)">
                                      <p:cBhvr>
                                        <p:cTn id="81" dur="750"/>
                                        <p:tgtEl>
                                          <p:spTgt spid="48"/>
                                        </p:tgtEl>
                                      </p:cBhvr>
                                    </p:animEffect>
                                  </p:childTnLst>
                                </p:cTn>
                              </p:par>
                              <p:par>
                                <p:cTn id="82" presetID="22" presetClass="entr" presetSubtype="8" fill="hold" grpId="0" nodeType="withEffect">
                                  <p:stCondLst>
                                    <p:cond delay="2000"/>
                                  </p:stCondLst>
                                  <p:childTnLst>
                                    <p:set>
                                      <p:cBhvr>
                                        <p:cTn id="83" dur="1" fill="hold">
                                          <p:stCondLst>
                                            <p:cond delay="0"/>
                                          </p:stCondLst>
                                        </p:cTn>
                                        <p:tgtEl>
                                          <p:spTgt spid="50"/>
                                        </p:tgtEl>
                                        <p:attrNameLst>
                                          <p:attrName>style.visibility</p:attrName>
                                        </p:attrNameLst>
                                      </p:cBhvr>
                                      <p:to>
                                        <p:strVal val="visible"/>
                                      </p:to>
                                    </p:set>
                                    <p:animEffect transition="in" filter="wipe(left)">
                                      <p:cBhvr>
                                        <p:cTn id="84" dur="750"/>
                                        <p:tgtEl>
                                          <p:spTgt spid="50"/>
                                        </p:tgtEl>
                                      </p:cBhvr>
                                    </p:animEffect>
                                  </p:childTnLst>
                                </p:cTn>
                              </p:par>
                              <p:par>
                                <p:cTn id="85" presetID="22" presetClass="entr" presetSubtype="8" fill="hold" grpId="0" nodeType="withEffect">
                                  <p:stCondLst>
                                    <p:cond delay="2000"/>
                                  </p:stCondLst>
                                  <p:childTnLst>
                                    <p:set>
                                      <p:cBhvr>
                                        <p:cTn id="86" dur="1" fill="hold">
                                          <p:stCondLst>
                                            <p:cond delay="0"/>
                                          </p:stCondLst>
                                        </p:cTn>
                                        <p:tgtEl>
                                          <p:spTgt spid="46"/>
                                        </p:tgtEl>
                                        <p:attrNameLst>
                                          <p:attrName>style.visibility</p:attrName>
                                        </p:attrNameLst>
                                      </p:cBhvr>
                                      <p:to>
                                        <p:strVal val="visible"/>
                                      </p:to>
                                    </p:set>
                                    <p:animEffect transition="in" filter="wipe(left)">
                                      <p:cBhvr>
                                        <p:cTn id="87" dur="7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38" grpId="0"/>
      <p:bldP spid="44" grpId="0"/>
      <p:bldP spid="46" grpId="0"/>
      <p:bldP spid="47" grpId="0"/>
      <p:bldP spid="48" grpId="0"/>
      <p:bldP spid="49" grpId="0"/>
      <p:bldP spid="50" grpId="0"/>
      <p:bldP spid="54" grpId="0"/>
      <p:bldP spid="55" grpId="0"/>
      <p:bldP spid="56" grpId="0"/>
      <p:bldP spid="57" grpId="0" animBg="1"/>
      <p:bldP spid="57" grpId="1" animBg="1"/>
      <p:bldP spid="57" grpId="2" animBg="1"/>
      <p:bldP spid="58" grpId="0"/>
      <p:bldP spid="58"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等腰三角形 6"/>
          <p:cNvSpPr/>
          <p:nvPr/>
        </p:nvSpPr>
        <p:spPr>
          <a:xfrm rot="10800000">
            <a:off x="4941936" y="2373749"/>
            <a:ext cx="2363738" cy="1865194"/>
          </a:xfrm>
          <a:prstGeom prst="triangle">
            <a:avLst/>
          </a:prstGeom>
          <a:gradFill flip="none" rotWithShape="1">
            <a:gsLst>
              <a:gs pos="0">
                <a:schemeClr val="accent1"/>
              </a:gs>
              <a:gs pos="36000">
                <a:schemeClr val="accent1"/>
              </a:gs>
              <a:gs pos="100000">
                <a:schemeClr val="accent2"/>
              </a:gs>
            </a:gsLst>
            <a:lin ang="2700000" scaled="1"/>
            <a:tileRect/>
          </a:gradFill>
          <a:ln w="12700">
            <a:solidFill>
              <a:schemeClr val="accent1"/>
            </a:solidFill>
          </a:ln>
          <a:effectLst>
            <a:outerShdw blurRad="419100" dist="4572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5835182" y="2679826"/>
            <a:ext cx="521636" cy="711322"/>
            <a:chOff x="5610726" y="2373750"/>
            <a:chExt cx="970548" cy="1323474"/>
          </a:xfrm>
        </p:grpSpPr>
        <p:sp>
          <p:nvSpPr>
            <p:cNvPr id="9" name="KSO_Shape"/>
            <p:cNvSpPr>
              <a:spLocks/>
            </p:cNvSpPr>
            <p:nvPr/>
          </p:nvSpPr>
          <p:spPr bwMode="auto">
            <a:xfrm>
              <a:off x="5610726" y="2373750"/>
              <a:ext cx="970548" cy="1323474"/>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2"/>
            </a:solidFill>
            <a:ln w="6350">
              <a:solidFill>
                <a:schemeClr val="bg1">
                  <a:lumMod val="65000"/>
                </a:schemeClr>
              </a:solid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0" name="任意多边形 9"/>
            <p:cNvSpPr>
              <a:spLocks/>
            </p:cNvSpPr>
            <p:nvPr/>
          </p:nvSpPr>
          <p:spPr bwMode="auto">
            <a:xfrm>
              <a:off x="6042956" y="2919775"/>
              <a:ext cx="193561" cy="299314"/>
            </a:xfrm>
            <a:custGeom>
              <a:avLst/>
              <a:gdLst>
                <a:gd name="connsiteX0" fmla="*/ 79528 w 186010"/>
                <a:gd name="connsiteY0" fmla="*/ 8232 h 290512"/>
                <a:gd name="connsiteX1" fmla="*/ 95621 w 186010"/>
                <a:gd name="connsiteY1" fmla="*/ 36837 h 290512"/>
                <a:gd name="connsiteX2" fmla="*/ 88130 w 186010"/>
                <a:gd name="connsiteY2" fmla="*/ 62386 h 290512"/>
                <a:gd name="connsiteX3" fmla="*/ 113792 w 186010"/>
                <a:gd name="connsiteY3" fmla="*/ 274040 h 290512"/>
                <a:gd name="connsiteX4" fmla="*/ 109451 w 186010"/>
                <a:gd name="connsiteY4" fmla="*/ 290512 h 290512"/>
                <a:gd name="connsiteX5" fmla="*/ 2115 w 186010"/>
                <a:gd name="connsiteY5" fmla="*/ 290512 h 290512"/>
                <a:gd name="connsiteX6" fmla="*/ 0 w 186010"/>
                <a:gd name="connsiteY6" fmla="*/ 282788 h 290512"/>
                <a:gd name="connsiteX7" fmla="*/ 1007 w 186010"/>
                <a:gd name="connsiteY7" fmla="*/ 275391 h 290512"/>
                <a:gd name="connsiteX8" fmla="*/ 32083 w 186010"/>
                <a:gd name="connsiteY8" fmla="*/ 58220 h 290512"/>
                <a:gd name="connsiteX9" fmla="*/ 23204 w 186010"/>
                <a:gd name="connsiteY9" fmla="*/ 36837 h 290512"/>
                <a:gd name="connsiteX10" fmla="*/ 40406 w 186010"/>
                <a:gd name="connsiteY10" fmla="*/ 8510 h 290512"/>
                <a:gd name="connsiteX11" fmla="*/ 184566 w 186010"/>
                <a:gd name="connsiteY11" fmla="*/ 0 h 290512"/>
                <a:gd name="connsiteX12" fmla="*/ 186010 w 186010"/>
                <a:gd name="connsiteY12" fmla="*/ 0 h 290512"/>
                <a:gd name="connsiteX13" fmla="*/ 172250 w 186010"/>
                <a:gd name="connsiteY13" fmla="*/ 52213 h 290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6010" h="290512">
                  <a:moveTo>
                    <a:pt x="79528" y="8232"/>
                  </a:moveTo>
                  <a:lnTo>
                    <a:pt x="95621" y="36837"/>
                  </a:lnTo>
                  <a:lnTo>
                    <a:pt x="88130" y="62386"/>
                  </a:lnTo>
                  <a:lnTo>
                    <a:pt x="113792" y="274040"/>
                  </a:lnTo>
                  <a:lnTo>
                    <a:pt x="109451" y="290512"/>
                  </a:lnTo>
                  <a:lnTo>
                    <a:pt x="2115" y="290512"/>
                  </a:lnTo>
                  <a:lnTo>
                    <a:pt x="0" y="282788"/>
                  </a:lnTo>
                  <a:lnTo>
                    <a:pt x="1007" y="275391"/>
                  </a:lnTo>
                  <a:lnTo>
                    <a:pt x="32083" y="58220"/>
                  </a:lnTo>
                  <a:lnTo>
                    <a:pt x="23204" y="36837"/>
                  </a:lnTo>
                  <a:lnTo>
                    <a:pt x="40406" y="8510"/>
                  </a:lnTo>
                  <a:close/>
                  <a:moveTo>
                    <a:pt x="184566" y="0"/>
                  </a:moveTo>
                  <a:lnTo>
                    <a:pt x="186010" y="0"/>
                  </a:lnTo>
                  <a:lnTo>
                    <a:pt x="172250" y="52213"/>
                  </a:lnTo>
                  <a:close/>
                </a:path>
              </a:pathLst>
            </a:custGeom>
            <a:solidFill>
              <a:schemeClr val="accent2"/>
            </a:solidFill>
            <a:ln w="6350">
              <a:noFill/>
            </a:ln>
            <a:extLst/>
          </p:spPr>
          <p:txBody>
            <a:bodyPr wrap="square" anchor="ctr">
              <a:noAutofit/>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12" name="Freeform 6"/>
          <p:cNvSpPr>
            <a:spLocks/>
          </p:cNvSpPr>
          <p:nvPr/>
        </p:nvSpPr>
        <p:spPr bwMode="auto">
          <a:xfrm rot="5400000">
            <a:off x="4468622" y="1985967"/>
            <a:ext cx="874978" cy="775568"/>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gradFill flip="none" rotWithShape="1">
            <a:gsLst>
              <a:gs pos="0">
                <a:schemeClr val="bg1"/>
              </a:gs>
              <a:gs pos="36000">
                <a:schemeClr val="bg1"/>
              </a:gs>
              <a:gs pos="100000">
                <a:schemeClr val="bg1">
                  <a:lumMod val="75000"/>
                </a:schemeClr>
              </a:gs>
            </a:gsLst>
            <a:lin ang="9300000" scaled="0"/>
            <a:tileRect/>
          </a:gradFill>
          <a:ln w="12700">
            <a:solidFill>
              <a:schemeClr val="bg1"/>
            </a:solidFill>
          </a:ln>
          <a:effectLst>
            <a:outerShdw blurRad="419100" dist="330200" dir="2700000" sx="80000" sy="80000" algn="tl" rotWithShape="0">
              <a:schemeClr val="accent2">
                <a:lumMod val="75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5" name="Freeform 6"/>
          <p:cNvSpPr>
            <a:spLocks/>
          </p:cNvSpPr>
          <p:nvPr/>
        </p:nvSpPr>
        <p:spPr bwMode="auto">
          <a:xfrm rot="5400000">
            <a:off x="6848400" y="1985967"/>
            <a:ext cx="874978" cy="775568"/>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gradFill flip="none" rotWithShape="1">
            <a:gsLst>
              <a:gs pos="0">
                <a:schemeClr val="bg1"/>
              </a:gs>
              <a:gs pos="36000">
                <a:schemeClr val="bg1"/>
              </a:gs>
              <a:gs pos="100000">
                <a:schemeClr val="bg1">
                  <a:lumMod val="75000"/>
                </a:schemeClr>
              </a:gs>
            </a:gsLst>
            <a:lin ang="9300000" scaled="0"/>
            <a:tileRect/>
          </a:gradFill>
          <a:ln w="12700">
            <a:solidFill>
              <a:schemeClr val="bg1"/>
            </a:solidFill>
          </a:ln>
          <a:effectLst>
            <a:outerShdw blurRad="419100" dist="330200" dir="2700000" sx="80000" sy="80000" algn="tl" rotWithShape="0">
              <a:schemeClr val="accent2">
                <a:lumMod val="75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8" name="Freeform 6"/>
          <p:cNvSpPr>
            <a:spLocks/>
          </p:cNvSpPr>
          <p:nvPr/>
        </p:nvSpPr>
        <p:spPr bwMode="auto">
          <a:xfrm rot="5400000">
            <a:off x="5658511" y="3908335"/>
            <a:ext cx="874978" cy="775568"/>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gradFill flip="none" rotWithShape="1">
            <a:gsLst>
              <a:gs pos="0">
                <a:schemeClr val="bg1"/>
              </a:gs>
              <a:gs pos="36000">
                <a:schemeClr val="bg1"/>
              </a:gs>
              <a:gs pos="100000">
                <a:schemeClr val="bg1">
                  <a:lumMod val="75000"/>
                </a:schemeClr>
              </a:gs>
            </a:gsLst>
            <a:lin ang="9300000" scaled="0"/>
            <a:tileRect/>
          </a:gradFill>
          <a:ln w="12700">
            <a:solidFill>
              <a:schemeClr val="bg1"/>
            </a:solidFill>
          </a:ln>
          <a:effectLst>
            <a:outerShdw blurRad="419100" dist="330200" dir="2700000" sx="80000" sy="80000" algn="tl" rotWithShape="0">
              <a:schemeClr val="accent2">
                <a:lumMod val="75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20" name="Freeform 182"/>
          <p:cNvSpPr>
            <a:spLocks noEditPoints="1"/>
          </p:cNvSpPr>
          <p:nvPr/>
        </p:nvSpPr>
        <p:spPr bwMode="auto">
          <a:xfrm>
            <a:off x="5892893" y="4094313"/>
            <a:ext cx="406214" cy="403610"/>
          </a:xfrm>
          <a:custGeom>
            <a:avLst/>
            <a:gdLst>
              <a:gd name="T0" fmla="*/ 127 w 132"/>
              <a:gd name="T1" fmla="*/ 5 h 131"/>
              <a:gd name="T2" fmla="*/ 108 w 132"/>
              <a:gd name="T3" fmla="*/ 6 h 131"/>
              <a:gd name="T4" fmla="*/ 83 w 132"/>
              <a:gd name="T5" fmla="*/ 32 h 131"/>
              <a:gd name="T6" fmla="*/ 35 w 132"/>
              <a:gd name="T7" fmla="*/ 14 h 131"/>
              <a:gd name="T8" fmla="*/ 21 w 132"/>
              <a:gd name="T9" fmla="*/ 17 h 131"/>
              <a:gd name="T10" fmla="*/ 21 w 132"/>
              <a:gd name="T11" fmla="*/ 35 h 131"/>
              <a:gd name="T12" fmla="*/ 53 w 132"/>
              <a:gd name="T13" fmla="*/ 61 h 131"/>
              <a:gd name="T14" fmla="*/ 32 w 132"/>
              <a:gd name="T15" fmla="*/ 83 h 131"/>
              <a:gd name="T16" fmla="*/ 12 w 132"/>
              <a:gd name="T17" fmla="*/ 78 h 131"/>
              <a:gd name="T18" fmla="*/ 6 w 132"/>
              <a:gd name="T19" fmla="*/ 79 h 131"/>
              <a:gd name="T20" fmla="*/ 3 w 132"/>
              <a:gd name="T21" fmla="*/ 88 h 131"/>
              <a:gd name="T22" fmla="*/ 26 w 132"/>
              <a:gd name="T23" fmla="*/ 106 h 131"/>
              <a:gd name="T24" fmla="*/ 44 w 132"/>
              <a:gd name="T25" fmla="*/ 129 h 131"/>
              <a:gd name="T26" fmla="*/ 53 w 132"/>
              <a:gd name="T27" fmla="*/ 126 h 131"/>
              <a:gd name="T28" fmla="*/ 54 w 132"/>
              <a:gd name="T29" fmla="*/ 120 h 131"/>
              <a:gd name="T30" fmla="*/ 50 w 132"/>
              <a:gd name="T31" fmla="*/ 100 h 131"/>
              <a:gd name="T32" fmla="*/ 71 w 132"/>
              <a:gd name="T33" fmla="*/ 79 h 131"/>
              <a:gd name="T34" fmla="*/ 97 w 132"/>
              <a:gd name="T35" fmla="*/ 112 h 131"/>
              <a:gd name="T36" fmla="*/ 115 w 132"/>
              <a:gd name="T37" fmla="*/ 112 h 131"/>
              <a:gd name="T38" fmla="*/ 118 w 132"/>
              <a:gd name="T39" fmla="*/ 97 h 131"/>
              <a:gd name="T40" fmla="*/ 100 w 132"/>
              <a:gd name="T41" fmla="*/ 49 h 131"/>
              <a:gd name="T42" fmla="*/ 126 w 132"/>
              <a:gd name="T43" fmla="*/ 24 h 131"/>
              <a:gd name="T44" fmla="*/ 127 w 132"/>
              <a:gd name="T45" fmla="*/ 5 h 131"/>
              <a:gd name="T46" fmla="*/ 121 w 132"/>
              <a:gd name="T47" fmla="*/ 19 h 131"/>
              <a:gd name="T48" fmla="*/ 92 w 132"/>
              <a:gd name="T49" fmla="*/ 49 h 131"/>
              <a:gd name="T50" fmla="*/ 110 w 132"/>
              <a:gd name="T51" fmla="*/ 98 h 131"/>
              <a:gd name="T52" fmla="*/ 109 w 132"/>
              <a:gd name="T53" fmla="*/ 106 h 131"/>
              <a:gd name="T54" fmla="*/ 102 w 132"/>
              <a:gd name="T55" fmla="*/ 106 h 131"/>
              <a:gd name="T56" fmla="*/ 73 w 132"/>
              <a:gd name="T57" fmla="*/ 67 h 131"/>
              <a:gd name="T58" fmla="*/ 41 w 132"/>
              <a:gd name="T59" fmla="*/ 99 h 131"/>
              <a:gd name="T60" fmla="*/ 47 w 132"/>
              <a:gd name="T61" fmla="*/ 120 h 131"/>
              <a:gd name="T62" fmla="*/ 31 w 132"/>
              <a:gd name="T63" fmla="*/ 100 h 131"/>
              <a:gd name="T64" fmla="*/ 12 w 132"/>
              <a:gd name="T65" fmla="*/ 85 h 131"/>
              <a:gd name="T66" fmla="*/ 32 w 132"/>
              <a:gd name="T67" fmla="*/ 91 h 131"/>
              <a:gd name="T68" fmla="*/ 65 w 132"/>
              <a:gd name="T69" fmla="*/ 59 h 131"/>
              <a:gd name="T70" fmla="*/ 26 w 132"/>
              <a:gd name="T71" fmla="*/ 30 h 131"/>
              <a:gd name="T72" fmla="*/ 26 w 132"/>
              <a:gd name="T73" fmla="*/ 23 h 131"/>
              <a:gd name="T74" fmla="*/ 34 w 132"/>
              <a:gd name="T75" fmla="*/ 22 h 131"/>
              <a:gd name="T76" fmla="*/ 83 w 132"/>
              <a:gd name="T77" fmla="*/ 40 h 131"/>
              <a:gd name="T78" fmla="*/ 113 w 132"/>
              <a:gd name="T79" fmla="*/ 11 h 131"/>
              <a:gd name="T80" fmla="*/ 122 w 132"/>
              <a:gd name="T81" fmla="*/ 11 h 131"/>
              <a:gd name="T82" fmla="*/ 121 w 132"/>
              <a:gd name="T83" fmla="*/ 1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2" h="131">
                <a:moveTo>
                  <a:pt x="127" y="5"/>
                </a:moveTo>
                <a:cubicBezTo>
                  <a:pt x="122" y="0"/>
                  <a:pt x="113" y="1"/>
                  <a:pt x="108" y="6"/>
                </a:cubicBezTo>
                <a:cubicBezTo>
                  <a:pt x="83" y="32"/>
                  <a:pt x="83" y="32"/>
                  <a:pt x="83" y="32"/>
                </a:cubicBezTo>
                <a:cubicBezTo>
                  <a:pt x="35" y="14"/>
                  <a:pt x="35" y="14"/>
                  <a:pt x="35" y="14"/>
                </a:cubicBezTo>
                <a:cubicBezTo>
                  <a:pt x="31" y="13"/>
                  <a:pt x="26" y="12"/>
                  <a:pt x="21" y="17"/>
                </a:cubicBezTo>
                <a:cubicBezTo>
                  <a:pt x="18" y="20"/>
                  <a:pt x="12" y="26"/>
                  <a:pt x="21" y="35"/>
                </a:cubicBezTo>
                <a:cubicBezTo>
                  <a:pt x="53" y="61"/>
                  <a:pt x="53" y="61"/>
                  <a:pt x="53" y="61"/>
                </a:cubicBezTo>
                <a:cubicBezTo>
                  <a:pt x="32" y="83"/>
                  <a:pt x="32" y="83"/>
                  <a:pt x="32" y="83"/>
                </a:cubicBezTo>
                <a:cubicBezTo>
                  <a:pt x="12" y="78"/>
                  <a:pt x="12" y="78"/>
                  <a:pt x="12" y="78"/>
                </a:cubicBezTo>
                <a:cubicBezTo>
                  <a:pt x="9" y="77"/>
                  <a:pt x="7" y="77"/>
                  <a:pt x="6" y="79"/>
                </a:cubicBezTo>
                <a:cubicBezTo>
                  <a:pt x="5" y="80"/>
                  <a:pt x="0" y="84"/>
                  <a:pt x="3" y="88"/>
                </a:cubicBezTo>
                <a:cubicBezTo>
                  <a:pt x="26" y="106"/>
                  <a:pt x="26" y="106"/>
                  <a:pt x="26" y="106"/>
                </a:cubicBezTo>
                <a:cubicBezTo>
                  <a:pt x="44" y="129"/>
                  <a:pt x="44" y="129"/>
                  <a:pt x="44" y="129"/>
                </a:cubicBezTo>
                <a:cubicBezTo>
                  <a:pt x="47" y="131"/>
                  <a:pt x="49" y="130"/>
                  <a:pt x="53" y="126"/>
                </a:cubicBezTo>
                <a:cubicBezTo>
                  <a:pt x="55" y="124"/>
                  <a:pt x="55" y="123"/>
                  <a:pt x="54" y="120"/>
                </a:cubicBezTo>
                <a:cubicBezTo>
                  <a:pt x="50" y="100"/>
                  <a:pt x="50" y="100"/>
                  <a:pt x="50" y="100"/>
                </a:cubicBezTo>
                <a:cubicBezTo>
                  <a:pt x="71" y="79"/>
                  <a:pt x="71" y="79"/>
                  <a:pt x="71" y="79"/>
                </a:cubicBezTo>
                <a:cubicBezTo>
                  <a:pt x="97" y="112"/>
                  <a:pt x="97" y="112"/>
                  <a:pt x="97" y="112"/>
                </a:cubicBezTo>
                <a:cubicBezTo>
                  <a:pt x="106" y="120"/>
                  <a:pt x="112" y="114"/>
                  <a:pt x="115" y="112"/>
                </a:cubicBezTo>
                <a:cubicBezTo>
                  <a:pt x="120" y="106"/>
                  <a:pt x="119" y="101"/>
                  <a:pt x="118" y="97"/>
                </a:cubicBezTo>
                <a:cubicBezTo>
                  <a:pt x="100" y="49"/>
                  <a:pt x="100" y="49"/>
                  <a:pt x="100" y="49"/>
                </a:cubicBezTo>
                <a:cubicBezTo>
                  <a:pt x="126" y="24"/>
                  <a:pt x="126" y="24"/>
                  <a:pt x="126" y="24"/>
                </a:cubicBezTo>
                <a:cubicBezTo>
                  <a:pt x="131" y="19"/>
                  <a:pt x="132" y="10"/>
                  <a:pt x="127" y="5"/>
                </a:cubicBezTo>
                <a:close/>
                <a:moveTo>
                  <a:pt x="121" y="19"/>
                </a:moveTo>
                <a:cubicBezTo>
                  <a:pt x="92" y="49"/>
                  <a:pt x="92" y="49"/>
                  <a:pt x="92" y="49"/>
                </a:cubicBezTo>
                <a:cubicBezTo>
                  <a:pt x="110" y="98"/>
                  <a:pt x="110" y="98"/>
                  <a:pt x="110" y="98"/>
                </a:cubicBezTo>
                <a:cubicBezTo>
                  <a:pt x="111" y="101"/>
                  <a:pt x="110" y="105"/>
                  <a:pt x="109" y="106"/>
                </a:cubicBezTo>
                <a:cubicBezTo>
                  <a:pt x="106" y="109"/>
                  <a:pt x="103" y="107"/>
                  <a:pt x="102" y="106"/>
                </a:cubicBezTo>
                <a:cubicBezTo>
                  <a:pt x="73" y="67"/>
                  <a:pt x="73" y="67"/>
                  <a:pt x="73" y="67"/>
                </a:cubicBezTo>
                <a:cubicBezTo>
                  <a:pt x="41" y="99"/>
                  <a:pt x="41" y="99"/>
                  <a:pt x="41" y="99"/>
                </a:cubicBezTo>
                <a:cubicBezTo>
                  <a:pt x="47" y="120"/>
                  <a:pt x="47" y="120"/>
                  <a:pt x="47" y="120"/>
                </a:cubicBezTo>
                <a:cubicBezTo>
                  <a:pt x="45" y="118"/>
                  <a:pt x="32" y="100"/>
                  <a:pt x="31" y="100"/>
                </a:cubicBezTo>
                <a:cubicBezTo>
                  <a:pt x="31" y="100"/>
                  <a:pt x="14" y="87"/>
                  <a:pt x="12" y="85"/>
                </a:cubicBezTo>
                <a:cubicBezTo>
                  <a:pt x="32" y="91"/>
                  <a:pt x="32" y="91"/>
                  <a:pt x="32" y="91"/>
                </a:cubicBezTo>
                <a:cubicBezTo>
                  <a:pt x="65" y="59"/>
                  <a:pt x="65" y="59"/>
                  <a:pt x="65" y="59"/>
                </a:cubicBezTo>
                <a:cubicBezTo>
                  <a:pt x="26" y="30"/>
                  <a:pt x="26" y="30"/>
                  <a:pt x="26" y="30"/>
                </a:cubicBezTo>
                <a:cubicBezTo>
                  <a:pt x="25" y="29"/>
                  <a:pt x="23" y="26"/>
                  <a:pt x="26" y="23"/>
                </a:cubicBezTo>
                <a:cubicBezTo>
                  <a:pt x="28" y="22"/>
                  <a:pt x="31" y="22"/>
                  <a:pt x="34" y="22"/>
                </a:cubicBezTo>
                <a:cubicBezTo>
                  <a:pt x="83" y="40"/>
                  <a:pt x="83" y="40"/>
                  <a:pt x="83" y="40"/>
                </a:cubicBezTo>
                <a:cubicBezTo>
                  <a:pt x="113" y="11"/>
                  <a:pt x="113" y="11"/>
                  <a:pt x="113" y="11"/>
                </a:cubicBezTo>
                <a:cubicBezTo>
                  <a:pt x="116" y="9"/>
                  <a:pt x="120" y="9"/>
                  <a:pt x="122" y="11"/>
                </a:cubicBezTo>
                <a:cubicBezTo>
                  <a:pt x="123" y="13"/>
                  <a:pt x="124" y="17"/>
                  <a:pt x="121" y="1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07"/>
          <p:cNvSpPr>
            <a:spLocks noEditPoints="1"/>
          </p:cNvSpPr>
          <p:nvPr/>
        </p:nvSpPr>
        <p:spPr bwMode="auto">
          <a:xfrm>
            <a:off x="7088640" y="2201239"/>
            <a:ext cx="394497" cy="345022"/>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17"/>
          <p:cNvSpPr>
            <a:spLocks noEditPoints="1"/>
          </p:cNvSpPr>
          <p:nvPr/>
        </p:nvSpPr>
        <p:spPr bwMode="auto">
          <a:xfrm>
            <a:off x="4707560" y="2184313"/>
            <a:ext cx="397101" cy="378873"/>
          </a:xfrm>
          <a:custGeom>
            <a:avLst/>
            <a:gdLst>
              <a:gd name="T0" fmla="*/ 125 w 129"/>
              <a:gd name="T1" fmla="*/ 4 h 123"/>
              <a:gd name="T2" fmla="*/ 108 w 129"/>
              <a:gd name="T3" fmla="*/ 4 h 123"/>
              <a:gd name="T4" fmla="*/ 39 w 129"/>
              <a:gd name="T5" fmla="*/ 72 h 123"/>
              <a:gd name="T6" fmla="*/ 14 w 129"/>
              <a:gd name="T7" fmla="*/ 91 h 123"/>
              <a:gd name="T8" fmla="*/ 0 w 129"/>
              <a:gd name="T9" fmla="*/ 100 h 123"/>
              <a:gd name="T10" fmla="*/ 51 w 129"/>
              <a:gd name="T11" fmla="*/ 104 h 123"/>
              <a:gd name="T12" fmla="*/ 57 w 129"/>
              <a:gd name="T13" fmla="*/ 88 h 123"/>
              <a:gd name="T14" fmla="*/ 125 w 129"/>
              <a:gd name="T15" fmla="*/ 21 h 123"/>
              <a:gd name="T16" fmla="*/ 125 w 129"/>
              <a:gd name="T17" fmla="*/ 4 h 123"/>
              <a:gd name="T18" fmla="*/ 46 w 129"/>
              <a:gd name="T19" fmla="*/ 99 h 123"/>
              <a:gd name="T20" fmla="*/ 14 w 129"/>
              <a:gd name="T21" fmla="*/ 102 h 123"/>
              <a:gd name="T22" fmla="*/ 20 w 129"/>
              <a:gd name="T23" fmla="*/ 94 h 123"/>
              <a:gd name="T24" fmla="*/ 43 w 129"/>
              <a:gd name="T25" fmla="*/ 79 h 123"/>
              <a:gd name="T26" fmla="*/ 49 w 129"/>
              <a:gd name="T27" fmla="*/ 85 h 123"/>
              <a:gd name="T28" fmla="*/ 46 w 129"/>
              <a:gd name="T29" fmla="*/ 99 h 123"/>
              <a:gd name="T30" fmla="*/ 54 w 129"/>
              <a:gd name="T31" fmla="*/ 79 h 123"/>
              <a:gd name="T32" fmla="*/ 49 w 129"/>
              <a:gd name="T33" fmla="*/ 74 h 123"/>
              <a:gd name="T34" fmla="*/ 57 w 129"/>
              <a:gd name="T35" fmla="*/ 65 h 123"/>
              <a:gd name="T36" fmla="*/ 63 w 129"/>
              <a:gd name="T37" fmla="*/ 71 h 123"/>
              <a:gd name="T38" fmla="*/ 54 w 129"/>
              <a:gd name="T39" fmla="*/ 79 h 123"/>
              <a:gd name="T40" fmla="*/ 119 w 129"/>
              <a:gd name="T41" fmla="*/ 15 h 123"/>
              <a:gd name="T42" fmla="*/ 68 w 129"/>
              <a:gd name="T43" fmla="*/ 65 h 123"/>
              <a:gd name="T44" fmla="*/ 63 w 129"/>
              <a:gd name="T45" fmla="*/ 60 h 123"/>
              <a:gd name="T46" fmla="*/ 113 w 129"/>
              <a:gd name="T47" fmla="*/ 10 h 123"/>
              <a:gd name="T48" fmla="*/ 119 w 129"/>
              <a:gd name="T49" fmla="*/ 10 h 123"/>
              <a:gd name="T50" fmla="*/ 119 w 129"/>
              <a:gd name="T51" fmla="*/ 1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123">
                <a:moveTo>
                  <a:pt x="125" y="4"/>
                </a:moveTo>
                <a:cubicBezTo>
                  <a:pt x="120" y="0"/>
                  <a:pt x="112" y="0"/>
                  <a:pt x="108" y="4"/>
                </a:cubicBezTo>
                <a:cubicBezTo>
                  <a:pt x="39" y="72"/>
                  <a:pt x="39" y="72"/>
                  <a:pt x="39" y="72"/>
                </a:cubicBezTo>
                <a:cubicBezTo>
                  <a:pt x="31" y="72"/>
                  <a:pt x="19" y="75"/>
                  <a:pt x="14" y="91"/>
                </a:cubicBezTo>
                <a:cubicBezTo>
                  <a:pt x="10" y="100"/>
                  <a:pt x="0" y="100"/>
                  <a:pt x="0" y="100"/>
                </a:cubicBezTo>
                <a:cubicBezTo>
                  <a:pt x="21" y="123"/>
                  <a:pt x="46" y="110"/>
                  <a:pt x="51" y="104"/>
                </a:cubicBezTo>
                <a:cubicBezTo>
                  <a:pt x="56" y="99"/>
                  <a:pt x="57" y="93"/>
                  <a:pt x="57" y="88"/>
                </a:cubicBezTo>
                <a:cubicBezTo>
                  <a:pt x="125" y="21"/>
                  <a:pt x="125" y="21"/>
                  <a:pt x="125" y="21"/>
                </a:cubicBezTo>
                <a:cubicBezTo>
                  <a:pt x="129" y="16"/>
                  <a:pt x="129" y="9"/>
                  <a:pt x="125" y="4"/>
                </a:cubicBezTo>
                <a:close/>
                <a:moveTo>
                  <a:pt x="46" y="99"/>
                </a:moveTo>
                <a:cubicBezTo>
                  <a:pt x="42" y="102"/>
                  <a:pt x="24" y="110"/>
                  <a:pt x="14" y="102"/>
                </a:cubicBezTo>
                <a:cubicBezTo>
                  <a:pt x="14" y="102"/>
                  <a:pt x="18" y="100"/>
                  <a:pt x="20" y="94"/>
                </a:cubicBezTo>
                <a:cubicBezTo>
                  <a:pt x="27" y="77"/>
                  <a:pt x="43" y="79"/>
                  <a:pt x="43" y="79"/>
                </a:cubicBezTo>
                <a:cubicBezTo>
                  <a:pt x="49" y="85"/>
                  <a:pt x="49" y="85"/>
                  <a:pt x="49" y="85"/>
                </a:cubicBezTo>
                <a:cubicBezTo>
                  <a:pt x="49" y="85"/>
                  <a:pt x="53" y="92"/>
                  <a:pt x="46" y="99"/>
                </a:cubicBezTo>
                <a:close/>
                <a:moveTo>
                  <a:pt x="54" y="79"/>
                </a:moveTo>
                <a:cubicBezTo>
                  <a:pt x="54" y="79"/>
                  <a:pt x="49" y="74"/>
                  <a:pt x="49" y="74"/>
                </a:cubicBezTo>
                <a:cubicBezTo>
                  <a:pt x="57" y="65"/>
                  <a:pt x="57" y="65"/>
                  <a:pt x="57" y="65"/>
                </a:cubicBezTo>
                <a:cubicBezTo>
                  <a:pt x="63" y="71"/>
                  <a:pt x="63" y="71"/>
                  <a:pt x="63" y="71"/>
                </a:cubicBezTo>
                <a:lnTo>
                  <a:pt x="54" y="79"/>
                </a:lnTo>
                <a:close/>
                <a:moveTo>
                  <a:pt x="119" y="15"/>
                </a:moveTo>
                <a:cubicBezTo>
                  <a:pt x="68" y="65"/>
                  <a:pt x="68" y="65"/>
                  <a:pt x="68" y="65"/>
                </a:cubicBezTo>
                <a:cubicBezTo>
                  <a:pt x="63" y="60"/>
                  <a:pt x="63" y="60"/>
                  <a:pt x="63" y="60"/>
                </a:cubicBezTo>
                <a:cubicBezTo>
                  <a:pt x="113" y="10"/>
                  <a:pt x="113" y="10"/>
                  <a:pt x="113" y="10"/>
                </a:cubicBezTo>
                <a:cubicBezTo>
                  <a:pt x="115" y="8"/>
                  <a:pt x="117" y="8"/>
                  <a:pt x="119" y="10"/>
                </a:cubicBezTo>
                <a:cubicBezTo>
                  <a:pt x="120" y="11"/>
                  <a:pt x="120" y="14"/>
                  <a:pt x="119" y="1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文本框 24"/>
          <p:cNvSpPr txBox="1"/>
          <p:nvPr/>
        </p:nvSpPr>
        <p:spPr>
          <a:xfrm>
            <a:off x="8495040" y="2788694"/>
            <a:ext cx="2600738" cy="338554"/>
          </a:xfrm>
          <a:prstGeom prst="rect">
            <a:avLst/>
          </a:prstGeom>
          <a:noFill/>
        </p:spPr>
        <p:txBody>
          <a:bodyPr wrap="square" rtlCol="0">
            <a:spAutoFit/>
          </a:bodyPr>
          <a:lstStyle/>
          <a:p>
            <a:pPr algn="r"/>
            <a:r>
              <a:rPr lang="en-US" altLang="zh-CN" sz="1600" dirty="0">
                <a:solidFill>
                  <a:schemeClr val="bg1"/>
                </a:solidFill>
                <a:latin typeface="+mj-lt"/>
              </a:rPr>
              <a:t>Adobe Illustrator</a:t>
            </a:r>
          </a:p>
        </p:txBody>
      </p:sp>
      <p:sp>
        <p:nvSpPr>
          <p:cNvPr id="26" name="矩形 25"/>
          <p:cNvSpPr/>
          <p:nvPr/>
        </p:nvSpPr>
        <p:spPr>
          <a:xfrm>
            <a:off x="7459987" y="3168798"/>
            <a:ext cx="3635791" cy="757130"/>
          </a:xfrm>
          <a:prstGeom prst="rect">
            <a:avLst/>
          </a:prstGeom>
        </p:spPr>
        <p:txBody>
          <a:bodyPr wrap="square">
            <a:spAutoFit/>
          </a:bodyPr>
          <a:lstStyle/>
          <a:p>
            <a:pPr algn="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27" name="任意多边形 26"/>
          <p:cNvSpPr/>
          <p:nvPr/>
        </p:nvSpPr>
        <p:spPr>
          <a:xfrm>
            <a:off x="7306055" y="2880360"/>
            <a:ext cx="3722307" cy="246888"/>
          </a:xfrm>
          <a:custGeom>
            <a:avLst/>
            <a:gdLst>
              <a:gd name="connsiteX0" fmla="*/ 0 w 3547872"/>
              <a:gd name="connsiteY0" fmla="*/ 0 h 246888"/>
              <a:gd name="connsiteX1" fmla="*/ 27432 w 3547872"/>
              <a:gd name="connsiteY1" fmla="*/ 246888 h 246888"/>
              <a:gd name="connsiteX2" fmla="*/ 3547872 w 3547872"/>
              <a:gd name="connsiteY2" fmla="*/ 246888 h 246888"/>
            </a:gdLst>
            <a:ahLst/>
            <a:cxnLst>
              <a:cxn ang="0">
                <a:pos x="connsiteX0" y="connsiteY0"/>
              </a:cxn>
              <a:cxn ang="0">
                <a:pos x="connsiteX1" y="connsiteY1"/>
              </a:cxn>
              <a:cxn ang="0">
                <a:pos x="connsiteX2" y="connsiteY2"/>
              </a:cxn>
            </a:cxnLst>
            <a:rect l="l" t="t" r="r" b="b"/>
            <a:pathLst>
              <a:path w="3547872" h="246888">
                <a:moveTo>
                  <a:pt x="0" y="0"/>
                </a:moveTo>
                <a:lnTo>
                  <a:pt x="27432" y="246888"/>
                </a:lnTo>
                <a:lnTo>
                  <a:pt x="3547872" y="246888"/>
                </a:lnTo>
              </a:path>
            </a:pathLst>
          </a:cu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flipH="1">
            <a:off x="1154782" y="2880360"/>
            <a:ext cx="3722400" cy="246888"/>
          </a:xfrm>
          <a:custGeom>
            <a:avLst/>
            <a:gdLst>
              <a:gd name="connsiteX0" fmla="*/ 0 w 3547872"/>
              <a:gd name="connsiteY0" fmla="*/ 0 h 246888"/>
              <a:gd name="connsiteX1" fmla="*/ 27432 w 3547872"/>
              <a:gd name="connsiteY1" fmla="*/ 246888 h 246888"/>
              <a:gd name="connsiteX2" fmla="*/ 3547872 w 3547872"/>
              <a:gd name="connsiteY2" fmla="*/ 246888 h 246888"/>
            </a:gdLst>
            <a:ahLst/>
            <a:cxnLst>
              <a:cxn ang="0">
                <a:pos x="connsiteX0" y="connsiteY0"/>
              </a:cxn>
              <a:cxn ang="0">
                <a:pos x="connsiteX1" y="connsiteY1"/>
              </a:cxn>
              <a:cxn ang="0">
                <a:pos x="connsiteX2" y="connsiteY2"/>
              </a:cxn>
            </a:cxnLst>
            <a:rect l="l" t="t" r="r" b="b"/>
            <a:pathLst>
              <a:path w="3547872" h="246888">
                <a:moveTo>
                  <a:pt x="0" y="0"/>
                </a:moveTo>
                <a:lnTo>
                  <a:pt x="27432" y="246888"/>
                </a:lnTo>
                <a:lnTo>
                  <a:pt x="3547872" y="246888"/>
                </a:lnTo>
              </a:path>
            </a:pathLst>
          </a:cu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1089453" y="2788694"/>
            <a:ext cx="2600738" cy="338554"/>
          </a:xfrm>
          <a:prstGeom prst="rect">
            <a:avLst/>
          </a:prstGeom>
          <a:noFill/>
        </p:spPr>
        <p:txBody>
          <a:bodyPr wrap="square" rtlCol="0">
            <a:spAutoFit/>
          </a:bodyPr>
          <a:lstStyle/>
          <a:p>
            <a:r>
              <a:rPr lang="en-US" altLang="zh-CN" sz="1600" dirty="0">
                <a:solidFill>
                  <a:schemeClr val="bg1"/>
                </a:solidFill>
                <a:latin typeface="+mj-lt"/>
              </a:rPr>
              <a:t>Photoshop Cs6</a:t>
            </a:r>
          </a:p>
        </p:txBody>
      </p:sp>
      <p:sp>
        <p:nvSpPr>
          <p:cNvPr id="30" name="矩形 29"/>
          <p:cNvSpPr/>
          <p:nvPr/>
        </p:nvSpPr>
        <p:spPr>
          <a:xfrm>
            <a:off x="1089453" y="3168798"/>
            <a:ext cx="3635791" cy="757130"/>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31" name="文本框 30"/>
          <p:cNvSpPr txBox="1"/>
          <p:nvPr/>
        </p:nvSpPr>
        <p:spPr>
          <a:xfrm>
            <a:off x="5031509" y="4969291"/>
            <a:ext cx="2129314" cy="338554"/>
          </a:xfrm>
          <a:prstGeom prst="rect">
            <a:avLst/>
          </a:prstGeom>
          <a:noFill/>
        </p:spPr>
        <p:txBody>
          <a:bodyPr wrap="square" rtlCol="0">
            <a:spAutoFit/>
          </a:bodyPr>
          <a:lstStyle/>
          <a:p>
            <a:pPr algn="ctr"/>
            <a:r>
              <a:rPr lang="en-US" altLang="zh-CN" sz="1600" dirty="0">
                <a:solidFill>
                  <a:schemeClr val="bg1"/>
                </a:solidFill>
                <a:latin typeface="+mj-lt"/>
              </a:rPr>
              <a:t>Power Point 2013</a:t>
            </a:r>
          </a:p>
        </p:txBody>
      </p:sp>
      <p:sp>
        <p:nvSpPr>
          <p:cNvPr id="32" name="矩形 31"/>
          <p:cNvSpPr/>
          <p:nvPr/>
        </p:nvSpPr>
        <p:spPr>
          <a:xfrm>
            <a:off x="4454132" y="5278250"/>
            <a:ext cx="3284069" cy="757130"/>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Experience as your and sol reference to your , an prudence as your brother and hope as your sentry. </a:t>
            </a:r>
          </a:p>
        </p:txBody>
      </p:sp>
      <p:sp>
        <p:nvSpPr>
          <p:cNvPr id="34" name="文本框 33"/>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35" name="圆角矩形 34"/>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338758" y="335239"/>
            <a:ext cx="639919" cy="584775"/>
          </a:xfrm>
          <a:prstGeom prst="rect">
            <a:avLst/>
          </a:prstGeom>
        </p:spPr>
        <p:txBody>
          <a:bodyPr wrap="none">
            <a:spAutoFit/>
          </a:bodyPr>
          <a:lstStyle/>
          <a:p>
            <a:pPr algn="ctr"/>
            <a:r>
              <a:rPr lang="en-US" altLang="zh-CN" sz="3200" dirty="0">
                <a:solidFill>
                  <a:schemeClr val="accent2"/>
                </a:solidFill>
              </a:rPr>
              <a:t>04</a:t>
            </a:r>
            <a:endParaRPr lang="zh-CN" altLang="en-US" sz="3200" dirty="0">
              <a:solidFill>
                <a:schemeClr val="accent2"/>
              </a:solidFill>
            </a:endParaRPr>
          </a:p>
        </p:txBody>
      </p:sp>
    </p:spTree>
    <p:extLst>
      <p:ext uri="{BB962C8B-B14F-4D97-AF65-F5344CB8AC3E}">
        <p14:creationId xmlns:p14="http://schemas.microsoft.com/office/powerpoint/2010/main" val="85349273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10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64" presetClass="path" presetSubtype="0" decel="30000" fill="hold" grpId="1" nodeType="withEffect">
                                  <p:stCondLst>
                                    <p:cond delay="0"/>
                                  </p:stCondLst>
                                  <p:childTnLst>
                                    <p:animMotion origin="layout" path="M 3.95833E-6 0.03889 L 3.95833E-6 -0.14815 " pathEditMode="relative" rAng="0" ptsTypes="AA">
                                      <p:cBhvr>
                                        <p:cTn id="12" dur="750" spd="-100000" fill="hold"/>
                                        <p:tgtEl>
                                          <p:spTgt spid="35"/>
                                        </p:tgtEl>
                                        <p:attrNameLst>
                                          <p:attrName>ppt_x</p:attrName>
                                          <p:attrName>ppt_y</p:attrName>
                                        </p:attrNameLst>
                                      </p:cBhvr>
                                      <p:rCtr x="0" y="-9352"/>
                                    </p:animMotion>
                                  </p:childTnLst>
                                </p:cTn>
                              </p:par>
                              <p:par>
                                <p:cTn id="13" presetID="64" presetClass="path" presetSubtype="0" accel="30000" decel="30000" fill="hold" grpId="2" nodeType="withEffect">
                                  <p:stCondLst>
                                    <p:cond delay="750"/>
                                  </p:stCondLst>
                                  <p:childTnLst>
                                    <p:animMotion origin="layout" path="M 3.95833E-6 0.03843 L 3.95833E-6 -3.7037E-7 " pathEditMode="relative" rAng="0" ptsTypes="AA">
                                      <p:cBhvr>
                                        <p:cTn id="14" dur="750" fill="hold"/>
                                        <p:tgtEl>
                                          <p:spTgt spid="35"/>
                                        </p:tgtEl>
                                        <p:attrNameLst>
                                          <p:attrName>ppt_x</p:attrName>
                                          <p:attrName>ppt_y</p:attrName>
                                        </p:attrNameLst>
                                      </p:cBhvr>
                                      <p:rCtr x="0" y="-1921"/>
                                    </p:animMotion>
                                  </p:childTnLst>
                                </p:cTn>
                              </p:par>
                              <p:par>
                                <p:cTn id="15" presetID="10" presetClass="entr" presetSubtype="0" fill="hold" grpId="0" nodeType="withEffect">
                                  <p:stCondLst>
                                    <p:cond delay="75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par>
                                <p:cTn id="18" presetID="64" presetClass="path" presetSubtype="0" accel="30000" decel="30000" fill="hold" grpId="1" nodeType="withEffect">
                                  <p:stCondLst>
                                    <p:cond delay="750"/>
                                  </p:stCondLst>
                                  <p:childTnLst>
                                    <p:animMotion origin="layout" path="M 3.75E-6 0.03842 L 3.75E-6 4.81481E-6 " pathEditMode="relative" rAng="0" ptsTypes="AA">
                                      <p:cBhvr>
                                        <p:cTn id="19" dur="750" fill="hold"/>
                                        <p:tgtEl>
                                          <p:spTgt spid="36"/>
                                        </p:tgtEl>
                                        <p:attrNameLst>
                                          <p:attrName>ppt_x</p:attrName>
                                          <p:attrName>ppt_y</p:attrName>
                                        </p:attrNameLst>
                                      </p:cBhvr>
                                      <p:rCtr x="0" y="-1921"/>
                                    </p:animMotion>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64" presetClass="path" presetSubtype="0" decel="30000" fill="hold" grpId="1" nodeType="withEffect">
                                  <p:stCondLst>
                                    <p:cond delay="0"/>
                                  </p:stCondLst>
                                  <p:childTnLst>
                                    <p:animMotion origin="layout" path="M 1.45833E-6 0.03889 L 1.45833E-6 -0.14815 " pathEditMode="relative" rAng="0" ptsTypes="AA">
                                      <p:cBhvr>
                                        <p:cTn id="24" dur="750" spd="-100000" fill="hold"/>
                                        <p:tgtEl>
                                          <p:spTgt spid="7"/>
                                        </p:tgtEl>
                                        <p:attrNameLst>
                                          <p:attrName>ppt_x</p:attrName>
                                          <p:attrName>ppt_y</p:attrName>
                                        </p:attrNameLst>
                                      </p:cBhvr>
                                      <p:rCtr x="0" y="-9352"/>
                                    </p:animMotion>
                                  </p:childTnLst>
                                </p:cTn>
                              </p:par>
                              <p:par>
                                <p:cTn id="25" presetID="64" presetClass="path" presetSubtype="0" accel="30000" decel="30000" fill="hold" grpId="2" nodeType="withEffect">
                                  <p:stCondLst>
                                    <p:cond delay="750"/>
                                  </p:stCondLst>
                                  <p:childTnLst>
                                    <p:animMotion origin="layout" path="M 1.45833E-6 0.03842 L 1.45833E-6 3.7037E-6 " pathEditMode="relative" rAng="0" ptsTypes="AA">
                                      <p:cBhvr>
                                        <p:cTn id="26" dur="750" fill="hold"/>
                                        <p:tgtEl>
                                          <p:spTgt spid="7"/>
                                        </p:tgtEl>
                                        <p:attrNameLst>
                                          <p:attrName>ppt_x</p:attrName>
                                          <p:attrName>ppt_y</p:attrName>
                                        </p:attrNameLst>
                                      </p:cBhvr>
                                      <p:rCtr x="0" y="-1921"/>
                                    </p:animMotion>
                                  </p:childTnLst>
                                </p:cTn>
                              </p:par>
                              <p:par>
                                <p:cTn id="27" presetID="53" presetClass="entr" presetSubtype="16" fill="hold" nodeType="withEffect">
                                  <p:stCondLst>
                                    <p:cond delay="1250"/>
                                  </p:stCondLst>
                                  <p:childTnLst>
                                    <p:set>
                                      <p:cBhvr>
                                        <p:cTn id="28" dur="1" fill="hold">
                                          <p:stCondLst>
                                            <p:cond delay="0"/>
                                          </p:stCondLst>
                                        </p:cTn>
                                        <p:tgtEl>
                                          <p:spTgt spid="8"/>
                                        </p:tgtEl>
                                        <p:attrNameLst>
                                          <p:attrName>style.visibility</p:attrName>
                                        </p:attrNameLst>
                                      </p:cBhvr>
                                      <p:to>
                                        <p:strVal val="visible"/>
                                      </p:to>
                                    </p:set>
                                    <p:anim calcmode="lin" valueType="num">
                                      <p:cBhvr>
                                        <p:cTn id="29" dur="750" fill="hold"/>
                                        <p:tgtEl>
                                          <p:spTgt spid="8"/>
                                        </p:tgtEl>
                                        <p:attrNameLst>
                                          <p:attrName>ppt_w</p:attrName>
                                        </p:attrNameLst>
                                      </p:cBhvr>
                                      <p:tavLst>
                                        <p:tav tm="0">
                                          <p:val>
                                            <p:fltVal val="0"/>
                                          </p:val>
                                        </p:tav>
                                        <p:tav tm="100000">
                                          <p:val>
                                            <p:strVal val="#ppt_w"/>
                                          </p:val>
                                        </p:tav>
                                      </p:tavLst>
                                    </p:anim>
                                    <p:anim calcmode="lin" valueType="num">
                                      <p:cBhvr>
                                        <p:cTn id="30" dur="750" fill="hold"/>
                                        <p:tgtEl>
                                          <p:spTgt spid="8"/>
                                        </p:tgtEl>
                                        <p:attrNameLst>
                                          <p:attrName>ppt_h</p:attrName>
                                        </p:attrNameLst>
                                      </p:cBhvr>
                                      <p:tavLst>
                                        <p:tav tm="0">
                                          <p:val>
                                            <p:fltVal val="0"/>
                                          </p:val>
                                        </p:tav>
                                        <p:tav tm="100000">
                                          <p:val>
                                            <p:strVal val="#ppt_h"/>
                                          </p:val>
                                        </p:tav>
                                      </p:tavLst>
                                    </p:anim>
                                    <p:animEffect transition="in" filter="fade">
                                      <p:cBhvr>
                                        <p:cTn id="31" dur="750"/>
                                        <p:tgtEl>
                                          <p:spTgt spid="8"/>
                                        </p:tgtEl>
                                      </p:cBhvr>
                                    </p:animEffect>
                                  </p:childTnLst>
                                </p:cTn>
                              </p:par>
                              <p:par>
                                <p:cTn id="32" presetID="53" presetClass="entr" presetSubtype="16" fill="hold" grpId="0" nodeType="withEffect">
                                  <p:stCondLst>
                                    <p:cond delay="1250"/>
                                  </p:stCondLst>
                                  <p:childTnLst>
                                    <p:set>
                                      <p:cBhvr>
                                        <p:cTn id="33" dur="1" fill="hold">
                                          <p:stCondLst>
                                            <p:cond delay="0"/>
                                          </p:stCondLst>
                                        </p:cTn>
                                        <p:tgtEl>
                                          <p:spTgt spid="12"/>
                                        </p:tgtEl>
                                        <p:attrNameLst>
                                          <p:attrName>style.visibility</p:attrName>
                                        </p:attrNameLst>
                                      </p:cBhvr>
                                      <p:to>
                                        <p:strVal val="visible"/>
                                      </p:to>
                                    </p:set>
                                    <p:anim calcmode="lin" valueType="num">
                                      <p:cBhvr>
                                        <p:cTn id="34" dur="750" fill="hold"/>
                                        <p:tgtEl>
                                          <p:spTgt spid="12"/>
                                        </p:tgtEl>
                                        <p:attrNameLst>
                                          <p:attrName>ppt_w</p:attrName>
                                        </p:attrNameLst>
                                      </p:cBhvr>
                                      <p:tavLst>
                                        <p:tav tm="0">
                                          <p:val>
                                            <p:fltVal val="0"/>
                                          </p:val>
                                        </p:tav>
                                        <p:tav tm="100000">
                                          <p:val>
                                            <p:strVal val="#ppt_w"/>
                                          </p:val>
                                        </p:tav>
                                      </p:tavLst>
                                    </p:anim>
                                    <p:anim calcmode="lin" valueType="num">
                                      <p:cBhvr>
                                        <p:cTn id="35" dur="750" fill="hold"/>
                                        <p:tgtEl>
                                          <p:spTgt spid="12"/>
                                        </p:tgtEl>
                                        <p:attrNameLst>
                                          <p:attrName>ppt_h</p:attrName>
                                        </p:attrNameLst>
                                      </p:cBhvr>
                                      <p:tavLst>
                                        <p:tav tm="0">
                                          <p:val>
                                            <p:fltVal val="0"/>
                                          </p:val>
                                        </p:tav>
                                        <p:tav tm="100000">
                                          <p:val>
                                            <p:strVal val="#ppt_h"/>
                                          </p:val>
                                        </p:tav>
                                      </p:tavLst>
                                    </p:anim>
                                    <p:animEffect transition="in" filter="fade">
                                      <p:cBhvr>
                                        <p:cTn id="36" dur="750"/>
                                        <p:tgtEl>
                                          <p:spTgt spid="12"/>
                                        </p:tgtEl>
                                      </p:cBhvr>
                                    </p:animEffect>
                                  </p:childTnLst>
                                </p:cTn>
                              </p:par>
                              <p:par>
                                <p:cTn id="37" presetID="53" presetClass="entr" presetSubtype="16" fill="hold" grpId="0" nodeType="withEffect">
                                  <p:stCondLst>
                                    <p:cond delay="1250"/>
                                  </p:stCondLst>
                                  <p:childTnLst>
                                    <p:set>
                                      <p:cBhvr>
                                        <p:cTn id="38" dur="1" fill="hold">
                                          <p:stCondLst>
                                            <p:cond delay="0"/>
                                          </p:stCondLst>
                                        </p:cTn>
                                        <p:tgtEl>
                                          <p:spTgt spid="15"/>
                                        </p:tgtEl>
                                        <p:attrNameLst>
                                          <p:attrName>style.visibility</p:attrName>
                                        </p:attrNameLst>
                                      </p:cBhvr>
                                      <p:to>
                                        <p:strVal val="visible"/>
                                      </p:to>
                                    </p:set>
                                    <p:anim calcmode="lin" valueType="num">
                                      <p:cBhvr>
                                        <p:cTn id="39" dur="750" fill="hold"/>
                                        <p:tgtEl>
                                          <p:spTgt spid="15"/>
                                        </p:tgtEl>
                                        <p:attrNameLst>
                                          <p:attrName>ppt_w</p:attrName>
                                        </p:attrNameLst>
                                      </p:cBhvr>
                                      <p:tavLst>
                                        <p:tav tm="0">
                                          <p:val>
                                            <p:fltVal val="0"/>
                                          </p:val>
                                        </p:tav>
                                        <p:tav tm="100000">
                                          <p:val>
                                            <p:strVal val="#ppt_w"/>
                                          </p:val>
                                        </p:tav>
                                      </p:tavLst>
                                    </p:anim>
                                    <p:anim calcmode="lin" valueType="num">
                                      <p:cBhvr>
                                        <p:cTn id="40" dur="750" fill="hold"/>
                                        <p:tgtEl>
                                          <p:spTgt spid="15"/>
                                        </p:tgtEl>
                                        <p:attrNameLst>
                                          <p:attrName>ppt_h</p:attrName>
                                        </p:attrNameLst>
                                      </p:cBhvr>
                                      <p:tavLst>
                                        <p:tav tm="0">
                                          <p:val>
                                            <p:fltVal val="0"/>
                                          </p:val>
                                        </p:tav>
                                        <p:tav tm="100000">
                                          <p:val>
                                            <p:strVal val="#ppt_h"/>
                                          </p:val>
                                        </p:tav>
                                      </p:tavLst>
                                    </p:anim>
                                    <p:animEffect transition="in" filter="fade">
                                      <p:cBhvr>
                                        <p:cTn id="41" dur="750"/>
                                        <p:tgtEl>
                                          <p:spTgt spid="15"/>
                                        </p:tgtEl>
                                      </p:cBhvr>
                                    </p:animEffect>
                                  </p:childTnLst>
                                </p:cTn>
                              </p:par>
                              <p:par>
                                <p:cTn id="42" presetID="53" presetClass="entr" presetSubtype="16" fill="hold" grpId="0" nodeType="withEffect">
                                  <p:stCondLst>
                                    <p:cond delay="1250"/>
                                  </p:stCondLst>
                                  <p:childTnLst>
                                    <p:set>
                                      <p:cBhvr>
                                        <p:cTn id="43" dur="1" fill="hold">
                                          <p:stCondLst>
                                            <p:cond delay="0"/>
                                          </p:stCondLst>
                                        </p:cTn>
                                        <p:tgtEl>
                                          <p:spTgt spid="18"/>
                                        </p:tgtEl>
                                        <p:attrNameLst>
                                          <p:attrName>style.visibility</p:attrName>
                                        </p:attrNameLst>
                                      </p:cBhvr>
                                      <p:to>
                                        <p:strVal val="visible"/>
                                      </p:to>
                                    </p:set>
                                    <p:anim calcmode="lin" valueType="num">
                                      <p:cBhvr>
                                        <p:cTn id="44" dur="750" fill="hold"/>
                                        <p:tgtEl>
                                          <p:spTgt spid="18"/>
                                        </p:tgtEl>
                                        <p:attrNameLst>
                                          <p:attrName>ppt_w</p:attrName>
                                        </p:attrNameLst>
                                      </p:cBhvr>
                                      <p:tavLst>
                                        <p:tav tm="0">
                                          <p:val>
                                            <p:fltVal val="0"/>
                                          </p:val>
                                        </p:tav>
                                        <p:tav tm="100000">
                                          <p:val>
                                            <p:strVal val="#ppt_w"/>
                                          </p:val>
                                        </p:tav>
                                      </p:tavLst>
                                    </p:anim>
                                    <p:anim calcmode="lin" valueType="num">
                                      <p:cBhvr>
                                        <p:cTn id="45" dur="750" fill="hold"/>
                                        <p:tgtEl>
                                          <p:spTgt spid="18"/>
                                        </p:tgtEl>
                                        <p:attrNameLst>
                                          <p:attrName>ppt_h</p:attrName>
                                        </p:attrNameLst>
                                      </p:cBhvr>
                                      <p:tavLst>
                                        <p:tav tm="0">
                                          <p:val>
                                            <p:fltVal val="0"/>
                                          </p:val>
                                        </p:tav>
                                        <p:tav tm="100000">
                                          <p:val>
                                            <p:strVal val="#ppt_h"/>
                                          </p:val>
                                        </p:tav>
                                      </p:tavLst>
                                    </p:anim>
                                    <p:animEffect transition="in" filter="fade">
                                      <p:cBhvr>
                                        <p:cTn id="46" dur="750"/>
                                        <p:tgtEl>
                                          <p:spTgt spid="18"/>
                                        </p:tgtEl>
                                      </p:cBhvr>
                                    </p:animEffect>
                                  </p:childTnLst>
                                </p:cTn>
                              </p:par>
                              <p:par>
                                <p:cTn id="47" presetID="53" presetClass="entr" presetSubtype="16" fill="hold" grpId="0" nodeType="withEffect">
                                  <p:stCondLst>
                                    <p:cond delay="1250"/>
                                  </p:stCondLst>
                                  <p:childTnLst>
                                    <p:set>
                                      <p:cBhvr>
                                        <p:cTn id="48" dur="1" fill="hold">
                                          <p:stCondLst>
                                            <p:cond delay="0"/>
                                          </p:stCondLst>
                                        </p:cTn>
                                        <p:tgtEl>
                                          <p:spTgt spid="21"/>
                                        </p:tgtEl>
                                        <p:attrNameLst>
                                          <p:attrName>style.visibility</p:attrName>
                                        </p:attrNameLst>
                                      </p:cBhvr>
                                      <p:to>
                                        <p:strVal val="visible"/>
                                      </p:to>
                                    </p:set>
                                    <p:anim calcmode="lin" valueType="num">
                                      <p:cBhvr>
                                        <p:cTn id="49" dur="750" fill="hold"/>
                                        <p:tgtEl>
                                          <p:spTgt spid="21"/>
                                        </p:tgtEl>
                                        <p:attrNameLst>
                                          <p:attrName>ppt_w</p:attrName>
                                        </p:attrNameLst>
                                      </p:cBhvr>
                                      <p:tavLst>
                                        <p:tav tm="0">
                                          <p:val>
                                            <p:fltVal val="0"/>
                                          </p:val>
                                        </p:tav>
                                        <p:tav tm="100000">
                                          <p:val>
                                            <p:strVal val="#ppt_w"/>
                                          </p:val>
                                        </p:tav>
                                      </p:tavLst>
                                    </p:anim>
                                    <p:anim calcmode="lin" valueType="num">
                                      <p:cBhvr>
                                        <p:cTn id="50" dur="750" fill="hold"/>
                                        <p:tgtEl>
                                          <p:spTgt spid="21"/>
                                        </p:tgtEl>
                                        <p:attrNameLst>
                                          <p:attrName>ppt_h</p:attrName>
                                        </p:attrNameLst>
                                      </p:cBhvr>
                                      <p:tavLst>
                                        <p:tav tm="0">
                                          <p:val>
                                            <p:fltVal val="0"/>
                                          </p:val>
                                        </p:tav>
                                        <p:tav tm="100000">
                                          <p:val>
                                            <p:strVal val="#ppt_h"/>
                                          </p:val>
                                        </p:tav>
                                      </p:tavLst>
                                    </p:anim>
                                    <p:animEffect transition="in" filter="fade">
                                      <p:cBhvr>
                                        <p:cTn id="51" dur="750"/>
                                        <p:tgtEl>
                                          <p:spTgt spid="21"/>
                                        </p:tgtEl>
                                      </p:cBhvr>
                                    </p:animEffect>
                                  </p:childTnLst>
                                </p:cTn>
                              </p:par>
                              <p:par>
                                <p:cTn id="52" presetID="53" presetClass="entr" presetSubtype="16" fill="hold" grpId="0" nodeType="withEffect">
                                  <p:stCondLst>
                                    <p:cond delay="1250"/>
                                  </p:stCondLst>
                                  <p:childTnLst>
                                    <p:set>
                                      <p:cBhvr>
                                        <p:cTn id="53" dur="1" fill="hold">
                                          <p:stCondLst>
                                            <p:cond delay="0"/>
                                          </p:stCondLst>
                                        </p:cTn>
                                        <p:tgtEl>
                                          <p:spTgt spid="22"/>
                                        </p:tgtEl>
                                        <p:attrNameLst>
                                          <p:attrName>style.visibility</p:attrName>
                                        </p:attrNameLst>
                                      </p:cBhvr>
                                      <p:to>
                                        <p:strVal val="visible"/>
                                      </p:to>
                                    </p:set>
                                    <p:anim calcmode="lin" valueType="num">
                                      <p:cBhvr>
                                        <p:cTn id="54" dur="750" fill="hold"/>
                                        <p:tgtEl>
                                          <p:spTgt spid="22"/>
                                        </p:tgtEl>
                                        <p:attrNameLst>
                                          <p:attrName>ppt_w</p:attrName>
                                        </p:attrNameLst>
                                      </p:cBhvr>
                                      <p:tavLst>
                                        <p:tav tm="0">
                                          <p:val>
                                            <p:fltVal val="0"/>
                                          </p:val>
                                        </p:tav>
                                        <p:tav tm="100000">
                                          <p:val>
                                            <p:strVal val="#ppt_w"/>
                                          </p:val>
                                        </p:tav>
                                      </p:tavLst>
                                    </p:anim>
                                    <p:anim calcmode="lin" valueType="num">
                                      <p:cBhvr>
                                        <p:cTn id="55" dur="750" fill="hold"/>
                                        <p:tgtEl>
                                          <p:spTgt spid="22"/>
                                        </p:tgtEl>
                                        <p:attrNameLst>
                                          <p:attrName>ppt_h</p:attrName>
                                        </p:attrNameLst>
                                      </p:cBhvr>
                                      <p:tavLst>
                                        <p:tav tm="0">
                                          <p:val>
                                            <p:fltVal val="0"/>
                                          </p:val>
                                        </p:tav>
                                        <p:tav tm="100000">
                                          <p:val>
                                            <p:strVal val="#ppt_h"/>
                                          </p:val>
                                        </p:tav>
                                      </p:tavLst>
                                    </p:anim>
                                    <p:animEffect transition="in" filter="fade">
                                      <p:cBhvr>
                                        <p:cTn id="56" dur="750"/>
                                        <p:tgtEl>
                                          <p:spTgt spid="22"/>
                                        </p:tgtEl>
                                      </p:cBhvr>
                                    </p:animEffect>
                                  </p:childTnLst>
                                </p:cTn>
                              </p:par>
                              <p:par>
                                <p:cTn id="57" presetID="53" presetClass="entr" presetSubtype="16" fill="hold" grpId="0" nodeType="withEffect">
                                  <p:stCondLst>
                                    <p:cond delay="1250"/>
                                  </p:stCondLst>
                                  <p:childTnLst>
                                    <p:set>
                                      <p:cBhvr>
                                        <p:cTn id="58" dur="1" fill="hold">
                                          <p:stCondLst>
                                            <p:cond delay="0"/>
                                          </p:stCondLst>
                                        </p:cTn>
                                        <p:tgtEl>
                                          <p:spTgt spid="20"/>
                                        </p:tgtEl>
                                        <p:attrNameLst>
                                          <p:attrName>style.visibility</p:attrName>
                                        </p:attrNameLst>
                                      </p:cBhvr>
                                      <p:to>
                                        <p:strVal val="visible"/>
                                      </p:to>
                                    </p:set>
                                    <p:anim calcmode="lin" valueType="num">
                                      <p:cBhvr>
                                        <p:cTn id="59" dur="750" fill="hold"/>
                                        <p:tgtEl>
                                          <p:spTgt spid="20"/>
                                        </p:tgtEl>
                                        <p:attrNameLst>
                                          <p:attrName>ppt_w</p:attrName>
                                        </p:attrNameLst>
                                      </p:cBhvr>
                                      <p:tavLst>
                                        <p:tav tm="0">
                                          <p:val>
                                            <p:fltVal val="0"/>
                                          </p:val>
                                        </p:tav>
                                        <p:tav tm="100000">
                                          <p:val>
                                            <p:strVal val="#ppt_w"/>
                                          </p:val>
                                        </p:tav>
                                      </p:tavLst>
                                    </p:anim>
                                    <p:anim calcmode="lin" valueType="num">
                                      <p:cBhvr>
                                        <p:cTn id="60" dur="750" fill="hold"/>
                                        <p:tgtEl>
                                          <p:spTgt spid="20"/>
                                        </p:tgtEl>
                                        <p:attrNameLst>
                                          <p:attrName>ppt_h</p:attrName>
                                        </p:attrNameLst>
                                      </p:cBhvr>
                                      <p:tavLst>
                                        <p:tav tm="0">
                                          <p:val>
                                            <p:fltVal val="0"/>
                                          </p:val>
                                        </p:tav>
                                        <p:tav tm="100000">
                                          <p:val>
                                            <p:strVal val="#ppt_h"/>
                                          </p:val>
                                        </p:tav>
                                      </p:tavLst>
                                    </p:anim>
                                    <p:animEffect transition="in" filter="fade">
                                      <p:cBhvr>
                                        <p:cTn id="61" dur="750"/>
                                        <p:tgtEl>
                                          <p:spTgt spid="20"/>
                                        </p:tgtEl>
                                      </p:cBhvr>
                                    </p:animEffect>
                                  </p:childTnLst>
                                </p:cTn>
                              </p:par>
                              <p:par>
                                <p:cTn id="62" presetID="22" presetClass="entr" presetSubtype="8" fill="hold" grpId="0" nodeType="withEffect">
                                  <p:stCondLst>
                                    <p:cond delay="1750"/>
                                  </p:stCondLst>
                                  <p:childTnLst>
                                    <p:set>
                                      <p:cBhvr>
                                        <p:cTn id="63" dur="1" fill="hold">
                                          <p:stCondLst>
                                            <p:cond delay="0"/>
                                          </p:stCondLst>
                                        </p:cTn>
                                        <p:tgtEl>
                                          <p:spTgt spid="27"/>
                                        </p:tgtEl>
                                        <p:attrNameLst>
                                          <p:attrName>style.visibility</p:attrName>
                                        </p:attrNameLst>
                                      </p:cBhvr>
                                      <p:to>
                                        <p:strVal val="visible"/>
                                      </p:to>
                                    </p:set>
                                    <p:animEffect transition="in" filter="wipe(left)">
                                      <p:cBhvr>
                                        <p:cTn id="64" dur="1000"/>
                                        <p:tgtEl>
                                          <p:spTgt spid="27"/>
                                        </p:tgtEl>
                                      </p:cBhvr>
                                    </p:animEffect>
                                  </p:childTnLst>
                                </p:cTn>
                              </p:par>
                              <p:par>
                                <p:cTn id="65" presetID="22" presetClass="entr" presetSubtype="2" fill="hold" grpId="0" nodeType="withEffect">
                                  <p:stCondLst>
                                    <p:cond delay="1750"/>
                                  </p:stCondLst>
                                  <p:childTnLst>
                                    <p:set>
                                      <p:cBhvr>
                                        <p:cTn id="66" dur="1" fill="hold">
                                          <p:stCondLst>
                                            <p:cond delay="0"/>
                                          </p:stCondLst>
                                        </p:cTn>
                                        <p:tgtEl>
                                          <p:spTgt spid="28"/>
                                        </p:tgtEl>
                                        <p:attrNameLst>
                                          <p:attrName>style.visibility</p:attrName>
                                        </p:attrNameLst>
                                      </p:cBhvr>
                                      <p:to>
                                        <p:strVal val="visible"/>
                                      </p:to>
                                    </p:set>
                                    <p:animEffect transition="in" filter="wipe(right)">
                                      <p:cBhvr>
                                        <p:cTn id="67" dur="1000"/>
                                        <p:tgtEl>
                                          <p:spTgt spid="28"/>
                                        </p:tgtEl>
                                      </p:cBhvr>
                                    </p:animEffect>
                                  </p:childTnLst>
                                </p:cTn>
                              </p:par>
                              <p:par>
                                <p:cTn id="68" presetID="22" presetClass="entr" presetSubtype="2" fill="hold" grpId="0" nodeType="withEffect">
                                  <p:stCondLst>
                                    <p:cond delay="1750"/>
                                  </p:stCondLst>
                                  <p:childTnLst>
                                    <p:set>
                                      <p:cBhvr>
                                        <p:cTn id="69" dur="1" fill="hold">
                                          <p:stCondLst>
                                            <p:cond delay="0"/>
                                          </p:stCondLst>
                                        </p:cTn>
                                        <p:tgtEl>
                                          <p:spTgt spid="29"/>
                                        </p:tgtEl>
                                        <p:attrNameLst>
                                          <p:attrName>style.visibility</p:attrName>
                                        </p:attrNameLst>
                                      </p:cBhvr>
                                      <p:to>
                                        <p:strVal val="visible"/>
                                      </p:to>
                                    </p:set>
                                    <p:animEffect transition="in" filter="wipe(right)">
                                      <p:cBhvr>
                                        <p:cTn id="70" dur="750"/>
                                        <p:tgtEl>
                                          <p:spTgt spid="29"/>
                                        </p:tgtEl>
                                      </p:cBhvr>
                                    </p:animEffect>
                                  </p:childTnLst>
                                </p:cTn>
                              </p:par>
                              <p:par>
                                <p:cTn id="71" presetID="22" presetClass="entr" presetSubtype="2" fill="hold" grpId="0" nodeType="withEffect">
                                  <p:stCondLst>
                                    <p:cond delay="1750"/>
                                  </p:stCondLst>
                                  <p:childTnLst>
                                    <p:set>
                                      <p:cBhvr>
                                        <p:cTn id="72" dur="1" fill="hold">
                                          <p:stCondLst>
                                            <p:cond delay="0"/>
                                          </p:stCondLst>
                                        </p:cTn>
                                        <p:tgtEl>
                                          <p:spTgt spid="30"/>
                                        </p:tgtEl>
                                        <p:attrNameLst>
                                          <p:attrName>style.visibility</p:attrName>
                                        </p:attrNameLst>
                                      </p:cBhvr>
                                      <p:to>
                                        <p:strVal val="visible"/>
                                      </p:to>
                                    </p:set>
                                    <p:animEffect transition="in" filter="wipe(right)">
                                      <p:cBhvr>
                                        <p:cTn id="73" dur="1000"/>
                                        <p:tgtEl>
                                          <p:spTgt spid="30"/>
                                        </p:tgtEl>
                                      </p:cBhvr>
                                    </p:animEffect>
                                  </p:childTnLst>
                                </p:cTn>
                              </p:par>
                              <p:par>
                                <p:cTn id="74" presetID="22" presetClass="entr" presetSubtype="8" fill="hold" grpId="0" nodeType="withEffect">
                                  <p:stCondLst>
                                    <p:cond delay="1750"/>
                                  </p:stCondLst>
                                  <p:childTnLst>
                                    <p:set>
                                      <p:cBhvr>
                                        <p:cTn id="75" dur="1" fill="hold">
                                          <p:stCondLst>
                                            <p:cond delay="0"/>
                                          </p:stCondLst>
                                        </p:cTn>
                                        <p:tgtEl>
                                          <p:spTgt spid="25"/>
                                        </p:tgtEl>
                                        <p:attrNameLst>
                                          <p:attrName>style.visibility</p:attrName>
                                        </p:attrNameLst>
                                      </p:cBhvr>
                                      <p:to>
                                        <p:strVal val="visible"/>
                                      </p:to>
                                    </p:set>
                                    <p:animEffect transition="in" filter="wipe(left)">
                                      <p:cBhvr>
                                        <p:cTn id="76" dur="750"/>
                                        <p:tgtEl>
                                          <p:spTgt spid="25"/>
                                        </p:tgtEl>
                                      </p:cBhvr>
                                    </p:animEffect>
                                  </p:childTnLst>
                                </p:cTn>
                              </p:par>
                              <p:par>
                                <p:cTn id="77" presetID="22" presetClass="entr" presetSubtype="8" fill="hold" grpId="0" nodeType="withEffect">
                                  <p:stCondLst>
                                    <p:cond delay="1750"/>
                                  </p:stCondLst>
                                  <p:childTnLst>
                                    <p:set>
                                      <p:cBhvr>
                                        <p:cTn id="78" dur="1" fill="hold">
                                          <p:stCondLst>
                                            <p:cond delay="0"/>
                                          </p:stCondLst>
                                        </p:cTn>
                                        <p:tgtEl>
                                          <p:spTgt spid="26"/>
                                        </p:tgtEl>
                                        <p:attrNameLst>
                                          <p:attrName>style.visibility</p:attrName>
                                        </p:attrNameLst>
                                      </p:cBhvr>
                                      <p:to>
                                        <p:strVal val="visible"/>
                                      </p:to>
                                    </p:set>
                                    <p:animEffect transition="in" filter="wipe(left)">
                                      <p:cBhvr>
                                        <p:cTn id="79" dur="1000"/>
                                        <p:tgtEl>
                                          <p:spTgt spid="26"/>
                                        </p:tgtEl>
                                      </p:cBhvr>
                                    </p:animEffect>
                                  </p:childTnLst>
                                </p:cTn>
                              </p:par>
                              <p:par>
                                <p:cTn id="80" presetID="22" presetClass="entr" presetSubtype="8" fill="hold" grpId="0" nodeType="withEffect">
                                  <p:stCondLst>
                                    <p:cond delay="1750"/>
                                  </p:stCondLst>
                                  <p:childTnLst>
                                    <p:set>
                                      <p:cBhvr>
                                        <p:cTn id="81" dur="1" fill="hold">
                                          <p:stCondLst>
                                            <p:cond delay="0"/>
                                          </p:stCondLst>
                                        </p:cTn>
                                        <p:tgtEl>
                                          <p:spTgt spid="31"/>
                                        </p:tgtEl>
                                        <p:attrNameLst>
                                          <p:attrName>style.visibility</p:attrName>
                                        </p:attrNameLst>
                                      </p:cBhvr>
                                      <p:to>
                                        <p:strVal val="visible"/>
                                      </p:to>
                                    </p:set>
                                    <p:animEffect transition="in" filter="wipe(left)">
                                      <p:cBhvr>
                                        <p:cTn id="82" dur="750"/>
                                        <p:tgtEl>
                                          <p:spTgt spid="31"/>
                                        </p:tgtEl>
                                      </p:cBhvr>
                                    </p:animEffect>
                                  </p:childTnLst>
                                </p:cTn>
                              </p:par>
                              <p:par>
                                <p:cTn id="83" presetID="22" presetClass="entr" presetSubtype="8" fill="hold" grpId="0" nodeType="withEffect">
                                  <p:stCondLst>
                                    <p:cond delay="1750"/>
                                  </p:stCondLst>
                                  <p:childTnLst>
                                    <p:set>
                                      <p:cBhvr>
                                        <p:cTn id="84" dur="1" fill="hold">
                                          <p:stCondLst>
                                            <p:cond delay="0"/>
                                          </p:stCondLst>
                                        </p:cTn>
                                        <p:tgtEl>
                                          <p:spTgt spid="32"/>
                                        </p:tgtEl>
                                        <p:attrNameLst>
                                          <p:attrName>style.visibility</p:attrName>
                                        </p:attrNameLst>
                                      </p:cBhvr>
                                      <p:to>
                                        <p:strVal val="visible"/>
                                      </p:to>
                                    </p:set>
                                    <p:animEffect transition="in" filter="wipe(left)">
                                      <p:cBhvr>
                                        <p:cTn id="85"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12" grpId="0" animBg="1"/>
      <p:bldP spid="15" grpId="0" animBg="1"/>
      <p:bldP spid="18" grpId="0" animBg="1"/>
      <p:bldP spid="20" grpId="0" animBg="1"/>
      <p:bldP spid="21" grpId="0" animBg="1"/>
      <p:bldP spid="22" grpId="0" animBg="1"/>
      <p:bldP spid="25" grpId="0"/>
      <p:bldP spid="26" grpId="0"/>
      <p:bldP spid="27" grpId="0" animBg="1"/>
      <p:bldP spid="28" grpId="0" animBg="1"/>
      <p:bldP spid="29" grpId="0"/>
      <p:bldP spid="30" grpId="0"/>
      <p:bldP spid="31" grpId="0"/>
      <p:bldP spid="32" grpId="0"/>
      <p:bldP spid="34" grpId="0"/>
      <p:bldP spid="35" grpId="0" animBg="1"/>
      <p:bldP spid="35" grpId="1" animBg="1"/>
      <p:bldP spid="35" grpId="2" animBg="1"/>
      <p:bldP spid="36" grpId="0"/>
      <p:bldP spid="36"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6"/>
          <p:cNvSpPr>
            <a:spLocks/>
          </p:cNvSpPr>
          <p:nvPr/>
        </p:nvSpPr>
        <p:spPr bwMode="auto">
          <a:xfrm rot="10800000">
            <a:off x="4070275" y="2019414"/>
            <a:ext cx="1305305" cy="1138320"/>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gradFill flip="none" rotWithShape="1">
            <a:gsLst>
              <a:gs pos="0">
                <a:schemeClr val="bg1"/>
              </a:gs>
              <a:gs pos="36000">
                <a:schemeClr val="bg1"/>
              </a:gs>
              <a:gs pos="100000">
                <a:schemeClr val="bg1">
                  <a:lumMod val="75000"/>
                </a:schemeClr>
              </a:gs>
            </a:gsLst>
            <a:lin ang="2700000" scaled="1"/>
            <a:tileRect/>
          </a:gradFill>
          <a:ln w="19050">
            <a:solidFill>
              <a:schemeClr val="bg1"/>
            </a:solidFill>
          </a:ln>
          <a:effectLst>
            <a:outerShdw blurRad="419100" dist="482600" dir="3600000" algn="tl" rotWithShape="0">
              <a:schemeClr val="accent2">
                <a:lumMod val="50000"/>
                <a:alpha val="45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Freeform 6"/>
          <p:cNvSpPr>
            <a:spLocks/>
          </p:cNvSpPr>
          <p:nvPr/>
        </p:nvSpPr>
        <p:spPr bwMode="auto">
          <a:xfrm rot="10800000">
            <a:off x="6471622" y="4225685"/>
            <a:ext cx="1082229" cy="959272"/>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gradFill flip="none" rotWithShape="1">
            <a:gsLst>
              <a:gs pos="0">
                <a:schemeClr val="bg1"/>
              </a:gs>
              <a:gs pos="36000">
                <a:schemeClr val="bg1"/>
              </a:gs>
              <a:gs pos="100000">
                <a:schemeClr val="bg1">
                  <a:lumMod val="75000"/>
                </a:schemeClr>
              </a:gs>
            </a:gsLst>
            <a:lin ang="2700000" scaled="1"/>
            <a:tileRect/>
          </a:gradFill>
          <a:ln w="19050">
            <a:solidFill>
              <a:schemeClr val="bg1"/>
            </a:solidFill>
          </a:ln>
          <a:effectLst>
            <a:outerShdw blurRad="419100" dist="482600" dir="3600000" algn="tl" rotWithShape="0">
              <a:schemeClr val="accent2">
                <a:lumMod val="50000"/>
                <a:alpha val="45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7" name="Freeform 6"/>
          <p:cNvSpPr>
            <a:spLocks/>
          </p:cNvSpPr>
          <p:nvPr/>
        </p:nvSpPr>
        <p:spPr bwMode="auto">
          <a:xfrm rot="10800000">
            <a:off x="7126659" y="3672198"/>
            <a:ext cx="1305305" cy="1138320"/>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gradFill flip="none" rotWithShape="1">
            <a:gsLst>
              <a:gs pos="0">
                <a:schemeClr val="bg1"/>
              </a:gs>
              <a:gs pos="36000">
                <a:schemeClr val="bg1"/>
              </a:gs>
              <a:gs pos="100000">
                <a:schemeClr val="bg1">
                  <a:lumMod val="75000"/>
                </a:schemeClr>
              </a:gs>
            </a:gsLst>
            <a:lin ang="2700000" scaled="1"/>
            <a:tileRect/>
          </a:gradFill>
          <a:ln w="19050">
            <a:solidFill>
              <a:schemeClr val="bg1"/>
            </a:solidFill>
          </a:ln>
          <a:effectLst>
            <a:outerShdw blurRad="419100" dist="482600" dir="3600000" algn="tl" rotWithShape="0">
              <a:schemeClr val="accent2">
                <a:lumMod val="50000"/>
                <a:alpha val="45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9" name="组合 28"/>
          <p:cNvGrpSpPr/>
          <p:nvPr/>
        </p:nvGrpSpPr>
        <p:grpSpPr>
          <a:xfrm>
            <a:off x="4294425" y="1831933"/>
            <a:ext cx="3599974" cy="3190962"/>
            <a:chOff x="4294425" y="1831933"/>
            <a:chExt cx="3599974" cy="3190962"/>
          </a:xfrm>
        </p:grpSpPr>
        <p:sp>
          <p:nvSpPr>
            <p:cNvPr id="2" name="Freeform 6"/>
            <p:cNvSpPr>
              <a:spLocks/>
            </p:cNvSpPr>
            <p:nvPr/>
          </p:nvSpPr>
          <p:spPr bwMode="auto">
            <a:xfrm rot="10800000">
              <a:off x="4294425" y="1831933"/>
              <a:ext cx="3599974" cy="3190962"/>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gradFill flip="none" rotWithShape="1">
              <a:gsLst>
                <a:gs pos="0">
                  <a:schemeClr val="bg1"/>
                </a:gs>
                <a:gs pos="36000">
                  <a:schemeClr val="bg1"/>
                </a:gs>
                <a:gs pos="100000">
                  <a:schemeClr val="bg1">
                    <a:lumMod val="75000"/>
                  </a:schemeClr>
                </a:gs>
              </a:gsLst>
              <a:lin ang="2700000" scaled="1"/>
              <a:tileRect/>
            </a:gradFill>
            <a:ln w="25400">
              <a:solidFill>
                <a:schemeClr val="bg1"/>
              </a:solidFill>
            </a:ln>
            <a:effectLst>
              <a:outerShdw blurRad="419100" dist="482600" dir="3600000" algn="tl" rotWithShape="0">
                <a:schemeClr val="accent2">
                  <a:lumMod val="50000"/>
                  <a:alpha val="45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Freeform 6"/>
            <p:cNvSpPr>
              <a:spLocks/>
            </p:cNvSpPr>
            <p:nvPr/>
          </p:nvSpPr>
          <p:spPr bwMode="auto">
            <a:xfrm rot="10800000">
              <a:off x="4394050" y="1920240"/>
              <a:ext cx="3400722" cy="3014348"/>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noFill/>
            <a:ln w="12700">
              <a:solidFill>
                <a:schemeClr val="accent1"/>
              </a:solidFill>
              <a:prstDash val="dash"/>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cxnSp>
        <p:nvCxnSpPr>
          <p:cNvPr id="26" name="直接连接符 25"/>
          <p:cNvCxnSpPr/>
          <p:nvPr/>
        </p:nvCxnSpPr>
        <p:spPr>
          <a:xfrm>
            <a:off x="6094410" y="4104989"/>
            <a:ext cx="0" cy="60033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4498931" y="2997646"/>
            <a:ext cx="3194137" cy="1015663"/>
          </a:xfrm>
          <a:prstGeom prst="rect">
            <a:avLst/>
          </a:prstGeom>
          <a:noFill/>
        </p:spPr>
        <p:txBody>
          <a:bodyPr wrap="square" rtlCol="0">
            <a:spAutoFit/>
          </a:bodyPr>
          <a:lstStyle/>
          <a:p>
            <a:pPr algn="ctr"/>
            <a:r>
              <a:rPr lang="en-US" altLang="zh-CN" sz="6000" dirty="0">
                <a:solidFill>
                  <a:schemeClr val="accent1"/>
                </a:solidFill>
              </a:rPr>
              <a:t>THANKS</a:t>
            </a:r>
            <a:endParaRPr lang="zh-CN" altLang="en-US" sz="6000" dirty="0">
              <a:solidFill>
                <a:schemeClr val="accent1"/>
              </a:solidFill>
            </a:endParaRPr>
          </a:p>
        </p:txBody>
      </p:sp>
    </p:spTree>
    <p:extLst>
      <p:ext uri="{BB962C8B-B14F-4D97-AF65-F5344CB8AC3E}">
        <p14:creationId xmlns:p14="http://schemas.microsoft.com/office/powerpoint/2010/main" val="92534462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42" presetClass="path" presetSubtype="0" decel="30000" fill="hold" nodeType="withEffect">
                                  <p:stCondLst>
                                    <p:cond delay="0"/>
                                  </p:stCondLst>
                                  <p:childTnLst>
                                    <p:animMotion origin="layout" path="M 8.33333E-7 -0.03981 L 8.33333E-7 0.14815 " pathEditMode="relative" rAng="0" ptsTypes="AA">
                                      <p:cBhvr>
                                        <p:cTn id="9" dur="750" spd="-100000" fill="hold"/>
                                        <p:tgtEl>
                                          <p:spTgt spid="29"/>
                                        </p:tgtEl>
                                        <p:attrNameLst>
                                          <p:attrName>ppt_x</p:attrName>
                                          <p:attrName>ppt_y</p:attrName>
                                        </p:attrNameLst>
                                      </p:cBhvr>
                                      <p:rCtr x="0" y="9398"/>
                                    </p:animMotion>
                                  </p:childTnLst>
                                </p:cTn>
                              </p:par>
                              <p:par>
                                <p:cTn id="10" presetID="42" presetClass="path" presetSubtype="0" accel="30000" decel="30000" fill="hold" nodeType="withEffect">
                                  <p:stCondLst>
                                    <p:cond delay="750"/>
                                  </p:stCondLst>
                                  <p:childTnLst>
                                    <p:animMotion origin="layout" path="M 8.33333E-7 -0.03981 L 8.33333E-7 -4.44444E-6 " pathEditMode="relative" rAng="0" ptsTypes="AA">
                                      <p:cBhvr>
                                        <p:cTn id="11" dur="750" fill="hold"/>
                                        <p:tgtEl>
                                          <p:spTgt spid="29"/>
                                        </p:tgtEl>
                                        <p:attrNameLst>
                                          <p:attrName>ppt_x</p:attrName>
                                          <p:attrName>ppt_y</p:attrName>
                                        </p:attrNameLst>
                                      </p:cBhvr>
                                      <p:rCtr x="0" y="1991"/>
                                    </p:animMotion>
                                  </p:childTnLst>
                                </p:cTn>
                              </p:par>
                              <p:par>
                                <p:cTn id="12" presetID="22" presetClass="entr" presetSubtype="4"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down)">
                                      <p:cBhvr>
                                        <p:cTn id="14" dur="1500"/>
                                        <p:tgtEl>
                                          <p:spTgt spid="26"/>
                                        </p:tgtEl>
                                      </p:cBhvr>
                                    </p:animEffect>
                                  </p:childTnLst>
                                </p:cTn>
                              </p:par>
                              <p:par>
                                <p:cTn id="15" presetID="42" presetClass="path" presetSubtype="0" decel="30000" fill="hold" nodeType="withEffect">
                                  <p:stCondLst>
                                    <p:cond delay="0"/>
                                  </p:stCondLst>
                                  <p:childTnLst>
                                    <p:animMotion origin="layout" path="M 8.33333E-7 -0.03981 L 8.33333E-7 0.14815 " pathEditMode="relative" rAng="0" ptsTypes="AA">
                                      <p:cBhvr>
                                        <p:cTn id="16" dur="750" spd="-100000" fill="hold"/>
                                        <p:tgtEl>
                                          <p:spTgt spid="26"/>
                                        </p:tgtEl>
                                        <p:attrNameLst>
                                          <p:attrName>ppt_x</p:attrName>
                                          <p:attrName>ppt_y</p:attrName>
                                        </p:attrNameLst>
                                      </p:cBhvr>
                                      <p:rCtr x="0" y="9398"/>
                                    </p:animMotion>
                                  </p:childTnLst>
                                </p:cTn>
                              </p:par>
                              <p:par>
                                <p:cTn id="17" presetID="42" presetClass="path" presetSubtype="0" accel="30000" decel="30000" fill="hold" nodeType="withEffect">
                                  <p:stCondLst>
                                    <p:cond delay="750"/>
                                  </p:stCondLst>
                                  <p:childTnLst>
                                    <p:animMotion origin="layout" path="M 8.33333E-7 -0.03981 L 8.33333E-7 -4.44444E-6 " pathEditMode="relative" rAng="0" ptsTypes="AA">
                                      <p:cBhvr>
                                        <p:cTn id="18" dur="750" fill="hold"/>
                                        <p:tgtEl>
                                          <p:spTgt spid="26"/>
                                        </p:tgtEl>
                                        <p:attrNameLst>
                                          <p:attrName>ppt_x</p:attrName>
                                          <p:attrName>ppt_y</p:attrName>
                                        </p:attrNameLst>
                                      </p:cBhvr>
                                      <p:rCtr x="0" y="1991"/>
                                    </p:animMotion>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42" presetClass="path" presetSubtype="0" decel="30000" fill="hold" grpId="1" nodeType="withEffect">
                                  <p:stCondLst>
                                    <p:cond delay="0"/>
                                  </p:stCondLst>
                                  <p:childTnLst>
                                    <p:animMotion origin="layout" path="M 8.33333E-7 -0.03981 L 8.33333E-7 0.14815 " pathEditMode="relative" rAng="0" ptsTypes="AA">
                                      <p:cBhvr>
                                        <p:cTn id="23" dur="750" spd="-100000" fill="hold"/>
                                        <p:tgtEl>
                                          <p:spTgt spid="12"/>
                                        </p:tgtEl>
                                        <p:attrNameLst>
                                          <p:attrName>ppt_x</p:attrName>
                                          <p:attrName>ppt_y</p:attrName>
                                        </p:attrNameLst>
                                      </p:cBhvr>
                                      <p:rCtr x="0" y="9398"/>
                                    </p:animMotion>
                                  </p:childTnLst>
                                </p:cTn>
                              </p:par>
                              <p:par>
                                <p:cTn id="24" presetID="42" presetClass="path" presetSubtype="0" accel="30000" decel="30000" fill="hold" grpId="2" nodeType="withEffect">
                                  <p:stCondLst>
                                    <p:cond delay="750"/>
                                  </p:stCondLst>
                                  <p:childTnLst>
                                    <p:animMotion origin="layout" path="M 8.33333E-7 -0.03981 L 8.33333E-7 -4.44444E-6 " pathEditMode="relative" rAng="0" ptsTypes="AA">
                                      <p:cBhvr>
                                        <p:cTn id="25" dur="750" fill="hold"/>
                                        <p:tgtEl>
                                          <p:spTgt spid="12"/>
                                        </p:tgtEl>
                                        <p:attrNameLst>
                                          <p:attrName>ppt_x</p:attrName>
                                          <p:attrName>ppt_y</p:attrName>
                                        </p:attrNameLst>
                                      </p:cBhvr>
                                      <p:rCtr x="0" y="1991"/>
                                    </p:animMotion>
                                  </p:childTnLst>
                                </p:cTn>
                              </p:par>
                              <p:par>
                                <p:cTn id="26" presetID="3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anim calcmode="lin" valueType="num">
                                      <p:cBhvr>
                                        <p:cTn id="28" dur="1000" fill="hold"/>
                                        <p:tgtEl>
                                          <p:spTgt spid="16"/>
                                        </p:tgtEl>
                                        <p:attrNameLst>
                                          <p:attrName>ppt_w</p:attrName>
                                        </p:attrNameLst>
                                      </p:cBhvr>
                                      <p:tavLst>
                                        <p:tav tm="0">
                                          <p:val>
                                            <p:fltVal val="0"/>
                                          </p:val>
                                        </p:tav>
                                        <p:tav tm="100000">
                                          <p:val>
                                            <p:strVal val="#ppt_w"/>
                                          </p:val>
                                        </p:tav>
                                      </p:tavLst>
                                    </p:anim>
                                    <p:anim calcmode="lin" valueType="num">
                                      <p:cBhvr>
                                        <p:cTn id="29" dur="1000" fill="hold"/>
                                        <p:tgtEl>
                                          <p:spTgt spid="16"/>
                                        </p:tgtEl>
                                        <p:attrNameLst>
                                          <p:attrName>ppt_h</p:attrName>
                                        </p:attrNameLst>
                                      </p:cBhvr>
                                      <p:tavLst>
                                        <p:tav tm="0">
                                          <p:val>
                                            <p:fltVal val="0"/>
                                          </p:val>
                                        </p:tav>
                                        <p:tav tm="100000">
                                          <p:val>
                                            <p:strVal val="#ppt_h"/>
                                          </p:val>
                                        </p:tav>
                                      </p:tavLst>
                                    </p:anim>
                                    <p:anim calcmode="lin" valueType="num">
                                      <p:cBhvr>
                                        <p:cTn id="30" dur="1000" fill="hold"/>
                                        <p:tgtEl>
                                          <p:spTgt spid="16"/>
                                        </p:tgtEl>
                                        <p:attrNameLst>
                                          <p:attrName>style.rotation</p:attrName>
                                        </p:attrNameLst>
                                      </p:cBhvr>
                                      <p:tavLst>
                                        <p:tav tm="0">
                                          <p:val>
                                            <p:fltVal val="90"/>
                                          </p:val>
                                        </p:tav>
                                        <p:tav tm="100000">
                                          <p:val>
                                            <p:fltVal val="0"/>
                                          </p:val>
                                        </p:tav>
                                      </p:tavLst>
                                    </p:anim>
                                    <p:animEffect transition="in" filter="fade">
                                      <p:cBhvr>
                                        <p:cTn id="31" dur="1000"/>
                                        <p:tgtEl>
                                          <p:spTgt spid="16"/>
                                        </p:tgtEl>
                                      </p:cBhvr>
                                    </p:animEffect>
                                  </p:childTnLst>
                                </p:cTn>
                              </p:par>
                              <p:par>
                                <p:cTn id="32" presetID="31" presetClass="entr" presetSubtype="0" fill="hold" grpId="0" nodeType="withEffect">
                                  <p:stCondLst>
                                    <p:cond delay="15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1000" fill="hold"/>
                                        <p:tgtEl>
                                          <p:spTgt spid="17"/>
                                        </p:tgtEl>
                                        <p:attrNameLst>
                                          <p:attrName>ppt_w</p:attrName>
                                        </p:attrNameLst>
                                      </p:cBhvr>
                                      <p:tavLst>
                                        <p:tav tm="0">
                                          <p:val>
                                            <p:fltVal val="0"/>
                                          </p:val>
                                        </p:tav>
                                        <p:tav tm="100000">
                                          <p:val>
                                            <p:strVal val="#ppt_w"/>
                                          </p:val>
                                        </p:tav>
                                      </p:tavLst>
                                    </p:anim>
                                    <p:anim calcmode="lin" valueType="num">
                                      <p:cBhvr>
                                        <p:cTn id="35" dur="1000" fill="hold"/>
                                        <p:tgtEl>
                                          <p:spTgt spid="17"/>
                                        </p:tgtEl>
                                        <p:attrNameLst>
                                          <p:attrName>ppt_h</p:attrName>
                                        </p:attrNameLst>
                                      </p:cBhvr>
                                      <p:tavLst>
                                        <p:tav tm="0">
                                          <p:val>
                                            <p:fltVal val="0"/>
                                          </p:val>
                                        </p:tav>
                                        <p:tav tm="100000">
                                          <p:val>
                                            <p:strVal val="#ppt_h"/>
                                          </p:val>
                                        </p:tav>
                                      </p:tavLst>
                                    </p:anim>
                                    <p:anim calcmode="lin" valueType="num">
                                      <p:cBhvr>
                                        <p:cTn id="36" dur="1000" fill="hold"/>
                                        <p:tgtEl>
                                          <p:spTgt spid="17"/>
                                        </p:tgtEl>
                                        <p:attrNameLst>
                                          <p:attrName>style.rotation</p:attrName>
                                        </p:attrNameLst>
                                      </p:cBhvr>
                                      <p:tavLst>
                                        <p:tav tm="0">
                                          <p:val>
                                            <p:fltVal val="90"/>
                                          </p:val>
                                        </p:tav>
                                        <p:tav tm="100000">
                                          <p:val>
                                            <p:fltVal val="0"/>
                                          </p:val>
                                        </p:tav>
                                      </p:tavLst>
                                    </p:anim>
                                    <p:animEffect transition="in" filter="fade">
                                      <p:cBhvr>
                                        <p:cTn id="37" dur="1000"/>
                                        <p:tgtEl>
                                          <p:spTgt spid="17"/>
                                        </p:tgtEl>
                                      </p:cBhvr>
                                    </p:animEffect>
                                  </p:childTnLst>
                                </p:cTn>
                              </p:par>
                              <p:par>
                                <p:cTn id="38" presetID="31" presetClass="entr" presetSubtype="0" fill="hold" grpId="0" nodeType="withEffect">
                                  <p:stCondLst>
                                    <p:cond delay="1500"/>
                                  </p:stCondLst>
                                  <p:childTnLst>
                                    <p:set>
                                      <p:cBhvr>
                                        <p:cTn id="39" dur="1" fill="hold">
                                          <p:stCondLst>
                                            <p:cond delay="0"/>
                                          </p:stCondLst>
                                        </p:cTn>
                                        <p:tgtEl>
                                          <p:spTgt spid="18"/>
                                        </p:tgtEl>
                                        <p:attrNameLst>
                                          <p:attrName>style.visibility</p:attrName>
                                        </p:attrNameLst>
                                      </p:cBhvr>
                                      <p:to>
                                        <p:strVal val="visible"/>
                                      </p:to>
                                    </p:set>
                                    <p:anim calcmode="lin" valueType="num">
                                      <p:cBhvr>
                                        <p:cTn id="40" dur="1000" fill="hold"/>
                                        <p:tgtEl>
                                          <p:spTgt spid="18"/>
                                        </p:tgtEl>
                                        <p:attrNameLst>
                                          <p:attrName>ppt_w</p:attrName>
                                        </p:attrNameLst>
                                      </p:cBhvr>
                                      <p:tavLst>
                                        <p:tav tm="0">
                                          <p:val>
                                            <p:fltVal val="0"/>
                                          </p:val>
                                        </p:tav>
                                        <p:tav tm="100000">
                                          <p:val>
                                            <p:strVal val="#ppt_w"/>
                                          </p:val>
                                        </p:tav>
                                      </p:tavLst>
                                    </p:anim>
                                    <p:anim calcmode="lin" valueType="num">
                                      <p:cBhvr>
                                        <p:cTn id="41" dur="1000" fill="hold"/>
                                        <p:tgtEl>
                                          <p:spTgt spid="18"/>
                                        </p:tgtEl>
                                        <p:attrNameLst>
                                          <p:attrName>ppt_h</p:attrName>
                                        </p:attrNameLst>
                                      </p:cBhvr>
                                      <p:tavLst>
                                        <p:tav tm="0">
                                          <p:val>
                                            <p:fltVal val="0"/>
                                          </p:val>
                                        </p:tav>
                                        <p:tav tm="100000">
                                          <p:val>
                                            <p:strVal val="#ppt_h"/>
                                          </p:val>
                                        </p:tav>
                                      </p:tavLst>
                                    </p:anim>
                                    <p:anim calcmode="lin" valueType="num">
                                      <p:cBhvr>
                                        <p:cTn id="42" dur="1000" fill="hold"/>
                                        <p:tgtEl>
                                          <p:spTgt spid="18"/>
                                        </p:tgtEl>
                                        <p:attrNameLst>
                                          <p:attrName>style.rotation</p:attrName>
                                        </p:attrNameLst>
                                      </p:cBhvr>
                                      <p:tavLst>
                                        <p:tav tm="0">
                                          <p:val>
                                            <p:fltVal val="90"/>
                                          </p:val>
                                        </p:tav>
                                        <p:tav tm="100000">
                                          <p:val>
                                            <p:fltVal val="0"/>
                                          </p:val>
                                        </p:tav>
                                      </p:tavLst>
                                    </p:anim>
                                    <p:animEffect transition="in" filter="fade">
                                      <p:cBhvr>
                                        <p:cTn id="4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6" grpId="0" animBg="1"/>
      <p:bldP spid="17" grpId="0" animBg="1"/>
      <p:bldP spid="12" grpId="0"/>
      <p:bldP spid="12" grpId="1"/>
      <p:bldP spid="12" grpId="2"/>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4c7732435421dbf6a6252843a45f9a13ab19dc0"/>
  <p:tag name="ISPRING_PRESENTATION_TITLE" val="426"/>
</p:tagLst>
</file>

<file path=ppt/theme/theme1.xml><?xml version="1.0" encoding="utf-8"?>
<a:theme xmlns:a="http://schemas.openxmlformats.org/drawingml/2006/main" name="Office 主题">
  <a:themeElements>
    <a:clrScheme name="商务蓝">
      <a:dk1>
        <a:sysClr val="windowText" lastClr="000000"/>
      </a:dk1>
      <a:lt1>
        <a:sysClr val="window" lastClr="FFFFFF"/>
      </a:lt1>
      <a:dk2>
        <a:srgbClr val="101010"/>
      </a:dk2>
      <a:lt2>
        <a:srgbClr val="F2F2F2"/>
      </a:lt2>
      <a:accent1>
        <a:srgbClr val="2A5298"/>
      </a:accent1>
      <a:accent2>
        <a:srgbClr val="1E3C72"/>
      </a:accent2>
      <a:accent3>
        <a:srgbClr val="FBBD06"/>
      </a:accent3>
      <a:accent4>
        <a:srgbClr val="33A952"/>
      </a:accent4>
      <a:accent5>
        <a:srgbClr val="4472C4"/>
      </a:accent5>
      <a:accent6>
        <a:srgbClr val="70AD47"/>
      </a:accent6>
      <a:hlink>
        <a:srgbClr val="0563C1"/>
      </a:hlink>
      <a:folHlink>
        <a:srgbClr val="954F72"/>
      </a:folHlink>
    </a:clrScheme>
    <a:fontScheme name="自定义 13">
      <a:majorFont>
        <a:latin typeface="ITC Avant Garde Std Md"/>
        <a:ea typeface="方正兰亭黑简体"/>
        <a:cs typeface=""/>
      </a:majorFont>
      <a:minorFont>
        <a:latin typeface="ITC Avant Garde Std XLt"/>
        <a:ea typeface="华文细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2102</Words>
  <Application>Microsoft Office PowerPoint</Application>
  <PresentationFormat>宽屏</PresentationFormat>
  <Paragraphs>278</Paragraphs>
  <Slides>25</Slides>
  <Notes>25</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25</vt:i4>
      </vt:variant>
    </vt:vector>
  </HeadingPairs>
  <TitlesOfParts>
    <vt:vector size="33" baseType="lpstr">
      <vt:lpstr>ITC Avant Garde Std Md</vt:lpstr>
      <vt:lpstr>ITC Avant Garde Std XLt</vt:lpstr>
      <vt:lpstr>方正兰亭黑简体</vt:lpstr>
      <vt:lpstr>华文细黑</vt:lpstr>
      <vt:lpstr>宋体</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426</dc:title>
  <dc:creator/>
  <cp:lastModifiedBy/>
  <cp:revision>1</cp:revision>
  <dcterms:created xsi:type="dcterms:W3CDTF">2017-03-24T10:27:47Z</dcterms:created>
  <dcterms:modified xsi:type="dcterms:W3CDTF">2018-11-12T03:01:03Z</dcterms:modified>
</cp:coreProperties>
</file>