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44"/>
  </p:notesMasterIdLst>
  <p:sldIdLst>
    <p:sldId id="346" r:id="rId2"/>
    <p:sldId id="437" r:id="rId3"/>
    <p:sldId id="415" r:id="rId4"/>
    <p:sldId id="444" r:id="rId5"/>
    <p:sldId id="445" r:id="rId6"/>
    <p:sldId id="436" r:id="rId7"/>
    <p:sldId id="438" r:id="rId8"/>
    <p:sldId id="447" r:id="rId9"/>
    <p:sldId id="449" r:id="rId10"/>
    <p:sldId id="433" r:id="rId11"/>
    <p:sldId id="450" r:id="rId12"/>
    <p:sldId id="452" r:id="rId13"/>
    <p:sldId id="451" r:id="rId14"/>
    <p:sldId id="408" r:id="rId15"/>
    <p:sldId id="400" r:id="rId16"/>
    <p:sldId id="453" r:id="rId17"/>
    <p:sldId id="455" r:id="rId18"/>
    <p:sldId id="420" r:id="rId19"/>
    <p:sldId id="446" r:id="rId20"/>
    <p:sldId id="456" r:id="rId21"/>
    <p:sldId id="439" r:id="rId22"/>
    <p:sldId id="457" r:id="rId23"/>
    <p:sldId id="459" r:id="rId24"/>
    <p:sldId id="435" r:id="rId25"/>
    <p:sldId id="419" r:id="rId26"/>
    <p:sldId id="458" r:id="rId27"/>
    <p:sldId id="405" r:id="rId28"/>
    <p:sldId id="460" r:id="rId29"/>
    <p:sldId id="406" r:id="rId30"/>
    <p:sldId id="463" r:id="rId31"/>
    <p:sldId id="413" r:id="rId32"/>
    <p:sldId id="466" r:id="rId33"/>
    <p:sldId id="464" r:id="rId34"/>
    <p:sldId id="465" r:id="rId35"/>
    <p:sldId id="467" r:id="rId36"/>
    <p:sldId id="434" r:id="rId37"/>
    <p:sldId id="443" r:id="rId38"/>
    <p:sldId id="402" r:id="rId39"/>
    <p:sldId id="468" r:id="rId40"/>
    <p:sldId id="417" r:id="rId41"/>
    <p:sldId id="470" r:id="rId42"/>
    <p:sldId id="298" r:id="rId43"/>
  </p:sldIdLst>
  <p:sldSz cx="9144000" cy="5143500" type="screen16x9"/>
  <p:notesSz cx="6815138" cy="9942513"/>
  <p:custShowLst>
    <p:custShow name="自定义放映 1" id="0">
      <p:sldLst>
        <p:sld r:id="rId2"/>
        <p:sld r:id="rId39"/>
        <p:sld r:id="rId30"/>
        <p:sld r:id="rId15"/>
        <p:sld r:id="rId26"/>
        <p:sld r:id="rId41"/>
        <p:sld r:id="rId4"/>
        <p:sld r:id="rId16"/>
        <p:sld r:id="rId28"/>
        <p:sld r:id="rId19"/>
        <p:sld r:id="rId32"/>
        <p:sld r:id="rId11"/>
        <p:sld r:id="rId43"/>
      </p:sldLst>
    </p:custShow>
  </p:custShowLst>
  <p:custDataLst>
    <p:tags r:id="rId45"/>
  </p:custDataLst>
  <p:defaultTextStyle>
    <a:defPPr>
      <a:defRPr lang="zh-CN"/>
    </a:defPPr>
    <a:lvl1pPr algn="l" rtl="0" fontAlgn="base">
      <a:spcBef>
        <a:spcPct val="0"/>
      </a:spcBef>
      <a:spcAft>
        <a:spcPct val="0"/>
      </a:spcAft>
      <a:buFont typeface="Arial" pitchFamily="34" charset="0"/>
      <a:defRPr i="1"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i="1"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i="1"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i="1"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i="1" kern="1200">
        <a:solidFill>
          <a:schemeClr val="tx1"/>
        </a:solidFill>
        <a:latin typeface="Arial" pitchFamily="34" charset="0"/>
        <a:ea typeface="宋体" pitchFamily="2" charset="-122"/>
        <a:cs typeface="+mn-cs"/>
      </a:defRPr>
    </a:lvl5pPr>
    <a:lvl6pPr marL="2286000" algn="l" defTabSz="914400" rtl="0" eaLnBrk="1" latinLnBrk="0" hangingPunct="1">
      <a:defRPr i="1" kern="1200">
        <a:solidFill>
          <a:schemeClr val="tx1"/>
        </a:solidFill>
        <a:latin typeface="Arial" pitchFamily="34" charset="0"/>
        <a:ea typeface="宋体" pitchFamily="2" charset="-122"/>
        <a:cs typeface="+mn-cs"/>
      </a:defRPr>
    </a:lvl6pPr>
    <a:lvl7pPr marL="2743200" algn="l" defTabSz="914400" rtl="0" eaLnBrk="1" latinLnBrk="0" hangingPunct="1">
      <a:defRPr i="1" kern="1200">
        <a:solidFill>
          <a:schemeClr val="tx1"/>
        </a:solidFill>
        <a:latin typeface="Arial" pitchFamily="34" charset="0"/>
        <a:ea typeface="宋体" pitchFamily="2" charset="-122"/>
        <a:cs typeface="+mn-cs"/>
      </a:defRPr>
    </a:lvl7pPr>
    <a:lvl8pPr marL="3200400" algn="l" defTabSz="914400" rtl="0" eaLnBrk="1" latinLnBrk="0" hangingPunct="1">
      <a:defRPr i="1" kern="1200">
        <a:solidFill>
          <a:schemeClr val="tx1"/>
        </a:solidFill>
        <a:latin typeface="Arial" pitchFamily="34" charset="0"/>
        <a:ea typeface="宋体" pitchFamily="2" charset="-122"/>
        <a:cs typeface="+mn-cs"/>
      </a:defRPr>
    </a:lvl8pPr>
    <a:lvl9pPr marL="3657600" algn="l" defTabSz="914400" rtl="0" eaLnBrk="1" latinLnBrk="0" hangingPunct="1">
      <a:defRPr i="1"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348">
          <p15:clr>
            <a:srgbClr val="A4A3A4"/>
          </p15:clr>
        </p15:guide>
        <p15:guide id="2" pos="29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FF33"/>
    <a:srgbClr val="FF6600"/>
    <a:srgbClr val="810505"/>
    <a:srgbClr val="911D84"/>
    <a:srgbClr val="460E76"/>
    <a:srgbClr val="942BD7"/>
    <a:srgbClr val="3F2163"/>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88" autoAdjust="0"/>
    <p:restoredTop sz="94660"/>
  </p:normalViewPr>
  <p:slideViewPr>
    <p:cSldViewPr snapToObjects="1">
      <p:cViewPr varScale="1">
        <p:scale>
          <a:sx n="115" d="100"/>
          <a:sy n="115" d="100"/>
        </p:scale>
        <p:origin x="786" y="96"/>
      </p:cViewPr>
      <p:guideLst>
        <p:guide orient="horz" pos="1348"/>
        <p:guide pos="2940"/>
      </p:guideLst>
    </p:cSldViewPr>
  </p:slideViewPr>
  <p:notesTextViewPr>
    <p:cViewPr>
      <p:scale>
        <a:sx n="1" d="1"/>
        <a:sy n="1" d="1"/>
      </p:scale>
      <p:origin x="0" y="0"/>
    </p:cViewPr>
  </p:notesTextViewPr>
  <p:sorterViewPr>
    <p:cViewPr>
      <p:scale>
        <a:sx n="124" d="100"/>
        <a:sy n="124"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Rot="1" noChangeAspect="1" noChangeArrowheads="1"/>
          </p:cNvSpPr>
          <p:nvPr>
            <p:ph type="sldImg" idx="2"/>
          </p:nvPr>
        </p:nvSpPr>
        <p:spPr bwMode="auto">
          <a:xfrm>
            <a:off x="133350" y="819150"/>
            <a:ext cx="6365875"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51" name="Rectangle 3"/>
          <p:cNvSpPr>
            <a:spLocks noGrp="1" noChangeArrowheads="1"/>
          </p:cNvSpPr>
          <p:nvPr>
            <p:ph type="body" sz="quarter" idx="3"/>
          </p:nvPr>
        </p:nvSpPr>
        <p:spPr bwMode="auto">
          <a:xfrm>
            <a:off x="533400" y="4770438"/>
            <a:ext cx="5745163" cy="4297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noProof="0" smtClean="0"/>
              <a:t>单击此处编辑母版文本样式</a:t>
            </a:r>
          </a:p>
          <a:p>
            <a:pPr lvl="1"/>
            <a:r>
              <a:rPr lang="zh-CN" noProof="0" smtClean="0"/>
              <a:t>第二级</a:t>
            </a:r>
          </a:p>
          <a:p>
            <a:pPr lvl="2"/>
            <a:r>
              <a:rPr lang="zh-CN" noProof="0" smtClean="0"/>
              <a:t>第三级</a:t>
            </a:r>
          </a:p>
          <a:p>
            <a:pPr lvl="3"/>
            <a:r>
              <a:rPr lang="zh-CN" noProof="0" smtClean="0"/>
              <a:t>第四级</a:t>
            </a:r>
          </a:p>
          <a:p>
            <a:pPr lvl="4"/>
            <a:r>
              <a:rPr lang="zh-CN" noProof="0" smtClean="0"/>
              <a:t>第五级</a:t>
            </a:r>
          </a:p>
        </p:txBody>
      </p:sp>
      <p:sp>
        <p:nvSpPr>
          <p:cNvPr id="2052" name="Rectangle 4"/>
          <p:cNvSpPr>
            <a:spLocks noGrp="1" noChangeArrowheads="1"/>
          </p:cNvSpPr>
          <p:nvPr>
            <p:ph type="hdr" sz="quarter"/>
          </p:nvPr>
        </p:nvSpPr>
        <p:spPr bwMode="auto">
          <a:xfrm>
            <a:off x="0" y="0"/>
            <a:ext cx="2955925" cy="49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buFont typeface="Arial" pitchFamily="34" charset="0"/>
              <a:buNone/>
              <a:defRPr sz="1200" i="0">
                <a:latin typeface="Arial" pitchFamily="34" charset="0"/>
                <a:ea typeface="宋体" pitchFamily="2" charset="-122"/>
              </a:defRPr>
            </a:lvl1pPr>
          </a:lstStyle>
          <a:p>
            <a:pPr>
              <a:defRPr/>
            </a:pPr>
            <a:endParaRPr lang="zh-CN" altLang="en-US"/>
          </a:p>
        </p:txBody>
      </p:sp>
      <p:sp>
        <p:nvSpPr>
          <p:cNvPr id="2053" name="Rectangle 5"/>
          <p:cNvSpPr>
            <a:spLocks noGrp="1" noChangeArrowheads="1"/>
          </p:cNvSpPr>
          <p:nvPr>
            <p:ph type="dt" idx="1"/>
          </p:nvPr>
        </p:nvSpPr>
        <p:spPr bwMode="auto">
          <a:xfrm>
            <a:off x="3859213" y="0"/>
            <a:ext cx="2955925" cy="49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buFont typeface="Arial" pitchFamily="34" charset="0"/>
              <a:buNone/>
              <a:defRPr sz="1200" i="0">
                <a:latin typeface="Arial" pitchFamily="34" charset="0"/>
                <a:ea typeface="宋体" pitchFamily="2" charset="-122"/>
              </a:defRPr>
            </a:lvl1pPr>
          </a:lstStyle>
          <a:p>
            <a:pPr>
              <a:defRPr/>
            </a:pPr>
            <a:endParaRPr lang="zh-CN" altLang="en-US"/>
          </a:p>
        </p:txBody>
      </p:sp>
      <p:sp>
        <p:nvSpPr>
          <p:cNvPr id="2054" name="Rectangle 6"/>
          <p:cNvSpPr>
            <a:spLocks noGrp="1" noChangeArrowheads="1"/>
          </p:cNvSpPr>
          <p:nvPr>
            <p:ph type="ftr" sz="quarter" idx="4"/>
          </p:nvPr>
        </p:nvSpPr>
        <p:spPr bwMode="auto">
          <a:xfrm>
            <a:off x="0" y="9445625"/>
            <a:ext cx="2955925" cy="49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buFont typeface="Arial" pitchFamily="34" charset="0"/>
              <a:buNone/>
              <a:defRPr sz="1200" i="0">
                <a:latin typeface="Arial" pitchFamily="34" charset="0"/>
                <a:ea typeface="宋体" pitchFamily="2" charset="-122"/>
              </a:defRPr>
            </a:lvl1pPr>
          </a:lstStyle>
          <a:p>
            <a:pPr>
              <a:defRPr/>
            </a:pPr>
            <a:endParaRPr lang="zh-CN" altLang="en-US"/>
          </a:p>
        </p:txBody>
      </p:sp>
      <p:sp>
        <p:nvSpPr>
          <p:cNvPr id="2055" name="Rectangle 7"/>
          <p:cNvSpPr>
            <a:spLocks noGrp="1" noChangeArrowheads="1"/>
          </p:cNvSpPr>
          <p:nvPr>
            <p:ph type="sldNum" sz="quarter" idx="5"/>
          </p:nvPr>
        </p:nvSpPr>
        <p:spPr bwMode="auto">
          <a:xfrm>
            <a:off x="3859213" y="9445625"/>
            <a:ext cx="2955925" cy="49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buFont typeface="Arial" pitchFamily="34" charset="0"/>
              <a:buNone/>
              <a:defRPr sz="1200" i="0">
                <a:latin typeface="Arial" pitchFamily="34" charset="0"/>
                <a:ea typeface="宋体" pitchFamily="2" charset="-122"/>
              </a:defRPr>
            </a:lvl1pPr>
          </a:lstStyle>
          <a:p>
            <a:pPr>
              <a:defRPr/>
            </a:pPr>
            <a:fld id="{EA816FC9-FBD7-4DFF-A1F6-EE8EB7C973E7}" type="slidenum">
              <a:rPr lang="zh-CN" altLang="en-US"/>
              <a:pPr>
                <a:defRPr/>
              </a:pPr>
              <a:t>‹#›</a:t>
            </a:fld>
            <a:endParaRPr lang="zh-CN" altLang="en-US"/>
          </a:p>
        </p:txBody>
      </p:sp>
    </p:spTree>
    <p:extLst>
      <p:ext uri="{BB962C8B-B14F-4D97-AF65-F5344CB8AC3E}">
        <p14:creationId xmlns:p14="http://schemas.microsoft.com/office/powerpoint/2010/main" val="36704529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a:xfrm>
            <a:off x="133350" y="819150"/>
            <a:ext cx="6365875" cy="3581400"/>
          </a:xfrm>
        </p:spPr>
      </p:sp>
      <p:sp>
        <p:nvSpPr>
          <p:cNvPr id="23555" name="备注占位符 2"/>
          <p:cNvSpPr>
            <a:spLocks noGrp="1"/>
          </p:cNvSpPr>
          <p:nvPr>
            <p:ph type="body" idx="1"/>
          </p:nvPr>
        </p:nvSpPr>
        <p:spPr>
          <a:noFill/>
        </p:spPr>
        <p:txBody>
          <a:bodyPr/>
          <a:lstStyle/>
          <a:p>
            <a:endParaRPr lang="zh-CN" altLang="en-US" dirty="0" smtClean="0"/>
          </a:p>
        </p:txBody>
      </p:sp>
      <p:sp>
        <p:nvSpPr>
          <p:cNvPr id="23556"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E839D25E-4383-439D-9DAC-0573E3D31B53}" type="slidenum">
              <a:rPr lang="zh-CN" altLang="en-US" smtClean="0"/>
              <a:pPr eaLnBrk="1" hangingPunct="1">
                <a:spcBef>
                  <a:spcPct val="0"/>
                </a:spcBef>
                <a:buFontTx/>
                <a:buNone/>
              </a:pPr>
              <a:t>1</a:t>
            </a:fld>
            <a:endParaRPr lang="zh-CN" altLang="en-US" smtClean="0"/>
          </a:p>
        </p:txBody>
      </p:sp>
    </p:spTree>
    <p:extLst>
      <p:ext uri="{BB962C8B-B14F-4D97-AF65-F5344CB8AC3E}">
        <p14:creationId xmlns:p14="http://schemas.microsoft.com/office/powerpoint/2010/main" val="2648349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2</a:t>
            </a:fld>
            <a:endParaRPr lang="zh-CN" altLang="en-US"/>
          </a:p>
        </p:txBody>
      </p:sp>
    </p:spTree>
    <p:extLst>
      <p:ext uri="{BB962C8B-B14F-4D97-AF65-F5344CB8AC3E}">
        <p14:creationId xmlns:p14="http://schemas.microsoft.com/office/powerpoint/2010/main" val="4177805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a:xfrm>
            <a:off x="133350" y="819150"/>
            <a:ext cx="6365875" cy="3581400"/>
          </a:xfrm>
        </p:spPr>
      </p:sp>
      <p:sp>
        <p:nvSpPr>
          <p:cNvPr id="24579" name="备注占位符 2"/>
          <p:cNvSpPr>
            <a:spLocks noGrp="1"/>
          </p:cNvSpPr>
          <p:nvPr>
            <p:ph type="body" idx="1"/>
          </p:nvPr>
        </p:nvSpPr>
        <p:spPr>
          <a:noFill/>
        </p:spPr>
        <p:txBody>
          <a:bodyPr/>
          <a:lstStyle/>
          <a:p>
            <a:endParaRPr lang="zh-CN" altLang="en-US" smtClean="0"/>
          </a:p>
        </p:txBody>
      </p:sp>
      <p:sp>
        <p:nvSpPr>
          <p:cNvPr id="24580"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0B792209-2E51-4CC3-8A2C-3FB6775806CA}" type="slidenum">
              <a:rPr lang="zh-CN" altLang="en-US" smtClean="0"/>
              <a:pPr eaLnBrk="1" hangingPunct="1">
                <a:spcBef>
                  <a:spcPct val="0"/>
                </a:spcBef>
                <a:buFontTx/>
                <a:buNone/>
              </a:pPr>
              <a:t>3</a:t>
            </a:fld>
            <a:endParaRPr lang="zh-CN" altLang="en-US" smtClean="0"/>
          </a:p>
        </p:txBody>
      </p:sp>
    </p:spTree>
    <p:extLst>
      <p:ext uri="{BB962C8B-B14F-4D97-AF65-F5344CB8AC3E}">
        <p14:creationId xmlns:p14="http://schemas.microsoft.com/office/powerpoint/2010/main" val="2026809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4</a:t>
            </a:fld>
            <a:endParaRPr lang="zh-CN" altLang="en-US"/>
          </a:p>
        </p:txBody>
      </p:sp>
    </p:spTree>
    <p:extLst>
      <p:ext uri="{BB962C8B-B14F-4D97-AF65-F5344CB8AC3E}">
        <p14:creationId xmlns:p14="http://schemas.microsoft.com/office/powerpoint/2010/main" val="1323027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5</a:t>
            </a:fld>
            <a:endParaRPr lang="zh-CN" altLang="en-US"/>
          </a:p>
        </p:txBody>
      </p:sp>
    </p:spTree>
    <p:extLst>
      <p:ext uri="{BB962C8B-B14F-4D97-AF65-F5344CB8AC3E}">
        <p14:creationId xmlns:p14="http://schemas.microsoft.com/office/powerpoint/2010/main" val="161562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a:xfrm>
            <a:off x="133350" y="819150"/>
            <a:ext cx="6365875" cy="3581400"/>
          </a:xfrm>
        </p:spPr>
      </p:sp>
      <p:sp>
        <p:nvSpPr>
          <p:cNvPr id="36867" name="备注占位符 2"/>
          <p:cNvSpPr>
            <a:spLocks noGrp="1"/>
          </p:cNvSpPr>
          <p:nvPr>
            <p:ph type="body" idx="1"/>
          </p:nvPr>
        </p:nvSpPr>
        <p:spPr>
          <a:noFill/>
        </p:spPr>
        <p:txBody>
          <a:bodyPr/>
          <a:lstStyle/>
          <a:p>
            <a:endParaRPr lang="zh-CN" altLang="en-US" smtClean="0"/>
          </a:p>
        </p:txBody>
      </p:sp>
      <p:sp>
        <p:nvSpPr>
          <p:cNvPr id="36868"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A33CB49E-CD53-449A-9BCA-B1E773BDC476}" type="slidenum">
              <a:rPr lang="zh-CN" altLang="en-US" smtClean="0"/>
              <a:pPr eaLnBrk="1" hangingPunct="1">
                <a:spcBef>
                  <a:spcPct val="0"/>
                </a:spcBef>
                <a:buFontTx/>
                <a:buNone/>
              </a:pPr>
              <a:t>6</a:t>
            </a:fld>
            <a:endParaRPr lang="zh-CN" altLang="en-US" smtClean="0"/>
          </a:p>
        </p:txBody>
      </p:sp>
    </p:spTree>
    <p:extLst>
      <p:ext uri="{BB962C8B-B14F-4D97-AF65-F5344CB8AC3E}">
        <p14:creationId xmlns:p14="http://schemas.microsoft.com/office/powerpoint/2010/main" val="3040758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7</a:t>
            </a:fld>
            <a:endParaRPr lang="zh-CN" altLang="en-US"/>
          </a:p>
        </p:txBody>
      </p:sp>
    </p:spTree>
    <p:extLst>
      <p:ext uri="{BB962C8B-B14F-4D97-AF65-F5344CB8AC3E}">
        <p14:creationId xmlns:p14="http://schemas.microsoft.com/office/powerpoint/2010/main" val="1137229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8</a:t>
            </a:fld>
            <a:endParaRPr lang="zh-CN" altLang="en-US"/>
          </a:p>
        </p:txBody>
      </p:sp>
    </p:spTree>
    <p:extLst>
      <p:ext uri="{BB962C8B-B14F-4D97-AF65-F5344CB8AC3E}">
        <p14:creationId xmlns:p14="http://schemas.microsoft.com/office/powerpoint/2010/main" val="2509897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9</a:t>
            </a:fld>
            <a:endParaRPr lang="zh-CN" altLang="en-US"/>
          </a:p>
        </p:txBody>
      </p:sp>
    </p:spTree>
    <p:extLst>
      <p:ext uri="{BB962C8B-B14F-4D97-AF65-F5344CB8AC3E}">
        <p14:creationId xmlns:p14="http://schemas.microsoft.com/office/powerpoint/2010/main" val="3422903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a:xfrm>
            <a:off x="133350" y="819150"/>
            <a:ext cx="6365875" cy="3581400"/>
          </a:xfrm>
        </p:spPr>
      </p:sp>
      <p:sp>
        <p:nvSpPr>
          <p:cNvPr id="26627" name="备注占位符 2"/>
          <p:cNvSpPr>
            <a:spLocks noGrp="1"/>
          </p:cNvSpPr>
          <p:nvPr>
            <p:ph type="body" idx="1"/>
          </p:nvPr>
        </p:nvSpPr>
        <p:spPr>
          <a:noFill/>
        </p:spPr>
        <p:txBody>
          <a:bodyPr/>
          <a:lstStyle/>
          <a:p>
            <a:endParaRPr lang="zh-CN" altLang="en-US" smtClean="0"/>
          </a:p>
        </p:txBody>
      </p:sp>
      <p:sp>
        <p:nvSpPr>
          <p:cNvPr id="26628"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27A5C91C-2FD7-4127-B353-AEB4D5BFA8B5}" type="slidenum">
              <a:rPr lang="zh-CN" altLang="en-US" smtClean="0"/>
              <a:pPr eaLnBrk="1" hangingPunct="1">
                <a:spcBef>
                  <a:spcPct val="0"/>
                </a:spcBef>
                <a:buFontTx/>
                <a:buNone/>
              </a:pPr>
              <a:t>10</a:t>
            </a:fld>
            <a:endParaRPr lang="zh-CN" altLang="en-US" smtClean="0"/>
          </a:p>
        </p:txBody>
      </p:sp>
    </p:spTree>
    <p:extLst>
      <p:ext uri="{BB962C8B-B14F-4D97-AF65-F5344CB8AC3E}">
        <p14:creationId xmlns:p14="http://schemas.microsoft.com/office/powerpoint/2010/main" val="2685273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11</a:t>
            </a:fld>
            <a:endParaRPr lang="zh-CN" altLang="en-US"/>
          </a:p>
        </p:txBody>
      </p:sp>
    </p:spTree>
    <p:extLst>
      <p:ext uri="{BB962C8B-B14F-4D97-AF65-F5344CB8AC3E}">
        <p14:creationId xmlns:p14="http://schemas.microsoft.com/office/powerpoint/2010/main" val="496527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12</a:t>
            </a:fld>
            <a:endParaRPr lang="zh-CN" altLang="en-US"/>
          </a:p>
        </p:txBody>
      </p:sp>
    </p:spTree>
    <p:extLst>
      <p:ext uri="{BB962C8B-B14F-4D97-AF65-F5344CB8AC3E}">
        <p14:creationId xmlns:p14="http://schemas.microsoft.com/office/powerpoint/2010/main" val="4263379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13</a:t>
            </a:fld>
            <a:endParaRPr lang="zh-CN" altLang="en-US"/>
          </a:p>
        </p:txBody>
      </p:sp>
    </p:spTree>
    <p:extLst>
      <p:ext uri="{BB962C8B-B14F-4D97-AF65-F5344CB8AC3E}">
        <p14:creationId xmlns:p14="http://schemas.microsoft.com/office/powerpoint/2010/main" val="253817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a:xfrm>
            <a:off x="133350" y="819150"/>
            <a:ext cx="6365875" cy="3581400"/>
          </a:xfrm>
        </p:spPr>
      </p:sp>
      <p:sp>
        <p:nvSpPr>
          <p:cNvPr id="35843" name="备注占位符 2"/>
          <p:cNvSpPr>
            <a:spLocks noGrp="1"/>
          </p:cNvSpPr>
          <p:nvPr>
            <p:ph type="body" idx="1"/>
          </p:nvPr>
        </p:nvSpPr>
        <p:spPr>
          <a:noFill/>
        </p:spPr>
        <p:txBody>
          <a:bodyPr/>
          <a:lstStyle/>
          <a:p>
            <a:endParaRPr lang="zh-CN" altLang="en-US" smtClean="0"/>
          </a:p>
        </p:txBody>
      </p:sp>
      <p:sp>
        <p:nvSpPr>
          <p:cNvPr id="35844"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915C12F7-F546-42D4-840A-CD5DA88E89C6}" type="slidenum">
              <a:rPr lang="zh-CN" altLang="en-US" smtClean="0"/>
              <a:pPr eaLnBrk="1" hangingPunct="1">
                <a:spcBef>
                  <a:spcPct val="0"/>
                </a:spcBef>
                <a:buFontTx/>
                <a:buNone/>
              </a:pPr>
              <a:t>14</a:t>
            </a:fld>
            <a:endParaRPr lang="zh-CN" altLang="en-US" smtClean="0"/>
          </a:p>
        </p:txBody>
      </p:sp>
    </p:spTree>
    <p:extLst>
      <p:ext uri="{BB962C8B-B14F-4D97-AF65-F5344CB8AC3E}">
        <p14:creationId xmlns:p14="http://schemas.microsoft.com/office/powerpoint/2010/main" val="3444837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a:xfrm>
            <a:off x="133350" y="819150"/>
            <a:ext cx="6365875" cy="3581400"/>
          </a:xfrm>
        </p:spPr>
      </p:sp>
      <p:sp>
        <p:nvSpPr>
          <p:cNvPr id="28675" name="备注占位符 2"/>
          <p:cNvSpPr>
            <a:spLocks noGrp="1"/>
          </p:cNvSpPr>
          <p:nvPr>
            <p:ph type="body" idx="1"/>
          </p:nvPr>
        </p:nvSpPr>
        <p:spPr>
          <a:noFill/>
        </p:spPr>
        <p:txBody>
          <a:bodyPr/>
          <a:lstStyle/>
          <a:p>
            <a:endParaRPr lang="zh-CN" altLang="en-US" smtClean="0"/>
          </a:p>
        </p:txBody>
      </p:sp>
      <p:sp>
        <p:nvSpPr>
          <p:cNvPr id="28676"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A0521A5F-14B7-495B-AA21-E01213754196}" type="slidenum">
              <a:rPr lang="zh-CN" altLang="en-US" smtClean="0"/>
              <a:pPr eaLnBrk="1" hangingPunct="1">
                <a:spcBef>
                  <a:spcPct val="0"/>
                </a:spcBef>
                <a:buFontTx/>
                <a:buNone/>
              </a:pPr>
              <a:t>15</a:t>
            </a:fld>
            <a:endParaRPr lang="zh-CN" altLang="en-US" smtClean="0"/>
          </a:p>
        </p:txBody>
      </p:sp>
    </p:spTree>
    <p:extLst>
      <p:ext uri="{BB962C8B-B14F-4D97-AF65-F5344CB8AC3E}">
        <p14:creationId xmlns:p14="http://schemas.microsoft.com/office/powerpoint/2010/main" val="1287941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16</a:t>
            </a:fld>
            <a:endParaRPr lang="zh-CN" altLang="en-US"/>
          </a:p>
        </p:txBody>
      </p:sp>
    </p:spTree>
    <p:extLst>
      <p:ext uri="{BB962C8B-B14F-4D97-AF65-F5344CB8AC3E}">
        <p14:creationId xmlns:p14="http://schemas.microsoft.com/office/powerpoint/2010/main" val="1707186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17</a:t>
            </a:fld>
            <a:endParaRPr lang="zh-CN" altLang="en-US"/>
          </a:p>
        </p:txBody>
      </p:sp>
    </p:spTree>
    <p:extLst>
      <p:ext uri="{BB962C8B-B14F-4D97-AF65-F5344CB8AC3E}">
        <p14:creationId xmlns:p14="http://schemas.microsoft.com/office/powerpoint/2010/main" val="3869374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xfrm>
            <a:off x="133350" y="819150"/>
            <a:ext cx="6365875" cy="3581400"/>
          </a:xfrm>
        </p:spPr>
      </p:sp>
      <p:sp>
        <p:nvSpPr>
          <p:cNvPr id="29699" name="备注占位符 2"/>
          <p:cNvSpPr>
            <a:spLocks noGrp="1"/>
          </p:cNvSpPr>
          <p:nvPr>
            <p:ph type="body" idx="1"/>
          </p:nvPr>
        </p:nvSpPr>
        <p:spPr>
          <a:noFill/>
        </p:spPr>
        <p:txBody>
          <a:bodyPr/>
          <a:lstStyle/>
          <a:p>
            <a:endParaRPr lang="zh-CN" altLang="en-US" smtClean="0"/>
          </a:p>
        </p:txBody>
      </p:sp>
      <p:sp>
        <p:nvSpPr>
          <p:cNvPr id="29700"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2799EE5A-CBCB-4B7D-8172-0AF0F32480DD}" type="slidenum">
              <a:rPr lang="zh-CN" altLang="en-US" smtClean="0"/>
              <a:pPr eaLnBrk="1" hangingPunct="1">
                <a:spcBef>
                  <a:spcPct val="0"/>
                </a:spcBef>
                <a:buFontTx/>
                <a:buNone/>
              </a:pPr>
              <a:t>18</a:t>
            </a:fld>
            <a:endParaRPr lang="zh-CN" altLang="en-US" smtClean="0"/>
          </a:p>
        </p:txBody>
      </p:sp>
    </p:spTree>
    <p:extLst>
      <p:ext uri="{BB962C8B-B14F-4D97-AF65-F5344CB8AC3E}">
        <p14:creationId xmlns:p14="http://schemas.microsoft.com/office/powerpoint/2010/main" val="3606412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19</a:t>
            </a:fld>
            <a:endParaRPr lang="zh-CN" altLang="en-US"/>
          </a:p>
        </p:txBody>
      </p:sp>
    </p:spTree>
    <p:extLst>
      <p:ext uri="{BB962C8B-B14F-4D97-AF65-F5344CB8AC3E}">
        <p14:creationId xmlns:p14="http://schemas.microsoft.com/office/powerpoint/2010/main" val="4214080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20</a:t>
            </a:fld>
            <a:endParaRPr lang="zh-CN" altLang="en-US"/>
          </a:p>
        </p:txBody>
      </p:sp>
    </p:spTree>
    <p:extLst>
      <p:ext uri="{BB962C8B-B14F-4D97-AF65-F5344CB8AC3E}">
        <p14:creationId xmlns:p14="http://schemas.microsoft.com/office/powerpoint/2010/main" val="14512210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21</a:t>
            </a:fld>
            <a:endParaRPr lang="zh-CN" altLang="en-US"/>
          </a:p>
        </p:txBody>
      </p:sp>
    </p:spTree>
    <p:extLst>
      <p:ext uri="{BB962C8B-B14F-4D97-AF65-F5344CB8AC3E}">
        <p14:creationId xmlns:p14="http://schemas.microsoft.com/office/powerpoint/2010/main" val="40925275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22</a:t>
            </a:fld>
            <a:endParaRPr lang="zh-CN" altLang="en-US"/>
          </a:p>
        </p:txBody>
      </p:sp>
    </p:spTree>
    <p:extLst>
      <p:ext uri="{BB962C8B-B14F-4D97-AF65-F5344CB8AC3E}">
        <p14:creationId xmlns:p14="http://schemas.microsoft.com/office/powerpoint/2010/main" val="17521869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23</a:t>
            </a:fld>
            <a:endParaRPr lang="zh-CN" altLang="en-US"/>
          </a:p>
        </p:txBody>
      </p:sp>
    </p:spTree>
    <p:extLst>
      <p:ext uri="{BB962C8B-B14F-4D97-AF65-F5344CB8AC3E}">
        <p14:creationId xmlns:p14="http://schemas.microsoft.com/office/powerpoint/2010/main" val="2083153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a:xfrm>
            <a:off x="133350" y="819150"/>
            <a:ext cx="6365875" cy="3581400"/>
          </a:xfrm>
        </p:spPr>
      </p:sp>
      <p:sp>
        <p:nvSpPr>
          <p:cNvPr id="40963" name="备注占位符 2"/>
          <p:cNvSpPr>
            <a:spLocks noGrp="1"/>
          </p:cNvSpPr>
          <p:nvPr>
            <p:ph type="body" idx="1"/>
          </p:nvPr>
        </p:nvSpPr>
        <p:spPr>
          <a:noFill/>
        </p:spPr>
        <p:txBody>
          <a:bodyPr/>
          <a:lstStyle/>
          <a:p>
            <a:endParaRPr lang="zh-CN" altLang="en-US" smtClean="0"/>
          </a:p>
        </p:txBody>
      </p:sp>
      <p:sp>
        <p:nvSpPr>
          <p:cNvPr id="40964"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FA073838-BF7F-44D2-9E21-863AF4E58417}" type="slidenum">
              <a:rPr lang="zh-CN" altLang="en-US" smtClean="0"/>
              <a:pPr eaLnBrk="1" hangingPunct="1">
                <a:spcBef>
                  <a:spcPct val="0"/>
                </a:spcBef>
                <a:buFontTx/>
                <a:buNone/>
              </a:pPr>
              <a:t>24</a:t>
            </a:fld>
            <a:endParaRPr lang="zh-CN" altLang="en-US" smtClean="0"/>
          </a:p>
        </p:txBody>
      </p:sp>
    </p:spTree>
    <p:extLst>
      <p:ext uri="{BB962C8B-B14F-4D97-AF65-F5344CB8AC3E}">
        <p14:creationId xmlns:p14="http://schemas.microsoft.com/office/powerpoint/2010/main" val="16126879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a:xfrm>
            <a:off x="133350" y="819150"/>
            <a:ext cx="6365875" cy="3581400"/>
          </a:xfrm>
        </p:spPr>
      </p:sp>
      <p:sp>
        <p:nvSpPr>
          <p:cNvPr id="25603" name="备注占位符 2"/>
          <p:cNvSpPr>
            <a:spLocks noGrp="1"/>
          </p:cNvSpPr>
          <p:nvPr>
            <p:ph type="body" idx="1"/>
          </p:nvPr>
        </p:nvSpPr>
        <p:spPr>
          <a:noFill/>
        </p:spPr>
        <p:txBody>
          <a:bodyPr/>
          <a:lstStyle/>
          <a:p>
            <a:endParaRPr lang="zh-CN" altLang="en-US" smtClean="0"/>
          </a:p>
        </p:txBody>
      </p:sp>
      <p:sp>
        <p:nvSpPr>
          <p:cNvPr id="25604"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3578D934-4B18-4BDD-B409-461E45639FFD}" type="slidenum">
              <a:rPr lang="zh-CN" altLang="en-US" smtClean="0"/>
              <a:pPr eaLnBrk="1" hangingPunct="1">
                <a:spcBef>
                  <a:spcPct val="0"/>
                </a:spcBef>
                <a:buFontTx/>
                <a:buNone/>
              </a:pPr>
              <a:t>25</a:t>
            </a:fld>
            <a:endParaRPr lang="zh-CN" altLang="en-US" smtClean="0"/>
          </a:p>
        </p:txBody>
      </p:sp>
    </p:spTree>
    <p:extLst>
      <p:ext uri="{BB962C8B-B14F-4D97-AF65-F5344CB8AC3E}">
        <p14:creationId xmlns:p14="http://schemas.microsoft.com/office/powerpoint/2010/main" val="14051391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26</a:t>
            </a:fld>
            <a:endParaRPr lang="zh-CN" altLang="en-US"/>
          </a:p>
        </p:txBody>
      </p:sp>
    </p:spTree>
    <p:extLst>
      <p:ext uri="{BB962C8B-B14F-4D97-AF65-F5344CB8AC3E}">
        <p14:creationId xmlns:p14="http://schemas.microsoft.com/office/powerpoint/2010/main" val="13837801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a:xfrm>
            <a:off x="133350" y="819150"/>
            <a:ext cx="6365875" cy="3581400"/>
          </a:xfrm>
        </p:spPr>
      </p:sp>
      <p:sp>
        <p:nvSpPr>
          <p:cNvPr id="31747" name="备注占位符 2"/>
          <p:cNvSpPr>
            <a:spLocks noGrp="1"/>
          </p:cNvSpPr>
          <p:nvPr>
            <p:ph type="body" idx="1"/>
          </p:nvPr>
        </p:nvSpPr>
        <p:spPr>
          <a:noFill/>
        </p:spPr>
        <p:txBody>
          <a:bodyPr/>
          <a:lstStyle/>
          <a:p>
            <a:endParaRPr lang="zh-CN" altLang="en-US" smtClean="0"/>
          </a:p>
        </p:txBody>
      </p:sp>
      <p:sp>
        <p:nvSpPr>
          <p:cNvPr id="31748"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425C9F05-7B9C-484C-8B23-6069D5FD3721}" type="slidenum">
              <a:rPr lang="zh-CN" altLang="en-US" smtClean="0"/>
              <a:pPr eaLnBrk="1" hangingPunct="1">
                <a:spcBef>
                  <a:spcPct val="0"/>
                </a:spcBef>
                <a:buFontTx/>
                <a:buNone/>
              </a:pPr>
              <a:t>27</a:t>
            </a:fld>
            <a:endParaRPr lang="zh-CN" altLang="en-US" smtClean="0"/>
          </a:p>
        </p:txBody>
      </p:sp>
    </p:spTree>
    <p:extLst>
      <p:ext uri="{BB962C8B-B14F-4D97-AF65-F5344CB8AC3E}">
        <p14:creationId xmlns:p14="http://schemas.microsoft.com/office/powerpoint/2010/main" val="1670607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28</a:t>
            </a:fld>
            <a:endParaRPr lang="zh-CN" altLang="en-US"/>
          </a:p>
        </p:txBody>
      </p:sp>
    </p:spTree>
    <p:extLst>
      <p:ext uri="{BB962C8B-B14F-4D97-AF65-F5344CB8AC3E}">
        <p14:creationId xmlns:p14="http://schemas.microsoft.com/office/powerpoint/2010/main" val="20232716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a:xfrm>
            <a:off x="133350" y="819150"/>
            <a:ext cx="6365875" cy="3581400"/>
          </a:xfrm>
        </p:spPr>
      </p:sp>
      <p:sp>
        <p:nvSpPr>
          <p:cNvPr id="34819" name="备注占位符 2"/>
          <p:cNvSpPr>
            <a:spLocks noGrp="1"/>
          </p:cNvSpPr>
          <p:nvPr>
            <p:ph type="body" idx="1"/>
          </p:nvPr>
        </p:nvSpPr>
        <p:spPr>
          <a:noFill/>
        </p:spPr>
        <p:txBody>
          <a:bodyPr/>
          <a:lstStyle/>
          <a:p>
            <a:endParaRPr lang="zh-CN" altLang="en-US" smtClean="0"/>
          </a:p>
        </p:txBody>
      </p:sp>
      <p:sp>
        <p:nvSpPr>
          <p:cNvPr id="34820"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132ABCDF-A7EA-4F7F-9A51-D3FAE0D1CE5A}" type="slidenum">
              <a:rPr lang="zh-CN" altLang="en-US" smtClean="0"/>
              <a:pPr eaLnBrk="1" hangingPunct="1">
                <a:spcBef>
                  <a:spcPct val="0"/>
                </a:spcBef>
                <a:buFontTx/>
                <a:buNone/>
              </a:pPr>
              <a:t>29</a:t>
            </a:fld>
            <a:endParaRPr lang="zh-CN" altLang="en-US" smtClean="0"/>
          </a:p>
        </p:txBody>
      </p:sp>
    </p:spTree>
    <p:extLst>
      <p:ext uri="{BB962C8B-B14F-4D97-AF65-F5344CB8AC3E}">
        <p14:creationId xmlns:p14="http://schemas.microsoft.com/office/powerpoint/2010/main" val="9209076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30</a:t>
            </a:fld>
            <a:endParaRPr lang="zh-CN" altLang="en-US"/>
          </a:p>
        </p:txBody>
      </p:sp>
    </p:spTree>
    <p:extLst>
      <p:ext uri="{BB962C8B-B14F-4D97-AF65-F5344CB8AC3E}">
        <p14:creationId xmlns:p14="http://schemas.microsoft.com/office/powerpoint/2010/main" val="23769166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133350" y="819150"/>
            <a:ext cx="6365875" cy="3581400"/>
          </a:xfrm>
        </p:spPr>
      </p:sp>
      <p:sp>
        <p:nvSpPr>
          <p:cNvPr id="37891" name="备注占位符 2"/>
          <p:cNvSpPr>
            <a:spLocks noGrp="1"/>
          </p:cNvSpPr>
          <p:nvPr>
            <p:ph type="body" idx="1"/>
          </p:nvPr>
        </p:nvSpPr>
        <p:spPr>
          <a:noFill/>
        </p:spPr>
        <p:txBody>
          <a:bodyPr/>
          <a:lstStyle/>
          <a:p>
            <a:endParaRPr lang="zh-CN" altLang="en-US" smtClean="0"/>
          </a:p>
        </p:txBody>
      </p:sp>
      <p:sp>
        <p:nvSpPr>
          <p:cNvPr id="37892"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6FB38DDA-2092-4021-B56F-822E802A09A6}" type="slidenum">
              <a:rPr lang="zh-CN" altLang="en-US" smtClean="0"/>
              <a:pPr eaLnBrk="1" hangingPunct="1">
                <a:spcBef>
                  <a:spcPct val="0"/>
                </a:spcBef>
                <a:buFontTx/>
                <a:buNone/>
              </a:pPr>
              <a:t>31</a:t>
            </a:fld>
            <a:endParaRPr lang="zh-CN" altLang="en-US" smtClean="0"/>
          </a:p>
        </p:txBody>
      </p:sp>
    </p:spTree>
    <p:extLst>
      <p:ext uri="{BB962C8B-B14F-4D97-AF65-F5344CB8AC3E}">
        <p14:creationId xmlns:p14="http://schemas.microsoft.com/office/powerpoint/2010/main" val="28433274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32</a:t>
            </a:fld>
            <a:endParaRPr lang="zh-CN" altLang="en-US"/>
          </a:p>
        </p:txBody>
      </p:sp>
    </p:spTree>
    <p:extLst>
      <p:ext uri="{BB962C8B-B14F-4D97-AF65-F5344CB8AC3E}">
        <p14:creationId xmlns:p14="http://schemas.microsoft.com/office/powerpoint/2010/main" val="28215599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33</a:t>
            </a:fld>
            <a:endParaRPr lang="zh-CN" altLang="en-US"/>
          </a:p>
        </p:txBody>
      </p:sp>
    </p:spTree>
    <p:extLst>
      <p:ext uri="{BB962C8B-B14F-4D97-AF65-F5344CB8AC3E}">
        <p14:creationId xmlns:p14="http://schemas.microsoft.com/office/powerpoint/2010/main" val="32706948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34</a:t>
            </a:fld>
            <a:endParaRPr lang="zh-CN" altLang="en-US"/>
          </a:p>
        </p:txBody>
      </p:sp>
    </p:spTree>
    <p:extLst>
      <p:ext uri="{BB962C8B-B14F-4D97-AF65-F5344CB8AC3E}">
        <p14:creationId xmlns:p14="http://schemas.microsoft.com/office/powerpoint/2010/main" val="34331658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35</a:t>
            </a:fld>
            <a:endParaRPr lang="zh-CN" altLang="en-US"/>
          </a:p>
        </p:txBody>
      </p:sp>
    </p:spTree>
    <p:extLst>
      <p:ext uri="{BB962C8B-B14F-4D97-AF65-F5344CB8AC3E}">
        <p14:creationId xmlns:p14="http://schemas.microsoft.com/office/powerpoint/2010/main" val="3510108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a:xfrm>
            <a:off x="133350" y="819150"/>
            <a:ext cx="6365875" cy="3581400"/>
          </a:xfrm>
        </p:spPr>
      </p:sp>
      <p:sp>
        <p:nvSpPr>
          <p:cNvPr id="39939" name="备注占位符 2"/>
          <p:cNvSpPr>
            <a:spLocks noGrp="1"/>
          </p:cNvSpPr>
          <p:nvPr>
            <p:ph type="body" idx="1"/>
          </p:nvPr>
        </p:nvSpPr>
        <p:spPr>
          <a:noFill/>
        </p:spPr>
        <p:txBody>
          <a:bodyPr/>
          <a:lstStyle/>
          <a:p>
            <a:endParaRPr lang="zh-CN" altLang="en-US" smtClean="0"/>
          </a:p>
        </p:txBody>
      </p:sp>
      <p:sp>
        <p:nvSpPr>
          <p:cNvPr id="39940"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A58E319F-C3D8-4CF3-9E29-2F3426C986A5}" type="slidenum">
              <a:rPr lang="zh-CN" altLang="en-US" smtClean="0"/>
              <a:pPr eaLnBrk="1" hangingPunct="1">
                <a:spcBef>
                  <a:spcPct val="0"/>
                </a:spcBef>
                <a:buFontTx/>
                <a:buNone/>
              </a:pPr>
              <a:t>36</a:t>
            </a:fld>
            <a:endParaRPr lang="zh-CN" altLang="en-US" smtClean="0"/>
          </a:p>
        </p:txBody>
      </p:sp>
    </p:spTree>
    <p:extLst>
      <p:ext uri="{BB962C8B-B14F-4D97-AF65-F5344CB8AC3E}">
        <p14:creationId xmlns:p14="http://schemas.microsoft.com/office/powerpoint/2010/main" val="40593623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37</a:t>
            </a:fld>
            <a:endParaRPr lang="zh-CN" altLang="en-US"/>
          </a:p>
        </p:txBody>
      </p:sp>
    </p:spTree>
    <p:extLst>
      <p:ext uri="{BB962C8B-B14F-4D97-AF65-F5344CB8AC3E}">
        <p14:creationId xmlns:p14="http://schemas.microsoft.com/office/powerpoint/2010/main" val="21150825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a:xfrm>
            <a:off x="133350" y="819150"/>
            <a:ext cx="6365875" cy="3581400"/>
          </a:xfrm>
        </p:spPr>
      </p:sp>
      <p:sp>
        <p:nvSpPr>
          <p:cNvPr id="30723" name="备注占位符 2"/>
          <p:cNvSpPr>
            <a:spLocks noGrp="1"/>
          </p:cNvSpPr>
          <p:nvPr>
            <p:ph type="body" idx="1"/>
          </p:nvPr>
        </p:nvSpPr>
        <p:spPr>
          <a:noFill/>
        </p:spPr>
        <p:txBody>
          <a:bodyPr/>
          <a:lstStyle/>
          <a:p>
            <a:endParaRPr lang="zh-CN" altLang="en-US" smtClean="0"/>
          </a:p>
        </p:txBody>
      </p:sp>
      <p:sp>
        <p:nvSpPr>
          <p:cNvPr id="30724"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F7A08FD0-D251-4F17-BA65-B8F08ECB99F0}" type="slidenum">
              <a:rPr lang="zh-CN" altLang="en-US" smtClean="0"/>
              <a:pPr eaLnBrk="1" hangingPunct="1">
                <a:spcBef>
                  <a:spcPct val="0"/>
                </a:spcBef>
                <a:buFontTx/>
                <a:buNone/>
              </a:pPr>
              <a:t>38</a:t>
            </a:fld>
            <a:endParaRPr lang="zh-CN" altLang="en-US" smtClean="0"/>
          </a:p>
        </p:txBody>
      </p:sp>
    </p:spTree>
    <p:extLst>
      <p:ext uri="{BB962C8B-B14F-4D97-AF65-F5344CB8AC3E}">
        <p14:creationId xmlns:p14="http://schemas.microsoft.com/office/powerpoint/2010/main" val="3816075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39</a:t>
            </a:fld>
            <a:endParaRPr lang="zh-CN" altLang="en-US"/>
          </a:p>
        </p:txBody>
      </p:sp>
    </p:spTree>
    <p:extLst>
      <p:ext uri="{BB962C8B-B14F-4D97-AF65-F5344CB8AC3E}">
        <p14:creationId xmlns:p14="http://schemas.microsoft.com/office/powerpoint/2010/main" val="352406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a:xfrm>
            <a:off x="133350" y="819150"/>
            <a:ext cx="6365875" cy="3581400"/>
          </a:xfrm>
        </p:spPr>
      </p:sp>
      <p:sp>
        <p:nvSpPr>
          <p:cNvPr id="27651" name="备注占位符 2"/>
          <p:cNvSpPr>
            <a:spLocks noGrp="1"/>
          </p:cNvSpPr>
          <p:nvPr>
            <p:ph type="body" idx="1"/>
          </p:nvPr>
        </p:nvSpPr>
        <p:spPr>
          <a:noFill/>
        </p:spPr>
        <p:txBody>
          <a:bodyPr/>
          <a:lstStyle/>
          <a:p>
            <a:endParaRPr lang="zh-CN" altLang="en-US" smtClean="0"/>
          </a:p>
        </p:txBody>
      </p:sp>
      <p:sp>
        <p:nvSpPr>
          <p:cNvPr id="27652"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C4C8C04D-8B46-48AE-9580-86242FF346AB}" type="slidenum">
              <a:rPr lang="zh-CN" altLang="en-US" smtClean="0"/>
              <a:pPr eaLnBrk="1" hangingPunct="1">
                <a:spcBef>
                  <a:spcPct val="0"/>
                </a:spcBef>
                <a:buFontTx/>
                <a:buNone/>
              </a:pPr>
              <a:t>40</a:t>
            </a:fld>
            <a:endParaRPr lang="zh-CN" altLang="en-US" smtClean="0"/>
          </a:p>
        </p:txBody>
      </p:sp>
    </p:spTree>
    <p:extLst>
      <p:ext uri="{BB962C8B-B14F-4D97-AF65-F5344CB8AC3E}">
        <p14:creationId xmlns:p14="http://schemas.microsoft.com/office/powerpoint/2010/main" val="10056041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A816FC9-FBD7-4DFF-A1F6-EE8EB7C973E7}" type="slidenum">
              <a:rPr lang="zh-CN" altLang="en-US" smtClean="0"/>
              <a:pPr>
                <a:defRPr/>
              </a:pPr>
              <a:t>41</a:t>
            </a:fld>
            <a:endParaRPr lang="zh-CN" altLang="en-US"/>
          </a:p>
        </p:txBody>
      </p:sp>
    </p:spTree>
    <p:extLst>
      <p:ext uri="{BB962C8B-B14F-4D97-AF65-F5344CB8AC3E}">
        <p14:creationId xmlns:p14="http://schemas.microsoft.com/office/powerpoint/2010/main" val="42293636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a:xfrm>
            <a:off x="133350" y="819150"/>
            <a:ext cx="6365875" cy="3581400"/>
          </a:xfrm>
        </p:spPr>
      </p:sp>
      <p:sp>
        <p:nvSpPr>
          <p:cNvPr id="43011" name="备注占位符 2"/>
          <p:cNvSpPr>
            <a:spLocks noGrp="1"/>
          </p:cNvSpPr>
          <p:nvPr>
            <p:ph type="body" idx="1"/>
          </p:nvPr>
        </p:nvSpPr>
        <p:spPr>
          <a:noFill/>
        </p:spPr>
        <p:txBody>
          <a:bodyPr/>
          <a:lstStyle/>
          <a:p>
            <a:endParaRPr lang="zh-CN" altLang="en-US" smtClean="0"/>
          </a:p>
        </p:txBody>
      </p:sp>
      <p:sp>
        <p:nvSpPr>
          <p:cNvPr id="43012" name="灯片编号占位符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ea typeface="宋体" pitchFamily="2" charset="-122"/>
              </a:defRPr>
            </a:lvl1pPr>
            <a:lvl2pPr marL="742950" indent="-285750" eaLnBrk="0" hangingPunct="0">
              <a:spcBef>
                <a:spcPct val="30000"/>
              </a:spcBef>
              <a:defRPr sz="1200">
                <a:solidFill>
                  <a:schemeClr val="tx1"/>
                </a:solidFill>
                <a:latin typeface="Arial" pitchFamily="34" charset="0"/>
                <a:ea typeface="宋体" pitchFamily="2" charset="-122"/>
              </a:defRPr>
            </a:lvl2pPr>
            <a:lvl3pPr marL="1143000" indent="-228600" eaLnBrk="0" hangingPunct="0">
              <a:spcBef>
                <a:spcPct val="30000"/>
              </a:spcBef>
              <a:defRPr sz="1200">
                <a:solidFill>
                  <a:schemeClr val="tx1"/>
                </a:solidFill>
                <a:latin typeface="Arial" pitchFamily="34" charset="0"/>
                <a:ea typeface="宋体" pitchFamily="2" charset="-122"/>
              </a:defRPr>
            </a:lvl3pPr>
            <a:lvl4pPr marL="1600200" indent="-228600" eaLnBrk="0" hangingPunct="0">
              <a:spcBef>
                <a:spcPct val="30000"/>
              </a:spcBef>
              <a:defRPr sz="1200">
                <a:solidFill>
                  <a:schemeClr val="tx1"/>
                </a:solidFill>
                <a:latin typeface="Arial" pitchFamily="34" charset="0"/>
                <a:ea typeface="宋体" pitchFamily="2" charset="-122"/>
              </a:defRPr>
            </a:lvl4pPr>
            <a:lvl5pPr marL="2057400" indent="-228600" eaLnBrk="0" hangingPunct="0">
              <a:spcBef>
                <a:spcPct val="30000"/>
              </a:spcBef>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eaLnBrk="1" hangingPunct="1">
              <a:spcBef>
                <a:spcPct val="0"/>
              </a:spcBef>
              <a:buFontTx/>
              <a:buNone/>
            </a:pPr>
            <a:fld id="{04DCC0FC-8CD3-4991-8440-ACA90C1C8B9B}" type="slidenum">
              <a:rPr lang="zh-CN" altLang="en-US" smtClean="0"/>
              <a:pPr eaLnBrk="1" hangingPunct="1">
                <a:spcBef>
                  <a:spcPct val="0"/>
                </a:spcBef>
                <a:buFontTx/>
                <a:buNone/>
              </a:pPr>
              <a:t>42</a:t>
            </a:fld>
            <a:endParaRPr lang="zh-CN" altLang="en-US" smtClean="0"/>
          </a:p>
        </p:txBody>
      </p:sp>
    </p:spTree>
    <p:extLst>
      <p:ext uri="{BB962C8B-B14F-4D97-AF65-F5344CB8AC3E}">
        <p14:creationId xmlns:p14="http://schemas.microsoft.com/office/powerpoint/2010/main" val="390351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343"/>
            <a:ext cx="7772400" cy="110299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17483767"/>
      </p:ext>
    </p:extLst>
  </p:cSld>
  <p:clrMapOvr>
    <a:masterClrMapping/>
  </p:clrMapOvr>
  <p:transition spd="slow" advTm="4000">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740"/>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0"/>
            <a:ext cx="8229600" cy="3394710"/>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16022087"/>
      </p:ext>
    </p:extLst>
  </p:cSld>
  <p:clrMapOvr>
    <a:masterClrMapping/>
  </p:clrMapOvr>
  <p:transition spd="slow" advTm="4000">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4699"/>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273"/>
            <a:ext cx="7772400" cy="112442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197543632"/>
      </p:ext>
    </p:extLst>
  </p:cSld>
  <p:clrMapOvr>
    <a:masterClrMapping/>
  </p:clrMapOvr>
  <p:transition spd="slow" advTm="4000">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740"/>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71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71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86471112"/>
      </p:ext>
    </p:extLst>
  </p:cSld>
  <p:clrMapOvr>
    <a:masterClrMapping/>
  </p:clrMapOvr>
  <p:transition spd="slow" advTm="4000">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740"/>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573"/>
            <a:ext cx="4040188" cy="48006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633"/>
            <a:ext cx="4040188" cy="296322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573"/>
            <a:ext cx="4041775" cy="48006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633"/>
            <a:ext cx="4041775" cy="296322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87480519"/>
      </p:ext>
    </p:extLst>
  </p:cSld>
  <p:clrMapOvr>
    <a:masterClrMapping/>
  </p:clrMapOvr>
  <p:transition spd="slow" advTm="4000">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740"/>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282805950"/>
      </p:ext>
    </p:extLst>
  </p:cSld>
  <p:clrMapOvr>
    <a:masterClrMapping/>
  </p:clrMapOvr>
  <p:transition spd="slow" advTm="4000">
    <p:comb/>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0989853"/>
      </p:ext>
    </p:extLst>
  </p:cSld>
  <p:clrMapOvr>
    <a:masterClrMapping/>
  </p:clrMapOvr>
  <p:transition spd="slow" advTm="4000">
    <p:comb/>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312"/>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312"/>
            <a:ext cx="5111750" cy="4390548"/>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5849"/>
            <a:ext cx="3008313" cy="3519011"/>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116625130"/>
      </p:ext>
    </p:extLst>
  </p:cSld>
  <p:clrMapOvr>
    <a:masterClrMapping/>
  </p:clrMapOvr>
  <p:transition spd="slow" advTm="4000">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76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058"/>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6218"/>
            <a:ext cx="5486400" cy="60293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61513569"/>
      </p:ext>
    </p:extLst>
  </p:cSld>
  <p:clrMapOvr>
    <a:masterClrMapping/>
  </p:clrMapOvr>
  <p:transition spd="slow" advTm="4000">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740"/>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0"/>
            <a:ext cx="8229600" cy="339471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3380947"/>
      </p:ext>
    </p:extLst>
  </p:cSld>
  <p:clrMapOvr>
    <a:masterClrMapping/>
  </p:clrMapOvr>
  <p:transition spd="slow" advTm="4000">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740"/>
            <a:ext cx="2057400" cy="4389120"/>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740"/>
            <a:ext cx="6019800" cy="438912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54679359"/>
      </p:ext>
    </p:extLst>
  </p:cSld>
  <p:clrMapOvr>
    <a:masterClrMapping/>
  </p:clrMapOvr>
  <p:transition spd="slow" advTm="4000">
    <p:comb/>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ransition spd="slow" advTm="4000">
    <p:comb/>
  </p:transition>
  <p:timing>
    <p:tnLst>
      <p:par>
        <p:cTn id="1" dur="indefinite" restart="never" nodeType="tmRoot"/>
      </p:par>
    </p:tnLst>
  </p:timing>
  <p:txStyles>
    <p:titleStyle>
      <a:lvl1pPr algn="l" rtl="0" eaLnBrk="0" fontAlgn="base" hangingPunct="0">
        <a:spcBef>
          <a:spcPct val="0"/>
        </a:spcBef>
        <a:spcAft>
          <a:spcPct val="0"/>
        </a:spcAft>
        <a:defRPr sz="3200" b="1">
          <a:solidFill>
            <a:schemeClr val="bg1"/>
          </a:solidFill>
          <a:latin typeface="+mj-lt"/>
          <a:ea typeface="+mj-ea"/>
          <a:cs typeface="+mj-cs"/>
        </a:defRPr>
      </a:lvl1pPr>
      <a:lvl2pPr algn="l" rtl="0" eaLnBrk="0" fontAlgn="base" hangingPunct="0">
        <a:spcBef>
          <a:spcPct val="0"/>
        </a:spcBef>
        <a:spcAft>
          <a:spcPct val="0"/>
        </a:spcAft>
        <a:defRPr sz="3200" b="1">
          <a:solidFill>
            <a:schemeClr val="bg1"/>
          </a:solidFill>
          <a:latin typeface="Verdana" pitchFamily="34" charset="0"/>
          <a:ea typeface="微软雅黑" pitchFamily="34" charset="-122"/>
        </a:defRPr>
      </a:lvl2pPr>
      <a:lvl3pPr algn="l" rtl="0" eaLnBrk="0" fontAlgn="base" hangingPunct="0">
        <a:spcBef>
          <a:spcPct val="0"/>
        </a:spcBef>
        <a:spcAft>
          <a:spcPct val="0"/>
        </a:spcAft>
        <a:defRPr sz="3200" b="1">
          <a:solidFill>
            <a:schemeClr val="bg1"/>
          </a:solidFill>
          <a:latin typeface="Verdana" pitchFamily="34" charset="0"/>
          <a:ea typeface="微软雅黑" pitchFamily="34" charset="-122"/>
        </a:defRPr>
      </a:lvl3pPr>
      <a:lvl4pPr algn="l" rtl="0" eaLnBrk="0" fontAlgn="base" hangingPunct="0">
        <a:spcBef>
          <a:spcPct val="0"/>
        </a:spcBef>
        <a:spcAft>
          <a:spcPct val="0"/>
        </a:spcAft>
        <a:defRPr sz="3200" b="1">
          <a:solidFill>
            <a:schemeClr val="bg1"/>
          </a:solidFill>
          <a:latin typeface="Verdana" pitchFamily="34" charset="0"/>
          <a:ea typeface="微软雅黑" pitchFamily="34" charset="-122"/>
        </a:defRPr>
      </a:lvl4pPr>
      <a:lvl5pPr algn="l" rtl="0" eaLnBrk="0" fontAlgn="base" hangingPunct="0">
        <a:spcBef>
          <a:spcPct val="0"/>
        </a:spcBef>
        <a:spcAft>
          <a:spcPct val="0"/>
        </a:spcAft>
        <a:defRPr sz="3200" b="1">
          <a:solidFill>
            <a:schemeClr val="bg1"/>
          </a:solidFill>
          <a:latin typeface="Verdana" pitchFamily="34" charset="0"/>
          <a:ea typeface="微软雅黑" pitchFamily="34" charset="-122"/>
        </a:defRPr>
      </a:lvl5pPr>
      <a:lvl6pPr marL="457200" algn="l" rtl="0" eaLnBrk="0" fontAlgn="base" hangingPunct="0">
        <a:spcBef>
          <a:spcPct val="0"/>
        </a:spcBef>
        <a:spcAft>
          <a:spcPct val="0"/>
        </a:spcAft>
        <a:defRPr sz="3200" b="1">
          <a:solidFill>
            <a:schemeClr val="bg1"/>
          </a:solidFill>
          <a:latin typeface="Verdana" pitchFamily="34" charset="0"/>
          <a:ea typeface="微软雅黑" pitchFamily="34" charset="-122"/>
        </a:defRPr>
      </a:lvl6pPr>
      <a:lvl7pPr marL="914400" algn="l" rtl="0" eaLnBrk="0" fontAlgn="base" hangingPunct="0">
        <a:spcBef>
          <a:spcPct val="0"/>
        </a:spcBef>
        <a:spcAft>
          <a:spcPct val="0"/>
        </a:spcAft>
        <a:defRPr sz="3200" b="1">
          <a:solidFill>
            <a:schemeClr val="bg1"/>
          </a:solidFill>
          <a:latin typeface="Verdana" pitchFamily="34" charset="0"/>
          <a:ea typeface="微软雅黑" pitchFamily="34" charset="-122"/>
        </a:defRPr>
      </a:lvl7pPr>
      <a:lvl8pPr marL="1371600" algn="l" rtl="0" eaLnBrk="0" fontAlgn="base" hangingPunct="0">
        <a:spcBef>
          <a:spcPct val="0"/>
        </a:spcBef>
        <a:spcAft>
          <a:spcPct val="0"/>
        </a:spcAft>
        <a:defRPr sz="3200" b="1">
          <a:solidFill>
            <a:schemeClr val="bg1"/>
          </a:solidFill>
          <a:latin typeface="Verdana" pitchFamily="34" charset="0"/>
          <a:ea typeface="微软雅黑" pitchFamily="34" charset="-122"/>
        </a:defRPr>
      </a:lvl8pPr>
      <a:lvl9pPr marL="1828800" algn="l" rtl="0" eaLnBrk="0" fontAlgn="base" hangingPunct="0">
        <a:spcBef>
          <a:spcPct val="0"/>
        </a:spcBef>
        <a:spcAft>
          <a:spcPct val="0"/>
        </a:spcAft>
        <a:defRPr sz="3200" b="1">
          <a:solidFill>
            <a:schemeClr val="bg1"/>
          </a:solidFill>
          <a:latin typeface="Verdana" pitchFamily="34" charset="0"/>
          <a:ea typeface="微软雅黑" pitchFamily="34" charset="-122"/>
        </a:defRPr>
      </a:lvl9pPr>
    </p:titleStyle>
    <p:bodyStyle>
      <a:lvl1pPr marL="342900" indent="-342900" algn="l" rtl="0" eaLnBrk="0" fontAlgn="base" hangingPunct="0">
        <a:spcBef>
          <a:spcPct val="20000"/>
        </a:spcBef>
        <a:spcAft>
          <a:spcPct val="0"/>
        </a:spcAft>
        <a:buClr>
          <a:schemeClr val="accent1"/>
        </a:buClr>
        <a:buSzPct val="150000"/>
        <a:buChar char="•"/>
        <a:defRPr sz="28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150000"/>
        <a:buFont typeface="Wingdings" pitchFamily="2" charset="2"/>
        <a:buChar char="n"/>
        <a:defRPr sz="24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150000"/>
        <a:buFont typeface="Wingdings"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1"/>
        </a:buClr>
        <a:buSzPct val="150000"/>
        <a:buFont typeface="Wingdings"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150000"/>
        <a:buFont typeface="Wingdings" pitchFamily="2" charset="2"/>
        <a:buChar char="n"/>
        <a:defRPr sz="2000">
          <a:solidFill>
            <a:schemeClr val="tx1"/>
          </a:solidFill>
          <a:latin typeface="+mn-lt"/>
          <a:ea typeface="+mn-ea"/>
        </a:defRPr>
      </a:lvl5pPr>
      <a:lvl6pPr marL="2514600" indent="-228600" algn="l" rtl="0" eaLnBrk="0" fontAlgn="base" hangingPunct="0">
        <a:spcBef>
          <a:spcPct val="20000"/>
        </a:spcBef>
        <a:spcAft>
          <a:spcPct val="0"/>
        </a:spcAft>
        <a:buClr>
          <a:schemeClr val="accent1"/>
        </a:buClr>
        <a:buSzPct val="150000"/>
        <a:buFont typeface="Wingdings" pitchFamily="2" charset="2"/>
        <a:buChar char="n"/>
        <a:defRPr sz="2000">
          <a:solidFill>
            <a:schemeClr val="tx1"/>
          </a:solidFill>
          <a:latin typeface="+mn-lt"/>
          <a:ea typeface="+mn-ea"/>
        </a:defRPr>
      </a:lvl6pPr>
      <a:lvl7pPr marL="2971800" indent="-228600" algn="l" rtl="0" eaLnBrk="0" fontAlgn="base" hangingPunct="0">
        <a:spcBef>
          <a:spcPct val="20000"/>
        </a:spcBef>
        <a:spcAft>
          <a:spcPct val="0"/>
        </a:spcAft>
        <a:buClr>
          <a:schemeClr val="accent1"/>
        </a:buClr>
        <a:buSzPct val="150000"/>
        <a:buFont typeface="Wingdings" pitchFamily="2" charset="2"/>
        <a:buChar char="n"/>
        <a:defRPr sz="2000">
          <a:solidFill>
            <a:schemeClr val="tx1"/>
          </a:solidFill>
          <a:latin typeface="+mn-lt"/>
          <a:ea typeface="+mn-ea"/>
        </a:defRPr>
      </a:lvl7pPr>
      <a:lvl8pPr marL="3429000" indent="-228600" algn="l" rtl="0" eaLnBrk="0" fontAlgn="base" hangingPunct="0">
        <a:spcBef>
          <a:spcPct val="20000"/>
        </a:spcBef>
        <a:spcAft>
          <a:spcPct val="0"/>
        </a:spcAft>
        <a:buClr>
          <a:schemeClr val="accent1"/>
        </a:buClr>
        <a:buSzPct val="150000"/>
        <a:buFont typeface="Wingdings" pitchFamily="2" charset="2"/>
        <a:buChar char="n"/>
        <a:defRPr sz="2000">
          <a:solidFill>
            <a:schemeClr val="tx1"/>
          </a:solidFill>
          <a:latin typeface="+mn-lt"/>
          <a:ea typeface="+mn-ea"/>
        </a:defRPr>
      </a:lvl8pPr>
      <a:lvl9pPr marL="3886200" indent="-228600" algn="l" rtl="0" eaLnBrk="0" fontAlgn="base" hangingPunct="0">
        <a:spcBef>
          <a:spcPct val="20000"/>
        </a:spcBef>
        <a:spcAft>
          <a:spcPct val="0"/>
        </a:spcAft>
        <a:buClr>
          <a:schemeClr val="accent1"/>
        </a:buClr>
        <a:buSzPct val="150000"/>
        <a:buFont typeface="Wingdings" pitchFamily="2" charset="2"/>
        <a:buChar char="n"/>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7.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7.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6.png"/><Relationship Id="rId7" Type="http://schemas.microsoft.com/office/2007/relationships/hdphoto" Target="../media/hdphoto3.wdp"/><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64.png"/></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22.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68.png"/><Relationship Id="rId7" Type="http://schemas.openxmlformats.org/officeDocument/2006/relationships/image" Target="../media/image70.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69.png"/><Relationship Id="rId4" Type="http://schemas.microsoft.com/office/2007/relationships/hdphoto" Target="../media/hdphoto5.wdp"/><Relationship Id="rId9" Type="http://schemas.openxmlformats.org/officeDocument/2006/relationships/image" Target="../media/image71.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7.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78.png"/><Relationship Id="rId4" Type="http://schemas.openxmlformats.org/officeDocument/2006/relationships/image" Target="../media/image77.png"/></Relationships>
</file>

<file path=ppt/slides/_rels/slide2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2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2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2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88.png"/></Relationships>
</file>

<file path=ppt/slides/_rels/slide3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91.png"/></Relationships>
</file>

<file path=ppt/slides/_rels/slide31.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95.png"/><Relationship Id="rId5" Type="http://schemas.openxmlformats.org/officeDocument/2006/relationships/image" Target="../media/image94.pn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pn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7.pn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01.png"/></Relationships>
</file>

<file path=ppt/slides/_rels/slide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103.png"/></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3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114.png"/><Relationship Id="rId4" Type="http://schemas.openxmlformats.org/officeDocument/2006/relationships/image" Target="../media/image113.png"/></Relationships>
</file>

<file path=ppt/slides/_rels/slide3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116.png"/></Relationships>
</file>

<file path=ppt/slides/_rels/slide4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4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122.png"/></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5">
            <a:lum/>
          </a:blip>
          <a:srcRect/>
          <a:stretch>
            <a:fillRect/>
          </a:stretch>
        </a:blipFill>
        <a:effectLst/>
      </p:bgPr>
    </p:bg>
    <p:spTree>
      <p:nvGrpSpPr>
        <p:cNvPr id="1" name=""/>
        <p:cNvGrpSpPr/>
        <p:nvPr/>
      </p:nvGrpSpPr>
      <p:grpSpPr>
        <a:xfrm>
          <a:off x="0" y="0"/>
          <a:ext cx="0" cy="0"/>
          <a:chOff x="0" y="0"/>
          <a:chExt cx="0" cy="0"/>
        </a:xfrm>
      </p:grpSpPr>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94111" y="195486"/>
            <a:ext cx="2946041" cy="2709485"/>
          </a:xfrm>
          <a:prstGeom prst="rect">
            <a:avLst/>
          </a:prstGeom>
        </p:spPr>
      </p:pic>
      <p:sp>
        <p:nvSpPr>
          <p:cNvPr id="28" name="Rectangle 13"/>
          <p:cNvSpPr txBox="1">
            <a:spLocks noChangeArrowheads="1"/>
          </p:cNvSpPr>
          <p:nvPr/>
        </p:nvSpPr>
        <p:spPr bwMode="auto">
          <a:xfrm>
            <a:off x="1651423" y="3003798"/>
            <a:ext cx="5944913" cy="5184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19" tIns="45709" rIns="91419" bIns="45709" anchor="ctr"/>
          <a:lstStyle>
            <a:lvl1pPr marL="342900" indent="-342900"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lnSpc>
                <a:spcPts val="4200"/>
              </a:lnSpc>
              <a:spcBef>
                <a:spcPct val="20000"/>
              </a:spcBef>
            </a:pPr>
            <a:r>
              <a:rPr lang="zh-CN" altLang="en-US" sz="3200" i="0" dirty="0">
                <a:latin typeface="方正大黑简体" panose="02010601030101010101" pitchFamily="2" charset="-122"/>
                <a:ea typeface="方正大黑简体" panose="02010601030101010101" pitchFamily="2" charset="-122"/>
              </a:rPr>
              <a:t>铁路专业教案</a:t>
            </a:r>
            <a:r>
              <a:rPr lang="en-US" altLang="zh-CN" sz="3200" i="0" dirty="0" err="1">
                <a:latin typeface="方正大黑简体" panose="02010601030101010101" pitchFamily="2" charset="-122"/>
                <a:ea typeface="方正大黑简体" panose="02010601030101010101" pitchFamily="2" charset="-122"/>
              </a:rPr>
              <a:t>ppt</a:t>
            </a:r>
            <a:r>
              <a:rPr lang="zh-CN" altLang="en-US" sz="3200" i="0" dirty="0">
                <a:latin typeface="方正大黑简体" panose="02010601030101010101" pitchFamily="2" charset="-122"/>
                <a:ea typeface="方正大黑简体" panose="02010601030101010101" pitchFamily="2" charset="-122"/>
              </a:rPr>
              <a:t>模板</a:t>
            </a:r>
            <a:endParaRPr lang="zh-CN" altLang="en-US" sz="3200" b="0" i="0" dirty="0">
              <a:latin typeface="方正大黑简体" panose="02010601030101010101" pitchFamily="2" charset="-122"/>
              <a:ea typeface="方正大黑简体" panose="02010601030101010101" pitchFamily="2" charset="-122"/>
            </a:endParaRPr>
          </a:p>
        </p:txBody>
      </p:sp>
      <p:sp>
        <p:nvSpPr>
          <p:cNvPr id="29" name="Rectangle 13"/>
          <p:cNvSpPr txBox="1">
            <a:spLocks noChangeArrowheads="1"/>
          </p:cNvSpPr>
          <p:nvPr/>
        </p:nvSpPr>
        <p:spPr bwMode="auto">
          <a:xfrm>
            <a:off x="2843808" y="3532237"/>
            <a:ext cx="3643605" cy="3871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19" tIns="45709" rIns="91419" bIns="45709" anchor="ctr"/>
          <a:lstStyle>
            <a:lvl1pPr marL="342900" indent="-342900"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fontAlgn="ctr" hangingPunct="1">
              <a:lnSpc>
                <a:spcPct val="90000"/>
              </a:lnSpc>
              <a:spcBef>
                <a:spcPct val="20000"/>
              </a:spcBef>
            </a:pPr>
            <a:r>
              <a:rPr lang="en-US" altLang="zh-CN" i="0" dirty="0" smtClean="0">
                <a:latin typeface="方正黑体简体" pitchFamily="2" charset="-122"/>
                <a:ea typeface="方正黑体简体" pitchFamily="2" charset="-122"/>
              </a:rPr>
              <a:t>——</a:t>
            </a:r>
            <a:r>
              <a:rPr lang="zh-CN" altLang="en-US" i="0" dirty="0" smtClean="0">
                <a:latin typeface="方正黑体简体" pitchFamily="2" charset="-122"/>
                <a:ea typeface="方正黑体简体" pitchFamily="2" charset="-122"/>
              </a:rPr>
              <a:t>点击添加相关文字内容</a:t>
            </a:r>
            <a:r>
              <a:rPr lang="en-US" altLang="zh-CN" i="0" dirty="0" smtClean="0">
                <a:latin typeface="方正黑体简体" pitchFamily="2" charset="-122"/>
                <a:ea typeface="方正黑体简体" pitchFamily="2" charset="-122"/>
              </a:rPr>
              <a:t>——</a:t>
            </a:r>
            <a:endParaRPr lang="zh-CN" altLang="en-US" i="0" dirty="0">
              <a:latin typeface="方正黑体简体" pitchFamily="2" charset="-122"/>
              <a:ea typeface="方正黑体简体" pitchFamily="2" charset="-122"/>
            </a:endParaRPr>
          </a:p>
        </p:txBody>
      </p:sp>
      <p:pic>
        <p:nvPicPr>
          <p:cNvPr id="14" name="1 - 忆江南水乡古筝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53900" y="63609"/>
            <a:ext cx="418282" cy="418282"/>
          </a:xfrm>
          <a:prstGeom prst="rect">
            <a:avLst/>
          </a:prstGeom>
        </p:spPr>
      </p:pic>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38450" y="441678"/>
            <a:ext cx="2561307" cy="24631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Tm="14000">
        <p14:vortex dir="r"/>
      </p:transition>
    </mc:Choice>
    <mc:Fallback xmlns="">
      <p:transition spd="slow" advTm="1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par>
                                <p:cTn id="7" presetID="53" presetClass="entr" presetSubtype="16" fill="hold" nodeType="withEffect">
                                  <p:stCondLst>
                                    <p:cond delay="0"/>
                                  </p:stCondLst>
                                  <p:childTnLst>
                                    <p:set>
                                      <p:cBhvr>
                                        <p:cTn id="8" dur="1" fill="hold">
                                          <p:stCondLst>
                                            <p:cond delay="0"/>
                                          </p:stCondLst>
                                        </p:cTn>
                                        <p:tgtEl>
                                          <p:spTgt spid="26"/>
                                        </p:tgtEl>
                                        <p:attrNameLst>
                                          <p:attrName>style.visibility</p:attrName>
                                        </p:attrNameLst>
                                      </p:cBhvr>
                                      <p:to>
                                        <p:strVal val="visible"/>
                                      </p:to>
                                    </p:set>
                                    <p:anim calcmode="lin" valueType="num">
                                      <p:cBhvr>
                                        <p:cTn id="9" dur="2000" fill="hold"/>
                                        <p:tgtEl>
                                          <p:spTgt spid="26"/>
                                        </p:tgtEl>
                                        <p:attrNameLst>
                                          <p:attrName>ppt_w</p:attrName>
                                        </p:attrNameLst>
                                      </p:cBhvr>
                                      <p:tavLst>
                                        <p:tav tm="0">
                                          <p:val>
                                            <p:fltVal val="0"/>
                                          </p:val>
                                        </p:tav>
                                        <p:tav tm="100000">
                                          <p:val>
                                            <p:strVal val="#ppt_w"/>
                                          </p:val>
                                        </p:tav>
                                      </p:tavLst>
                                    </p:anim>
                                    <p:anim calcmode="lin" valueType="num">
                                      <p:cBhvr>
                                        <p:cTn id="10" dur="2000" fill="hold"/>
                                        <p:tgtEl>
                                          <p:spTgt spid="26"/>
                                        </p:tgtEl>
                                        <p:attrNameLst>
                                          <p:attrName>ppt_h</p:attrName>
                                        </p:attrNameLst>
                                      </p:cBhvr>
                                      <p:tavLst>
                                        <p:tav tm="0">
                                          <p:val>
                                            <p:fltVal val="0"/>
                                          </p:val>
                                        </p:tav>
                                        <p:tav tm="100000">
                                          <p:val>
                                            <p:strVal val="#ppt_h"/>
                                          </p:val>
                                        </p:tav>
                                      </p:tavLst>
                                    </p:anim>
                                    <p:animEffect transition="in" filter="fade">
                                      <p:cBhvr>
                                        <p:cTn id="11" dur="2000"/>
                                        <p:tgtEl>
                                          <p:spTgt spid="26"/>
                                        </p:tgtEl>
                                      </p:cBhvr>
                                    </p:animEffect>
                                  </p:childTnLst>
                                </p:cTn>
                              </p:par>
                              <p:par>
                                <p:cTn id="12" presetID="53" presetClass="entr" presetSubtype="16"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2000" fill="hold"/>
                                        <p:tgtEl>
                                          <p:spTgt spid="4"/>
                                        </p:tgtEl>
                                        <p:attrNameLst>
                                          <p:attrName>ppt_w</p:attrName>
                                        </p:attrNameLst>
                                      </p:cBhvr>
                                      <p:tavLst>
                                        <p:tav tm="0">
                                          <p:val>
                                            <p:fltVal val="0"/>
                                          </p:val>
                                        </p:tav>
                                        <p:tav tm="100000">
                                          <p:val>
                                            <p:strVal val="#ppt_w"/>
                                          </p:val>
                                        </p:tav>
                                      </p:tavLst>
                                    </p:anim>
                                    <p:anim calcmode="lin" valueType="num">
                                      <p:cBhvr>
                                        <p:cTn id="15" dur="2000" fill="hold"/>
                                        <p:tgtEl>
                                          <p:spTgt spid="4"/>
                                        </p:tgtEl>
                                        <p:attrNameLst>
                                          <p:attrName>ppt_h</p:attrName>
                                        </p:attrNameLst>
                                      </p:cBhvr>
                                      <p:tavLst>
                                        <p:tav tm="0">
                                          <p:val>
                                            <p:fltVal val="0"/>
                                          </p:val>
                                        </p:tav>
                                        <p:tav tm="100000">
                                          <p:val>
                                            <p:strVal val="#ppt_h"/>
                                          </p:val>
                                        </p:tav>
                                      </p:tavLst>
                                    </p:anim>
                                    <p:animEffect transition="in" filter="fade">
                                      <p:cBhvr>
                                        <p:cTn id="16" dur="2000"/>
                                        <p:tgtEl>
                                          <p:spTgt spid="4"/>
                                        </p:tgtEl>
                                      </p:cBhvr>
                                    </p:animEffect>
                                  </p:childTnLst>
                                </p:cTn>
                              </p:par>
                              <p:par>
                                <p:cTn id="17" presetID="8" presetClass="emph" presetSubtype="0" repeatCount="3000" fill="hold" nodeType="withEffect">
                                  <p:stCondLst>
                                    <p:cond delay="2000"/>
                                  </p:stCondLst>
                                  <p:childTnLst>
                                    <p:animRot by="-21600000">
                                      <p:cBhvr>
                                        <p:cTn id="18" dur="4000" fill="hold"/>
                                        <p:tgtEl>
                                          <p:spTgt spid="26"/>
                                        </p:tgtEl>
                                        <p:attrNameLst>
                                          <p:attrName>r</p:attrName>
                                        </p:attrNameLst>
                                      </p:cBhvr>
                                    </p:animRot>
                                  </p:childTnLst>
                                </p:cTn>
                              </p:par>
                              <p:par>
                                <p:cTn id="19" presetID="47" presetClass="entr" presetSubtype="0" fill="hold" grpId="4" nodeType="withEffect">
                                  <p:stCondLst>
                                    <p:cond delay="6000"/>
                                  </p:stCondLst>
                                  <p:iterate type="lt">
                                    <p:tmPct val="10000"/>
                                  </p:iterate>
                                  <p:childTnLst>
                                    <p:set>
                                      <p:cBhvr>
                                        <p:cTn id="20" dur="1" fill="hold">
                                          <p:stCondLst>
                                            <p:cond delay="0"/>
                                          </p:stCondLst>
                                        </p:cTn>
                                        <p:tgtEl>
                                          <p:spTgt spid="29"/>
                                        </p:tgtEl>
                                        <p:attrNameLst>
                                          <p:attrName>style.visibility</p:attrName>
                                        </p:attrNameLst>
                                      </p:cBhvr>
                                      <p:to>
                                        <p:strVal val="visible"/>
                                      </p:to>
                                    </p:set>
                                    <p:animEffect transition="in" filter="fade">
                                      <p:cBhvr>
                                        <p:cTn id="21" dur="1000"/>
                                        <p:tgtEl>
                                          <p:spTgt spid="29"/>
                                        </p:tgtEl>
                                      </p:cBhvr>
                                    </p:animEffect>
                                    <p:anim calcmode="lin" valueType="num">
                                      <p:cBhvr>
                                        <p:cTn id="22" dur="1000" fill="hold"/>
                                        <p:tgtEl>
                                          <p:spTgt spid="29"/>
                                        </p:tgtEl>
                                        <p:attrNameLst>
                                          <p:attrName>ppt_x</p:attrName>
                                        </p:attrNameLst>
                                      </p:cBhvr>
                                      <p:tavLst>
                                        <p:tav tm="0">
                                          <p:val>
                                            <p:strVal val="#ppt_x"/>
                                          </p:val>
                                        </p:tav>
                                        <p:tav tm="100000">
                                          <p:val>
                                            <p:strVal val="#ppt_x"/>
                                          </p:val>
                                        </p:tav>
                                      </p:tavLst>
                                    </p:anim>
                                    <p:anim calcmode="lin" valueType="num">
                                      <p:cBhvr>
                                        <p:cTn id="23" dur="1000" fill="hold"/>
                                        <p:tgtEl>
                                          <p:spTgt spid="29"/>
                                        </p:tgtEl>
                                        <p:attrNameLst>
                                          <p:attrName>ppt_y</p:attrName>
                                        </p:attrNameLst>
                                      </p:cBhvr>
                                      <p:tavLst>
                                        <p:tav tm="0">
                                          <p:val>
                                            <p:strVal val="#ppt_y-.1"/>
                                          </p:val>
                                        </p:tav>
                                        <p:tav tm="100000">
                                          <p:val>
                                            <p:strVal val="#ppt_y"/>
                                          </p:val>
                                        </p:tav>
                                      </p:tavLst>
                                    </p:anim>
                                  </p:childTnLst>
                                </p:cTn>
                              </p:par>
                              <p:par>
                                <p:cTn id="24" presetID="23" presetClass="entr" presetSubtype="36" fill="hold" grpId="4" nodeType="withEffect">
                                  <p:stCondLst>
                                    <p:cond delay="4000"/>
                                  </p:stCondLst>
                                  <p:iterate type="lt">
                                    <p:tmPct val="10000"/>
                                  </p:iterate>
                                  <p:childTnLst>
                                    <p:set>
                                      <p:cBhvr>
                                        <p:cTn id="25" dur="1" fill="hold">
                                          <p:stCondLst>
                                            <p:cond delay="0"/>
                                          </p:stCondLst>
                                        </p:cTn>
                                        <p:tgtEl>
                                          <p:spTgt spid="28"/>
                                        </p:tgtEl>
                                        <p:attrNameLst>
                                          <p:attrName>style.visibility</p:attrName>
                                        </p:attrNameLst>
                                      </p:cBhvr>
                                      <p:to>
                                        <p:strVal val="visible"/>
                                      </p:to>
                                    </p:set>
                                    <p:anim calcmode="lin" valueType="num">
                                      <p:cBhvr>
                                        <p:cTn id="26" dur="500" fill="hold"/>
                                        <p:tgtEl>
                                          <p:spTgt spid="28"/>
                                        </p:tgtEl>
                                        <p:attrNameLst>
                                          <p:attrName>ppt_w</p:attrName>
                                        </p:attrNameLst>
                                      </p:cBhvr>
                                      <p:tavLst>
                                        <p:tav tm="0">
                                          <p:val>
                                            <p:strVal val="(6*min(max(#ppt_w*#ppt_h,.3),1)-7.4)/-.7*#ppt_w"/>
                                          </p:val>
                                        </p:tav>
                                        <p:tav tm="100000">
                                          <p:val>
                                            <p:strVal val="#ppt_w"/>
                                          </p:val>
                                        </p:tav>
                                      </p:tavLst>
                                    </p:anim>
                                    <p:anim calcmode="lin" valueType="num">
                                      <p:cBhvr>
                                        <p:cTn id="27" dur="500" fill="hold"/>
                                        <p:tgtEl>
                                          <p:spTgt spid="28"/>
                                        </p:tgtEl>
                                        <p:attrNameLst>
                                          <p:attrName>ppt_h</p:attrName>
                                        </p:attrNameLst>
                                      </p:cBhvr>
                                      <p:tavLst>
                                        <p:tav tm="0">
                                          <p:val>
                                            <p:strVal val="(6*min(max(#ppt_w*#ppt_h,.3),1)-7.4)/-.7*#ppt_h"/>
                                          </p:val>
                                        </p:tav>
                                        <p:tav tm="100000">
                                          <p:val>
                                            <p:strVal val="#ppt_h"/>
                                          </p:val>
                                        </p:tav>
                                      </p:tavLst>
                                    </p:anim>
                                    <p:anim calcmode="lin" valueType="num">
                                      <p:cBhvr>
                                        <p:cTn id="28" dur="500" fill="hold"/>
                                        <p:tgtEl>
                                          <p:spTgt spid="28"/>
                                        </p:tgtEl>
                                        <p:attrNameLst>
                                          <p:attrName>ppt_x</p:attrName>
                                        </p:attrNameLst>
                                      </p:cBhvr>
                                      <p:tavLst>
                                        <p:tav tm="0">
                                          <p:val>
                                            <p:fltVal val="0.5"/>
                                          </p:val>
                                        </p:tav>
                                        <p:tav tm="100000">
                                          <p:val>
                                            <p:strVal val="#ppt_x"/>
                                          </p:val>
                                        </p:tav>
                                      </p:tavLst>
                                    </p:anim>
                                    <p:anim calcmode="lin" valueType="num">
                                      <p:cBhvr>
                                        <p:cTn id="29" dur="500" fill="hold"/>
                                        <p:tgtEl>
                                          <p:spTgt spid="28"/>
                                        </p:tgtEl>
                                        <p:attrNameLst>
                                          <p:attrName>ppt_y</p:attrName>
                                        </p:attrNameLst>
                                      </p:cBhvr>
                                      <p:tavLst>
                                        <p:tav tm="0">
                                          <p:val>
                                            <p:strVal val="1+(6*min(max(#ppt_w*#ppt_h,.3),1)-7.4)/-.7*#ppt_h/2"/>
                                          </p:val>
                                        </p:tav>
                                        <p:tav tm="100000">
                                          <p:val>
                                            <p:strVal val="#ppt_y"/>
                                          </p:val>
                                        </p:tav>
                                      </p:tavLst>
                                    </p:anim>
                                  </p:childTnLst>
                                </p:cTn>
                              </p:par>
                              <p:par>
                                <p:cTn id="30" presetID="27" presetClass="emph" presetSubtype="0" fill="remove" grpId="5" nodeType="withEffect">
                                  <p:stCondLst>
                                    <p:cond delay="2000"/>
                                  </p:stCondLst>
                                  <p:iterate type="lt">
                                    <p:tmPct val="10000"/>
                                  </p:iterate>
                                  <p:childTnLst>
                                    <p:animClr clrSpc="rgb" dir="cw">
                                      <p:cBhvr override="childStyle">
                                        <p:cTn id="31" dur="250" autoRev="1" fill="remove"/>
                                        <p:tgtEl>
                                          <p:spTgt spid="28"/>
                                        </p:tgtEl>
                                        <p:attrNameLst>
                                          <p:attrName>style.color</p:attrName>
                                        </p:attrNameLst>
                                      </p:cBhvr>
                                      <p:to>
                                        <a:srgbClr val="CC0099"/>
                                      </p:to>
                                    </p:animClr>
                                    <p:animClr clrSpc="rgb" dir="cw">
                                      <p:cBhvr>
                                        <p:cTn id="32" dur="250" autoRev="1" fill="remove"/>
                                        <p:tgtEl>
                                          <p:spTgt spid="28"/>
                                        </p:tgtEl>
                                        <p:attrNameLst>
                                          <p:attrName>fillcolor</p:attrName>
                                        </p:attrNameLst>
                                      </p:cBhvr>
                                      <p:to>
                                        <a:srgbClr val="CC0099"/>
                                      </p:to>
                                    </p:animClr>
                                    <p:set>
                                      <p:cBhvr>
                                        <p:cTn id="33" dur="250" autoRev="1" fill="remove"/>
                                        <p:tgtEl>
                                          <p:spTgt spid="28"/>
                                        </p:tgtEl>
                                        <p:attrNameLst>
                                          <p:attrName>fill.type</p:attrName>
                                        </p:attrNameLst>
                                      </p:cBhvr>
                                      <p:to>
                                        <p:strVal val="solid"/>
                                      </p:to>
                                    </p:set>
                                    <p:set>
                                      <p:cBhvr>
                                        <p:cTn id="34" dur="250" autoRev="1" fill="remove"/>
                                        <p:tgtEl>
                                          <p:spTgt spid="2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5" repeatCount="indefinite" fill="hold" display="0">
                  <p:stCondLst>
                    <p:cond delay="indefinite"/>
                  </p:stCondLst>
                  <p:endCondLst>
                    <p:cond evt="onStopAudio" delay="0">
                      <p:tgtEl>
                        <p:sldTgt/>
                      </p:tgtEl>
                    </p:cond>
                  </p:endCondLst>
                </p:cTn>
                <p:tgtEl>
                  <p:spTgt spid="14"/>
                </p:tgtEl>
              </p:cMediaNode>
            </p:audio>
          </p:childTnLst>
        </p:cTn>
      </p:par>
    </p:tnLst>
    <p:bldLst>
      <p:bldP spid="28" grpId="0" bldLvl="0" autoUpdateAnimBg="0"/>
      <p:bldP spid="28" grpId="1" bldLvl="0" autoUpdateAnimBg="0"/>
      <p:bldP spid="28" grpId="2" bldLvl="0" autoUpdateAnimBg="0"/>
      <p:bldP spid="28" grpId="3" bldLvl="0" autoUpdateAnimBg="0"/>
      <p:bldP spid="28" grpId="4"/>
      <p:bldP spid="28" grpId="5"/>
      <p:bldP spid="29" grpId="0" bldLvl="0" autoUpdateAnimBg="0"/>
      <p:bldP spid="29" grpId="1" bldLvl="0" autoUpdateAnimBg="0"/>
      <p:bldP spid="29" grpId="2" bldLvl="0" autoUpdateAnimBg="0"/>
      <p:bldP spid="29" grpId="3" bldLvl="0" autoUpdateAnimBg="0"/>
      <p:bldP spid="29" grpId="4"/>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13"/>
          <p:cNvPicPr preferRelativeResize="0">
            <a:picLocks/>
          </p:cNvPicPr>
          <p:nvPr/>
        </p:nvPicPr>
        <p:blipFill>
          <a:blip r:embed="rId3" cstate="print">
            <a:extLst>
              <a:ext uri="{28A0092B-C50C-407E-A947-70E740481C1C}">
                <a14:useLocalDpi xmlns:a14="http://schemas.microsoft.com/office/drawing/2010/main" val="0"/>
              </a:ext>
            </a:extLst>
          </a:blip>
          <a:stretch>
            <a:fillRect/>
          </a:stretch>
        </p:blipFill>
        <p:spPr bwMode="auto">
          <a:xfrm>
            <a:off x="2267744" y="1483178"/>
            <a:ext cx="2241397" cy="2240700"/>
          </a:xfrm>
          <a:prstGeom prst="rect">
            <a:avLst/>
          </a:prstGeom>
          <a:noFill/>
          <a:ln w="9525">
            <a:noFill/>
            <a:miter lim="800000"/>
            <a:headEnd/>
            <a:tailEnd/>
          </a:ln>
        </p:spPr>
      </p:pic>
      <p:sp>
        <p:nvSpPr>
          <p:cNvPr id="37" name="矩形 36"/>
          <p:cNvSpPr/>
          <p:nvPr/>
        </p:nvSpPr>
        <p:spPr>
          <a:xfrm>
            <a:off x="2700471" y="1992297"/>
            <a:ext cx="915635" cy="923330"/>
          </a:xfrm>
          <a:prstGeom prst="rect">
            <a:avLst/>
          </a:prstGeom>
        </p:spPr>
        <p:txBody>
          <a:bodyPr wrap="none">
            <a:spAutoFit/>
          </a:bodyPr>
          <a:lstStyle/>
          <a:p>
            <a:pPr defTabSz="713232" fontAlgn="auto">
              <a:spcBef>
                <a:spcPts val="0"/>
              </a:spcBef>
              <a:spcAft>
                <a:spcPts val="0"/>
              </a:spcAft>
              <a:defRPr/>
            </a:pPr>
            <a:r>
              <a:rPr lang="zh-CN" altLang="en-US" sz="5400" spc="300" dirty="0" smtClean="0">
                <a:solidFill>
                  <a:srgbClr val="002060"/>
                </a:solidFill>
                <a:latin typeface="方正隶二简体" pitchFamily="2" charset="-122"/>
                <a:ea typeface="方正隶二简体" pitchFamily="2" charset="-122"/>
              </a:rPr>
              <a:t>前</a:t>
            </a:r>
            <a:endParaRPr lang="zh-CN" altLang="en-US" sz="5400" spc="300" dirty="0">
              <a:solidFill>
                <a:srgbClr val="002060"/>
              </a:solidFill>
              <a:latin typeface="方正隶二简体" pitchFamily="2" charset="-122"/>
              <a:ea typeface="方正隶二简体" pitchFamily="2" charset="-122"/>
            </a:endParaRPr>
          </a:p>
        </p:txBody>
      </p:sp>
      <p:sp>
        <p:nvSpPr>
          <p:cNvPr id="38" name="矩形 37"/>
          <p:cNvSpPr/>
          <p:nvPr/>
        </p:nvSpPr>
        <p:spPr>
          <a:xfrm>
            <a:off x="3176988" y="2172398"/>
            <a:ext cx="915635" cy="923330"/>
          </a:xfrm>
          <a:prstGeom prst="rect">
            <a:avLst/>
          </a:prstGeom>
        </p:spPr>
        <p:txBody>
          <a:bodyPr wrap="none">
            <a:spAutoFit/>
          </a:bodyPr>
          <a:lstStyle/>
          <a:p>
            <a:pPr defTabSz="713232" fontAlgn="auto">
              <a:spcBef>
                <a:spcPts val="0"/>
              </a:spcBef>
              <a:spcAft>
                <a:spcPts val="0"/>
              </a:spcAft>
              <a:defRPr/>
            </a:pPr>
            <a:r>
              <a:rPr lang="zh-CN" altLang="en-US" sz="5400" spc="300" dirty="0" smtClean="0">
                <a:solidFill>
                  <a:srgbClr val="002060"/>
                </a:solidFill>
                <a:latin typeface="方正隶二简体" pitchFamily="2" charset="-122"/>
                <a:ea typeface="方正隶二简体" pitchFamily="2" charset="-122"/>
              </a:rPr>
              <a:t>言</a:t>
            </a:r>
            <a:endParaRPr lang="zh-CN" altLang="en-US" sz="5400" spc="300" dirty="0">
              <a:solidFill>
                <a:srgbClr val="002060"/>
              </a:solidFill>
              <a:latin typeface="方正隶二简体" pitchFamily="2" charset="-122"/>
              <a:ea typeface="方正隶二简体" pitchFamily="2" charset="-122"/>
            </a:endParaRPr>
          </a:p>
        </p:txBody>
      </p:sp>
      <p:sp>
        <p:nvSpPr>
          <p:cNvPr id="39" name="矩形 38"/>
          <p:cNvSpPr/>
          <p:nvPr/>
        </p:nvSpPr>
        <p:spPr>
          <a:xfrm>
            <a:off x="4608512" y="1198299"/>
            <a:ext cx="3779912" cy="2741603"/>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defTabSz="815975">
              <a:lnSpc>
                <a:spcPct val="120000"/>
              </a:lnSpc>
            </a:pPr>
            <a:r>
              <a:rPr lang="zh-CN" altLang="en-US" sz="1600" b="1" i="0" dirty="0">
                <a:latin typeface="Arial" charset="0"/>
                <a:ea typeface="楷体" pitchFamily="49" charset="-122"/>
              </a:rPr>
              <a:t> </a:t>
            </a:r>
            <a:r>
              <a:rPr lang="zh-CN" altLang="en-US" sz="1600" b="1" i="0" dirty="0" smtClean="0">
                <a:latin typeface="Arial" charset="0"/>
                <a:ea typeface="楷体" pitchFamily="49" charset="-122"/>
              </a:rPr>
              <a:t>      新</a:t>
            </a:r>
            <a:r>
              <a:rPr lang="zh-CN" altLang="en-US" sz="1600" b="1" i="0" dirty="0">
                <a:latin typeface="Arial" charset="0"/>
                <a:ea typeface="楷体" pitchFamily="49" charset="-122"/>
              </a:rPr>
              <a:t>的一年即将开始， 我已经过了一年的时光，我的收获和感触很多，工作以来，我努力学习公司的生产工艺和基础知识。在过去的五个月里我熟悉了公司的工作环境并了解了公司主要生产的项目。虽然现在我还不能较好的独立完成工作，我相信通过我个人的努力以及领导、同事和师傅的帮助下在新的一年里会取得更大的成功。</a:t>
            </a:r>
          </a:p>
        </p:txBody>
      </p:sp>
      <p:pic>
        <p:nvPicPr>
          <p:cNvPr id="40" name="Picture 4" descr="E:\PPT\PPT中国风元素\水墨祥云\水墨祥云\0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61945" y="3095728"/>
            <a:ext cx="807668" cy="503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638" y="5715"/>
            <a:ext cx="3514726" cy="5140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6561687"/>
      </p:ext>
    </p:extLst>
  </p:cSld>
  <p:clrMapOvr>
    <a:masterClrMapping/>
  </p:clrMapOvr>
  <mc:AlternateContent xmlns:mc="http://schemas.openxmlformats.org/markup-compatibility/2006" xmlns:p14="http://schemas.microsoft.com/office/powerpoint/2010/main">
    <mc:Choice Requires="p14">
      <p:transition spd="slow" p14:dur="110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par>
                                <p:cTn id="8" presetID="31"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 calcmode="lin" valueType="num">
                                      <p:cBhvr>
                                        <p:cTn id="10" dur="1000" fill="hold"/>
                                        <p:tgtEl>
                                          <p:spTgt spid="36"/>
                                        </p:tgtEl>
                                        <p:attrNameLst>
                                          <p:attrName>ppt_w</p:attrName>
                                        </p:attrNameLst>
                                      </p:cBhvr>
                                      <p:tavLst>
                                        <p:tav tm="0">
                                          <p:val>
                                            <p:fltVal val="0"/>
                                          </p:val>
                                        </p:tav>
                                        <p:tav tm="100000">
                                          <p:val>
                                            <p:strVal val="#ppt_w"/>
                                          </p:val>
                                        </p:tav>
                                      </p:tavLst>
                                    </p:anim>
                                    <p:anim calcmode="lin" valueType="num">
                                      <p:cBhvr>
                                        <p:cTn id="11" dur="1000" fill="hold"/>
                                        <p:tgtEl>
                                          <p:spTgt spid="36"/>
                                        </p:tgtEl>
                                        <p:attrNameLst>
                                          <p:attrName>ppt_h</p:attrName>
                                        </p:attrNameLst>
                                      </p:cBhvr>
                                      <p:tavLst>
                                        <p:tav tm="0">
                                          <p:val>
                                            <p:fltVal val="0"/>
                                          </p:val>
                                        </p:tav>
                                        <p:tav tm="100000">
                                          <p:val>
                                            <p:strVal val="#ppt_h"/>
                                          </p:val>
                                        </p:tav>
                                      </p:tavLst>
                                    </p:anim>
                                    <p:anim calcmode="lin" valueType="num">
                                      <p:cBhvr>
                                        <p:cTn id="12" dur="1000" fill="hold"/>
                                        <p:tgtEl>
                                          <p:spTgt spid="36"/>
                                        </p:tgtEl>
                                        <p:attrNameLst>
                                          <p:attrName>style.rotation</p:attrName>
                                        </p:attrNameLst>
                                      </p:cBhvr>
                                      <p:tavLst>
                                        <p:tav tm="0">
                                          <p:val>
                                            <p:fltVal val="90"/>
                                          </p:val>
                                        </p:tav>
                                        <p:tav tm="100000">
                                          <p:val>
                                            <p:fltVal val="0"/>
                                          </p:val>
                                        </p:tav>
                                      </p:tavLst>
                                    </p:anim>
                                    <p:animEffect transition="in" filter="fade">
                                      <p:cBhvr>
                                        <p:cTn id="13" dur="1000"/>
                                        <p:tgtEl>
                                          <p:spTgt spid="36"/>
                                        </p:tgtEl>
                                      </p:cBhvr>
                                    </p:animEffect>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1000"/>
                                        <p:tgtEl>
                                          <p:spTgt spid="38"/>
                                        </p:tgtEl>
                                      </p:cBhvr>
                                    </p:animEffect>
                                    <p:anim calcmode="lin" valueType="num">
                                      <p:cBhvr>
                                        <p:cTn id="18" dur="1000" fill="hold"/>
                                        <p:tgtEl>
                                          <p:spTgt spid="38"/>
                                        </p:tgtEl>
                                        <p:attrNameLst>
                                          <p:attrName>ppt_x</p:attrName>
                                        </p:attrNameLst>
                                      </p:cBhvr>
                                      <p:tavLst>
                                        <p:tav tm="0">
                                          <p:val>
                                            <p:strVal val="#ppt_x"/>
                                          </p:val>
                                        </p:tav>
                                        <p:tav tm="100000">
                                          <p:val>
                                            <p:strVal val="#ppt_x"/>
                                          </p:val>
                                        </p:tav>
                                      </p:tavLst>
                                    </p:anim>
                                    <p:anim calcmode="lin" valueType="num">
                                      <p:cBhvr>
                                        <p:cTn id="19" dur="1000" fill="hold"/>
                                        <p:tgtEl>
                                          <p:spTgt spid="38"/>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1000" fill="hold"/>
                                        <p:tgtEl>
                                          <p:spTgt spid="37"/>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8" presetClass="emph" presetSubtype="0" decel="35000" fill="hold" nodeType="afterEffect">
                                  <p:stCondLst>
                                    <p:cond delay="0"/>
                                  </p:stCondLst>
                                  <p:childTnLst>
                                    <p:animRot by="-10800000">
                                      <p:cBhvr>
                                        <p:cTn id="27" dur="6000" fill="hold"/>
                                        <p:tgtEl>
                                          <p:spTgt spid="36"/>
                                        </p:tgtEl>
                                        <p:attrNameLst>
                                          <p:attrName>r</p:attrName>
                                        </p:attrNameLst>
                                      </p:cBhvr>
                                    </p:animRot>
                                  </p:childTnLst>
                                </p:cTn>
                              </p:par>
                              <p:par>
                                <p:cTn id="28" presetID="10" presetClass="entr" presetSubtype="0" fill="hold" grpId="0" nodeType="withEffect">
                                  <p:stCondLst>
                                    <p:cond delay="0"/>
                                  </p:stCondLst>
                                  <p:iterate type="lt">
                                    <p:tmPct val="10000"/>
                                  </p:iterate>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par>
                                <p:cTn id="31" presetID="2" presetClass="entr" presetSubtype="8" decel="46000" fill="hold" nodeType="withEffect">
                                  <p:stCondLst>
                                    <p:cond delay="100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3750" fill="hold"/>
                                        <p:tgtEl>
                                          <p:spTgt spid="40"/>
                                        </p:tgtEl>
                                        <p:attrNameLst>
                                          <p:attrName>ppt_x</p:attrName>
                                        </p:attrNameLst>
                                      </p:cBhvr>
                                      <p:tavLst>
                                        <p:tav tm="0">
                                          <p:val>
                                            <p:strVal val="0-#ppt_w/2"/>
                                          </p:val>
                                        </p:tav>
                                        <p:tav tm="100000">
                                          <p:val>
                                            <p:strVal val="#ppt_x"/>
                                          </p:val>
                                        </p:tav>
                                      </p:tavLst>
                                    </p:anim>
                                    <p:anim calcmode="lin" valueType="num">
                                      <p:cBhvr additive="base">
                                        <p:cTn id="34" dur="375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3" descr="C:\Users\Thinkpad\Desktop\PNG\1_0002_图层-5-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510" y="2107045"/>
            <a:ext cx="2016491" cy="1864977"/>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1396190" y="2648729"/>
            <a:ext cx="1089874" cy="784830"/>
          </a:xfrm>
          <a:prstGeom prst="rect">
            <a:avLst/>
          </a:prstGeom>
          <a:noFill/>
        </p:spPr>
        <p:txBody>
          <a:bodyPr wrap="square" rtlCol="0">
            <a:spAutoFit/>
          </a:bodyPr>
          <a:lstStyle/>
          <a:p>
            <a:pPr algn="ctr">
              <a:lnSpc>
                <a:spcPct val="125000"/>
              </a:lnSpc>
            </a:pPr>
            <a:r>
              <a:rPr lang="zh-CN" altLang="en-US" sz="1200" dirty="0">
                <a:latin typeface="方正宋黑简体" pitchFamily="2" charset="-122"/>
                <a:ea typeface="方正宋黑简体" pitchFamily="2" charset="-122"/>
              </a:rPr>
              <a:t>点此输入</a:t>
            </a:r>
            <a:r>
              <a:rPr lang="zh-CN" altLang="en-US" sz="1200" dirty="0" smtClean="0">
                <a:latin typeface="方正宋黑简体" pitchFamily="2" charset="-122"/>
                <a:ea typeface="方正宋黑简体" pitchFamily="2" charset="-122"/>
              </a:rPr>
              <a:t>文字</a:t>
            </a:r>
            <a:r>
              <a:rPr lang="zh-CN" altLang="en-US" sz="1200" dirty="0">
                <a:latin typeface="方正宋黑简体" pitchFamily="2" charset="-122"/>
                <a:ea typeface="方正宋黑简体" pitchFamily="2" charset="-122"/>
              </a:rPr>
              <a:t>点此输入</a:t>
            </a:r>
            <a:r>
              <a:rPr lang="zh-CN" altLang="en-US" sz="1200" dirty="0" smtClean="0">
                <a:latin typeface="方正宋黑简体" pitchFamily="2" charset="-122"/>
                <a:ea typeface="方正宋黑简体" pitchFamily="2" charset="-122"/>
              </a:rPr>
              <a:t>文字</a:t>
            </a:r>
            <a:endParaRPr lang="zh-CN" altLang="en-US" sz="1200" dirty="0">
              <a:latin typeface="方正宋黑简体" pitchFamily="2" charset="-122"/>
              <a:ea typeface="方正宋黑简体" pitchFamily="2" charset="-122"/>
            </a:endParaRPr>
          </a:p>
        </p:txBody>
      </p:sp>
      <p:sp>
        <p:nvSpPr>
          <p:cNvPr id="31" name="矩形 30"/>
          <p:cNvSpPr/>
          <p:nvPr/>
        </p:nvSpPr>
        <p:spPr>
          <a:xfrm>
            <a:off x="1648624" y="2213169"/>
            <a:ext cx="494046" cy="461665"/>
          </a:xfrm>
          <a:prstGeom prst="rect">
            <a:avLst/>
          </a:prstGeom>
        </p:spPr>
        <p:txBody>
          <a:bodyPr wrap="none">
            <a:spAutoFit/>
          </a:bodyPr>
          <a:lstStyle/>
          <a:p>
            <a:r>
              <a:rPr lang="zh-CN" altLang="en-US" sz="2400" b="1" dirty="0">
                <a:latin typeface="方正古隶简体" pitchFamily="65" charset="-122"/>
                <a:ea typeface="方正古隶简体" pitchFamily="65" charset="-122"/>
              </a:rPr>
              <a:t>壹</a:t>
            </a:r>
          </a:p>
        </p:txBody>
      </p:sp>
      <p:pic>
        <p:nvPicPr>
          <p:cNvPr id="32" name="Picture 3" descr="C:\Users\Thinkpad\Desktop\PNG\1_0002_图层-5-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3501" y="2138614"/>
            <a:ext cx="2016491" cy="1864977"/>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3155181" y="2680297"/>
            <a:ext cx="1089874" cy="784830"/>
          </a:xfrm>
          <a:prstGeom prst="rect">
            <a:avLst/>
          </a:prstGeom>
          <a:noFill/>
        </p:spPr>
        <p:txBody>
          <a:bodyPr wrap="square" rtlCol="0">
            <a:spAutoFit/>
          </a:bodyPr>
          <a:lstStyle/>
          <a:p>
            <a:pPr algn="ctr">
              <a:lnSpc>
                <a:spcPct val="125000"/>
              </a:lnSpc>
            </a:pPr>
            <a:r>
              <a:rPr lang="zh-CN" altLang="en-US" sz="1200" dirty="0">
                <a:latin typeface="方正宋黑简体" pitchFamily="2" charset="-122"/>
                <a:ea typeface="方正宋黑简体" pitchFamily="2" charset="-122"/>
              </a:rPr>
              <a:t>点此输入文字点此输入文字</a:t>
            </a:r>
          </a:p>
        </p:txBody>
      </p:sp>
      <p:sp>
        <p:nvSpPr>
          <p:cNvPr id="40" name="矩形 39"/>
          <p:cNvSpPr/>
          <p:nvPr/>
        </p:nvSpPr>
        <p:spPr>
          <a:xfrm>
            <a:off x="3407615" y="2244737"/>
            <a:ext cx="494046" cy="461665"/>
          </a:xfrm>
          <a:prstGeom prst="rect">
            <a:avLst/>
          </a:prstGeom>
        </p:spPr>
        <p:txBody>
          <a:bodyPr wrap="none">
            <a:spAutoFit/>
          </a:bodyPr>
          <a:lstStyle/>
          <a:p>
            <a:r>
              <a:rPr lang="zh-CN" altLang="en-US" sz="2400" b="1" dirty="0">
                <a:latin typeface="方正古隶简体" pitchFamily="65" charset="-122"/>
                <a:ea typeface="方正古隶简体" pitchFamily="65" charset="-122"/>
              </a:rPr>
              <a:t>贰</a:t>
            </a:r>
          </a:p>
        </p:txBody>
      </p:sp>
      <p:pic>
        <p:nvPicPr>
          <p:cNvPr id="41" name="Picture 3" descr="C:\Users\Thinkpad\Desktop\PNG\1_0002_图层-5-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2491" y="2126825"/>
            <a:ext cx="2016491" cy="1864977"/>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4914171" y="2668509"/>
            <a:ext cx="1089874" cy="784830"/>
          </a:xfrm>
          <a:prstGeom prst="rect">
            <a:avLst/>
          </a:prstGeom>
          <a:noFill/>
        </p:spPr>
        <p:txBody>
          <a:bodyPr wrap="square" rtlCol="0">
            <a:spAutoFit/>
          </a:bodyPr>
          <a:lstStyle/>
          <a:p>
            <a:pPr algn="ctr">
              <a:lnSpc>
                <a:spcPct val="125000"/>
              </a:lnSpc>
            </a:pPr>
            <a:r>
              <a:rPr lang="zh-CN" altLang="en-US" sz="1200" dirty="0">
                <a:latin typeface="方正宋黑简体" pitchFamily="2" charset="-122"/>
                <a:ea typeface="方正宋黑简体" pitchFamily="2" charset="-122"/>
              </a:rPr>
              <a:t>点此输入文字点此输入文字</a:t>
            </a:r>
          </a:p>
        </p:txBody>
      </p:sp>
      <p:sp>
        <p:nvSpPr>
          <p:cNvPr id="43" name="矩形 42"/>
          <p:cNvSpPr/>
          <p:nvPr/>
        </p:nvSpPr>
        <p:spPr>
          <a:xfrm>
            <a:off x="5166606" y="2232949"/>
            <a:ext cx="494046" cy="461665"/>
          </a:xfrm>
          <a:prstGeom prst="rect">
            <a:avLst/>
          </a:prstGeom>
        </p:spPr>
        <p:txBody>
          <a:bodyPr wrap="none">
            <a:spAutoFit/>
          </a:bodyPr>
          <a:lstStyle/>
          <a:p>
            <a:r>
              <a:rPr lang="zh-CN" altLang="en-US" sz="2400" b="1" dirty="0" smtClean="0">
                <a:latin typeface="方正古隶简体" pitchFamily="65" charset="-122"/>
                <a:ea typeface="方正古隶简体" pitchFamily="65" charset="-122"/>
              </a:rPr>
              <a:t>叁</a:t>
            </a:r>
            <a:endParaRPr lang="zh-CN" altLang="en-US" sz="2400" b="1" dirty="0">
              <a:latin typeface="方正古隶简体" pitchFamily="65" charset="-122"/>
              <a:ea typeface="方正古隶简体" pitchFamily="65" charset="-122"/>
            </a:endParaRPr>
          </a:p>
        </p:txBody>
      </p:sp>
      <p:pic>
        <p:nvPicPr>
          <p:cNvPr id="44" name="Picture 3" descr="C:\Users\Thinkpad\Desktop\PNG\1_0002_图层-5-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1483" y="2138614"/>
            <a:ext cx="2016491" cy="1864977"/>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6673163" y="2680297"/>
            <a:ext cx="1089874" cy="784830"/>
          </a:xfrm>
          <a:prstGeom prst="rect">
            <a:avLst/>
          </a:prstGeom>
          <a:noFill/>
        </p:spPr>
        <p:txBody>
          <a:bodyPr wrap="square" rtlCol="0">
            <a:spAutoFit/>
          </a:bodyPr>
          <a:lstStyle/>
          <a:p>
            <a:pPr algn="ctr">
              <a:lnSpc>
                <a:spcPct val="125000"/>
              </a:lnSpc>
            </a:pPr>
            <a:r>
              <a:rPr lang="zh-CN" altLang="en-US" sz="1200" dirty="0">
                <a:latin typeface="方正宋黑简体" pitchFamily="2" charset="-122"/>
                <a:ea typeface="方正宋黑简体" pitchFamily="2" charset="-122"/>
              </a:rPr>
              <a:t>点此输入文字点此输入文字</a:t>
            </a:r>
          </a:p>
        </p:txBody>
      </p:sp>
      <p:sp>
        <p:nvSpPr>
          <p:cNvPr id="46" name="矩形 45"/>
          <p:cNvSpPr/>
          <p:nvPr/>
        </p:nvSpPr>
        <p:spPr>
          <a:xfrm>
            <a:off x="6925597" y="2244737"/>
            <a:ext cx="494046" cy="461665"/>
          </a:xfrm>
          <a:prstGeom prst="rect">
            <a:avLst/>
          </a:prstGeom>
        </p:spPr>
        <p:txBody>
          <a:bodyPr wrap="none">
            <a:spAutoFit/>
          </a:bodyPr>
          <a:lstStyle/>
          <a:p>
            <a:r>
              <a:rPr lang="zh-CN" altLang="en-US" sz="2400" b="1" dirty="0" smtClean="0">
                <a:latin typeface="方正古隶简体" pitchFamily="65" charset="-122"/>
                <a:ea typeface="方正古隶简体" pitchFamily="65" charset="-122"/>
              </a:rPr>
              <a:t>肆</a:t>
            </a:r>
            <a:endParaRPr lang="zh-CN" altLang="en-US" sz="2400" b="1" dirty="0">
              <a:latin typeface="方正古隶简体" pitchFamily="65" charset="-122"/>
              <a:ea typeface="方正古隶简体" pitchFamily="65" charset="-122"/>
            </a:endParaRPr>
          </a:p>
        </p:txBody>
      </p:sp>
      <p:grpSp>
        <p:nvGrpSpPr>
          <p:cNvPr id="47" name="组合 46"/>
          <p:cNvGrpSpPr/>
          <p:nvPr/>
        </p:nvGrpSpPr>
        <p:grpSpPr>
          <a:xfrm>
            <a:off x="945803" y="851018"/>
            <a:ext cx="3143657" cy="1180384"/>
            <a:chOff x="945803" y="915566"/>
            <a:chExt cx="3143657" cy="1180384"/>
          </a:xfrm>
        </p:grpSpPr>
        <p:pic>
          <p:nvPicPr>
            <p:cNvPr id="48" name="Picture 2" descr="C:\Users\Thinkpad\Desktop\PNG\1_0001_图层-6.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5803" y="915566"/>
              <a:ext cx="3143657" cy="1180384"/>
            </a:xfrm>
            <a:prstGeom prst="rect">
              <a:avLst/>
            </a:prstGeom>
            <a:noFill/>
            <a:extLst>
              <a:ext uri="{909E8E84-426E-40DD-AFC4-6F175D3DCCD1}">
                <a14:hiddenFill xmlns:a14="http://schemas.microsoft.com/office/drawing/2010/main">
                  <a:solidFill>
                    <a:srgbClr val="FFFFFF"/>
                  </a:solidFill>
                </a14:hiddenFill>
              </a:ext>
            </a:extLst>
          </p:spPr>
        </p:pic>
        <p:sp>
          <p:nvSpPr>
            <p:cNvPr id="49" name="矩形 48"/>
            <p:cNvSpPr/>
            <p:nvPr/>
          </p:nvSpPr>
          <p:spPr>
            <a:xfrm>
              <a:off x="1405084" y="1138982"/>
              <a:ext cx="1111202" cy="784830"/>
            </a:xfrm>
            <a:prstGeom prst="rect">
              <a:avLst/>
            </a:prstGeom>
          </p:spPr>
          <p:txBody>
            <a:bodyPr wrap="none">
              <a:spAutoFit/>
            </a:bodyPr>
            <a:lstStyle/>
            <a:p>
              <a:pPr algn="ctr">
                <a:lnSpc>
                  <a:spcPct val="125000"/>
                </a:lnSpc>
              </a:pPr>
              <a:r>
                <a:rPr lang="zh-CN" altLang="en-US" sz="3600" b="1" dirty="0" smtClean="0">
                  <a:solidFill>
                    <a:schemeClr val="bg1"/>
                  </a:solidFill>
                  <a:latin typeface="方正古隶简体" pitchFamily="65" charset="-122"/>
                  <a:ea typeface="方正古隶简体" pitchFamily="65" charset="-122"/>
                </a:rPr>
                <a:t>目录</a:t>
              </a:r>
              <a:endParaRPr lang="zh-CN" altLang="en-US" sz="3600" b="1" dirty="0">
                <a:solidFill>
                  <a:schemeClr val="bg1"/>
                </a:solidFill>
                <a:latin typeface="方正古隶简体" pitchFamily="65" charset="-122"/>
                <a:ea typeface="方正古隶简体" pitchFamily="65" charset="-122"/>
              </a:endParaRPr>
            </a:p>
          </p:txBody>
        </p:sp>
      </p:grpSp>
      <p:pic>
        <p:nvPicPr>
          <p:cNvPr id="50" name="Picture 272" descr="2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8070" y="490978"/>
            <a:ext cx="1579746" cy="12070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1000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par>
                          <p:cTn id="8" fill="hold">
                            <p:stCondLst>
                              <p:cond delay="500"/>
                            </p:stCondLst>
                            <p:childTnLst>
                              <p:par>
                                <p:cTn id="9" presetID="63" presetClass="path" presetSubtype="0" accel="50000" decel="50000" fill="hold" nodeType="afterEffect">
                                  <p:stCondLst>
                                    <p:cond delay="0"/>
                                  </p:stCondLst>
                                  <p:childTnLst>
                                    <p:animMotion origin="layout" path="M -1.66667E-6 1.79685E-6 L 0.24688 1.79685E-6 " pathEditMode="relative" rAng="0" ptsTypes="AA">
                                      <p:cBhvr>
                                        <p:cTn id="10" dur="2750" fill="hold"/>
                                        <p:tgtEl>
                                          <p:spTgt spid="50"/>
                                        </p:tgtEl>
                                        <p:attrNameLst>
                                          <p:attrName>ppt_x</p:attrName>
                                          <p:attrName>ppt_y</p:attrName>
                                        </p:attrNameLst>
                                      </p:cBhvr>
                                      <p:rCtr x="12344" y="0"/>
                                    </p:animMotion>
                                  </p:childTnLst>
                                </p:cTn>
                              </p:par>
                              <p:par>
                                <p:cTn id="11" presetID="22" presetClass="entr" presetSubtype="8"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left)">
                                      <p:cBhvr>
                                        <p:cTn id="13" dur="2750"/>
                                        <p:tgtEl>
                                          <p:spTgt spid="47"/>
                                        </p:tgtEl>
                                      </p:cBhvr>
                                    </p:animEffect>
                                  </p:childTnLst>
                                </p:cTn>
                              </p:par>
                            </p:childTnLst>
                          </p:cTn>
                        </p:par>
                        <p:par>
                          <p:cTn id="14" fill="hold">
                            <p:stCondLst>
                              <p:cond delay="3250"/>
                            </p:stCondLst>
                            <p:childTnLst>
                              <p:par>
                                <p:cTn id="15" presetID="10" presetClass="exit" presetSubtype="0" fill="hold" nodeType="afterEffect">
                                  <p:stCondLst>
                                    <p:cond delay="0"/>
                                  </p:stCondLst>
                                  <p:childTnLst>
                                    <p:animEffect transition="out" filter="fade">
                                      <p:cBhvr>
                                        <p:cTn id="16" dur="500"/>
                                        <p:tgtEl>
                                          <p:spTgt spid="50"/>
                                        </p:tgtEl>
                                      </p:cBhvr>
                                    </p:animEffect>
                                    <p:set>
                                      <p:cBhvr>
                                        <p:cTn id="17" dur="1" fill="hold">
                                          <p:stCondLst>
                                            <p:cond delay="499"/>
                                          </p:stCondLst>
                                        </p:cTn>
                                        <p:tgtEl>
                                          <p:spTgt spid="50"/>
                                        </p:tgtEl>
                                        <p:attrNameLst>
                                          <p:attrName>style.visibility</p:attrName>
                                        </p:attrNameLst>
                                      </p:cBhvr>
                                      <p:to>
                                        <p:strVal val="hidden"/>
                                      </p:to>
                                    </p:set>
                                  </p:childTnLst>
                                </p:cTn>
                              </p:par>
                            </p:childTnLst>
                          </p:cTn>
                        </p:par>
                        <p:par>
                          <p:cTn id="18" fill="hold">
                            <p:stCondLst>
                              <p:cond delay="3750"/>
                            </p:stCondLst>
                            <p:childTnLst>
                              <p:par>
                                <p:cTn id="19" presetID="31" presetClass="entr" presetSubtype="0"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1000" fill="hold"/>
                                        <p:tgtEl>
                                          <p:spTgt spid="29"/>
                                        </p:tgtEl>
                                        <p:attrNameLst>
                                          <p:attrName>ppt_w</p:attrName>
                                        </p:attrNameLst>
                                      </p:cBhvr>
                                      <p:tavLst>
                                        <p:tav tm="0">
                                          <p:val>
                                            <p:fltVal val="0"/>
                                          </p:val>
                                        </p:tav>
                                        <p:tav tm="100000">
                                          <p:val>
                                            <p:strVal val="#ppt_w"/>
                                          </p:val>
                                        </p:tav>
                                      </p:tavLst>
                                    </p:anim>
                                    <p:anim calcmode="lin" valueType="num">
                                      <p:cBhvr>
                                        <p:cTn id="22" dur="1000" fill="hold"/>
                                        <p:tgtEl>
                                          <p:spTgt spid="29"/>
                                        </p:tgtEl>
                                        <p:attrNameLst>
                                          <p:attrName>ppt_h</p:attrName>
                                        </p:attrNameLst>
                                      </p:cBhvr>
                                      <p:tavLst>
                                        <p:tav tm="0">
                                          <p:val>
                                            <p:fltVal val="0"/>
                                          </p:val>
                                        </p:tav>
                                        <p:tav tm="100000">
                                          <p:val>
                                            <p:strVal val="#ppt_h"/>
                                          </p:val>
                                        </p:tav>
                                      </p:tavLst>
                                    </p:anim>
                                    <p:anim calcmode="lin" valueType="num">
                                      <p:cBhvr>
                                        <p:cTn id="23" dur="1000" fill="hold"/>
                                        <p:tgtEl>
                                          <p:spTgt spid="29"/>
                                        </p:tgtEl>
                                        <p:attrNameLst>
                                          <p:attrName>style.rotation</p:attrName>
                                        </p:attrNameLst>
                                      </p:cBhvr>
                                      <p:tavLst>
                                        <p:tav tm="0">
                                          <p:val>
                                            <p:fltVal val="90"/>
                                          </p:val>
                                        </p:tav>
                                        <p:tav tm="100000">
                                          <p:val>
                                            <p:fltVal val="0"/>
                                          </p:val>
                                        </p:tav>
                                      </p:tavLst>
                                    </p:anim>
                                    <p:animEffect transition="in" filter="fade">
                                      <p:cBhvr>
                                        <p:cTn id="24" dur="1000"/>
                                        <p:tgtEl>
                                          <p:spTgt spid="29"/>
                                        </p:tgtEl>
                                      </p:cBhvr>
                                    </p:animEffect>
                                  </p:childTnLst>
                                </p:cTn>
                              </p:par>
                            </p:childTnLst>
                          </p:cTn>
                        </p:par>
                        <p:par>
                          <p:cTn id="25" fill="hold">
                            <p:stCondLst>
                              <p:cond delay="4750"/>
                            </p:stCondLst>
                            <p:childTnLst>
                              <p:par>
                                <p:cTn id="26" presetID="53" presetClass="entr" presetSubtype="16"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childTnLst>
                                </p:cTn>
                              </p:par>
                            </p:childTnLst>
                          </p:cTn>
                        </p:par>
                        <p:par>
                          <p:cTn id="31" fill="hold">
                            <p:stCondLst>
                              <p:cond delay="5250"/>
                            </p:stCondLst>
                            <p:childTnLst>
                              <p:par>
                                <p:cTn id="32" presetID="10" presetClass="entr" presetSubtype="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750"/>
                                        <p:tgtEl>
                                          <p:spTgt spid="30"/>
                                        </p:tgtEl>
                                      </p:cBhvr>
                                    </p:animEffect>
                                  </p:childTnLst>
                                </p:cTn>
                              </p:par>
                              <p:par>
                                <p:cTn id="35" presetID="31"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1000" fill="hold"/>
                                        <p:tgtEl>
                                          <p:spTgt spid="32"/>
                                        </p:tgtEl>
                                        <p:attrNameLst>
                                          <p:attrName>ppt_w</p:attrName>
                                        </p:attrNameLst>
                                      </p:cBhvr>
                                      <p:tavLst>
                                        <p:tav tm="0">
                                          <p:val>
                                            <p:fltVal val="0"/>
                                          </p:val>
                                        </p:tav>
                                        <p:tav tm="100000">
                                          <p:val>
                                            <p:strVal val="#ppt_w"/>
                                          </p:val>
                                        </p:tav>
                                      </p:tavLst>
                                    </p:anim>
                                    <p:anim calcmode="lin" valueType="num">
                                      <p:cBhvr>
                                        <p:cTn id="38" dur="1000" fill="hold"/>
                                        <p:tgtEl>
                                          <p:spTgt spid="32"/>
                                        </p:tgtEl>
                                        <p:attrNameLst>
                                          <p:attrName>ppt_h</p:attrName>
                                        </p:attrNameLst>
                                      </p:cBhvr>
                                      <p:tavLst>
                                        <p:tav tm="0">
                                          <p:val>
                                            <p:fltVal val="0"/>
                                          </p:val>
                                        </p:tav>
                                        <p:tav tm="100000">
                                          <p:val>
                                            <p:strVal val="#ppt_h"/>
                                          </p:val>
                                        </p:tav>
                                      </p:tavLst>
                                    </p:anim>
                                    <p:anim calcmode="lin" valueType="num">
                                      <p:cBhvr>
                                        <p:cTn id="39" dur="1000" fill="hold"/>
                                        <p:tgtEl>
                                          <p:spTgt spid="32"/>
                                        </p:tgtEl>
                                        <p:attrNameLst>
                                          <p:attrName>style.rotation</p:attrName>
                                        </p:attrNameLst>
                                      </p:cBhvr>
                                      <p:tavLst>
                                        <p:tav tm="0">
                                          <p:val>
                                            <p:fltVal val="90"/>
                                          </p:val>
                                        </p:tav>
                                        <p:tav tm="100000">
                                          <p:val>
                                            <p:fltVal val="0"/>
                                          </p:val>
                                        </p:tav>
                                      </p:tavLst>
                                    </p:anim>
                                    <p:animEffect transition="in" filter="fade">
                                      <p:cBhvr>
                                        <p:cTn id="40" dur="1000"/>
                                        <p:tgtEl>
                                          <p:spTgt spid="32"/>
                                        </p:tgtEl>
                                      </p:cBhvr>
                                    </p:animEffect>
                                  </p:childTnLst>
                                </p:cTn>
                              </p:par>
                            </p:childTnLst>
                          </p:cTn>
                        </p:par>
                        <p:par>
                          <p:cTn id="41" fill="hold">
                            <p:stCondLst>
                              <p:cond delay="6250"/>
                            </p:stCondLst>
                            <p:childTnLst>
                              <p:par>
                                <p:cTn id="42" presetID="53" presetClass="entr" presetSubtype="16"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childTnLst>
                                </p:cTn>
                              </p:par>
                            </p:childTnLst>
                          </p:cTn>
                        </p:par>
                        <p:par>
                          <p:cTn id="47" fill="hold">
                            <p:stCondLst>
                              <p:cond delay="6750"/>
                            </p:stCondLst>
                            <p:childTnLst>
                              <p:par>
                                <p:cTn id="48" presetID="10" presetClass="entr" presetSubtype="0"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fade">
                                      <p:cBhvr>
                                        <p:cTn id="50" dur="750"/>
                                        <p:tgtEl>
                                          <p:spTgt spid="39"/>
                                        </p:tgtEl>
                                      </p:cBhvr>
                                    </p:animEffect>
                                  </p:childTnLst>
                                </p:cTn>
                              </p:par>
                              <p:par>
                                <p:cTn id="51" presetID="31"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1000" fill="hold"/>
                                        <p:tgtEl>
                                          <p:spTgt spid="41"/>
                                        </p:tgtEl>
                                        <p:attrNameLst>
                                          <p:attrName>ppt_w</p:attrName>
                                        </p:attrNameLst>
                                      </p:cBhvr>
                                      <p:tavLst>
                                        <p:tav tm="0">
                                          <p:val>
                                            <p:fltVal val="0"/>
                                          </p:val>
                                        </p:tav>
                                        <p:tav tm="100000">
                                          <p:val>
                                            <p:strVal val="#ppt_w"/>
                                          </p:val>
                                        </p:tav>
                                      </p:tavLst>
                                    </p:anim>
                                    <p:anim calcmode="lin" valueType="num">
                                      <p:cBhvr>
                                        <p:cTn id="54" dur="1000" fill="hold"/>
                                        <p:tgtEl>
                                          <p:spTgt spid="41"/>
                                        </p:tgtEl>
                                        <p:attrNameLst>
                                          <p:attrName>ppt_h</p:attrName>
                                        </p:attrNameLst>
                                      </p:cBhvr>
                                      <p:tavLst>
                                        <p:tav tm="0">
                                          <p:val>
                                            <p:fltVal val="0"/>
                                          </p:val>
                                        </p:tav>
                                        <p:tav tm="100000">
                                          <p:val>
                                            <p:strVal val="#ppt_h"/>
                                          </p:val>
                                        </p:tav>
                                      </p:tavLst>
                                    </p:anim>
                                    <p:anim calcmode="lin" valueType="num">
                                      <p:cBhvr>
                                        <p:cTn id="55" dur="1000" fill="hold"/>
                                        <p:tgtEl>
                                          <p:spTgt spid="41"/>
                                        </p:tgtEl>
                                        <p:attrNameLst>
                                          <p:attrName>style.rotation</p:attrName>
                                        </p:attrNameLst>
                                      </p:cBhvr>
                                      <p:tavLst>
                                        <p:tav tm="0">
                                          <p:val>
                                            <p:fltVal val="90"/>
                                          </p:val>
                                        </p:tav>
                                        <p:tav tm="100000">
                                          <p:val>
                                            <p:fltVal val="0"/>
                                          </p:val>
                                        </p:tav>
                                      </p:tavLst>
                                    </p:anim>
                                    <p:animEffect transition="in" filter="fade">
                                      <p:cBhvr>
                                        <p:cTn id="56" dur="1000"/>
                                        <p:tgtEl>
                                          <p:spTgt spid="41"/>
                                        </p:tgtEl>
                                      </p:cBhvr>
                                    </p:animEffect>
                                  </p:childTnLst>
                                </p:cTn>
                              </p:par>
                            </p:childTnLst>
                          </p:cTn>
                        </p:par>
                        <p:par>
                          <p:cTn id="57" fill="hold">
                            <p:stCondLst>
                              <p:cond delay="7750"/>
                            </p:stCondLst>
                            <p:childTnLst>
                              <p:par>
                                <p:cTn id="58" presetID="53" presetClass="entr" presetSubtype="16" fill="hold" grpId="0" nodeType="after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p:cTn id="60" dur="500" fill="hold"/>
                                        <p:tgtEl>
                                          <p:spTgt spid="43"/>
                                        </p:tgtEl>
                                        <p:attrNameLst>
                                          <p:attrName>ppt_w</p:attrName>
                                        </p:attrNameLst>
                                      </p:cBhvr>
                                      <p:tavLst>
                                        <p:tav tm="0">
                                          <p:val>
                                            <p:fltVal val="0"/>
                                          </p:val>
                                        </p:tav>
                                        <p:tav tm="100000">
                                          <p:val>
                                            <p:strVal val="#ppt_w"/>
                                          </p:val>
                                        </p:tav>
                                      </p:tavLst>
                                    </p:anim>
                                    <p:anim calcmode="lin" valueType="num">
                                      <p:cBhvr>
                                        <p:cTn id="61" dur="500" fill="hold"/>
                                        <p:tgtEl>
                                          <p:spTgt spid="43"/>
                                        </p:tgtEl>
                                        <p:attrNameLst>
                                          <p:attrName>ppt_h</p:attrName>
                                        </p:attrNameLst>
                                      </p:cBhvr>
                                      <p:tavLst>
                                        <p:tav tm="0">
                                          <p:val>
                                            <p:fltVal val="0"/>
                                          </p:val>
                                        </p:tav>
                                        <p:tav tm="100000">
                                          <p:val>
                                            <p:strVal val="#ppt_h"/>
                                          </p:val>
                                        </p:tav>
                                      </p:tavLst>
                                    </p:anim>
                                    <p:animEffect transition="in" filter="fade">
                                      <p:cBhvr>
                                        <p:cTn id="62" dur="500"/>
                                        <p:tgtEl>
                                          <p:spTgt spid="43"/>
                                        </p:tgtEl>
                                      </p:cBhvr>
                                    </p:animEffect>
                                  </p:childTnLst>
                                </p:cTn>
                              </p:par>
                            </p:childTnLst>
                          </p:cTn>
                        </p:par>
                        <p:par>
                          <p:cTn id="63" fill="hold">
                            <p:stCondLst>
                              <p:cond delay="8250"/>
                            </p:stCondLst>
                            <p:childTnLst>
                              <p:par>
                                <p:cTn id="64" presetID="10" presetClass="entr" presetSubtype="0" fill="hold" grpId="0"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750"/>
                                        <p:tgtEl>
                                          <p:spTgt spid="42"/>
                                        </p:tgtEl>
                                      </p:cBhvr>
                                    </p:animEffect>
                                  </p:childTnLst>
                                </p:cTn>
                              </p:par>
                              <p:par>
                                <p:cTn id="67" presetID="31" presetClass="entr" presetSubtype="0" fill="hold" nodeType="withEffect">
                                  <p:stCondLst>
                                    <p:cond delay="0"/>
                                  </p:stCondLst>
                                  <p:childTnLst>
                                    <p:set>
                                      <p:cBhvr>
                                        <p:cTn id="68" dur="1" fill="hold">
                                          <p:stCondLst>
                                            <p:cond delay="0"/>
                                          </p:stCondLst>
                                        </p:cTn>
                                        <p:tgtEl>
                                          <p:spTgt spid="44"/>
                                        </p:tgtEl>
                                        <p:attrNameLst>
                                          <p:attrName>style.visibility</p:attrName>
                                        </p:attrNameLst>
                                      </p:cBhvr>
                                      <p:to>
                                        <p:strVal val="visible"/>
                                      </p:to>
                                    </p:set>
                                    <p:anim calcmode="lin" valueType="num">
                                      <p:cBhvr>
                                        <p:cTn id="69" dur="1000" fill="hold"/>
                                        <p:tgtEl>
                                          <p:spTgt spid="44"/>
                                        </p:tgtEl>
                                        <p:attrNameLst>
                                          <p:attrName>ppt_w</p:attrName>
                                        </p:attrNameLst>
                                      </p:cBhvr>
                                      <p:tavLst>
                                        <p:tav tm="0">
                                          <p:val>
                                            <p:fltVal val="0"/>
                                          </p:val>
                                        </p:tav>
                                        <p:tav tm="100000">
                                          <p:val>
                                            <p:strVal val="#ppt_w"/>
                                          </p:val>
                                        </p:tav>
                                      </p:tavLst>
                                    </p:anim>
                                    <p:anim calcmode="lin" valueType="num">
                                      <p:cBhvr>
                                        <p:cTn id="70" dur="1000" fill="hold"/>
                                        <p:tgtEl>
                                          <p:spTgt spid="44"/>
                                        </p:tgtEl>
                                        <p:attrNameLst>
                                          <p:attrName>ppt_h</p:attrName>
                                        </p:attrNameLst>
                                      </p:cBhvr>
                                      <p:tavLst>
                                        <p:tav tm="0">
                                          <p:val>
                                            <p:fltVal val="0"/>
                                          </p:val>
                                        </p:tav>
                                        <p:tav tm="100000">
                                          <p:val>
                                            <p:strVal val="#ppt_h"/>
                                          </p:val>
                                        </p:tav>
                                      </p:tavLst>
                                    </p:anim>
                                    <p:anim calcmode="lin" valueType="num">
                                      <p:cBhvr>
                                        <p:cTn id="71" dur="1000" fill="hold"/>
                                        <p:tgtEl>
                                          <p:spTgt spid="44"/>
                                        </p:tgtEl>
                                        <p:attrNameLst>
                                          <p:attrName>style.rotation</p:attrName>
                                        </p:attrNameLst>
                                      </p:cBhvr>
                                      <p:tavLst>
                                        <p:tav tm="0">
                                          <p:val>
                                            <p:fltVal val="90"/>
                                          </p:val>
                                        </p:tav>
                                        <p:tav tm="100000">
                                          <p:val>
                                            <p:fltVal val="0"/>
                                          </p:val>
                                        </p:tav>
                                      </p:tavLst>
                                    </p:anim>
                                    <p:animEffect transition="in" filter="fade">
                                      <p:cBhvr>
                                        <p:cTn id="72" dur="1000"/>
                                        <p:tgtEl>
                                          <p:spTgt spid="44"/>
                                        </p:tgtEl>
                                      </p:cBhvr>
                                    </p:animEffect>
                                  </p:childTnLst>
                                </p:cTn>
                              </p:par>
                            </p:childTnLst>
                          </p:cTn>
                        </p:par>
                        <p:par>
                          <p:cTn id="73" fill="hold">
                            <p:stCondLst>
                              <p:cond delay="9250"/>
                            </p:stCondLst>
                            <p:childTnLst>
                              <p:par>
                                <p:cTn id="74" presetID="53" presetClass="entr" presetSubtype="16" fill="hold" grpId="0" nodeType="after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p:cTn id="76" dur="500" fill="hold"/>
                                        <p:tgtEl>
                                          <p:spTgt spid="46"/>
                                        </p:tgtEl>
                                        <p:attrNameLst>
                                          <p:attrName>ppt_w</p:attrName>
                                        </p:attrNameLst>
                                      </p:cBhvr>
                                      <p:tavLst>
                                        <p:tav tm="0">
                                          <p:val>
                                            <p:fltVal val="0"/>
                                          </p:val>
                                        </p:tav>
                                        <p:tav tm="100000">
                                          <p:val>
                                            <p:strVal val="#ppt_w"/>
                                          </p:val>
                                        </p:tav>
                                      </p:tavLst>
                                    </p:anim>
                                    <p:anim calcmode="lin" valueType="num">
                                      <p:cBhvr>
                                        <p:cTn id="77" dur="500" fill="hold"/>
                                        <p:tgtEl>
                                          <p:spTgt spid="46"/>
                                        </p:tgtEl>
                                        <p:attrNameLst>
                                          <p:attrName>ppt_h</p:attrName>
                                        </p:attrNameLst>
                                      </p:cBhvr>
                                      <p:tavLst>
                                        <p:tav tm="0">
                                          <p:val>
                                            <p:fltVal val="0"/>
                                          </p:val>
                                        </p:tav>
                                        <p:tav tm="100000">
                                          <p:val>
                                            <p:strVal val="#ppt_h"/>
                                          </p:val>
                                        </p:tav>
                                      </p:tavLst>
                                    </p:anim>
                                    <p:animEffect transition="in" filter="fade">
                                      <p:cBhvr>
                                        <p:cTn id="78" dur="500"/>
                                        <p:tgtEl>
                                          <p:spTgt spid="46"/>
                                        </p:tgtEl>
                                      </p:cBhvr>
                                    </p:animEffect>
                                  </p:childTnLst>
                                </p:cTn>
                              </p:par>
                            </p:childTnLst>
                          </p:cTn>
                        </p:par>
                        <p:par>
                          <p:cTn id="79" fill="hold">
                            <p:stCondLst>
                              <p:cond delay="9750"/>
                            </p:stCondLst>
                            <p:childTnLst>
                              <p:par>
                                <p:cTn id="80" presetID="10" presetClass="entr" presetSubtype="0" fill="hold" grpId="0" nodeType="after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7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9" grpId="0"/>
      <p:bldP spid="40" grpId="0"/>
      <p:bldP spid="42" grpId="0"/>
      <p:bldP spid="43" grpId="0"/>
      <p:bldP spid="45" grpId="0"/>
      <p:bldP spid="4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2" descr="F:\360安全浏览器下载\水墨\1402\13.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14583" t="10737" r="14583" b="15705"/>
          <a:stretch/>
        </p:blipFill>
        <p:spPr bwMode="auto">
          <a:xfrm>
            <a:off x="2009508" y="642404"/>
            <a:ext cx="4896544" cy="2861118"/>
          </a:xfrm>
          <a:prstGeom prst="rect">
            <a:avLst/>
          </a:prstGeom>
          <a:noFill/>
          <a:extLst>
            <a:ext uri="{909E8E84-426E-40DD-AFC4-6F175D3DCCD1}">
              <a14:hiddenFill xmlns:a14="http://schemas.microsoft.com/office/drawing/2010/main">
                <a:solidFill>
                  <a:srgbClr val="FFFFFF"/>
                </a:solidFill>
              </a14:hiddenFill>
            </a:ext>
          </a:extLst>
        </p:spPr>
      </p:pic>
      <p:sp>
        <p:nvSpPr>
          <p:cNvPr id="37" name="矩形 36"/>
          <p:cNvSpPr/>
          <p:nvPr/>
        </p:nvSpPr>
        <p:spPr>
          <a:xfrm>
            <a:off x="2699792" y="1419622"/>
            <a:ext cx="3442628" cy="1107996"/>
          </a:xfrm>
          <a:prstGeom prst="rect">
            <a:avLst/>
          </a:prstGeom>
        </p:spPr>
        <p:txBody>
          <a:bodyPr wrap="square">
            <a:spAutoFit/>
          </a:bodyPr>
          <a:lstStyle/>
          <a:p>
            <a:pPr algn="ctr"/>
            <a:r>
              <a:rPr lang="zh-CN" altLang="en-US" sz="6600" spc="-300" dirty="0" smtClean="0">
                <a:latin typeface="方正字迹-吕建德字体" panose="02010600010101010101" pitchFamily="2" charset="-122"/>
                <a:ea typeface="方正字迹-吕建德字体" panose="02010600010101010101" pitchFamily="2" charset="-122"/>
              </a:rPr>
              <a:t>第一部分</a:t>
            </a:r>
            <a:endParaRPr lang="zh-CN" altLang="en-US" sz="6600" spc="-300" dirty="0">
              <a:latin typeface="方正字迹-吕建德字体" panose="02010600010101010101" pitchFamily="2" charset="-122"/>
              <a:ea typeface="方正字迹-吕建德字体" panose="02010600010101010101" pitchFamily="2" charset="-122"/>
            </a:endParaRPr>
          </a:p>
        </p:txBody>
      </p:sp>
      <p:sp>
        <p:nvSpPr>
          <p:cNvPr id="38" name="矩形 37"/>
          <p:cNvSpPr/>
          <p:nvPr/>
        </p:nvSpPr>
        <p:spPr>
          <a:xfrm>
            <a:off x="2216455" y="3651589"/>
            <a:ext cx="5002153" cy="646331"/>
          </a:xfrm>
          <a:prstGeom prst="rect">
            <a:avLst/>
          </a:prstGeom>
        </p:spPr>
        <p:txBody>
          <a:bodyPr wrap="square">
            <a:spAutoFit/>
          </a:bodyPr>
          <a:lstStyle/>
          <a:p>
            <a:pPr algn="ctr"/>
            <a:r>
              <a:rPr lang="zh-CN" altLang="en-US" sz="3600" spc="-300" dirty="0" smtClean="0">
                <a:latin typeface="方正华隶简体" pitchFamily="65" charset="-122"/>
                <a:ea typeface="方正华隶简体" pitchFamily="65" charset="-122"/>
              </a:rPr>
              <a:t>单击此处添加文字模板</a:t>
            </a:r>
            <a:endParaRPr lang="zh-CN" altLang="en-US" sz="3600" spc="-300" dirty="0">
              <a:latin typeface="方正华隶简体" pitchFamily="65" charset="-122"/>
              <a:ea typeface="方正华隶简体" pitchFamily="65" charset="-122"/>
            </a:endParaRPr>
          </a:p>
        </p:txBody>
      </p:sp>
      <p:pic>
        <p:nvPicPr>
          <p:cNvPr id="39" name="Picture 4" descr="E:\PPT\PPT中国风元素\水墨祥云\水墨祥云\0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73144" y="3730401"/>
            <a:ext cx="807668" cy="503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5" descr="毛笔2"/>
          <p:cNvPicPr>
            <a:picLocks noChangeAspect="1" noChangeArrowheads="1"/>
          </p:cNvPicPr>
          <p:nvPr/>
        </p:nvPicPr>
        <p:blipFill>
          <a:blip r:embed="rId6" cstate="print">
            <a:extLst>
              <a:ext uri="{28A0092B-C50C-407E-A947-70E740481C1C}">
                <a14:useLocalDpi xmlns:a14="http://schemas.microsoft.com/office/drawing/2010/main" val="0"/>
              </a:ext>
            </a:extLst>
          </a:blip>
          <a:srcRect l="48750" t="22501" r="13750" b="42500"/>
          <a:stretch>
            <a:fillRect/>
          </a:stretch>
        </p:blipFill>
        <p:spPr bwMode="auto">
          <a:xfrm>
            <a:off x="2491044" y="2514612"/>
            <a:ext cx="2254768" cy="1577911"/>
          </a:xfrm>
          <a:prstGeom prst="rect">
            <a:avLst/>
          </a:prstGeom>
          <a:noFill/>
          <a:extLst>
            <a:ext uri="{909E8E84-426E-40DD-AFC4-6F175D3DCCD1}">
              <a14:hiddenFill xmlns:a14="http://schemas.microsoft.com/office/drawing/2010/main">
                <a:solidFill>
                  <a:srgbClr val="FFFFFF"/>
                </a:solidFill>
              </a14:hiddenFill>
            </a:ext>
          </a:extLst>
        </p:spPr>
      </p:pic>
      <p:pic>
        <p:nvPicPr>
          <p:cNvPr id="41" name="图片 41" descr="C_108.jp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78924" y="4208352"/>
            <a:ext cx="5345404" cy="16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9078309"/>
      </p:ext>
    </p:extLst>
  </p:cSld>
  <p:clrMapOvr>
    <a:masterClrMapping/>
  </p:clrMapOvr>
  <p:transition spd="slow" advTm="10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750" fill="hold"/>
                                        <p:tgtEl>
                                          <p:spTgt spid="37"/>
                                        </p:tgtEl>
                                        <p:attrNameLst>
                                          <p:attrName>ppt_w</p:attrName>
                                        </p:attrNameLst>
                                      </p:cBhvr>
                                      <p:tavLst>
                                        <p:tav tm="0">
                                          <p:val>
                                            <p:fltVal val="0"/>
                                          </p:val>
                                        </p:tav>
                                        <p:tav tm="100000">
                                          <p:val>
                                            <p:strVal val="#ppt_w"/>
                                          </p:val>
                                        </p:tav>
                                      </p:tavLst>
                                    </p:anim>
                                    <p:anim calcmode="lin" valueType="num">
                                      <p:cBhvr>
                                        <p:cTn id="14" dur="750" fill="hold"/>
                                        <p:tgtEl>
                                          <p:spTgt spid="37"/>
                                        </p:tgtEl>
                                        <p:attrNameLst>
                                          <p:attrName>ppt_h</p:attrName>
                                        </p:attrNameLst>
                                      </p:cBhvr>
                                      <p:tavLst>
                                        <p:tav tm="0">
                                          <p:val>
                                            <p:fltVal val="0"/>
                                          </p:val>
                                        </p:tav>
                                        <p:tav tm="100000">
                                          <p:val>
                                            <p:strVal val="#ppt_h"/>
                                          </p:val>
                                        </p:tav>
                                      </p:tavLst>
                                    </p:anim>
                                    <p:animEffect transition="in" filter="fade">
                                      <p:cBhvr>
                                        <p:cTn id="15" dur="750"/>
                                        <p:tgtEl>
                                          <p:spTgt spid="37"/>
                                        </p:tgtEl>
                                      </p:cBhvr>
                                    </p:animEffect>
                                  </p:childTnLst>
                                </p:cTn>
                              </p:par>
                            </p:childTnLst>
                          </p:cTn>
                        </p:par>
                        <p:par>
                          <p:cTn id="16" fill="hold">
                            <p:stCondLst>
                              <p:cond delay="1750"/>
                            </p:stCondLst>
                            <p:childTnLst>
                              <p:par>
                                <p:cTn id="17" presetID="2" presetClass="entr" presetSubtype="8"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250" fill="hold"/>
                                        <p:tgtEl>
                                          <p:spTgt spid="39"/>
                                        </p:tgtEl>
                                        <p:attrNameLst>
                                          <p:attrName>ppt_x</p:attrName>
                                        </p:attrNameLst>
                                      </p:cBhvr>
                                      <p:tavLst>
                                        <p:tav tm="0">
                                          <p:val>
                                            <p:strVal val="0-#ppt_w/2"/>
                                          </p:val>
                                        </p:tav>
                                        <p:tav tm="100000">
                                          <p:val>
                                            <p:strVal val="#ppt_x"/>
                                          </p:val>
                                        </p:tav>
                                      </p:tavLst>
                                    </p:anim>
                                    <p:anim calcmode="lin" valueType="num">
                                      <p:cBhvr additive="base">
                                        <p:cTn id="20" dur="1250" fill="hold"/>
                                        <p:tgtEl>
                                          <p:spTgt spid="39"/>
                                        </p:tgtEl>
                                        <p:attrNameLst>
                                          <p:attrName>ppt_y</p:attrName>
                                        </p:attrNameLst>
                                      </p:cBhvr>
                                      <p:tavLst>
                                        <p:tav tm="0">
                                          <p:val>
                                            <p:strVal val="#ppt_y"/>
                                          </p:val>
                                        </p:tav>
                                        <p:tav tm="100000">
                                          <p:val>
                                            <p:strVal val="#ppt_y"/>
                                          </p:val>
                                        </p:tav>
                                      </p:tavLst>
                                    </p:anim>
                                  </p:childTnLst>
                                </p:cTn>
                              </p:par>
                            </p:childTnLst>
                          </p:cTn>
                        </p:par>
                        <p:par>
                          <p:cTn id="21" fill="hold">
                            <p:stCondLst>
                              <p:cond delay="3000"/>
                            </p:stCondLst>
                            <p:childTnLst>
                              <p:par>
                                <p:cTn id="22" presetID="22" presetClass="entr" presetSubtype="8" fill="hold" nodeType="after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wipe(left)">
                                      <p:cBhvr>
                                        <p:cTn id="24" dur="2250"/>
                                        <p:tgtEl>
                                          <p:spTgt spid="41"/>
                                        </p:tgtEl>
                                      </p:cBhvr>
                                    </p:animEffect>
                                  </p:childTnLst>
                                </p:cTn>
                              </p:par>
                            </p:childTnLst>
                          </p:cTn>
                        </p:par>
                        <p:par>
                          <p:cTn id="25" fill="hold">
                            <p:stCondLst>
                              <p:cond delay="5250"/>
                            </p:stCondLst>
                            <p:childTnLst>
                              <p:par>
                                <p:cTn id="26" presetID="10" presetClass="entr" presetSubtype="0"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22" presetClass="entr" presetSubtype="8" fill="hold" grpId="0" nodeType="withEffect">
                                  <p:stCondLst>
                                    <p:cond delay="125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2750"/>
                                        <p:tgtEl>
                                          <p:spTgt spid="38"/>
                                        </p:tgtEl>
                                      </p:cBhvr>
                                    </p:animEffect>
                                  </p:childTnLst>
                                </p:cTn>
                              </p:par>
                              <p:par>
                                <p:cTn id="32" presetID="0" presetClass="path" presetSubtype="0" accel="50000" decel="50000" fill="hold" nodeType="withEffect">
                                  <p:stCondLst>
                                    <p:cond delay="1250"/>
                                  </p:stCondLst>
                                  <p:childTnLst>
                                    <p:animMotion origin="layout" path="M -0.02292 -0.00401 C -0.02101 0.01449 -0.02292 0.02003 -0.01233 0.02651 C -0.00313 0.02219 0.00034 0.02096 0.00729 0.00986 C 0.01007 0.00555 0.01528 -0.00401 0.01528 -0.0037 C 0.01232 0.01079 0.01146 0.02096 0.00607 0.03576 C 0.00521 0.03822 0.00243 0.041 0.00347 0.04285 C 0.00382 0.04346 0.01545 0.03637 0.01666 0.03576 C 0.02048 0.02867 0.02413 0.02497 0.02708 0.01695 C 0.02552 0.0262 0.02378 0.02897 0.03368 0.02158 C 0.03958 0.01726 0.04496 0.00863 0.04948 0.00061 C 0.05 -0.00247 0.05087 -0.01172 0.05087 -0.00863 C 0.05087 -0.00124 0.04878 0.01233 0.04687 0.01942 C 0.04618 0.02188 0.04288 0.02497 0.04427 0.02651 C 0.04548 0.02774 0.05278 0.02281 0.05468 0.02158 C 0.05798 0.00585 0.05781 0.02466 0.05868 0.03113 C 0.06076 0.07675 0.05764 0.06257 0.06666 0.04747 C 0.06857 0.03637 0.07482 0.02897 0.08107 0.02651 C 0.08576 0.01788 0.08576 0.01202 0.09028 0.02404 C 0.09166 0.02312 0.09305 0.02003 0.09427 0.02158 C 0.09791 0.02589 0.10052 0.04839 0.10347 0.05672 C 0.12187 0.05425 0.12205 0.05949 0.12968 0.03576 C 0.12934 0.03021 0.12847 0.02497 0.12847 0.01942 C 0.12847 0.01479 0.12847 0.02897 0.12968 0.03329 C 0.13038 0.03576 0.13229 0.03637 0.13368 0.03791 C 0.13593 0.03637 0.13837 0.03576 0.14028 0.03329 C 0.1434 0.02928 0.14305 0.0225 0.14427 0.01695 C 0.14653 0.00647 0.14618 0.00863 0.15087 0.00308 C 0.15885 0.00647 0.16545 0.01449 0.17309 0.01942 C 0.17725 0.0299 0.17864 0.03791 0.17048 0.04285 C 0.16597 0.05456 0.16979 0.04932 0.16528 0.04285 C 0.16423 0.0413 0.16267 0.0413 0.16128 0.04038 C 0.15694 0.0413 0.15225 0.04038 0.14809 0.04285 C 0.14635 0.04377 0.15416 0.04192 0.15347 0.045 C 0.15191 0.05086 0.14635 0.04778 0.14288 0.04963 C 0.14201 0.05209 0.13923 0.05456 0.14028 0.05672 C 0.14218 0.06011 0.14548 0.05949 0.14809 0.05918 C 0.15434 0.05857 0.16041 0.0561 0.16666 0.05425 C 0.17066 0.05302 0.17847 0.04963 0.17847 0.04994 C 0.18403 0.0447 0.18819 0.04254 0.19427 0.04038 C 0.19982 0.05548 0.20555 0.05179 0.21528 0.04963 C 0.21805 0.04223 0.21962 0.03452 0.22187 0.02651 C 0.22222 0.02343 0.22239 0.02003 0.22309 0.01695 C 0.22378 0.01418 0.22534 0.00709 0.22587 0.00986 C 0.2335 0.04593 0.221 0.02867 0.23107 0.04038 C 0.23212 0.03915 0.23923 0.03052 0.24028 0.03113 C 0.24201 0.03237 0.24114 0.0373 0.24166 0.04038 C 0.24271 0.0598 0.2408 0.07213 0.25087 0.05425 C 0.2533 0.041 0.25017 0.05333 0.25607 0.04285 C 0.25712 0.041 0.25868 0.03576 0.25868 0.03606 C 0.25955 0.03329 0.26059 0.03113 0.26128 0.02867 C 0.26198 0.02651 0.26128 0.02158 0.26267 0.02158 C 0.26545 0.02158 0.26319 0.03237 0.26528 0.03576 C 0.26823 0.04069 0.27309 0.03915 0.27708 0.04038 C 0.28559 0.0373 0.28958 0.03267 0.29548 0.02158 C 0.296 0.01942 0.29548 0.01479 0.29687 0.01479 C 0.29843 0.01479 0.29861 0.01942 0.29948 0.02158 C 0.30243 0.02805 0.30243 0.02682 0.30729 0.03113 C 0.31215 0.03021 0.31753 0.02497 0.32187 0.02867 C 0.33559 0.04069 0.31458 0.04963 0.32708 0.04285 C 0.33871 0.02867 0.325 0.04192 0.33229 0.045 C 0.33576 0.04655 0.33941 0.04346 0.34288 0.04285 C 0.34843 0.03298 0.35312 0.02219 0.35868 0.01233 C 0.36319 0.02435 0.36267 0.0262 0.37048 0.01942 C 0.37361 0.0111 0.3743 0.00555 0.3783 -0.00154 C 0.38472 0.00955 0.38819 0.01788 0.39687 0.02158 C 0.40399 0.01911 0.40972 0.01973 0.41666 0.02404 C 0.42153 0.03113 0.42656 0.03298 0.42847 0.04285 C 0.42222 0.04716 0.41545 0.04716 0.41788 0.06134 C 0.42066 0.06103 0.44791 0.06812 0.44427 0.04747 C 0.44809 0.04038 0.45468 0.01942 0.44288 0.02651 C 0.43993 0.04346 0.44774 0.03021 0.45087 0.02651 C 0.45434 0.0447 0.45764 0.05209 0.46788 0.06134 C 0.46875 0.05888 0.46927 0.0561 0.47048 0.05425 C 0.47569 0.04655 0.47812 0.05333 0.47309 0.045 C 0.47448 0.04439 0.47604 0.0447 0.47708 0.04285 C 0.4842 0.03021 0.47968 0.02404 0.48368 0.03113 L 0.49166 0.01233 " pathEditMode="relative" rAng="0" ptsTypes="fffffffffffffffffffffffffffffffffffffffffffffffffffffffffffffffffffffffffffAA">
                                      <p:cBhvr>
                                        <p:cTn id="33" dur="2750" fill="hold"/>
                                        <p:tgtEl>
                                          <p:spTgt spid="40"/>
                                        </p:tgtEl>
                                        <p:attrNameLst>
                                          <p:attrName>ppt_x</p:attrName>
                                          <p:attrName>ppt_y</p:attrName>
                                        </p:attrNameLst>
                                      </p:cBhvr>
                                      <p:rCtr x="25729" y="3637"/>
                                    </p:animMotion>
                                  </p:childTnLst>
                                </p:cTn>
                              </p:par>
                            </p:childTnLst>
                          </p:cTn>
                        </p:par>
                        <p:par>
                          <p:cTn id="34" fill="hold">
                            <p:stCondLst>
                              <p:cond delay="9250"/>
                            </p:stCondLst>
                            <p:childTnLst>
                              <p:par>
                                <p:cTn id="35" presetID="10" presetClass="exit" presetSubtype="0" fill="hold" nodeType="afterEffect">
                                  <p:stCondLst>
                                    <p:cond delay="0"/>
                                  </p:stCondLst>
                                  <p:childTnLst>
                                    <p:animEffect transition="out" filter="fade">
                                      <p:cBhvr>
                                        <p:cTn id="36" dur="500"/>
                                        <p:tgtEl>
                                          <p:spTgt spid="40"/>
                                        </p:tgtEl>
                                      </p:cBhvr>
                                    </p:animEffect>
                                    <p:set>
                                      <p:cBhvr>
                                        <p:cTn id="37" dur="1" fill="hold">
                                          <p:stCondLst>
                                            <p:cond delay="499"/>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pic>
        <p:nvPicPr>
          <p:cNvPr id="36" name="图片 24" descr="D_042.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96863" y="1273247"/>
            <a:ext cx="651740" cy="619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图片 31" descr="D_042.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96315" y="2029840"/>
            <a:ext cx="651806" cy="62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图片 35" descr="D_042.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96315" y="2787446"/>
            <a:ext cx="651806" cy="62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图片 39" descr="D_042.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96315" y="3614890"/>
            <a:ext cx="651806" cy="619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矩形 39"/>
          <p:cNvSpPr/>
          <p:nvPr/>
        </p:nvSpPr>
        <p:spPr bwMode="auto">
          <a:xfrm>
            <a:off x="1915294" y="1135593"/>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1</a:t>
            </a:r>
            <a:endParaRPr lang="zh-CN" altLang="en-US" sz="2400" dirty="0">
              <a:solidFill>
                <a:schemeClr val="tx1"/>
              </a:solidFill>
              <a:latin typeface="方正华隶简体" pitchFamily="65" charset="-122"/>
              <a:ea typeface="方正华隶简体" pitchFamily="65" charset="-122"/>
            </a:endParaRPr>
          </a:p>
        </p:txBody>
      </p:sp>
      <p:grpSp>
        <p:nvGrpSpPr>
          <p:cNvPr id="41" name="组合 40"/>
          <p:cNvGrpSpPr/>
          <p:nvPr/>
        </p:nvGrpSpPr>
        <p:grpSpPr>
          <a:xfrm>
            <a:off x="2410007" y="1273753"/>
            <a:ext cx="4889544" cy="618939"/>
            <a:chOff x="2533733" y="1343047"/>
            <a:chExt cx="4889544" cy="618939"/>
          </a:xfrm>
        </p:grpSpPr>
        <p:sp>
          <p:nvSpPr>
            <p:cNvPr id="42" name="矩形 41"/>
            <p:cNvSpPr/>
            <p:nvPr/>
          </p:nvSpPr>
          <p:spPr bwMode="auto">
            <a:xfrm>
              <a:off x="2809324" y="1343047"/>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spc="-300" dirty="0" smtClean="0">
                  <a:solidFill>
                    <a:schemeClr val="tx1"/>
                  </a:solidFill>
                  <a:ea typeface="楷体" pitchFamily="49" charset="-122"/>
                </a:rPr>
                <a:t>单击此处添加文字模板</a:t>
              </a:r>
              <a:endParaRPr lang="zh-CN" altLang="en-US" sz="2400" spc="-300" dirty="0">
                <a:solidFill>
                  <a:schemeClr val="tx1"/>
                </a:solidFill>
                <a:ea typeface="楷体" pitchFamily="49" charset="-122"/>
              </a:endParaRPr>
            </a:p>
          </p:txBody>
        </p:sp>
        <p:pic>
          <p:nvPicPr>
            <p:cNvPr id="43" name="图片 28" descr="C_108.jpg"/>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33733" y="1824332"/>
              <a:ext cx="4497271" cy="13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 name="组合 43"/>
          <p:cNvGrpSpPr/>
          <p:nvPr/>
        </p:nvGrpSpPr>
        <p:grpSpPr>
          <a:xfrm>
            <a:off x="2409569" y="2029840"/>
            <a:ext cx="4889983" cy="620963"/>
            <a:chOff x="2533295" y="2099134"/>
            <a:chExt cx="4889983" cy="620963"/>
          </a:xfrm>
        </p:grpSpPr>
        <p:sp>
          <p:nvSpPr>
            <p:cNvPr id="45" name="矩形 44"/>
            <p:cNvSpPr/>
            <p:nvPr/>
          </p:nvSpPr>
          <p:spPr bwMode="auto">
            <a:xfrm>
              <a:off x="2809325" y="2099134"/>
              <a:ext cx="4613953" cy="5526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800" spc="-300" dirty="0">
                  <a:solidFill>
                    <a:schemeClr val="tx1"/>
                  </a:solidFill>
                  <a:ea typeface="楷体" pitchFamily="49" charset="-122"/>
                </a:rPr>
                <a:t>单击此处添加文字模板</a:t>
              </a:r>
            </a:p>
          </p:txBody>
        </p:sp>
        <p:pic>
          <p:nvPicPr>
            <p:cNvPr id="46" name="图片 33" descr="C_108.jpg"/>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33295" y="2582105"/>
              <a:ext cx="4497709" cy="137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 name="组合 46"/>
          <p:cNvGrpSpPr/>
          <p:nvPr/>
        </p:nvGrpSpPr>
        <p:grpSpPr>
          <a:xfrm>
            <a:off x="2409569" y="2787446"/>
            <a:ext cx="4889983" cy="620962"/>
            <a:chOff x="2533295" y="2856740"/>
            <a:chExt cx="4889983" cy="620962"/>
          </a:xfrm>
        </p:grpSpPr>
        <p:sp>
          <p:nvSpPr>
            <p:cNvPr id="48" name="矩形 47"/>
            <p:cNvSpPr/>
            <p:nvPr/>
          </p:nvSpPr>
          <p:spPr bwMode="auto">
            <a:xfrm>
              <a:off x="2809325" y="2856740"/>
              <a:ext cx="4613953" cy="5526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800" spc="-300" dirty="0">
                  <a:solidFill>
                    <a:schemeClr val="tx1"/>
                  </a:solidFill>
                  <a:ea typeface="楷体" pitchFamily="49" charset="-122"/>
                </a:rPr>
                <a:t>单击此处添加文字模板</a:t>
              </a:r>
            </a:p>
          </p:txBody>
        </p:sp>
        <p:pic>
          <p:nvPicPr>
            <p:cNvPr id="49" name="图片 37" descr="C_108.jpg"/>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33295" y="3339710"/>
              <a:ext cx="4497709" cy="137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0" name="组合 49"/>
          <p:cNvGrpSpPr/>
          <p:nvPr/>
        </p:nvGrpSpPr>
        <p:grpSpPr>
          <a:xfrm>
            <a:off x="2409569" y="3614890"/>
            <a:ext cx="4889983" cy="619445"/>
            <a:chOff x="2533295" y="3684184"/>
            <a:chExt cx="4889983" cy="619445"/>
          </a:xfrm>
        </p:grpSpPr>
        <p:sp>
          <p:nvSpPr>
            <p:cNvPr id="51" name="矩形 50"/>
            <p:cNvSpPr/>
            <p:nvPr/>
          </p:nvSpPr>
          <p:spPr bwMode="auto">
            <a:xfrm>
              <a:off x="2809325" y="3684184"/>
              <a:ext cx="4613953" cy="5511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800" spc="-300" dirty="0">
                  <a:solidFill>
                    <a:schemeClr val="tx1"/>
                  </a:solidFill>
                  <a:ea typeface="楷体" pitchFamily="49" charset="-122"/>
                </a:rPr>
                <a:t>单击此处添加文字模板</a:t>
              </a:r>
            </a:p>
          </p:txBody>
        </p:sp>
        <p:pic>
          <p:nvPicPr>
            <p:cNvPr id="52" name="图片 41" descr="C_108.jpg"/>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33295" y="4165975"/>
              <a:ext cx="4497709" cy="13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 name="矩形 52"/>
          <p:cNvSpPr/>
          <p:nvPr/>
        </p:nvSpPr>
        <p:spPr>
          <a:xfrm>
            <a:off x="1915294" y="1893198"/>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2</a:t>
            </a:r>
            <a:endParaRPr lang="zh-CN" altLang="en-US" sz="2400" dirty="0">
              <a:solidFill>
                <a:schemeClr val="tx1"/>
              </a:solidFill>
              <a:latin typeface="方正华隶简体" pitchFamily="65" charset="-122"/>
              <a:ea typeface="方正华隶简体" pitchFamily="65" charset="-122"/>
            </a:endParaRPr>
          </a:p>
        </p:txBody>
      </p:sp>
      <p:sp>
        <p:nvSpPr>
          <p:cNvPr id="54" name="矩形 53"/>
          <p:cNvSpPr/>
          <p:nvPr/>
        </p:nvSpPr>
        <p:spPr>
          <a:xfrm>
            <a:off x="1915294" y="2650803"/>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3</a:t>
            </a:r>
            <a:endParaRPr lang="zh-CN" altLang="en-US" sz="2400" dirty="0">
              <a:solidFill>
                <a:schemeClr val="tx1"/>
              </a:solidFill>
              <a:latin typeface="方正华隶简体" pitchFamily="65" charset="-122"/>
              <a:ea typeface="方正华隶简体" pitchFamily="65" charset="-122"/>
            </a:endParaRPr>
          </a:p>
        </p:txBody>
      </p:sp>
      <p:sp>
        <p:nvSpPr>
          <p:cNvPr id="55" name="矩形 54"/>
          <p:cNvSpPr/>
          <p:nvPr/>
        </p:nvSpPr>
        <p:spPr>
          <a:xfrm>
            <a:off x="1915294" y="3476730"/>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4</a:t>
            </a:r>
            <a:endParaRPr lang="zh-CN" altLang="en-US" sz="2400" dirty="0">
              <a:solidFill>
                <a:schemeClr val="tx1"/>
              </a:solidFill>
              <a:latin typeface="方正华隶简体" pitchFamily="65" charset="-122"/>
              <a:ea typeface="方正华隶简体" pitchFamily="65" charset="-122"/>
            </a:endParaRPr>
          </a:p>
        </p:txBody>
      </p:sp>
      <p:pic>
        <p:nvPicPr>
          <p:cNvPr id="56" name="Picture 6" descr="F:\360安全浏览器下载\水墨\1402\0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36506" y="2530698"/>
            <a:ext cx="2139950" cy="227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078309"/>
      </p:ext>
    </p:extLst>
  </p:cSld>
  <p:clrMapOvr>
    <a:masterClrMapping/>
  </p:clrMapOvr>
  <mc:AlternateContent xmlns:mc="http://schemas.openxmlformats.org/markup-compatibility/2006" xmlns:p14="http://schemas.microsoft.com/office/powerpoint/2010/main">
    <mc:Choice Requires="p14">
      <p:transition spd="slow" p14:dur="1600" advTm="8000">
        <p:blinds dir="vert"/>
      </p:transition>
    </mc:Choice>
    <mc:Fallback xmlns="">
      <p:transition spd="slow" advTm="8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1" nodeType="afterEffect">
                                  <p:stCondLst>
                                    <p:cond delay="0"/>
                                  </p:stCondLst>
                                  <p:iterate type="lt">
                                    <p:tmPct val="10000"/>
                                  </p:iterate>
                                  <p:childTnLst>
                                    <p:set>
                                      <p:cBhvr>
                                        <p:cTn id="6" dur="1" fill="hold">
                                          <p:stCondLst>
                                            <p:cond delay="0"/>
                                          </p:stCondLst>
                                        </p:cTn>
                                        <p:tgtEl>
                                          <p:spTgt spid="34"/>
                                        </p:tgtEl>
                                        <p:attrNameLst>
                                          <p:attrName>style.visibility</p:attrName>
                                        </p:attrNameLst>
                                      </p:cBhvr>
                                      <p:to>
                                        <p:strVal val="visible"/>
                                      </p:to>
                                    </p:set>
                                    <p:anim by="(-#ppt_w*2)" calcmode="lin" valueType="num">
                                      <p:cBhvr rctx="PPT">
                                        <p:cTn id="7" dur="250" autoRev="1" fill="hold">
                                          <p:stCondLst>
                                            <p:cond delay="0"/>
                                          </p:stCondLst>
                                        </p:cTn>
                                        <p:tgtEl>
                                          <p:spTgt spid="34"/>
                                        </p:tgtEl>
                                        <p:attrNameLst>
                                          <p:attrName>ppt_w</p:attrName>
                                        </p:attrNameLst>
                                      </p:cBhvr>
                                    </p:anim>
                                    <p:anim by="(#ppt_w*0.50)" calcmode="lin" valueType="num">
                                      <p:cBhvr>
                                        <p:cTn id="8" dur="250" decel="50000" autoRev="1" fill="hold">
                                          <p:stCondLst>
                                            <p:cond delay="0"/>
                                          </p:stCondLst>
                                        </p:cTn>
                                        <p:tgtEl>
                                          <p:spTgt spid="34"/>
                                        </p:tgtEl>
                                        <p:attrNameLst>
                                          <p:attrName>ppt_x</p:attrName>
                                        </p:attrNameLst>
                                      </p:cBhvr>
                                    </p:anim>
                                    <p:anim from="(-#ppt_h/2)" to="(#ppt_y)" calcmode="lin" valueType="num">
                                      <p:cBhvr>
                                        <p:cTn id="9" dur="500" fill="hold">
                                          <p:stCondLst>
                                            <p:cond delay="0"/>
                                          </p:stCondLst>
                                        </p:cTn>
                                        <p:tgtEl>
                                          <p:spTgt spid="34"/>
                                        </p:tgtEl>
                                        <p:attrNameLst>
                                          <p:attrName>ppt_y</p:attrName>
                                        </p:attrNameLst>
                                      </p:cBhvr>
                                    </p:anim>
                                    <p:animRot by="21600000">
                                      <p:cBhvr>
                                        <p:cTn id="10" dur="500" fill="hold">
                                          <p:stCondLst>
                                            <p:cond delay="0"/>
                                          </p:stCondLst>
                                        </p:cTn>
                                        <p:tgtEl>
                                          <p:spTgt spid="34"/>
                                        </p:tgtEl>
                                        <p:attrNameLst>
                                          <p:attrName>r</p:attrName>
                                        </p:attrNameLst>
                                      </p:cBhvr>
                                    </p:animRot>
                                  </p:childTnLst>
                                </p:cTn>
                              </p:par>
                            </p:childTnLst>
                          </p:cTn>
                        </p:par>
                        <p:par>
                          <p:cTn id="11" fill="hold">
                            <p:stCondLst>
                              <p:cond delay="1050"/>
                            </p:stCondLst>
                            <p:childTnLst>
                              <p:par>
                                <p:cTn id="12" presetID="2" presetClass="entr" presetSubtype="12"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additive="base">
                                        <p:cTn id="14" dur="500" fill="hold"/>
                                        <p:tgtEl>
                                          <p:spTgt spid="36"/>
                                        </p:tgtEl>
                                        <p:attrNameLst>
                                          <p:attrName>ppt_x</p:attrName>
                                        </p:attrNameLst>
                                      </p:cBhvr>
                                      <p:tavLst>
                                        <p:tav tm="0">
                                          <p:val>
                                            <p:strVal val="0-#ppt_w/2"/>
                                          </p:val>
                                        </p:tav>
                                        <p:tav tm="100000">
                                          <p:val>
                                            <p:strVal val="#ppt_x"/>
                                          </p:val>
                                        </p:tav>
                                      </p:tavLst>
                                    </p:anim>
                                    <p:anim calcmode="lin" valueType="num">
                                      <p:cBhvr additive="base">
                                        <p:cTn id="15" dur="500" fill="hold"/>
                                        <p:tgtEl>
                                          <p:spTgt spid="36"/>
                                        </p:tgtEl>
                                        <p:attrNameLst>
                                          <p:attrName>ppt_y</p:attrName>
                                        </p:attrNameLst>
                                      </p:cBhvr>
                                      <p:tavLst>
                                        <p:tav tm="0">
                                          <p:val>
                                            <p:strVal val="1+#ppt_h/2"/>
                                          </p:val>
                                        </p:tav>
                                        <p:tav tm="100000">
                                          <p:val>
                                            <p:strVal val="#ppt_y"/>
                                          </p:val>
                                        </p:tav>
                                      </p:tavLst>
                                    </p:anim>
                                  </p:childTnLst>
                                </p:cTn>
                              </p:par>
                              <p:par>
                                <p:cTn id="16" presetID="8" presetClass="emph" presetSubtype="0" fill="hold" nodeType="withEffect">
                                  <p:stCondLst>
                                    <p:cond delay="0"/>
                                  </p:stCondLst>
                                  <p:childTnLst>
                                    <p:animRot by="21600000">
                                      <p:cBhvr>
                                        <p:cTn id="17" dur="2000" fill="hold"/>
                                        <p:tgtEl>
                                          <p:spTgt spid="36"/>
                                        </p:tgtEl>
                                        <p:attrNameLst>
                                          <p:attrName>r</p:attrName>
                                        </p:attrNameLst>
                                      </p:cBhvr>
                                    </p:animRot>
                                  </p:childTnLst>
                                </p:cTn>
                              </p:par>
                              <p:par>
                                <p:cTn id="18" presetID="10" presetClass="entr" presetSubtype="0" fill="hold" grpId="0" nodeType="withEffect">
                                  <p:stCondLst>
                                    <p:cond delay="25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2" presetClass="entr" presetSubtype="12" fill="hold" nodeType="withEffect">
                                  <p:stCondLst>
                                    <p:cond delay="25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0-#ppt_w/2"/>
                                          </p:val>
                                        </p:tav>
                                        <p:tav tm="100000">
                                          <p:val>
                                            <p:strVal val="#ppt_x"/>
                                          </p:val>
                                        </p:tav>
                                      </p:tavLst>
                                    </p:anim>
                                    <p:anim calcmode="lin" valueType="num">
                                      <p:cBhvr additive="base">
                                        <p:cTn id="24" dur="500" fill="hold"/>
                                        <p:tgtEl>
                                          <p:spTgt spid="37"/>
                                        </p:tgtEl>
                                        <p:attrNameLst>
                                          <p:attrName>ppt_y</p:attrName>
                                        </p:attrNameLst>
                                      </p:cBhvr>
                                      <p:tavLst>
                                        <p:tav tm="0">
                                          <p:val>
                                            <p:strVal val="1+#ppt_h/2"/>
                                          </p:val>
                                        </p:tav>
                                        <p:tav tm="100000">
                                          <p:val>
                                            <p:strVal val="#ppt_y"/>
                                          </p:val>
                                        </p:tav>
                                      </p:tavLst>
                                    </p:anim>
                                  </p:childTnLst>
                                </p:cTn>
                              </p:par>
                              <p:par>
                                <p:cTn id="25" presetID="8" presetClass="emph" presetSubtype="0" fill="hold" nodeType="withEffect">
                                  <p:stCondLst>
                                    <p:cond delay="250"/>
                                  </p:stCondLst>
                                  <p:childTnLst>
                                    <p:animRot by="21600000">
                                      <p:cBhvr>
                                        <p:cTn id="26" dur="2000" fill="hold"/>
                                        <p:tgtEl>
                                          <p:spTgt spid="37"/>
                                        </p:tgtEl>
                                        <p:attrNameLst>
                                          <p:attrName>r</p:attrName>
                                        </p:attrNameLst>
                                      </p:cBhvr>
                                    </p:animRot>
                                  </p:childTnLst>
                                </p:cTn>
                              </p:par>
                              <p:par>
                                <p:cTn id="27" presetID="10" presetClass="entr" presetSubtype="0" fill="hold" grpId="0" nodeType="withEffect">
                                  <p:stCondLst>
                                    <p:cond delay="50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500"/>
                                        <p:tgtEl>
                                          <p:spTgt spid="53"/>
                                        </p:tgtEl>
                                      </p:cBhvr>
                                    </p:animEffect>
                                  </p:childTnLst>
                                </p:cTn>
                              </p:par>
                              <p:par>
                                <p:cTn id="30" presetID="2" presetClass="entr" presetSubtype="12" fill="hold" nodeType="withEffect">
                                  <p:stCondLst>
                                    <p:cond delay="500"/>
                                  </p:stCondLst>
                                  <p:childTnLst>
                                    <p:set>
                                      <p:cBhvr>
                                        <p:cTn id="31" dur="1" fill="hold">
                                          <p:stCondLst>
                                            <p:cond delay="0"/>
                                          </p:stCondLst>
                                        </p:cTn>
                                        <p:tgtEl>
                                          <p:spTgt spid="38"/>
                                        </p:tgtEl>
                                        <p:attrNameLst>
                                          <p:attrName>style.visibility</p:attrName>
                                        </p:attrNameLst>
                                      </p:cBhvr>
                                      <p:to>
                                        <p:strVal val="visible"/>
                                      </p:to>
                                    </p:set>
                                    <p:anim calcmode="lin" valueType="num">
                                      <p:cBhvr additive="base">
                                        <p:cTn id="32" dur="500" fill="hold"/>
                                        <p:tgtEl>
                                          <p:spTgt spid="38"/>
                                        </p:tgtEl>
                                        <p:attrNameLst>
                                          <p:attrName>ppt_x</p:attrName>
                                        </p:attrNameLst>
                                      </p:cBhvr>
                                      <p:tavLst>
                                        <p:tav tm="0">
                                          <p:val>
                                            <p:strVal val="0-#ppt_w/2"/>
                                          </p:val>
                                        </p:tav>
                                        <p:tav tm="100000">
                                          <p:val>
                                            <p:strVal val="#ppt_x"/>
                                          </p:val>
                                        </p:tav>
                                      </p:tavLst>
                                    </p:anim>
                                    <p:anim calcmode="lin" valueType="num">
                                      <p:cBhvr additive="base">
                                        <p:cTn id="33" dur="500" fill="hold"/>
                                        <p:tgtEl>
                                          <p:spTgt spid="38"/>
                                        </p:tgtEl>
                                        <p:attrNameLst>
                                          <p:attrName>ppt_y</p:attrName>
                                        </p:attrNameLst>
                                      </p:cBhvr>
                                      <p:tavLst>
                                        <p:tav tm="0">
                                          <p:val>
                                            <p:strVal val="1+#ppt_h/2"/>
                                          </p:val>
                                        </p:tav>
                                        <p:tav tm="100000">
                                          <p:val>
                                            <p:strVal val="#ppt_y"/>
                                          </p:val>
                                        </p:tav>
                                      </p:tavLst>
                                    </p:anim>
                                  </p:childTnLst>
                                </p:cTn>
                              </p:par>
                              <p:par>
                                <p:cTn id="34" presetID="8" presetClass="emph" presetSubtype="0" fill="hold" nodeType="withEffect">
                                  <p:stCondLst>
                                    <p:cond delay="500"/>
                                  </p:stCondLst>
                                  <p:childTnLst>
                                    <p:animRot by="21600000">
                                      <p:cBhvr>
                                        <p:cTn id="35" dur="2000" fill="hold"/>
                                        <p:tgtEl>
                                          <p:spTgt spid="38"/>
                                        </p:tgtEl>
                                        <p:attrNameLst>
                                          <p:attrName>r</p:attrName>
                                        </p:attrNameLst>
                                      </p:cBhvr>
                                    </p:animRot>
                                  </p:childTnLst>
                                </p:cTn>
                              </p:par>
                              <p:par>
                                <p:cTn id="36" presetID="10" presetClass="entr" presetSubtype="0" fill="hold" grpId="0" nodeType="withEffect">
                                  <p:stCondLst>
                                    <p:cond delay="75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par>
                                <p:cTn id="39" presetID="2" presetClass="entr" presetSubtype="12" fill="hold" nodeType="withEffect">
                                  <p:stCondLst>
                                    <p:cond delay="75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0-#ppt_w/2"/>
                                          </p:val>
                                        </p:tav>
                                        <p:tav tm="100000">
                                          <p:val>
                                            <p:strVal val="#ppt_x"/>
                                          </p:val>
                                        </p:tav>
                                      </p:tavLst>
                                    </p:anim>
                                    <p:anim calcmode="lin" valueType="num">
                                      <p:cBhvr additive="base">
                                        <p:cTn id="42" dur="500" fill="hold"/>
                                        <p:tgtEl>
                                          <p:spTgt spid="39"/>
                                        </p:tgtEl>
                                        <p:attrNameLst>
                                          <p:attrName>ppt_y</p:attrName>
                                        </p:attrNameLst>
                                      </p:cBhvr>
                                      <p:tavLst>
                                        <p:tav tm="0">
                                          <p:val>
                                            <p:strVal val="1+#ppt_h/2"/>
                                          </p:val>
                                        </p:tav>
                                        <p:tav tm="100000">
                                          <p:val>
                                            <p:strVal val="#ppt_y"/>
                                          </p:val>
                                        </p:tav>
                                      </p:tavLst>
                                    </p:anim>
                                  </p:childTnLst>
                                </p:cTn>
                              </p:par>
                              <p:par>
                                <p:cTn id="43" presetID="8" presetClass="emph" presetSubtype="0" fill="hold" nodeType="withEffect">
                                  <p:stCondLst>
                                    <p:cond delay="750"/>
                                  </p:stCondLst>
                                  <p:childTnLst>
                                    <p:animRot by="21600000">
                                      <p:cBhvr>
                                        <p:cTn id="44" dur="2000" fill="hold"/>
                                        <p:tgtEl>
                                          <p:spTgt spid="39"/>
                                        </p:tgtEl>
                                        <p:attrNameLst>
                                          <p:attrName>r</p:attrName>
                                        </p:attrNameLst>
                                      </p:cBhvr>
                                    </p:animRot>
                                  </p:childTnLst>
                                </p:cTn>
                              </p:par>
                              <p:par>
                                <p:cTn id="45" presetID="10" presetClass="entr" presetSubtype="0" fill="hold" grpId="0" nodeType="withEffect">
                                  <p:stCondLst>
                                    <p:cond delay="100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childTnLst>
                                </p:cTn>
                              </p:par>
                            </p:childTnLst>
                          </p:cTn>
                        </p:par>
                        <p:par>
                          <p:cTn id="48" fill="hold">
                            <p:stCondLst>
                              <p:cond delay="3800"/>
                            </p:stCondLst>
                            <p:childTnLst>
                              <p:par>
                                <p:cTn id="49" presetID="22" presetClass="entr" presetSubtype="8" fill="hold"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wipe(left)">
                                      <p:cBhvr>
                                        <p:cTn id="51" dur="500"/>
                                        <p:tgtEl>
                                          <p:spTgt spid="41"/>
                                        </p:tgtEl>
                                      </p:cBhvr>
                                    </p:animEffect>
                                  </p:childTnLst>
                                </p:cTn>
                              </p:par>
                            </p:childTnLst>
                          </p:cTn>
                        </p:par>
                        <p:par>
                          <p:cTn id="52" fill="hold">
                            <p:stCondLst>
                              <p:cond delay="4300"/>
                            </p:stCondLst>
                            <p:childTnLst>
                              <p:par>
                                <p:cTn id="53" presetID="22" presetClass="entr" presetSubtype="8" fill="hold"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childTnLst>
                          </p:cTn>
                        </p:par>
                        <p:par>
                          <p:cTn id="56" fill="hold">
                            <p:stCondLst>
                              <p:cond delay="4800"/>
                            </p:stCondLst>
                            <p:childTnLst>
                              <p:par>
                                <p:cTn id="57" presetID="22" presetClass="entr" presetSubtype="8" fill="hold"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left)">
                                      <p:cBhvr>
                                        <p:cTn id="59" dur="500"/>
                                        <p:tgtEl>
                                          <p:spTgt spid="47"/>
                                        </p:tgtEl>
                                      </p:cBhvr>
                                    </p:animEffect>
                                  </p:childTnLst>
                                </p:cTn>
                              </p:par>
                            </p:childTnLst>
                          </p:cTn>
                        </p:par>
                        <p:par>
                          <p:cTn id="60" fill="hold">
                            <p:stCondLst>
                              <p:cond delay="5300"/>
                            </p:stCondLst>
                            <p:childTnLst>
                              <p:par>
                                <p:cTn id="61" presetID="22" presetClass="entr" presetSubtype="8" fill="hold"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wipe(left)">
                                      <p:cBhvr>
                                        <p:cTn id="63" dur="500"/>
                                        <p:tgtEl>
                                          <p:spTgt spid="50"/>
                                        </p:tgtEl>
                                      </p:cBhvr>
                                    </p:animEffect>
                                  </p:childTnLst>
                                </p:cTn>
                              </p:par>
                            </p:childTnLst>
                          </p:cTn>
                        </p:par>
                        <p:par>
                          <p:cTn id="64" fill="hold">
                            <p:stCondLst>
                              <p:cond delay="5800"/>
                            </p:stCondLst>
                            <p:childTnLst>
                              <p:par>
                                <p:cTn id="65" presetID="55" presetClass="entr" presetSubtype="0" fill="hold"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p:cTn id="67" dur="1000" fill="hold"/>
                                        <p:tgtEl>
                                          <p:spTgt spid="56"/>
                                        </p:tgtEl>
                                        <p:attrNameLst>
                                          <p:attrName>ppt_w</p:attrName>
                                        </p:attrNameLst>
                                      </p:cBhvr>
                                      <p:tavLst>
                                        <p:tav tm="0">
                                          <p:val>
                                            <p:strVal val="#ppt_w*0.70"/>
                                          </p:val>
                                        </p:tav>
                                        <p:tav tm="100000">
                                          <p:val>
                                            <p:strVal val="#ppt_w"/>
                                          </p:val>
                                        </p:tav>
                                      </p:tavLst>
                                    </p:anim>
                                    <p:anim calcmode="lin" valueType="num">
                                      <p:cBhvr>
                                        <p:cTn id="68" dur="1000" fill="hold"/>
                                        <p:tgtEl>
                                          <p:spTgt spid="56"/>
                                        </p:tgtEl>
                                        <p:attrNameLst>
                                          <p:attrName>ppt_h</p:attrName>
                                        </p:attrNameLst>
                                      </p:cBhvr>
                                      <p:tavLst>
                                        <p:tav tm="0">
                                          <p:val>
                                            <p:strVal val="#ppt_h"/>
                                          </p:val>
                                        </p:tav>
                                        <p:tav tm="100000">
                                          <p:val>
                                            <p:strVal val="#ppt_h"/>
                                          </p:val>
                                        </p:tav>
                                      </p:tavLst>
                                    </p:anim>
                                    <p:animEffect transition="in" filter="fade">
                                      <p:cBhvr>
                                        <p:cTn id="69"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1"/>
      <p:bldP spid="40" grpId="0"/>
      <p:bldP spid="53" grpId="0"/>
      <p:bldP spid="54"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墨滴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7688" y="3196114"/>
            <a:ext cx="2590800" cy="175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3"/>
          <p:cNvGrpSpPr>
            <a:grpSpLocks/>
          </p:cNvGrpSpPr>
          <p:nvPr/>
        </p:nvGrpSpPr>
        <p:grpSpPr bwMode="auto">
          <a:xfrm>
            <a:off x="1408114" y="2258854"/>
            <a:ext cx="3838575" cy="1097280"/>
            <a:chOff x="0" y="0"/>
            <a:chExt cx="2418" cy="768"/>
          </a:xfrm>
        </p:grpSpPr>
        <p:sp>
          <p:nvSpPr>
            <p:cNvPr id="15382" name="Freeform 3"/>
            <p:cNvSpPr>
              <a:spLocks/>
            </p:cNvSpPr>
            <p:nvPr/>
          </p:nvSpPr>
          <p:spPr bwMode="auto">
            <a:xfrm>
              <a:off x="0" y="9"/>
              <a:ext cx="1089" cy="676"/>
            </a:xfrm>
            <a:custGeom>
              <a:avLst/>
              <a:gdLst>
                <a:gd name="T0" fmla="*/ 0 w 735"/>
                <a:gd name="T1" fmla="*/ 0 h 532"/>
                <a:gd name="T2" fmla="*/ 4043 w 735"/>
                <a:gd name="T3" fmla="*/ 854 h 532"/>
                <a:gd name="T4" fmla="*/ 6104 w 735"/>
                <a:gd name="T5" fmla="*/ 854 h 532"/>
                <a:gd name="T6" fmla="*/ 6741 w 735"/>
                <a:gd name="T7" fmla="*/ 1048 h 532"/>
                <a:gd name="T8" fmla="*/ 6761 w 735"/>
                <a:gd name="T9" fmla="*/ 1693 h 532"/>
                <a:gd name="T10" fmla="*/ 6327 w 735"/>
                <a:gd name="T11" fmla="*/ 1684 h 532"/>
                <a:gd name="T12" fmla="*/ 7075 w 735"/>
                <a:gd name="T13" fmla="*/ 2241 h 532"/>
                <a:gd name="T14" fmla="*/ 7773 w 735"/>
                <a:gd name="T15" fmla="*/ 1693 h 532"/>
                <a:gd name="T16" fmla="*/ 7362 w 735"/>
                <a:gd name="T17" fmla="*/ 1693 h 532"/>
                <a:gd name="T18" fmla="*/ 7341 w 735"/>
                <a:gd name="T19" fmla="*/ 953 h 532"/>
                <a:gd name="T20" fmla="*/ 6522 w 735"/>
                <a:gd name="T21" fmla="*/ 634 h 532"/>
                <a:gd name="T22" fmla="*/ 3541 w 735"/>
                <a:gd name="T23" fmla="*/ 626 h 532"/>
                <a:gd name="T24" fmla="*/ 729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rotWithShape="1">
              <a:gsLst>
                <a:gs pos="0">
                  <a:srgbClr val="C0C0C0">
                    <a:alpha val="0"/>
                  </a:srgbClr>
                </a:gs>
                <a:gs pos="100000">
                  <a:srgbClr val="5F5F5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5383" name="Freeform 4"/>
            <p:cNvSpPr>
              <a:spLocks/>
            </p:cNvSpPr>
            <p:nvPr/>
          </p:nvSpPr>
          <p:spPr bwMode="auto">
            <a:xfrm>
              <a:off x="1100" y="0"/>
              <a:ext cx="210" cy="768"/>
            </a:xfrm>
            <a:custGeom>
              <a:avLst/>
              <a:gdLst>
                <a:gd name="T0" fmla="*/ 387 w 142"/>
                <a:gd name="T1" fmla="*/ 1 h 604"/>
                <a:gd name="T2" fmla="*/ 472 w 142"/>
                <a:gd name="T3" fmla="*/ 1994 h 604"/>
                <a:gd name="T4" fmla="*/ 0 w 142"/>
                <a:gd name="T5" fmla="*/ 2005 h 604"/>
                <a:gd name="T6" fmla="*/ 750 w 142"/>
                <a:gd name="T7" fmla="*/ 2553 h 604"/>
                <a:gd name="T8" fmla="*/ 1488 w 142"/>
                <a:gd name="T9" fmla="*/ 2005 h 604"/>
                <a:gd name="T10" fmla="*/ 1047 w 142"/>
                <a:gd name="T11" fmla="*/ 2005 h 604"/>
                <a:gd name="T12" fmla="*/ 1032 w 142"/>
                <a:gd name="T13" fmla="*/ 0 h 604"/>
                <a:gd name="T14" fmla="*/ 387 w 142"/>
                <a:gd name="T15" fmla="*/ 1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gradFill rotWithShape="1">
              <a:gsLst>
                <a:gs pos="0">
                  <a:srgbClr val="C0C0C0">
                    <a:alpha val="0"/>
                  </a:srgbClr>
                </a:gs>
                <a:gs pos="100000">
                  <a:srgbClr val="5F5F5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5384" name="Freeform 5"/>
            <p:cNvSpPr>
              <a:spLocks/>
            </p:cNvSpPr>
            <p:nvPr/>
          </p:nvSpPr>
          <p:spPr bwMode="auto">
            <a:xfrm flipH="1">
              <a:off x="1329" y="9"/>
              <a:ext cx="1089" cy="676"/>
            </a:xfrm>
            <a:custGeom>
              <a:avLst/>
              <a:gdLst>
                <a:gd name="T0" fmla="*/ 0 w 735"/>
                <a:gd name="T1" fmla="*/ 0 h 532"/>
                <a:gd name="T2" fmla="*/ 4043 w 735"/>
                <a:gd name="T3" fmla="*/ 854 h 532"/>
                <a:gd name="T4" fmla="*/ 6104 w 735"/>
                <a:gd name="T5" fmla="*/ 854 h 532"/>
                <a:gd name="T6" fmla="*/ 6741 w 735"/>
                <a:gd name="T7" fmla="*/ 1048 h 532"/>
                <a:gd name="T8" fmla="*/ 6761 w 735"/>
                <a:gd name="T9" fmla="*/ 1693 h 532"/>
                <a:gd name="T10" fmla="*/ 6327 w 735"/>
                <a:gd name="T11" fmla="*/ 1684 h 532"/>
                <a:gd name="T12" fmla="*/ 7075 w 735"/>
                <a:gd name="T13" fmla="*/ 2241 h 532"/>
                <a:gd name="T14" fmla="*/ 7773 w 735"/>
                <a:gd name="T15" fmla="*/ 1693 h 532"/>
                <a:gd name="T16" fmla="*/ 7362 w 735"/>
                <a:gd name="T17" fmla="*/ 1693 h 532"/>
                <a:gd name="T18" fmla="*/ 7341 w 735"/>
                <a:gd name="T19" fmla="*/ 953 h 532"/>
                <a:gd name="T20" fmla="*/ 6522 w 735"/>
                <a:gd name="T21" fmla="*/ 634 h 532"/>
                <a:gd name="T22" fmla="*/ 3541 w 735"/>
                <a:gd name="T23" fmla="*/ 626 h 532"/>
                <a:gd name="T24" fmla="*/ 729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rotWithShape="1">
              <a:gsLst>
                <a:gs pos="0">
                  <a:srgbClr val="FFFFFF">
                    <a:alpha val="0"/>
                  </a:srgbClr>
                </a:gs>
                <a:gs pos="100000">
                  <a:srgbClr val="5F5F5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7" name="Group 7"/>
          <p:cNvGrpSpPr>
            <a:grpSpLocks/>
          </p:cNvGrpSpPr>
          <p:nvPr/>
        </p:nvGrpSpPr>
        <p:grpSpPr bwMode="auto">
          <a:xfrm>
            <a:off x="4938714" y="3026093"/>
            <a:ext cx="3508375" cy="831533"/>
            <a:chOff x="0" y="0"/>
            <a:chExt cx="2210" cy="582"/>
          </a:xfrm>
        </p:grpSpPr>
        <p:sp>
          <p:nvSpPr>
            <p:cNvPr id="15380" name="Rectangle 17"/>
            <p:cNvSpPr>
              <a:spLocks noChangeArrowheads="1"/>
            </p:cNvSpPr>
            <p:nvPr/>
          </p:nvSpPr>
          <p:spPr bwMode="auto">
            <a:xfrm>
              <a:off x="33" y="0"/>
              <a:ext cx="2177"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buClr>
                  <a:srgbClr val="D7181F"/>
                </a:buClr>
                <a:buFont typeface="Wingdings" pitchFamily="2" charset="2"/>
                <a:buNone/>
              </a:pPr>
              <a:r>
                <a:rPr lang="en-US" altLang="zh-CN" sz="1600" b="1" dirty="0"/>
                <a:t> </a:t>
              </a:r>
              <a:r>
                <a:rPr lang="zh-CN" altLang="en-US" sz="1600" b="1" dirty="0"/>
                <a:t>在此添加您的文字在此添加您的文字在此添加您的文字在此添加您的文字</a:t>
              </a:r>
              <a:endParaRPr lang="zh-CN" altLang="en-US" sz="1600" dirty="0"/>
            </a:p>
          </p:txBody>
        </p:sp>
        <p:sp>
          <p:nvSpPr>
            <p:cNvPr id="15381" name="Rectangle 19"/>
            <p:cNvSpPr>
              <a:spLocks noChangeArrowheads="1"/>
            </p:cNvSpPr>
            <p:nvPr/>
          </p:nvSpPr>
          <p:spPr bwMode="auto">
            <a:xfrm>
              <a:off x="0" y="68"/>
              <a:ext cx="47" cy="386"/>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endParaRPr lang="zh-CN" altLang="en-US"/>
            </a:p>
          </p:txBody>
        </p:sp>
      </p:grpSp>
      <p:grpSp>
        <p:nvGrpSpPr>
          <p:cNvPr id="10" name="Group 15"/>
          <p:cNvGrpSpPr>
            <a:grpSpLocks/>
          </p:cNvGrpSpPr>
          <p:nvPr/>
        </p:nvGrpSpPr>
        <p:grpSpPr bwMode="auto">
          <a:xfrm>
            <a:off x="827088" y="982980"/>
            <a:ext cx="1447800" cy="1275874"/>
            <a:chOff x="0" y="0"/>
            <a:chExt cx="912" cy="893"/>
          </a:xfrm>
        </p:grpSpPr>
        <p:pic>
          <p:nvPicPr>
            <p:cNvPr id="15378" name="Picture 16" descr="墨滴"/>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2" cy="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9" name="Text Box 17"/>
            <p:cNvSpPr txBox="1">
              <a:spLocks noChangeArrowheads="1"/>
            </p:cNvSpPr>
            <p:nvPr/>
          </p:nvSpPr>
          <p:spPr bwMode="auto">
            <a:xfrm>
              <a:off x="96" y="221"/>
              <a:ext cx="672" cy="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r>
                <a:rPr lang="zh-CN" altLang="en-US" sz="2200" b="1">
                  <a:solidFill>
                    <a:schemeClr val="bg1"/>
                  </a:solidFill>
                </a:rPr>
                <a:t>添加</a:t>
              </a:r>
            </a:p>
            <a:p>
              <a:pPr algn="ctr" eaLnBrk="1" hangingPunct="1"/>
              <a:r>
                <a:rPr lang="zh-CN" altLang="en-US" sz="2200" b="1">
                  <a:solidFill>
                    <a:schemeClr val="bg1"/>
                  </a:solidFill>
                </a:rPr>
                <a:t>文字</a:t>
              </a:r>
            </a:p>
          </p:txBody>
        </p:sp>
      </p:grpSp>
      <p:grpSp>
        <p:nvGrpSpPr>
          <p:cNvPr id="13" name="Group 18"/>
          <p:cNvGrpSpPr>
            <a:grpSpLocks/>
          </p:cNvGrpSpPr>
          <p:nvPr/>
        </p:nvGrpSpPr>
        <p:grpSpPr bwMode="auto">
          <a:xfrm>
            <a:off x="2579688" y="955835"/>
            <a:ext cx="1447800" cy="1275873"/>
            <a:chOff x="0" y="0"/>
            <a:chExt cx="912" cy="893"/>
          </a:xfrm>
        </p:grpSpPr>
        <p:pic>
          <p:nvPicPr>
            <p:cNvPr id="15376" name="Picture 19" descr="墨滴"/>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2" cy="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7" name="Text Box 20"/>
            <p:cNvSpPr txBox="1">
              <a:spLocks noChangeArrowheads="1"/>
            </p:cNvSpPr>
            <p:nvPr/>
          </p:nvSpPr>
          <p:spPr bwMode="auto">
            <a:xfrm>
              <a:off x="96" y="221"/>
              <a:ext cx="672" cy="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r>
                <a:rPr lang="zh-CN" altLang="en-US" sz="2200" b="1">
                  <a:solidFill>
                    <a:schemeClr val="bg1"/>
                  </a:solidFill>
                </a:rPr>
                <a:t>添加</a:t>
              </a:r>
            </a:p>
            <a:p>
              <a:pPr algn="ctr" eaLnBrk="1" hangingPunct="1"/>
              <a:r>
                <a:rPr lang="zh-CN" altLang="en-US" sz="2200" b="1">
                  <a:solidFill>
                    <a:schemeClr val="bg1"/>
                  </a:solidFill>
                </a:rPr>
                <a:t>文字</a:t>
              </a:r>
            </a:p>
          </p:txBody>
        </p:sp>
      </p:grpSp>
      <p:grpSp>
        <p:nvGrpSpPr>
          <p:cNvPr id="16" name="Group 21"/>
          <p:cNvGrpSpPr>
            <a:grpSpLocks/>
          </p:cNvGrpSpPr>
          <p:nvPr/>
        </p:nvGrpSpPr>
        <p:grpSpPr bwMode="auto">
          <a:xfrm>
            <a:off x="4408488" y="887255"/>
            <a:ext cx="1447800" cy="1275873"/>
            <a:chOff x="0" y="0"/>
            <a:chExt cx="912" cy="893"/>
          </a:xfrm>
        </p:grpSpPr>
        <p:pic>
          <p:nvPicPr>
            <p:cNvPr id="15374" name="Picture 22" descr="墨滴"/>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2" cy="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5" name="Text Box 23"/>
            <p:cNvSpPr txBox="1">
              <a:spLocks noChangeArrowheads="1"/>
            </p:cNvSpPr>
            <p:nvPr/>
          </p:nvSpPr>
          <p:spPr bwMode="auto">
            <a:xfrm>
              <a:off x="96" y="221"/>
              <a:ext cx="672" cy="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r>
                <a:rPr lang="zh-CN" altLang="en-US" sz="2200" b="1">
                  <a:solidFill>
                    <a:schemeClr val="bg1"/>
                  </a:solidFill>
                </a:rPr>
                <a:t>添加</a:t>
              </a:r>
            </a:p>
            <a:p>
              <a:pPr algn="ctr" eaLnBrk="1" hangingPunct="1"/>
              <a:r>
                <a:rPr lang="zh-CN" altLang="en-US" sz="2200" b="1">
                  <a:solidFill>
                    <a:schemeClr val="bg1"/>
                  </a:solidFill>
                </a:rPr>
                <a:t>文字</a:t>
              </a:r>
            </a:p>
          </p:txBody>
        </p:sp>
      </p:grpSp>
      <p:sp>
        <p:nvSpPr>
          <p:cNvPr id="19" name="Text Box 24"/>
          <p:cNvSpPr txBox="1">
            <a:spLocks noChangeArrowheads="1"/>
          </p:cNvSpPr>
          <p:nvPr/>
        </p:nvSpPr>
        <p:spPr bwMode="auto">
          <a:xfrm>
            <a:off x="2427288" y="3851910"/>
            <a:ext cx="16764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r>
              <a:rPr lang="zh-CN" altLang="en-US" b="1">
                <a:solidFill>
                  <a:schemeClr val="bg1"/>
                </a:solidFill>
              </a:rPr>
              <a:t>单击此处</a:t>
            </a:r>
          </a:p>
          <a:p>
            <a:pPr algn="ctr" eaLnBrk="1" hangingPunct="1"/>
            <a:r>
              <a:rPr lang="zh-CN" altLang="en-US" b="1">
                <a:solidFill>
                  <a:schemeClr val="bg1"/>
                </a:solidFill>
              </a:rPr>
              <a:t>添加文字</a:t>
            </a:r>
          </a:p>
        </p:txBody>
      </p:sp>
      <p:grpSp>
        <p:nvGrpSpPr>
          <p:cNvPr id="20" name="Group 25"/>
          <p:cNvGrpSpPr>
            <a:grpSpLocks/>
          </p:cNvGrpSpPr>
          <p:nvPr/>
        </p:nvGrpSpPr>
        <p:grpSpPr bwMode="auto">
          <a:xfrm>
            <a:off x="4938714" y="3906203"/>
            <a:ext cx="3508375" cy="831533"/>
            <a:chOff x="0" y="0"/>
            <a:chExt cx="2210" cy="582"/>
          </a:xfrm>
        </p:grpSpPr>
        <p:sp>
          <p:nvSpPr>
            <p:cNvPr id="15372" name="Rectangle 17"/>
            <p:cNvSpPr>
              <a:spLocks noChangeArrowheads="1"/>
            </p:cNvSpPr>
            <p:nvPr/>
          </p:nvSpPr>
          <p:spPr bwMode="auto">
            <a:xfrm>
              <a:off x="33" y="0"/>
              <a:ext cx="2177"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buClr>
                  <a:srgbClr val="D7181F"/>
                </a:buClr>
                <a:buFont typeface="Wingdings" pitchFamily="2" charset="2"/>
                <a:buNone/>
              </a:pPr>
              <a:r>
                <a:rPr lang="en-US" altLang="zh-CN" sz="1600" b="1"/>
                <a:t> </a:t>
              </a:r>
              <a:r>
                <a:rPr lang="zh-CN" altLang="en-US" sz="1600" b="1"/>
                <a:t>在此添加您的文字在此添加您的文字在此添加您的文字在此添加您的文字</a:t>
              </a:r>
              <a:endParaRPr lang="zh-CN" altLang="en-US" sz="1600"/>
            </a:p>
          </p:txBody>
        </p:sp>
        <p:sp>
          <p:nvSpPr>
            <p:cNvPr id="15373" name="Rectangle 19"/>
            <p:cNvSpPr>
              <a:spLocks noChangeArrowheads="1"/>
            </p:cNvSpPr>
            <p:nvPr/>
          </p:nvSpPr>
          <p:spPr bwMode="auto">
            <a:xfrm>
              <a:off x="0" y="68"/>
              <a:ext cx="47" cy="386"/>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endParaRPr lang="zh-CN" altLang="en-US"/>
            </a:p>
          </p:txBody>
        </p:sp>
      </p:grpSp>
      <p:sp>
        <p:nvSpPr>
          <p:cNvPr id="25"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cSld>
  <p:clrMapOvr>
    <a:masterClrMapping/>
  </p:clrMapOvr>
  <p:transition spd="slow" advTm="9000">
    <p:wheel spokes="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250" autoRev="1" fill="hold">
                                          <p:stCondLst>
                                            <p:cond delay="0"/>
                                          </p:stCondLst>
                                        </p:cTn>
                                        <p:tgtEl>
                                          <p:spTgt spid="25"/>
                                        </p:tgtEl>
                                        <p:attrNameLst>
                                          <p:attrName>ppt_w</p:attrName>
                                        </p:attrNameLst>
                                      </p:cBhvr>
                                    </p:anim>
                                    <p:anim by="(#ppt_w*0.50)" calcmode="lin" valueType="num">
                                      <p:cBhvr>
                                        <p:cTn id="8" dur="250" decel="50000" autoRev="1" fill="hold">
                                          <p:stCondLst>
                                            <p:cond delay="0"/>
                                          </p:stCondLst>
                                        </p:cTn>
                                        <p:tgtEl>
                                          <p:spTgt spid="25"/>
                                        </p:tgtEl>
                                        <p:attrNameLst>
                                          <p:attrName>ppt_x</p:attrName>
                                        </p:attrNameLst>
                                      </p:cBhvr>
                                    </p:anim>
                                    <p:anim from="(-#ppt_h/2)" to="(#ppt_y)" calcmode="lin" valueType="num">
                                      <p:cBhvr>
                                        <p:cTn id="9" dur="500" fill="hold">
                                          <p:stCondLst>
                                            <p:cond delay="0"/>
                                          </p:stCondLst>
                                        </p:cTn>
                                        <p:tgtEl>
                                          <p:spTgt spid="25"/>
                                        </p:tgtEl>
                                        <p:attrNameLst>
                                          <p:attrName>ppt_y</p:attrName>
                                        </p:attrNameLst>
                                      </p:cBhvr>
                                    </p:anim>
                                    <p:animRot by="21600000">
                                      <p:cBhvr>
                                        <p:cTn id="10" dur="500" fill="hold">
                                          <p:stCondLst>
                                            <p:cond delay="0"/>
                                          </p:stCondLst>
                                        </p:cTn>
                                        <p:tgtEl>
                                          <p:spTgt spid="25"/>
                                        </p:tgtEl>
                                        <p:attrNameLst>
                                          <p:attrName>r</p:attrName>
                                        </p:attrNameLst>
                                      </p:cBhvr>
                                    </p:animRot>
                                  </p:childTnLst>
                                </p:cTn>
                              </p:par>
                            </p:childTnLst>
                          </p:cTn>
                        </p:par>
                        <p:par>
                          <p:cTn id="11" fill="hold">
                            <p:stCondLst>
                              <p:cond delay="1050"/>
                            </p:stCondLst>
                            <p:childTnLst>
                              <p:par>
                                <p:cTn id="12" presetID="23" presetClass="entr" presetSubtype="16"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childTnLst>
                                </p:cTn>
                              </p:par>
                              <p:par>
                                <p:cTn id="16" presetID="23" presetClass="entr" presetSubtype="16"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childTnLst>
                                </p:cTn>
                              </p:par>
                              <p:par>
                                <p:cTn id="20" presetID="2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childTnLst>
                                </p:cTn>
                              </p:par>
                            </p:childTnLst>
                          </p:cTn>
                        </p:par>
                        <p:par>
                          <p:cTn id="24" fill="hold" nodeType="afterGroup">
                            <p:stCondLst>
                              <p:cond delay="1550"/>
                            </p:stCondLst>
                            <p:childTnLst>
                              <p:par>
                                <p:cTn id="25" presetID="22" presetClass="entr" presetSubtype="1"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up)">
                                      <p:cBhvr>
                                        <p:cTn id="27" dur="500"/>
                                        <p:tgtEl>
                                          <p:spTgt spid="3"/>
                                        </p:tgtEl>
                                      </p:cBhvr>
                                    </p:animEffect>
                                  </p:childTnLst>
                                </p:cTn>
                              </p:par>
                            </p:childTnLst>
                          </p:cTn>
                        </p:par>
                        <p:par>
                          <p:cTn id="28" fill="hold" nodeType="afterGroup">
                            <p:stCondLst>
                              <p:cond delay="2050"/>
                            </p:stCondLst>
                            <p:childTnLst>
                              <p:par>
                                <p:cTn id="29" presetID="2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childTnLst>
                                </p:cTn>
                              </p:par>
                            </p:childTnLst>
                          </p:cTn>
                        </p:par>
                        <p:par>
                          <p:cTn id="33" fill="hold" nodeType="afterGroup">
                            <p:stCondLst>
                              <p:cond delay="255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2000"/>
                                        <p:tgtEl>
                                          <p:spTgt spid="19"/>
                                        </p:tgtEl>
                                      </p:cBhvr>
                                    </p:animEffect>
                                  </p:childTnLst>
                                </p:cTn>
                              </p:par>
                            </p:childTnLst>
                          </p:cTn>
                        </p:par>
                        <p:par>
                          <p:cTn id="37" fill="hold" nodeType="afterGroup">
                            <p:stCondLst>
                              <p:cond delay="4550"/>
                            </p:stCondLst>
                            <p:childTnLst>
                              <p:par>
                                <p:cTn id="38" presetID="12" presetClass="entr" presetSubtype="2"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slide(fromRight)">
                                      <p:cBhvr>
                                        <p:cTn id="40" dur="500"/>
                                        <p:tgtEl>
                                          <p:spTgt spid="7"/>
                                        </p:tgtEl>
                                      </p:cBhvr>
                                    </p:animEffect>
                                  </p:childTnLst>
                                </p:cTn>
                              </p:par>
                            </p:childTnLst>
                          </p:cTn>
                        </p:par>
                        <p:par>
                          <p:cTn id="41" fill="hold" nodeType="afterGroup">
                            <p:stCondLst>
                              <p:cond delay="5050"/>
                            </p:stCondLst>
                            <p:childTnLst>
                              <p:par>
                                <p:cTn id="42" presetID="12" presetClass="entr" presetSubtype="2"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slide(fromRight)">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utoUpdateAnimBg="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971600" y="1625075"/>
            <a:ext cx="1568531" cy="1512168"/>
            <a:chOff x="1133646" y="1856676"/>
            <a:chExt cx="1568531" cy="1512168"/>
          </a:xfrm>
        </p:grpSpPr>
        <p:pic>
          <p:nvPicPr>
            <p:cNvPr id="8" name="Picture 2" descr="C:\Users\zjd\Desktop\Nipic_3702205_20091124134507402850.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33646" y="1856676"/>
              <a:ext cx="1568531" cy="151216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259632" y="2347015"/>
              <a:ext cx="1368152" cy="584775"/>
            </a:xfrm>
            <a:prstGeom prst="rect">
              <a:avLst/>
            </a:prstGeom>
            <a:noFill/>
          </p:spPr>
          <p:txBody>
            <a:bodyPr wrap="square" rtlCol="0">
              <a:spAutoFit/>
            </a:bodyPr>
            <a:lstStyle/>
            <a:p>
              <a:pPr algn="ctr"/>
              <a:r>
                <a:rPr lang="zh-CN" altLang="en-US" sz="3200" dirty="0" smtClean="0">
                  <a:latin typeface="华文隶书" pitchFamily="2" charset="-122"/>
                  <a:ea typeface="华文隶书" pitchFamily="2" charset="-122"/>
                </a:rPr>
                <a:t>文本</a:t>
              </a:r>
              <a:endParaRPr lang="zh-CN" altLang="en-US" sz="3200" dirty="0">
                <a:latin typeface="华文隶书" pitchFamily="2" charset="-122"/>
                <a:ea typeface="华文隶书" pitchFamily="2" charset="-122"/>
              </a:endParaRPr>
            </a:p>
          </p:txBody>
        </p:sp>
      </p:grpSp>
      <p:grpSp>
        <p:nvGrpSpPr>
          <p:cNvPr id="10" name="组合 9"/>
          <p:cNvGrpSpPr/>
          <p:nvPr/>
        </p:nvGrpSpPr>
        <p:grpSpPr>
          <a:xfrm>
            <a:off x="3213560" y="1319180"/>
            <a:ext cx="2104711" cy="2029081"/>
            <a:chOff x="3375606" y="1550781"/>
            <a:chExt cx="2104711" cy="2029081"/>
          </a:xfrm>
        </p:grpSpPr>
        <p:pic>
          <p:nvPicPr>
            <p:cNvPr id="11" name="Picture 2" descr="C:\Users\zjd\Desktop\Nipic_3702205_20091124134507402850.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375606" y="1550781"/>
              <a:ext cx="2104711" cy="202908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793092" y="2211710"/>
              <a:ext cx="1368152" cy="584775"/>
            </a:xfrm>
            <a:prstGeom prst="rect">
              <a:avLst/>
            </a:prstGeom>
            <a:noFill/>
          </p:spPr>
          <p:txBody>
            <a:bodyPr wrap="square" rtlCol="0">
              <a:spAutoFit/>
            </a:bodyPr>
            <a:lstStyle/>
            <a:p>
              <a:pPr algn="ctr"/>
              <a:r>
                <a:rPr lang="zh-CN" altLang="en-US" sz="3200" dirty="0" smtClean="0">
                  <a:latin typeface="华文隶书" pitchFamily="2" charset="-122"/>
                  <a:ea typeface="华文隶书" pitchFamily="2" charset="-122"/>
                </a:rPr>
                <a:t>文本</a:t>
              </a:r>
              <a:endParaRPr lang="zh-CN" altLang="en-US" sz="3200" dirty="0">
                <a:latin typeface="华文隶书" pitchFamily="2" charset="-122"/>
                <a:ea typeface="华文隶书" pitchFamily="2" charset="-122"/>
              </a:endParaRPr>
            </a:p>
          </p:txBody>
        </p:sp>
      </p:grpSp>
      <p:grpSp>
        <p:nvGrpSpPr>
          <p:cNvPr id="13" name="组合 12"/>
          <p:cNvGrpSpPr/>
          <p:nvPr/>
        </p:nvGrpSpPr>
        <p:grpSpPr>
          <a:xfrm>
            <a:off x="5634090" y="1131590"/>
            <a:ext cx="2592288" cy="2499138"/>
            <a:chOff x="5796136" y="1363191"/>
            <a:chExt cx="2592288" cy="2499138"/>
          </a:xfrm>
        </p:grpSpPr>
        <p:pic>
          <p:nvPicPr>
            <p:cNvPr id="14" name="Picture 2" descr="C:\Users\zjd\Desktop\Nipic_3702205_20091124134507402850.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96136" y="1363191"/>
              <a:ext cx="2592288" cy="249913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408204" y="2230511"/>
              <a:ext cx="1368152" cy="584775"/>
            </a:xfrm>
            <a:prstGeom prst="rect">
              <a:avLst/>
            </a:prstGeom>
            <a:noFill/>
          </p:spPr>
          <p:txBody>
            <a:bodyPr wrap="square" rtlCol="0">
              <a:spAutoFit/>
            </a:bodyPr>
            <a:lstStyle/>
            <a:p>
              <a:pPr algn="ctr"/>
              <a:r>
                <a:rPr lang="zh-CN" altLang="en-US" sz="3200" dirty="0" smtClean="0">
                  <a:latin typeface="华文隶书" pitchFamily="2" charset="-122"/>
                  <a:ea typeface="华文隶书" pitchFamily="2" charset="-122"/>
                </a:rPr>
                <a:t>文本</a:t>
              </a:r>
              <a:endParaRPr lang="zh-CN" altLang="en-US" sz="3200" dirty="0">
                <a:latin typeface="华文隶书" pitchFamily="2" charset="-122"/>
                <a:ea typeface="华文隶书" pitchFamily="2" charset="-122"/>
              </a:endParaRPr>
            </a:p>
          </p:txBody>
        </p:sp>
      </p:grpSp>
      <p:pic>
        <p:nvPicPr>
          <p:cNvPr id="16" name="Picture 2" descr="C:\Users\zjd\Desktop\Nipic_2979770_20091213080916990658.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5325098" flipV="1">
            <a:off x="2428097" y="1791382"/>
            <a:ext cx="1037454" cy="99983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Users\zjd\Desktop\Nipic_2979770_20091213080916990658.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5325098" flipV="1">
            <a:off x="4985774" y="1796025"/>
            <a:ext cx="1037454" cy="99983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a:spLocks noChangeArrowheads="1"/>
          </p:cNvSpPr>
          <p:nvPr/>
        </p:nvSpPr>
        <p:spPr bwMode="auto">
          <a:xfrm>
            <a:off x="1908386" y="3715167"/>
            <a:ext cx="532791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buClr>
                <a:srgbClr val="D7181F"/>
              </a:buClr>
              <a:buFont typeface="Wingdings" pitchFamily="2" charset="2"/>
              <a:buNone/>
            </a:pPr>
            <a:r>
              <a:rPr lang="en-US" altLang="zh-CN" sz="1600" b="1" dirty="0"/>
              <a:t> </a:t>
            </a:r>
            <a:r>
              <a:rPr lang="zh-CN" altLang="en-US" sz="1600" b="1" dirty="0"/>
              <a:t>在此添加您的文字在此添加您的文字在此添加您的文字在此添加您的文字</a:t>
            </a:r>
            <a:endParaRPr lang="zh-CN" altLang="en-US" sz="1600" dirty="0"/>
          </a:p>
        </p:txBody>
      </p:sp>
      <p:sp>
        <p:nvSpPr>
          <p:cNvPr id="19"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extLst>
      <p:ext uri="{BB962C8B-B14F-4D97-AF65-F5344CB8AC3E}">
        <p14:creationId xmlns:p14="http://schemas.microsoft.com/office/powerpoint/2010/main" val="1217829883"/>
      </p:ext>
    </p:extLst>
  </p:cSld>
  <p:clrMapOvr>
    <a:masterClrMapping/>
  </p:clrMapOvr>
  <mc:AlternateContent xmlns:mc="http://schemas.openxmlformats.org/markup-compatibility/2006" xmlns:p14="http://schemas.microsoft.com/office/powerpoint/2010/main">
    <mc:Choice Requires="p14">
      <p:transition spd="slow" p14:dur="1200" advTm="8000">
        <p14:flip dir="r"/>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250" autoRev="1" fill="hold">
                                          <p:stCondLst>
                                            <p:cond delay="0"/>
                                          </p:stCondLst>
                                        </p:cTn>
                                        <p:tgtEl>
                                          <p:spTgt spid="19"/>
                                        </p:tgtEl>
                                        <p:attrNameLst>
                                          <p:attrName>ppt_w</p:attrName>
                                        </p:attrNameLst>
                                      </p:cBhvr>
                                    </p:anim>
                                    <p:anim by="(#ppt_w*0.50)" calcmode="lin" valueType="num">
                                      <p:cBhvr>
                                        <p:cTn id="8" dur="250" decel="50000" autoRev="1" fill="hold">
                                          <p:stCondLst>
                                            <p:cond delay="0"/>
                                          </p:stCondLst>
                                        </p:cTn>
                                        <p:tgtEl>
                                          <p:spTgt spid="19"/>
                                        </p:tgtEl>
                                        <p:attrNameLst>
                                          <p:attrName>ppt_x</p:attrName>
                                        </p:attrNameLst>
                                      </p:cBhvr>
                                    </p:anim>
                                    <p:anim from="(-#ppt_h/2)" to="(#ppt_y)" calcmode="lin" valueType="num">
                                      <p:cBhvr>
                                        <p:cTn id="9" dur="500" fill="hold">
                                          <p:stCondLst>
                                            <p:cond delay="0"/>
                                          </p:stCondLst>
                                        </p:cTn>
                                        <p:tgtEl>
                                          <p:spTgt spid="19"/>
                                        </p:tgtEl>
                                        <p:attrNameLst>
                                          <p:attrName>ppt_y</p:attrName>
                                        </p:attrNameLst>
                                      </p:cBhvr>
                                    </p:anim>
                                    <p:animRot by="21600000">
                                      <p:cBhvr>
                                        <p:cTn id="10" dur="500" fill="hold">
                                          <p:stCondLst>
                                            <p:cond delay="0"/>
                                          </p:stCondLst>
                                        </p:cTn>
                                        <p:tgtEl>
                                          <p:spTgt spid="19"/>
                                        </p:tgtEl>
                                        <p:attrNameLst>
                                          <p:attrName>r</p:attrName>
                                        </p:attrNameLst>
                                      </p:cBhvr>
                                    </p:animRo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3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7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nodeType="withEffect">
                                  <p:stCondLst>
                                    <p:cond delay="120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170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pic>
        <p:nvPicPr>
          <p:cNvPr id="37" name="Picture 2" descr="C:\Users\Thinkpad\Desktop\PNG\1_0003_图层-9.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398"/>
          <a:stretch/>
        </p:blipFill>
        <p:spPr bwMode="auto">
          <a:xfrm>
            <a:off x="2287321" y="2071109"/>
            <a:ext cx="6173111" cy="1281211"/>
          </a:xfrm>
          <a:prstGeom prst="rect">
            <a:avLst/>
          </a:prstGeom>
          <a:noFill/>
          <a:extLst>
            <a:ext uri="{909E8E84-426E-40DD-AFC4-6F175D3DCCD1}">
              <a14:hiddenFill xmlns:a14="http://schemas.microsoft.com/office/drawing/2010/main">
                <a:solidFill>
                  <a:srgbClr val="FFFFFF"/>
                </a:solidFill>
              </a14:hiddenFill>
            </a:ext>
          </a:extLst>
        </p:spPr>
      </p:pic>
      <p:sp>
        <p:nvSpPr>
          <p:cNvPr id="38" name="矩形 37"/>
          <p:cNvSpPr/>
          <p:nvPr/>
        </p:nvSpPr>
        <p:spPr>
          <a:xfrm>
            <a:off x="3384494" y="2460796"/>
            <a:ext cx="788153" cy="533254"/>
          </a:xfrm>
          <a:prstGeom prst="rect">
            <a:avLst/>
          </a:prstGeom>
        </p:spPr>
        <p:txBody>
          <a:bodyPr wrap="none">
            <a:spAutoFit/>
          </a:bodyPr>
          <a:lstStyle/>
          <a:p>
            <a:pPr>
              <a:lnSpc>
                <a:spcPct val="125000"/>
              </a:lnSpc>
            </a:pPr>
            <a:r>
              <a:rPr lang="en-US" altLang="zh-CN" sz="2400" b="1" dirty="0" smtClean="0">
                <a:solidFill>
                  <a:schemeClr val="bg1"/>
                </a:solidFill>
                <a:latin typeface="方正古隶简体" pitchFamily="65" charset="-122"/>
                <a:ea typeface="方正古隶简体" pitchFamily="65" charset="-122"/>
              </a:rPr>
              <a:t>2014</a:t>
            </a:r>
            <a:endParaRPr lang="zh-CN" altLang="en-US" sz="2400" b="1" dirty="0">
              <a:solidFill>
                <a:schemeClr val="bg1"/>
              </a:solidFill>
              <a:latin typeface="方正古隶简体" pitchFamily="65" charset="-122"/>
              <a:ea typeface="方正古隶简体" pitchFamily="65" charset="-122"/>
            </a:endParaRPr>
          </a:p>
        </p:txBody>
      </p:sp>
      <p:sp>
        <p:nvSpPr>
          <p:cNvPr id="39" name="矩形 38"/>
          <p:cNvSpPr/>
          <p:nvPr/>
        </p:nvSpPr>
        <p:spPr>
          <a:xfrm>
            <a:off x="4694566" y="2420307"/>
            <a:ext cx="788153" cy="533254"/>
          </a:xfrm>
          <a:prstGeom prst="rect">
            <a:avLst/>
          </a:prstGeom>
        </p:spPr>
        <p:txBody>
          <a:bodyPr wrap="none">
            <a:spAutoFit/>
          </a:bodyPr>
          <a:lstStyle/>
          <a:p>
            <a:pPr>
              <a:lnSpc>
                <a:spcPct val="125000"/>
              </a:lnSpc>
            </a:pPr>
            <a:r>
              <a:rPr lang="en-US" altLang="zh-CN" sz="2400" b="1" dirty="0" smtClean="0">
                <a:solidFill>
                  <a:schemeClr val="bg1"/>
                </a:solidFill>
                <a:latin typeface="方正古隶简体" pitchFamily="65" charset="-122"/>
                <a:ea typeface="方正古隶简体" pitchFamily="65" charset="-122"/>
              </a:rPr>
              <a:t>2013</a:t>
            </a:r>
            <a:endParaRPr lang="zh-CN" altLang="en-US" sz="2400" b="1" dirty="0">
              <a:solidFill>
                <a:schemeClr val="bg1"/>
              </a:solidFill>
              <a:latin typeface="方正古隶简体" pitchFamily="65" charset="-122"/>
              <a:ea typeface="方正古隶简体" pitchFamily="65" charset="-122"/>
            </a:endParaRPr>
          </a:p>
        </p:txBody>
      </p:sp>
      <p:sp>
        <p:nvSpPr>
          <p:cNvPr id="40" name="矩形 39"/>
          <p:cNvSpPr/>
          <p:nvPr/>
        </p:nvSpPr>
        <p:spPr>
          <a:xfrm>
            <a:off x="6138091" y="2420307"/>
            <a:ext cx="788153" cy="533254"/>
          </a:xfrm>
          <a:prstGeom prst="rect">
            <a:avLst/>
          </a:prstGeom>
        </p:spPr>
        <p:txBody>
          <a:bodyPr wrap="none">
            <a:spAutoFit/>
          </a:bodyPr>
          <a:lstStyle/>
          <a:p>
            <a:pPr>
              <a:lnSpc>
                <a:spcPct val="125000"/>
              </a:lnSpc>
            </a:pPr>
            <a:r>
              <a:rPr lang="en-US" altLang="zh-CN" sz="2400" b="1" dirty="0" smtClean="0">
                <a:solidFill>
                  <a:schemeClr val="bg1"/>
                </a:solidFill>
                <a:latin typeface="方正古隶简体" pitchFamily="65" charset="-122"/>
                <a:ea typeface="方正古隶简体" pitchFamily="65" charset="-122"/>
              </a:rPr>
              <a:t>2012</a:t>
            </a:r>
            <a:endParaRPr lang="zh-CN" altLang="en-US" sz="2400" b="1" dirty="0">
              <a:solidFill>
                <a:schemeClr val="bg1"/>
              </a:solidFill>
              <a:latin typeface="方正古隶简体" pitchFamily="65" charset="-122"/>
              <a:ea typeface="方正古隶简体" pitchFamily="65" charset="-122"/>
            </a:endParaRPr>
          </a:p>
        </p:txBody>
      </p:sp>
      <p:cxnSp>
        <p:nvCxnSpPr>
          <p:cNvPr id="41" name="直接连接符 40"/>
          <p:cNvCxnSpPr/>
          <p:nvPr/>
        </p:nvCxnSpPr>
        <p:spPr>
          <a:xfrm>
            <a:off x="3383243" y="1448453"/>
            <a:ext cx="0" cy="1060724"/>
          </a:xfrm>
          <a:prstGeom prst="line">
            <a:avLst/>
          </a:prstGeom>
          <a:noFill/>
          <a:ln w="9525" cap="flat" cmpd="sng" algn="ctr">
            <a:solidFill>
              <a:srgbClr val="888888"/>
            </a:solidFill>
            <a:prstDash val="dash"/>
            <a:headEnd type="oval" w="med" len="med"/>
            <a:tailEnd type="oval" w="med" len="med"/>
          </a:ln>
          <a:effectLst/>
        </p:spPr>
      </p:cxnSp>
      <p:sp>
        <p:nvSpPr>
          <p:cNvPr id="42" name="TextBox 41"/>
          <p:cNvSpPr txBox="1"/>
          <p:nvPr/>
        </p:nvSpPr>
        <p:spPr>
          <a:xfrm>
            <a:off x="3383243" y="1336008"/>
            <a:ext cx="1490583" cy="877538"/>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添加文本</a:t>
            </a:r>
            <a:endParaRPr lang="zh-CN" altLang="en-US" dirty="0"/>
          </a:p>
          <a:p>
            <a:r>
              <a:rPr lang="zh-CN" altLang="en-US" dirty="0"/>
              <a:t>点击此处</a:t>
            </a:r>
            <a:r>
              <a:rPr lang="zh-CN" altLang="en-US" dirty="0" smtClean="0"/>
              <a:t>添加文本</a:t>
            </a:r>
            <a:endParaRPr lang="zh-CN" altLang="en-US" dirty="0"/>
          </a:p>
        </p:txBody>
      </p:sp>
      <p:cxnSp>
        <p:nvCxnSpPr>
          <p:cNvPr id="43" name="直接连接符 42"/>
          <p:cNvCxnSpPr/>
          <p:nvPr/>
        </p:nvCxnSpPr>
        <p:spPr>
          <a:xfrm>
            <a:off x="6095483" y="1386932"/>
            <a:ext cx="0" cy="1060724"/>
          </a:xfrm>
          <a:prstGeom prst="line">
            <a:avLst/>
          </a:prstGeom>
          <a:noFill/>
          <a:ln w="9525" cap="flat" cmpd="sng" algn="ctr">
            <a:solidFill>
              <a:srgbClr val="888888"/>
            </a:solidFill>
            <a:prstDash val="dash"/>
            <a:headEnd type="oval" w="med" len="med"/>
            <a:tailEnd type="oval" w="med" len="med"/>
          </a:ln>
          <a:effectLst/>
        </p:spPr>
      </p:cxnSp>
      <p:sp>
        <p:nvSpPr>
          <p:cNvPr id="44" name="TextBox 43"/>
          <p:cNvSpPr txBox="1"/>
          <p:nvPr/>
        </p:nvSpPr>
        <p:spPr>
          <a:xfrm>
            <a:off x="6095483" y="1274487"/>
            <a:ext cx="1490583" cy="877538"/>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添加文本</a:t>
            </a:r>
            <a:endParaRPr lang="zh-CN" altLang="en-US" dirty="0"/>
          </a:p>
          <a:p>
            <a:r>
              <a:rPr lang="zh-CN" altLang="en-US" dirty="0"/>
              <a:t>点击此处</a:t>
            </a:r>
            <a:r>
              <a:rPr lang="zh-CN" altLang="en-US" dirty="0" smtClean="0"/>
              <a:t>添加文本</a:t>
            </a:r>
            <a:endParaRPr lang="zh-CN" altLang="en-US" dirty="0"/>
          </a:p>
        </p:txBody>
      </p:sp>
      <p:cxnSp>
        <p:nvCxnSpPr>
          <p:cNvPr id="45" name="直接连接符 44"/>
          <p:cNvCxnSpPr/>
          <p:nvPr/>
        </p:nvCxnSpPr>
        <p:spPr>
          <a:xfrm>
            <a:off x="4679387" y="3046716"/>
            <a:ext cx="0" cy="1060724"/>
          </a:xfrm>
          <a:prstGeom prst="line">
            <a:avLst/>
          </a:prstGeom>
          <a:noFill/>
          <a:ln w="9525" cap="flat" cmpd="sng" algn="ctr">
            <a:solidFill>
              <a:srgbClr val="888888"/>
            </a:solidFill>
            <a:prstDash val="dash"/>
            <a:headEnd type="oval" w="med" len="med"/>
            <a:tailEnd type="oval" w="med" len="med"/>
          </a:ln>
          <a:effectLst/>
        </p:spPr>
      </p:cxnSp>
      <p:sp>
        <p:nvSpPr>
          <p:cNvPr id="46" name="TextBox 45"/>
          <p:cNvSpPr txBox="1"/>
          <p:nvPr/>
        </p:nvSpPr>
        <p:spPr>
          <a:xfrm>
            <a:off x="4679387" y="3278390"/>
            <a:ext cx="1490583" cy="877537"/>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添加文本</a:t>
            </a:r>
            <a:endParaRPr lang="zh-CN" altLang="en-US" dirty="0"/>
          </a:p>
          <a:p>
            <a:r>
              <a:rPr lang="zh-CN" altLang="en-US" dirty="0"/>
              <a:t>点击此处</a:t>
            </a:r>
            <a:r>
              <a:rPr lang="zh-CN" altLang="en-US" dirty="0" smtClean="0"/>
              <a:t>添加文本</a:t>
            </a:r>
            <a:endParaRPr lang="zh-CN" altLang="en-US" dirty="0"/>
          </a:p>
        </p:txBody>
      </p:sp>
      <p:grpSp>
        <p:nvGrpSpPr>
          <p:cNvPr id="47" name="组合 46"/>
          <p:cNvGrpSpPr/>
          <p:nvPr/>
        </p:nvGrpSpPr>
        <p:grpSpPr>
          <a:xfrm>
            <a:off x="514955" y="1975897"/>
            <a:ext cx="1880669" cy="1672036"/>
            <a:chOff x="467544" y="1975897"/>
            <a:chExt cx="1880669" cy="1672036"/>
          </a:xfrm>
        </p:grpSpPr>
        <p:pic>
          <p:nvPicPr>
            <p:cNvPr id="48" name="Picture 3" descr="C:\Users\Thinkpad\Desktop\PNG\1_0010_imag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1975897"/>
              <a:ext cx="1880669" cy="1672036"/>
            </a:xfrm>
            <a:prstGeom prst="rect">
              <a:avLst/>
            </a:prstGeom>
            <a:noFill/>
            <a:extLst>
              <a:ext uri="{909E8E84-426E-40DD-AFC4-6F175D3DCCD1}">
                <a14:hiddenFill xmlns:a14="http://schemas.microsoft.com/office/drawing/2010/main">
                  <a:solidFill>
                    <a:srgbClr val="FFFFFF"/>
                  </a:solidFill>
                </a14:hiddenFill>
              </a:ext>
            </a:extLst>
          </p:spPr>
        </p:pic>
        <p:sp>
          <p:nvSpPr>
            <p:cNvPr id="49" name="矩形 48"/>
            <p:cNvSpPr/>
            <p:nvPr/>
          </p:nvSpPr>
          <p:spPr>
            <a:xfrm>
              <a:off x="964536" y="2292896"/>
              <a:ext cx="873328" cy="597759"/>
            </a:xfrm>
            <a:prstGeom prst="rect">
              <a:avLst/>
            </a:prstGeom>
          </p:spPr>
          <p:txBody>
            <a:bodyPr wrap="none">
              <a:spAutoFit/>
            </a:bodyPr>
            <a:lstStyle/>
            <a:p>
              <a:pPr>
                <a:lnSpc>
                  <a:spcPct val="125000"/>
                </a:lnSpc>
              </a:pPr>
              <a:r>
                <a:rPr lang="en-US" altLang="zh-CN" sz="2800" b="1" dirty="0" smtClean="0">
                  <a:solidFill>
                    <a:schemeClr val="bg1"/>
                  </a:solidFill>
                  <a:latin typeface="方正古隶简体" pitchFamily="65" charset="-122"/>
                  <a:ea typeface="方正古隶简体" pitchFamily="65" charset="-122"/>
                </a:rPr>
                <a:t>2015</a:t>
              </a:r>
              <a:endParaRPr lang="zh-CN" altLang="en-US" sz="2800" b="1" dirty="0">
                <a:solidFill>
                  <a:schemeClr val="bg1"/>
                </a:solidFill>
                <a:latin typeface="方正古隶简体" pitchFamily="65" charset="-122"/>
                <a:ea typeface="方正古隶简体" pitchFamily="65" charset="-122"/>
              </a:endParaRPr>
            </a:p>
          </p:txBody>
        </p:sp>
        <p:pic>
          <p:nvPicPr>
            <p:cNvPr id="50" name="Picture 4" descr="F:\360安全浏览器下载\水墨\1402\1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43801" y="2833665"/>
              <a:ext cx="833815" cy="44472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39078309"/>
      </p:ext>
    </p:extLst>
  </p:cSld>
  <p:clrMapOvr>
    <a:masterClrMapping/>
  </p:clrMapOvr>
  <mc:AlternateContent xmlns:mc="http://schemas.openxmlformats.org/markup-compatibility/2006" xmlns:p14="http://schemas.microsoft.com/office/powerpoint/2010/main">
    <mc:Choice Requires="p14">
      <p:transition spd="slow" p14:dur="1600" advTm="10000">
        <p14:gallery dir="l"/>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by="(-#ppt_w*2)" calcmode="lin" valueType="num">
                                      <p:cBhvr rctx="PPT">
                                        <p:cTn id="7" dur="250" autoRev="1" fill="hold">
                                          <p:stCondLst>
                                            <p:cond delay="0"/>
                                          </p:stCondLst>
                                        </p:cTn>
                                        <p:tgtEl>
                                          <p:spTgt spid="36"/>
                                        </p:tgtEl>
                                        <p:attrNameLst>
                                          <p:attrName>ppt_w</p:attrName>
                                        </p:attrNameLst>
                                      </p:cBhvr>
                                    </p:anim>
                                    <p:anim by="(#ppt_w*0.50)" calcmode="lin" valueType="num">
                                      <p:cBhvr>
                                        <p:cTn id="8" dur="250" decel="50000" autoRev="1" fill="hold">
                                          <p:stCondLst>
                                            <p:cond delay="0"/>
                                          </p:stCondLst>
                                        </p:cTn>
                                        <p:tgtEl>
                                          <p:spTgt spid="36"/>
                                        </p:tgtEl>
                                        <p:attrNameLst>
                                          <p:attrName>ppt_x</p:attrName>
                                        </p:attrNameLst>
                                      </p:cBhvr>
                                    </p:anim>
                                    <p:anim from="(-#ppt_h/2)" to="(#ppt_y)" calcmode="lin" valueType="num">
                                      <p:cBhvr>
                                        <p:cTn id="9" dur="500" fill="hold">
                                          <p:stCondLst>
                                            <p:cond delay="0"/>
                                          </p:stCondLst>
                                        </p:cTn>
                                        <p:tgtEl>
                                          <p:spTgt spid="36"/>
                                        </p:tgtEl>
                                        <p:attrNameLst>
                                          <p:attrName>ppt_y</p:attrName>
                                        </p:attrNameLst>
                                      </p:cBhvr>
                                    </p:anim>
                                    <p:animRot by="21600000">
                                      <p:cBhvr>
                                        <p:cTn id="10" dur="500" fill="hold">
                                          <p:stCondLst>
                                            <p:cond delay="0"/>
                                          </p:stCondLst>
                                        </p:cTn>
                                        <p:tgtEl>
                                          <p:spTgt spid="36"/>
                                        </p:tgtEl>
                                        <p:attrNameLst>
                                          <p:attrName>r</p:attrName>
                                        </p:attrNameLst>
                                      </p:cBhvr>
                                    </p:animRot>
                                  </p:childTnLst>
                                </p:cTn>
                              </p:par>
                            </p:childTnLst>
                          </p:cTn>
                        </p:par>
                        <p:par>
                          <p:cTn id="11" fill="hold">
                            <p:stCondLst>
                              <p:cond delay="1050"/>
                            </p:stCondLst>
                            <p:childTnLst>
                              <p:par>
                                <p:cTn id="12" presetID="10" presetClass="entr" presetSubtype="0" fill="hold"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500"/>
                                        <p:tgtEl>
                                          <p:spTgt spid="47"/>
                                        </p:tgtEl>
                                      </p:cBhvr>
                                    </p:animEffect>
                                  </p:childTnLst>
                                </p:cTn>
                              </p:par>
                            </p:childTnLst>
                          </p:cTn>
                        </p:par>
                        <p:par>
                          <p:cTn id="15" fill="hold">
                            <p:stCondLst>
                              <p:cond delay="1550"/>
                            </p:stCondLst>
                            <p:childTnLst>
                              <p:par>
                                <p:cTn id="16" presetID="22" presetClass="entr" presetSubtype="8"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1250"/>
                                        <p:tgtEl>
                                          <p:spTgt spid="37"/>
                                        </p:tgtEl>
                                      </p:cBhvr>
                                    </p:animEffect>
                                  </p:childTnLst>
                                </p:cTn>
                              </p:par>
                            </p:childTnLst>
                          </p:cTn>
                        </p:par>
                        <p:par>
                          <p:cTn id="19" fill="hold">
                            <p:stCondLst>
                              <p:cond delay="2800"/>
                            </p:stCondLst>
                            <p:childTnLst>
                              <p:par>
                                <p:cTn id="20" presetID="49" presetClass="entr" presetSubtype="0" decel="100000"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 calcmode="lin" valueType="num">
                                      <p:cBhvr>
                                        <p:cTn id="24" dur="500" fill="hold"/>
                                        <p:tgtEl>
                                          <p:spTgt spid="38"/>
                                        </p:tgtEl>
                                        <p:attrNameLst>
                                          <p:attrName>style.rotation</p:attrName>
                                        </p:attrNameLst>
                                      </p:cBhvr>
                                      <p:tavLst>
                                        <p:tav tm="0">
                                          <p:val>
                                            <p:fltVal val="360"/>
                                          </p:val>
                                        </p:tav>
                                        <p:tav tm="100000">
                                          <p:val>
                                            <p:fltVal val="0"/>
                                          </p:val>
                                        </p:tav>
                                      </p:tavLst>
                                    </p:anim>
                                    <p:animEffect transition="in" filter="fade">
                                      <p:cBhvr>
                                        <p:cTn id="25" dur="500"/>
                                        <p:tgtEl>
                                          <p:spTgt spid="38"/>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p:cTn id="28" dur="500" fill="hold"/>
                                        <p:tgtEl>
                                          <p:spTgt spid="39"/>
                                        </p:tgtEl>
                                        <p:attrNameLst>
                                          <p:attrName>ppt_w</p:attrName>
                                        </p:attrNameLst>
                                      </p:cBhvr>
                                      <p:tavLst>
                                        <p:tav tm="0">
                                          <p:val>
                                            <p:fltVal val="0"/>
                                          </p:val>
                                        </p:tav>
                                        <p:tav tm="100000">
                                          <p:val>
                                            <p:strVal val="#ppt_w"/>
                                          </p:val>
                                        </p:tav>
                                      </p:tavLst>
                                    </p:anim>
                                    <p:anim calcmode="lin" valueType="num">
                                      <p:cBhvr>
                                        <p:cTn id="29" dur="500" fill="hold"/>
                                        <p:tgtEl>
                                          <p:spTgt spid="39"/>
                                        </p:tgtEl>
                                        <p:attrNameLst>
                                          <p:attrName>ppt_h</p:attrName>
                                        </p:attrNameLst>
                                      </p:cBhvr>
                                      <p:tavLst>
                                        <p:tav tm="0">
                                          <p:val>
                                            <p:fltVal val="0"/>
                                          </p:val>
                                        </p:tav>
                                        <p:tav tm="100000">
                                          <p:val>
                                            <p:strVal val="#ppt_h"/>
                                          </p:val>
                                        </p:tav>
                                      </p:tavLst>
                                    </p:anim>
                                    <p:anim calcmode="lin" valueType="num">
                                      <p:cBhvr>
                                        <p:cTn id="30" dur="500" fill="hold"/>
                                        <p:tgtEl>
                                          <p:spTgt spid="39"/>
                                        </p:tgtEl>
                                        <p:attrNameLst>
                                          <p:attrName>style.rotation</p:attrName>
                                        </p:attrNameLst>
                                      </p:cBhvr>
                                      <p:tavLst>
                                        <p:tav tm="0">
                                          <p:val>
                                            <p:fltVal val="360"/>
                                          </p:val>
                                        </p:tav>
                                        <p:tav tm="100000">
                                          <p:val>
                                            <p:fltVal val="0"/>
                                          </p:val>
                                        </p:tav>
                                      </p:tavLst>
                                    </p:anim>
                                    <p:animEffect transition="in" filter="fade">
                                      <p:cBhvr>
                                        <p:cTn id="31" dur="500"/>
                                        <p:tgtEl>
                                          <p:spTgt spid="39"/>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 calcmode="lin" valueType="num">
                                      <p:cBhvr>
                                        <p:cTn id="36" dur="500" fill="hold"/>
                                        <p:tgtEl>
                                          <p:spTgt spid="40"/>
                                        </p:tgtEl>
                                        <p:attrNameLst>
                                          <p:attrName>style.rotation</p:attrName>
                                        </p:attrNameLst>
                                      </p:cBhvr>
                                      <p:tavLst>
                                        <p:tav tm="0">
                                          <p:val>
                                            <p:fltVal val="360"/>
                                          </p:val>
                                        </p:tav>
                                        <p:tav tm="100000">
                                          <p:val>
                                            <p:fltVal val="0"/>
                                          </p:val>
                                        </p:tav>
                                      </p:tavLst>
                                    </p:anim>
                                    <p:animEffect transition="in" filter="fade">
                                      <p:cBhvr>
                                        <p:cTn id="37" dur="500"/>
                                        <p:tgtEl>
                                          <p:spTgt spid="40"/>
                                        </p:tgtEl>
                                      </p:cBhvr>
                                    </p:animEffect>
                                  </p:childTnLst>
                                </p:cTn>
                              </p:par>
                            </p:childTnLst>
                          </p:cTn>
                        </p:par>
                        <p:par>
                          <p:cTn id="38" fill="hold">
                            <p:stCondLst>
                              <p:cond delay="3300"/>
                            </p:stCondLst>
                            <p:childTnLst>
                              <p:par>
                                <p:cTn id="39" presetID="22" presetClass="entr" presetSubtype="4"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down)">
                                      <p:cBhvr>
                                        <p:cTn id="41" dur="500"/>
                                        <p:tgtEl>
                                          <p:spTgt spid="41"/>
                                        </p:tgtEl>
                                      </p:cBhvr>
                                    </p:animEffect>
                                  </p:childTnLst>
                                </p:cTn>
                              </p:par>
                            </p:childTnLst>
                          </p:cTn>
                        </p:par>
                        <p:par>
                          <p:cTn id="42" fill="hold">
                            <p:stCondLst>
                              <p:cond delay="3800"/>
                            </p:stCondLst>
                            <p:childTnLst>
                              <p:par>
                                <p:cTn id="43" presetID="21" presetClass="entr" presetSubtype="1"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wheel(1)">
                                      <p:cBhvr>
                                        <p:cTn id="45" dur="2000"/>
                                        <p:tgtEl>
                                          <p:spTgt spid="42"/>
                                        </p:tgtEl>
                                      </p:cBhvr>
                                    </p:animEffect>
                                  </p:childTnLst>
                                </p:cTn>
                              </p:par>
                            </p:childTnLst>
                          </p:cTn>
                        </p:par>
                        <p:par>
                          <p:cTn id="46" fill="hold">
                            <p:stCondLst>
                              <p:cond delay="5800"/>
                            </p:stCondLst>
                            <p:childTnLst>
                              <p:par>
                                <p:cTn id="47" presetID="22" presetClass="entr" presetSubtype="1" fill="hold"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wipe(up)">
                                      <p:cBhvr>
                                        <p:cTn id="49" dur="500"/>
                                        <p:tgtEl>
                                          <p:spTgt spid="45"/>
                                        </p:tgtEl>
                                      </p:cBhvr>
                                    </p:animEffect>
                                  </p:childTnLst>
                                </p:cTn>
                              </p:par>
                            </p:childTnLst>
                          </p:cTn>
                        </p:par>
                        <p:par>
                          <p:cTn id="50" fill="hold">
                            <p:stCondLst>
                              <p:cond delay="6300"/>
                            </p:stCondLst>
                            <p:childTnLst>
                              <p:par>
                                <p:cTn id="51" presetID="21" presetClass="entr" presetSubtype="1"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wheel(1)">
                                      <p:cBhvr>
                                        <p:cTn id="53" dur="2000"/>
                                        <p:tgtEl>
                                          <p:spTgt spid="46"/>
                                        </p:tgtEl>
                                      </p:cBhvr>
                                    </p:animEffect>
                                  </p:childTnLst>
                                </p:cTn>
                              </p:par>
                            </p:childTnLst>
                          </p:cTn>
                        </p:par>
                        <p:par>
                          <p:cTn id="54" fill="hold">
                            <p:stCondLst>
                              <p:cond delay="8300"/>
                            </p:stCondLst>
                            <p:childTnLst>
                              <p:par>
                                <p:cTn id="55" presetID="22" presetClass="entr" presetSubtype="4"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down)">
                                      <p:cBhvr>
                                        <p:cTn id="57" dur="500"/>
                                        <p:tgtEl>
                                          <p:spTgt spid="43"/>
                                        </p:tgtEl>
                                      </p:cBhvr>
                                    </p:animEffect>
                                  </p:childTnLst>
                                </p:cTn>
                              </p:par>
                            </p:childTnLst>
                          </p:cTn>
                        </p:par>
                        <p:par>
                          <p:cTn id="58" fill="hold">
                            <p:stCondLst>
                              <p:cond delay="8800"/>
                            </p:stCondLst>
                            <p:childTnLst>
                              <p:par>
                                <p:cTn id="59" presetID="21" presetClass="entr" presetSubtype="1"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heel(1)">
                                      <p:cBhvr>
                                        <p:cTn id="61" dur="2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p:bldP spid="39" grpId="0"/>
      <p:bldP spid="40" grpId="0"/>
      <p:bldP spid="42" grpId="0"/>
      <p:bldP spid="44" grpId="0"/>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grpSp>
        <p:nvGrpSpPr>
          <p:cNvPr id="37" name="组合 36"/>
          <p:cNvGrpSpPr/>
          <p:nvPr/>
        </p:nvGrpSpPr>
        <p:grpSpPr>
          <a:xfrm>
            <a:off x="3302491" y="1102794"/>
            <a:ext cx="3701778" cy="574603"/>
            <a:chOff x="3302491" y="1102794"/>
            <a:chExt cx="3701778" cy="574603"/>
          </a:xfrm>
        </p:grpSpPr>
        <p:pic>
          <p:nvPicPr>
            <p:cNvPr id="38" name="Picture 3" descr="C:\Users\Thinkpad\Desktop\PNG\1_0001_渐变映射-2-副本-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2491" y="1102794"/>
              <a:ext cx="3701778" cy="574603"/>
            </a:xfrm>
            <a:prstGeom prst="rect">
              <a:avLst/>
            </a:prstGeom>
            <a:noFill/>
            <a:extLst>
              <a:ext uri="{909E8E84-426E-40DD-AFC4-6F175D3DCCD1}">
                <a14:hiddenFill xmlns:a14="http://schemas.microsoft.com/office/drawing/2010/main">
                  <a:solidFill>
                    <a:srgbClr val="FFFFFF"/>
                  </a:solidFill>
                </a14:hiddenFill>
              </a:ext>
            </a:extLst>
          </p:spPr>
        </p:pic>
        <p:sp>
          <p:nvSpPr>
            <p:cNvPr id="39" name="矩形 38"/>
            <p:cNvSpPr/>
            <p:nvPr/>
          </p:nvSpPr>
          <p:spPr>
            <a:xfrm>
              <a:off x="3728024" y="1180262"/>
              <a:ext cx="2356665" cy="400709"/>
            </a:xfrm>
            <a:prstGeom prst="rect">
              <a:avLst/>
            </a:prstGeom>
            <a:noFill/>
          </p:spPr>
          <p:txBody>
            <a:bodyPr wrap="square" rtlCol="0">
              <a:spAutoFit/>
            </a:bodyPr>
            <a:lstStyle/>
            <a:p>
              <a:pPr>
                <a:lnSpc>
                  <a:spcPct val="125000"/>
                </a:lnSpc>
              </a:pPr>
              <a:r>
                <a:rPr lang="zh-CN" altLang="en-US" dirty="0">
                  <a:solidFill>
                    <a:schemeClr val="bg1"/>
                  </a:solidFill>
                  <a:latin typeface="方正宋黑简体" pitchFamily="2" charset="-122"/>
                  <a:ea typeface="方正宋黑简体" pitchFamily="2" charset="-122"/>
                </a:rPr>
                <a:t>您的标题写在这里</a:t>
              </a:r>
            </a:p>
          </p:txBody>
        </p:sp>
      </p:grpSp>
      <p:sp>
        <p:nvSpPr>
          <p:cNvPr id="40" name="TextBox 39"/>
          <p:cNvSpPr txBox="1"/>
          <p:nvPr/>
        </p:nvSpPr>
        <p:spPr>
          <a:xfrm>
            <a:off x="3372917" y="1732997"/>
            <a:ext cx="3775367" cy="652486"/>
          </a:xfrm>
          <a:prstGeom prst="rect">
            <a:avLst/>
          </a:prstGeom>
          <a:noFill/>
        </p:spPr>
        <p:txBody>
          <a:bodyPr wrap="square" rtlCol="0">
            <a:spAutoFit/>
          </a:bodyPr>
          <a:lstStyle/>
          <a:p>
            <a:pPr>
              <a:lnSpc>
                <a:spcPct val="130000"/>
              </a:lnSpc>
              <a:defRPr/>
            </a:pPr>
            <a:r>
              <a:rPr lang="zh-CN" altLang="en-US" sz="1400" kern="0" spc="-150" dirty="0">
                <a:solidFill>
                  <a:schemeClr val="tx1">
                    <a:lumMod val="95000"/>
                    <a:lumOff val="5000"/>
                  </a:schemeClr>
                </a:solidFill>
                <a:latin typeface="楷体" pitchFamily="49" charset="-122"/>
                <a:ea typeface="楷体" pitchFamily="49" charset="-122"/>
              </a:rPr>
              <a:t>您的内容打在这里，或通过复制您的文本后在此框中选择粘贴并选择只保留文字您的内容打在</a:t>
            </a:r>
            <a:r>
              <a:rPr lang="zh-CN" altLang="en-US" sz="1400" kern="0" spc="-150" dirty="0" smtClean="0">
                <a:solidFill>
                  <a:schemeClr val="tx1">
                    <a:lumMod val="95000"/>
                    <a:lumOff val="5000"/>
                  </a:schemeClr>
                </a:solidFill>
                <a:latin typeface="楷体" pitchFamily="49" charset="-122"/>
                <a:ea typeface="楷体" pitchFamily="49" charset="-122"/>
              </a:rPr>
              <a:t>这里</a:t>
            </a:r>
            <a:endParaRPr lang="en-US" altLang="zh-CN" sz="1600" kern="0" spc="-150" dirty="0">
              <a:solidFill>
                <a:schemeClr val="tx1">
                  <a:lumMod val="95000"/>
                  <a:lumOff val="5000"/>
                </a:schemeClr>
              </a:solidFill>
              <a:latin typeface="楷体" pitchFamily="49" charset="-122"/>
              <a:ea typeface="楷体" pitchFamily="49" charset="-122"/>
            </a:endParaRPr>
          </a:p>
        </p:txBody>
      </p:sp>
      <p:grpSp>
        <p:nvGrpSpPr>
          <p:cNvPr id="41" name="组合 40"/>
          <p:cNvGrpSpPr/>
          <p:nvPr/>
        </p:nvGrpSpPr>
        <p:grpSpPr>
          <a:xfrm>
            <a:off x="1331640" y="874534"/>
            <a:ext cx="1692063" cy="1651203"/>
            <a:chOff x="1331640" y="874534"/>
            <a:chExt cx="1692063" cy="1651203"/>
          </a:xfrm>
        </p:grpSpPr>
        <p:pic>
          <p:nvPicPr>
            <p:cNvPr id="42" name="Picture 2" descr="C:\Users\Thinkpad\Desktop\PNG\1_0003_渐变映射-2-副本-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874534"/>
              <a:ext cx="1692063" cy="1651203"/>
            </a:xfrm>
            <a:prstGeom prst="rect">
              <a:avLst/>
            </a:prstGeom>
            <a:noFill/>
            <a:extLst>
              <a:ext uri="{909E8E84-426E-40DD-AFC4-6F175D3DCCD1}">
                <a14:hiddenFill xmlns:a14="http://schemas.microsoft.com/office/drawing/2010/main">
                  <a:solidFill>
                    <a:srgbClr val="FFFFFF"/>
                  </a:solidFill>
                </a14:hiddenFill>
              </a:ext>
            </a:extLst>
          </p:spPr>
        </p:pic>
        <p:sp>
          <p:nvSpPr>
            <p:cNvPr id="43" name="矩形 42"/>
            <p:cNvSpPr/>
            <p:nvPr/>
          </p:nvSpPr>
          <p:spPr>
            <a:xfrm>
              <a:off x="1793936" y="1063726"/>
              <a:ext cx="812968" cy="1133977"/>
            </a:xfrm>
            <a:prstGeom prst="rect">
              <a:avLst/>
            </a:prstGeom>
          </p:spPr>
          <p:txBody>
            <a:bodyPr wrap="none">
              <a:spAutoFit/>
            </a:bodyPr>
            <a:lstStyle/>
            <a:p>
              <a:pPr>
                <a:lnSpc>
                  <a:spcPct val="125000"/>
                </a:lnSpc>
              </a:pPr>
              <a:r>
                <a:rPr lang="en-US" altLang="zh-CN" sz="6000" dirty="0">
                  <a:solidFill>
                    <a:schemeClr val="bg1"/>
                  </a:solidFill>
                  <a:latin typeface="方正古隶简体" pitchFamily="65" charset="-122"/>
                  <a:ea typeface="方正古隶简体" pitchFamily="65" charset="-122"/>
                </a:rPr>
                <a:t>A</a:t>
              </a:r>
              <a:endParaRPr lang="zh-CN" altLang="en-US" sz="6000" dirty="0">
                <a:solidFill>
                  <a:schemeClr val="bg1"/>
                </a:solidFill>
                <a:latin typeface="方正古隶简体" pitchFamily="65" charset="-122"/>
                <a:ea typeface="方正古隶简体" pitchFamily="65" charset="-122"/>
              </a:endParaRPr>
            </a:p>
          </p:txBody>
        </p:sp>
      </p:grpSp>
      <p:grpSp>
        <p:nvGrpSpPr>
          <p:cNvPr id="44" name="组合 43"/>
          <p:cNvGrpSpPr/>
          <p:nvPr/>
        </p:nvGrpSpPr>
        <p:grpSpPr>
          <a:xfrm>
            <a:off x="3302491" y="2864934"/>
            <a:ext cx="3701778" cy="574603"/>
            <a:chOff x="3302491" y="2864934"/>
            <a:chExt cx="3701778" cy="574603"/>
          </a:xfrm>
        </p:grpSpPr>
        <p:pic>
          <p:nvPicPr>
            <p:cNvPr id="45" name="Picture 3" descr="C:\Users\Thinkpad\Desktop\PNG\1_0001_渐变映射-2-副本-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2491" y="2864934"/>
              <a:ext cx="3701778" cy="574603"/>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3728024" y="2942402"/>
              <a:ext cx="2356665" cy="400709"/>
            </a:xfrm>
            <a:prstGeom prst="rect">
              <a:avLst/>
            </a:prstGeom>
            <a:noFill/>
          </p:spPr>
          <p:txBody>
            <a:bodyPr wrap="square" rtlCol="0">
              <a:spAutoFit/>
            </a:bodyPr>
            <a:lstStyle/>
            <a:p>
              <a:pPr>
                <a:lnSpc>
                  <a:spcPct val="125000"/>
                </a:lnSpc>
              </a:pPr>
              <a:r>
                <a:rPr lang="zh-CN" altLang="en-US" dirty="0">
                  <a:solidFill>
                    <a:schemeClr val="bg1"/>
                  </a:solidFill>
                  <a:latin typeface="方正宋黑简体" pitchFamily="2" charset="-122"/>
                  <a:ea typeface="方正宋黑简体" pitchFamily="2" charset="-122"/>
                </a:rPr>
                <a:t>您的标题写在这里</a:t>
              </a:r>
            </a:p>
          </p:txBody>
        </p:sp>
      </p:grpSp>
      <p:sp>
        <p:nvSpPr>
          <p:cNvPr id="47" name="TextBox 46"/>
          <p:cNvSpPr txBox="1"/>
          <p:nvPr/>
        </p:nvSpPr>
        <p:spPr>
          <a:xfrm>
            <a:off x="3372917" y="3495137"/>
            <a:ext cx="3775367" cy="652486"/>
          </a:xfrm>
          <a:prstGeom prst="rect">
            <a:avLst/>
          </a:prstGeom>
          <a:noFill/>
        </p:spPr>
        <p:txBody>
          <a:bodyPr wrap="square" rtlCol="0">
            <a:spAutoFit/>
          </a:bodyPr>
          <a:lstStyle/>
          <a:p>
            <a:pPr>
              <a:lnSpc>
                <a:spcPct val="130000"/>
              </a:lnSpc>
              <a:defRPr/>
            </a:pPr>
            <a:r>
              <a:rPr lang="zh-CN" altLang="en-US" sz="1400" kern="0" spc="-150" dirty="0">
                <a:solidFill>
                  <a:schemeClr val="tx1">
                    <a:lumMod val="95000"/>
                    <a:lumOff val="5000"/>
                  </a:schemeClr>
                </a:solidFill>
                <a:latin typeface="楷体" pitchFamily="49" charset="-122"/>
                <a:ea typeface="楷体" pitchFamily="49" charset="-122"/>
              </a:rPr>
              <a:t>您的内容打在这里，或通过复制您的文本后在此框中选择粘贴并选择只保留文字您的内容打在</a:t>
            </a:r>
            <a:r>
              <a:rPr lang="zh-CN" altLang="en-US" sz="1400" kern="0" spc="-150" dirty="0" smtClean="0">
                <a:solidFill>
                  <a:schemeClr val="tx1">
                    <a:lumMod val="95000"/>
                    <a:lumOff val="5000"/>
                  </a:schemeClr>
                </a:solidFill>
                <a:latin typeface="楷体" pitchFamily="49" charset="-122"/>
                <a:ea typeface="楷体" pitchFamily="49" charset="-122"/>
              </a:rPr>
              <a:t>这里</a:t>
            </a:r>
            <a:endParaRPr lang="en-US" altLang="zh-CN" sz="1600" kern="0" spc="-150" dirty="0">
              <a:solidFill>
                <a:schemeClr val="tx1">
                  <a:lumMod val="95000"/>
                  <a:lumOff val="5000"/>
                </a:schemeClr>
              </a:solidFill>
              <a:latin typeface="楷体" pitchFamily="49" charset="-122"/>
              <a:ea typeface="楷体" pitchFamily="49" charset="-122"/>
            </a:endParaRPr>
          </a:p>
        </p:txBody>
      </p:sp>
      <p:grpSp>
        <p:nvGrpSpPr>
          <p:cNvPr id="48" name="组合 47"/>
          <p:cNvGrpSpPr/>
          <p:nvPr/>
        </p:nvGrpSpPr>
        <p:grpSpPr>
          <a:xfrm>
            <a:off x="1331640" y="2636674"/>
            <a:ext cx="1692063" cy="1651203"/>
            <a:chOff x="1331640" y="2636674"/>
            <a:chExt cx="1692063" cy="1651203"/>
          </a:xfrm>
        </p:grpSpPr>
        <p:pic>
          <p:nvPicPr>
            <p:cNvPr id="49" name="Picture 2" descr="C:\Users\Thinkpad\Desktop\PNG\1_0003_渐变映射-2-副本-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2636674"/>
              <a:ext cx="1692063" cy="1651203"/>
            </a:xfrm>
            <a:prstGeom prst="rect">
              <a:avLst/>
            </a:prstGeom>
            <a:noFill/>
            <a:extLst>
              <a:ext uri="{909E8E84-426E-40DD-AFC4-6F175D3DCCD1}">
                <a14:hiddenFill xmlns:a14="http://schemas.microsoft.com/office/drawing/2010/main">
                  <a:solidFill>
                    <a:srgbClr val="FFFFFF"/>
                  </a:solidFill>
                </a14:hiddenFill>
              </a:ext>
            </a:extLst>
          </p:spPr>
        </p:pic>
        <p:sp>
          <p:nvSpPr>
            <p:cNvPr id="50" name="矩形 49"/>
            <p:cNvSpPr/>
            <p:nvPr/>
          </p:nvSpPr>
          <p:spPr>
            <a:xfrm>
              <a:off x="1793936" y="2825866"/>
              <a:ext cx="753057" cy="1194566"/>
            </a:xfrm>
            <a:prstGeom prst="rect">
              <a:avLst/>
            </a:prstGeom>
          </p:spPr>
          <p:txBody>
            <a:bodyPr wrap="none">
              <a:spAutoFit/>
            </a:bodyPr>
            <a:lstStyle/>
            <a:p>
              <a:pPr>
                <a:lnSpc>
                  <a:spcPct val="125000"/>
                </a:lnSpc>
              </a:pPr>
              <a:r>
                <a:rPr lang="en-US" altLang="zh-CN" sz="6000" dirty="0" smtClean="0">
                  <a:solidFill>
                    <a:schemeClr val="bg1"/>
                  </a:solidFill>
                  <a:latin typeface="方正古隶简体" pitchFamily="65" charset="-122"/>
                  <a:ea typeface="方正古隶简体" pitchFamily="65" charset="-122"/>
                </a:rPr>
                <a:t>B</a:t>
              </a:r>
              <a:endParaRPr lang="zh-CN" altLang="en-US" sz="6000" dirty="0">
                <a:solidFill>
                  <a:schemeClr val="bg1"/>
                </a:solidFill>
                <a:latin typeface="方正古隶简体" pitchFamily="65" charset="-122"/>
                <a:ea typeface="方正古隶简体" pitchFamily="65" charset="-122"/>
              </a:endParaRPr>
            </a:p>
          </p:txBody>
        </p:sp>
      </p:grpSp>
      <p:pic>
        <p:nvPicPr>
          <p:cNvPr id="51" name="Picture 5" descr="C:\Users\Thinkpad\Desktop\植物\-_0047_图层-38.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7148284" y="2833098"/>
            <a:ext cx="1706984" cy="2236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078309"/>
      </p:ext>
    </p:extLst>
  </p:cSld>
  <p:clrMapOvr>
    <a:masterClrMapping/>
  </p:clrMapOvr>
  <mc:AlternateContent xmlns:mc="http://schemas.openxmlformats.org/markup-compatibility/2006" xmlns:p14="http://schemas.microsoft.com/office/powerpoint/2010/main">
    <mc:Choice Requires="p14">
      <p:transition spd="slow" p14:dur="1200" advTm="8000">
        <p14:prism/>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by="(-#ppt_w*2)" calcmode="lin" valueType="num">
                                      <p:cBhvr rctx="PPT">
                                        <p:cTn id="7" dur="250" autoRev="1" fill="hold">
                                          <p:stCondLst>
                                            <p:cond delay="0"/>
                                          </p:stCondLst>
                                        </p:cTn>
                                        <p:tgtEl>
                                          <p:spTgt spid="36"/>
                                        </p:tgtEl>
                                        <p:attrNameLst>
                                          <p:attrName>ppt_w</p:attrName>
                                        </p:attrNameLst>
                                      </p:cBhvr>
                                    </p:anim>
                                    <p:anim by="(#ppt_w*0.50)" calcmode="lin" valueType="num">
                                      <p:cBhvr>
                                        <p:cTn id="8" dur="250" decel="50000" autoRev="1" fill="hold">
                                          <p:stCondLst>
                                            <p:cond delay="0"/>
                                          </p:stCondLst>
                                        </p:cTn>
                                        <p:tgtEl>
                                          <p:spTgt spid="36"/>
                                        </p:tgtEl>
                                        <p:attrNameLst>
                                          <p:attrName>ppt_x</p:attrName>
                                        </p:attrNameLst>
                                      </p:cBhvr>
                                    </p:anim>
                                    <p:anim from="(-#ppt_h/2)" to="(#ppt_y)" calcmode="lin" valueType="num">
                                      <p:cBhvr>
                                        <p:cTn id="9" dur="500" fill="hold">
                                          <p:stCondLst>
                                            <p:cond delay="0"/>
                                          </p:stCondLst>
                                        </p:cTn>
                                        <p:tgtEl>
                                          <p:spTgt spid="36"/>
                                        </p:tgtEl>
                                        <p:attrNameLst>
                                          <p:attrName>ppt_y</p:attrName>
                                        </p:attrNameLst>
                                      </p:cBhvr>
                                    </p:anim>
                                    <p:animRot by="21600000">
                                      <p:cBhvr>
                                        <p:cTn id="10" dur="500" fill="hold">
                                          <p:stCondLst>
                                            <p:cond delay="0"/>
                                          </p:stCondLst>
                                        </p:cTn>
                                        <p:tgtEl>
                                          <p:spTgt spid="36"/>
                                        </p:tgtEl>
                                        <p:attrNameLst>
                                          <p:attrName>r</p:attrName>
                                        </p:attrNameLst>
                                      </p:cBhvr>
                                    </p:animRot>
                                  </p:childTnLst>
                                </p:cTn>
                              </p:par>
                            </p:childTnLst>
                          </p:cTn>
                        </p:par>
                        <p:par>
                          <p:cTn id="11" fill="hold">
                            <p:stCondLst>
                              <p:cond delay="1050"/>
                            </p:stCondLst>
                            <p:childTnLst>
                              <p:par>
                                <p:cTn id="12" presetID="21" presetClass="entr" presetSubtype="1"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wheel(1)">
                                      <p:cBhvr>
                                        <p:cTn id="14" dur="2000"/>
                                        <p:tgtEl>
                                          <p:spTgt spid="41"/>
                                        </p:tgtEl>
                                      </p:cBhvr>
                                    </p:animEffect>
                                  </p:childTnLst>
                                </p:cTn>
                              </p:par>
                              <p:par>
                                <p:cTn id="15" presetID="21" presetClass="entr" presetSubtype="1" fill="hold"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heel(1)">
                                      <p:cBhvr>
                                        <p:cTn id="17" dur="2000"/>
                                        <p:tgtEl>
                                          <p:spTgt spid="48"/>
                                        </p:tgtEl>
                                      </p:cBhvr>
                                    </p:animEffect>
                                  </p:childTnLst>
                                </p:cTn>
                              </p:par>
                            </p:childTnLst>
                          </p:cTn>
                        </p:par>
                        <p:par>
                          <p:cTn id="18" fill="hold">
                            <p:stCondLst>
                              <p:cond delay="3050"/>
                            </p:stCondLst>
                            <p:childTnLst>
                              <p:par>
                                <p:cTn id="19" presetID="22" presetClass="entr" presetSubtype="8"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left)">
                                      <p:cBhvr>
                                        <p:cTn id="21" dur="1500"/>
                                        <p:tgtEl>
                                          <p:spTgt spid="37"/>
                                        </p:tgtEl>
                                      </p:cBhvr>
                                    </p:animEffect>
                                  </p:childTnLst>
                                </p:cTn>
                              </p:par>
                              <p:par>
                                <p:cTn id="22" presetID="22" presetClass="entr" presetSubtype="8" fill="hold"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wipe(left)">
                                      <p:cBhvr>
                                        <p:cTn id="24" dur="1500"/>
                                        <p:tgtEl>
                                          <p:spTgt spid="44"/>
                                        </p:tgtEl>
                                      </p:cBhvr>
                                    </p:animEffect>
                                  </p:childTnLst>
                                </p:cTn>
                              </p:par>
                            </p:childTnLst>
                          </p:cTn>
                        </p:par>
                        <p:par>
                          <p:cTn id="25" fill="hold">
                            <p:stCondLst>
                              <p:cond delay="4550"/>
                            </p:stCondLst>
                            <p:childTnLst>
                              <p:par>
                                <p:cTn id="26" presetID="10" presetClass="entr" presetSubtype="0" fill="hold" grpId="0" nodeType="afterEffect">
                                  <p:stCondLst>
                                    <p:cond delay="0"/>
                                  </p:stCondLst>
                                  <p:iterate type="wd">
                                    <p:tmPct val="10000"/>
                                  </p:iterate>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10" presetClass="entr" presetSubtype="0" fill="hold" grpId="0" nodeType="withEffect">
                                  <p:stCondLst>
                                    <p:cond delay="0"/>
                                  </p:stCondLst>
                                  <p:iterate type="wd">
                                    <p:tmPct val="10000"/>
                                  </p:iterate>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0"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208" descr="30"/>
          <p:cNvPicPr>
            <a:picLocks noChangeAspect="1" noChangeArrowheads="1"/>
          </p:cNvPicPr>
          <p:nvPr/>
        </p:nvPicPr>
        <p:blipFill>
          <a:blip r:embed="rId3" cstate="print">
            <a:lum bright="-18000" contrast="18000"/>
            <a:extLst>
              <a:ext uri="{28A0092B-C50C-407E-A947-70E740481C1C}">
                <a14:useLocalDpi xmlns:a14="http://schemas.microsoft.com/office/drawing/2010/main" val="0"/>
              </a:ext>
            </a:extLst>
          </a:blip>
          <a:srcRect/>
          <a:stretch>
            <a:fillRect/>
          </a:stretch>
        </p:blipFill>
        <p:spPr bwMode="auto">
          <a:xfrm rot="1227045">
            <a:off x="3389314" y="3190399"/>
            <a:ext cx="2238375" cy="1415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99" descr="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8500" y="887255"/>
            <a:ext cx="4725988" cy="2521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00" descr="荷花212副本"/>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8088" y="2316004"/>
            <a:ext cx="1524000" cy="874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201"/>
          <p:cNvSpPr txBox="1">
            <a:spLocks noChangeArrowheads="1"/>
          </p:cNvSpPr>
          <p:nvPr/>
        </p:nvSpPr>
        <p:spPr bwMode="auto">
          <a:xfrm>
            <a:off x="3798888" y="1801654"/>
            <a:ext cx="1828800" cy="821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spcBef>
                <a:spcPct val="50000"/>
              </a:spcBef>
            </a:pPr>
            <a:r>
              <a:rPr lang="zh-CN" altLang="en-US" sz="2400" b="1" dirty="0">
                <a:solidFill>
                  <a:srgbClr val="FFFFFF"/>
                </a:solidFill>
                <a:ea typeface="楷体" pitchFamily="49" charset="-122"/>
              </a:rPr>
              <a:t>点击输入标题内容</a:t>
            </a:r>
          </a:p>
        </p:txBody>
      </p:sp>
      <p:sp>
        <p:nvSpPr>
          <p:cNvPr id="35" name="Line 202"/>
          <p:cNvSpPr>
            <a:spLocks noChangeShapeType="1"/>
          </p:cNvSpPr>
          <p:nvPr/>
        </p:nvSpPr>
        <p:spPr bwMode="auto">
          <a:xfrm flipV="1">
            <a:off x="4484688" y="3037523"/>
            <a:ext cx="0" cy="411480"/>
          </a:xfrm>
          <a:prstGeom prst="line">
            <a:avLst/>
          </a:prstGeom>
          <a:noFill/>
          <a:ln w="15875">
            <a:solidFill>
              <a:srgbClr val="000000"/>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pic>
        <p:nvPicPr>
          <p:cNvPr id="36" name="Picture 207" descr="30"/>
          <p:cNvPicPr>
            <a:picLocks noChangeAspect="1" noChangeArrowheads="1"/>
          </p:cNvPicPr>
          <p:nvPr/>
        </p:nvPicPr>
        <p:blipFill>
          <a:blip r:embed="rId6" cstate="print">
            <a:lum bright="-18000" contrast="18000"/>
            <a:extLst>
              <a:ext uri="{28A0092B-C50C-407E-A947-70E740481C1C}">
                <a14:useLocalDpi xmlns:a14="http://schemas.microsoft.com/office/drawing/2010/main" val="0"/>
              </a:ext>
            </a:extLst>
          </a:blip>
          <a:srcRect/>
          <a:stretch>
            <a:fillRect/>
          </a:stretch>
        </p:blipFill>
        <p:spPr bwMode="auto">
          <a:xfrm rot="1227045">
            <a:off x="5922963" y="3190399"/>
            <a:ext cx="2209800" cy="139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209" descr="30"/>
          <p:cNvPicPr>
            <a:picLocks noChangeAspect="1" noChangeArrowheads="1"/>
          </p:cNvPicPr>
          <p:nvPr/>
        </p:nvPicPr>
        <p:blipFill>
          <a:blip r:embed="rId3" cstate="print">
            <a:lum bright="-18000" contrast="18000"/>
            <a:extLst>
              <a:ext uri="{28A0092B-C50C-407E-A947-70E740481C1C}">
                <a14:useLocalDpi xmlns:a14="http://schemas.microsoft.com/office/drawing/2010/main" val="0"/>
              </a:ext>
            </a:extLst>
          </a:blip>
          <a:srcRect/>
          <a:stretch>
            <a:fillRect/>
          </a:stretch>
        </p:blipFill>
        <p:spPr bwMode="auto">
          <a:xfrm rot="1227045">
            <a:off x="815976" y="3138964"/>
            <a:ext cx="2239963" cy="1415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Line 210"/>
          <p:cNvSpPr>
            <a:spLocks noChangeShapeType="1"/>
          </p:cNvSpPr>
          <p:nvPr/>
        </p:nvSpPr>
        <p:spPr bwMode="auto">
          <a:xfrm flipH="1" flipV="1">
            <a:off x="5627688" y="2986088"/>
            <a:ext cx="685800" cy="462915"/>
          </a:xfrm>
          <a:prstGeom prst="line">
            <a:avLst/>
          </a:prstGeom>
          <a:noFill/>
          <a:ln w="15875">
            <a:solidFill>
              <a:srgbClr val="000000"/>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9" name="Line 211"/>
          <p:cNvSpPr>
            <a:spLocks noChangeShapeType="1"/>
          </p:cNvSpPr>
          <p:nvPr/>
        </p:nvSpPr>
        <p:spPr bwMode="auto">
          <a:xfrm flipV="1">
            <a:off x="2732088" y="2986088"/>
            <a:ext cx="609600" cy="462915"/>
          </a:xfrm>
          <a:prstGeom prst="line">
            <a:avLst/>
          </a:prstGeom>
          <a:noFill/>
          <a:ln w="15875">
            <a:solidFill>
              <a:srgbClr val="000000"/>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40" name="Rectangle 212"/>
          <p:cNvSpPr>
            <a:spLocks noChangeArrowheads="1"/>
          </p:cNvSpPr>
          <p:nvPr/>
        </p:nvSpPr>
        <p:spPr bwMode="auto">
          <a:xfrm>
            <a:off x="1358900" y="3620919"/>
            <a:ext cx="1220788"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FFFFFF"/>
                </a:solidFill>
              </a:rPr>
              <a:t>文字内容</a:t>
            </a:r>
          </a:p>
        </p:txBody>
      </p:sp>
      <p:sp>
        <p:nvSpPr>
          <p:cNvPr id="41" name="Rectangle 213"/>
          <p:cNvSpPr>
            <a:spLocks noChangeArrowheads="1"/>
          </p:cNvSpPr>
          <p:nvPr/>
        </p:nvSpPr>
        <p:spPr bwMode="auto">
          <a:xfrm>
            <a:off x="3989388" y="3615204"/>
            <a:ext cx="12192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FFFFFF"/>
                </a:solidFill>
              </a:rPr>
              <a:t>文字内容</a:t>
            </a:r>
          </a:p>
        </p:txBody>
      </p:sp>
      <p:sp>
        <p:nvSpPr>
          <p:cNvPr id="42" name="Rectangle 214"/>
          <p:cNvSpPr>
            <a:spLocks noChangeArrowheads="1"/>
          </p:cNvSpPr>
          <p:nvPr/>
        </p:nvSpPr>
        <p:spPr bwMode="auto">
          <a:xfrm>
            <a:off x="6465888" y="3615204"/>
            <a:ext cx="12192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FFFFFF"/>
                </a:solidFill>
              </a:rPr>
              <a:t>文字内容</a:t>
            </a:r>
            <a:endParaRPr lang="en-US" altLang="zh-CN" b="1">
              <a:solidFill>
                <a:srgbClr val="FFFFFF"/>
              </a:solidFill>
            </a:endParaRPr>
          </a:p>
        </p:txBody>
      </p:sp>
      <p:pic>
        <p:nvPicPr>
          <p:cNvPr id="43" name="图片 4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7100" y="1011555"/>
            <a:ext cx="1697038" cy="222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cSld>
  <p:clrMapOvr>
    <a:masterClrMapping/>
  </p:clrMapOvr>
  <p:transition spd="slow" advTm="8000">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by="(-#ppt_w*2)" calcmode="lin" valueType="num">
                                      <p:cBhvr rctx="PPT">
                                        <p:cTn id="7" dur="250" autoRev="1" fill="hold">
                                          <p:stCondLst>
                                            <p:cond delay="0"/>
                                          </p:stCondLst>
                                        </p:cTn>
                                        <p:tgtEl>
                                          <p:spTgt spid="17"/>
                                        </p:tgtEl>
                                        <p:attrNameLst>
                                          <p:attrName>ppt_w</p:attrName>
                                        </p:attrNameLst>
                                      </p:cBhvr>
                                    </p:anim>
                                    <p:anim by="(#ppt_w*0.50)" calcmode="lin" valueType="num">
                                      <p:cBhvr>
                                        <p:cTn id="8" dur="250" decel="50000" autoRev="1" fill="hold">
                                          <p:stCondLst>
                                            <p:cond delay="0"/>
                                          </p:stCondLst>
                                        </p:cTn>
                                        <p:tgtEl>
                                          <p:spTgt spid="17"/>
                                        </p:tgtEl>
                                        <p:attrNameLst>
                                          <p:attrName>ppt_x</p:attrName>
                                        </p:attrNameLst>
                                      </p:cBhvr>
                                    </p:anim>
                                    <p:anim from="(-#ppt_h/2)" to="(#ppt_y)" calcmode="lin" valueType="num">
                                      <p:cBhvr>
                                        <p:cTn id="9" dur="500" fill="hold">
                                          <p:stCondLst>
                                            <p:cond delay="0"/>
                                          </p:stCondLst>
                                        </p:cTn>
                                        <p:tgtEl>
                                          <p:spTgt spid="17"/>
                                        </p:tgtEl>
                                        <p:attrNameLst>
                                          <p:attrName>ppt_y</p:attrName>
                                        </p:attrNameLst>
                                      </p:cBhvr>
                                    </p:anim>
                                    <p:animRot by="21600000">
                                      <p:cBhvr>
                                        <p:cTn id="10" dur="500" fill="hold">
                                          <p:stCondLst>
                                            <p:cond delay="0"/>
                                          </p:stCondLst>
                                        </p:cTn>
                                        <p:tgtEl>
                                          <p:spTgt spid="17"/>
                                        </p:tgtEl>
                                        <p:attrNameLst>
                                          <p:attrName>r</p:attrName>
                                        </p:attrNameLst>
                                      </p:cBhvr>
                                    </p:animRot>
                                  </p:childTnLst>
                                </p:cTn>
                              </p:par>
                            </p:childTnLst>
                          </p:cTn>
                        </p:par>
                        <p:par>
                          <p:cTn id="11" fill="hold">
                            <p:stCondLst>
                              <p:cond delay="1050"/>
                            </p:stCondLst>
                            <p:childTnLst>
                              <p:par>
                                <p:cTn id="12" presetID="21" presetClass="entr" presetSubtype="1"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heel(1)">
                                      <p:cBhvr>
                                        <p:cTn id="14" dur="2000"/>
                                        <p:tgtEl>
                                          <p:spTgt spid="32"/>
                                        </p:tgtEl>
                                      </p:cBhvr>
                                    </p:animEffect>
                                  </p:childTnLst>
                                </p:cTn>
                              </p:par>
                            </p:childTnLst>
                          </p:cTn>
                        </p:par>
                        <p:par>
                          <p:cTn id="15" fill="hold">
                            <p:stCondLst>
                              <p:cond delay="3050"/>
                            </p:stCondLst>
                            <p:childTnLst>
                              <p:par>
                                <p:cTn id="16" presetID="31" presetClass="entr" presetSubtype="0" fill="hold" grpId="0" nodeType="afterEffect">
                                  <p:stCondLst>
                                    <p:cond delay="0"/>
                                  </p:stCondLst>
                                  <p:iterate type="lt">
                                    <p:tmPct val="5000"/>
                                  </p:iterate>
                                  <p:childTnLst>
                                    <p:set>
                                      <p:cBhvr>
                                        <p:cTn id="17" dur="1" fill="hold">
                                          <p:stCondLst>
                                            <p:cond delay="0"/>
                                          </p:stCondLst>
                                        </p:cTn>
                                        <p:tgtEl>
                                          <p:spTgt spid="34"/>
                                        </p:tgtEl>
                                        <p:attrNameLst>
                                          <p:attrName>style.visibility</p:attrName>
                                        </p:attrNameLst>
                                      </p:cBhvr>
                                      <p:to>
                                        <p:strVal val="visible"/>
                                      </p:to>
                                    </p:set>
                                    <p:anim calcmode="lin" valueType="num">
                                      <p:cBhvr>
                                        <p:cTn id="18" dur="1000" fill="hold"/>
                                        <p:tgtEl>
                                          <p:spTgt spid="34"/>
                                        </p:tgtEl>
                                        <p:attrNameLst>
                                          <p:attrName>ppt_w</p:attrName>
                                        </p:attrNameLst>
                                      </p:cBhvr>
                                      <p:tavLst>
                                        <p:tav tm="0">
                                          <p:val>
                                            <p:fltVal val="0"/>
                                          </p:val>
                                        </p:tav>
                                        <p:tav tm="100000">
                                          <p:val>
                                            <p:strVal val="#ppt_w"/>
                                          </p:val>
                                        </p:tav>
                                      </p:tavLst>
                                    </p:anim>
                                    <p:anim calcmode="lin" valueType="num">
                                      <p:cBhvr>
                                        <p:cTn id="19" dur="1000" fill="hold"/>
                                        <p:tgtEl>
                                          <p:spTgt spid="34"/>
                                        </p:tgtEl>
                                        <p:attrNameLst>
                                          <p:attrName>ppt_h</p:attrName>
                                        </p:attrNameLst>
                                      </p:cBhvr>
                                      <p:tavLst>
                                        <p:tav tm="0">
                                          <p:val>
                                            <p:fltVal val="0"/>
                                          </p:val>
                                        </p:tav>
                                        <p:tav tm="100000">
                                          <p:val>
                                            <p:strVal val="#ppt_h"/>
                                          </p:val>
                                        </p:tav>
                                      </p:tavLst>
                                    </p:anim>
                                    <p:anim calcmode="lin" valueType="num">
                                      <p:cBhvr>
                                        <p:cTn id="20" dur="1000" fill="hold"/>
                                        <p:tgtEl>
                                          <p:spTgt spid="34"/>
                                        </p:tgtEl>
                                        <p:attrNameLst>
                                          <p:attrName>style.rotation</p:attrName>
                                        </p:attrNameLst>
                                      </p:cBhvr>
                                      <p:tavLst>
                                        <p:tav tm="0">
                                          <p:val>
                                            <p:fltVal val="90"/>
                                          </p:val>
                                        </p:tav>
                                        <p:tav tm="100000">
                                          <p:val>
                                            <p:fltVal val="0"/>
                                          </p:val>
                                        </p:tav>
                                      </p:tavLst>
                                    </p:anim>
                                    <p:animEffect transition="in" filter="fade">
                                      <p:cBhvr>
                                        <p:cTn id="21" dur="1000"/>
                                        <p:tgtEl>
                                          <p:spTgt spid="34"/>
                                        </p:tgtEl>
                                      </p:cBhvr>
                                    </p:animEffect>
                                  </p:childTnLst>
                                </p:cTn>
                              </p:par>
                            </p:childTnLst>
                          </p:cTn>
                        </p:par>
                        <p:par>
                          <p:cTn id="22" fill="hold">
                            <p:stCondLst>
                              <p:cond delay="4400"/>
                            </p:stCondLst>
                            <p:childTnLst>
                              <p:par>
                                <p:cTn id="23" presetID="42" presetClass="entr" presetSubtype="0"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1000"/>
                                        <p:tgtEl>
                                          <p:spTgt spid="33"/>
                                        </p:tgtEl>
                                      </p:cBhvr>
                                    </p:animEffect>
                                    <p:anim calcmode="lin" valueType="num">
                                      <p:cBhvr>
                                        <p:cTn id="26" dur="1000" fill="hold"/>
                                        <p:tgtEl>
                                          <p:spTgt spid="33"/>
                                        </p:tgtEl>
                                        <p:attrNameLst>
                                          <p:attrName>ppt_x</p:attrName>
                                        </p:attrNameLst>
                                      </p:cBhvr>
                                      <p:tavLst>
                                        <p:tav tm="0">
                                          <p:val>
                                            <p:strVal val="#ppt_x"/>
                                          </p:val>
                                        </p:tav>
                                        <p:tav tm="100000">
                                          <p:val>
                                            <p:strVal val="#ppt_x"/>
                                          </p:val>
                                        </p:tav>
                                      </p:tavLst>
                                    </p:anim>
                                    <p:anim calcmode="lin" valueType="num">
                                      <p:cBhvr>
                                        <p:cTn id="27" dur="1000" fill="hold"/>
                                        <p:tgtEl>
                                          <p:spTgt spid="33"/>
                                        </p:tgtEl>
                                        <p:attrNameLst>
                                          <p:attrName>ppt_y</p:attrName>
                                        </p:attrNameLst>
                                      </p:cBhvr>
                                      <p:tavLst>
                                        <p:tav tm="0">
                                          <p:val>
                                            <p:strVal val="#ppt_y+.1"/>
                                          </p:val>
                                        </p:tav>
                                        <p:tav tm="100000">
                                          <p:val>
                                            <p:strVal val="#ppt_y"/>
                                          </p:val>
                                        </p:tav>
                                      </p:tavLst>
                                    </p:anim>
                                  </p:childTnLst>
                                </p:cTn>
                              </p:par>
                            </p:childTnLst>
                          </p:cTn>
                        </p:par>
                        <p:par>
                          <p:cTn id="28" fill="hold">
                            <p:stCondLst>
                              <p:cond delay="5400"/>
                            </p:stCondLst>
                            <p:childTnLst>
                              <p:par>
                                <p:cTn id="29" presetID="22" presetClass="entr" presetSubtype="1"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up)">
                                      <p:cBhvr>
                                        <p:cTn id="31" dur="500"/>
                                        <p:tgtEl>
                                          <p:spTgt spid="39"/>
                                        </p:tgtEl>
                                      </p:cBhvr>
                                    </p:animEffect>
                                  </p:childTnLst>
                                </p:cTn>
                              </p:par>
                            </p:childTnLst>
                          </p:cTn>
                        </p:par>
                        <p:par>
                          <p:cTn id="32" fill="hold">
                            <p:stCondLst>
                              <p:cond delay="5900"/>
                            </p:stCondLst>
                            <p:childTnLst>
                              <p:par>
                                <p:cTn id="33" presetID="23" presetClass="entr" presetSubtype="16"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1000" fill="hold"/>
                                        <p:tgtEl>
                                          <p:spTgt spid="37"/>
                                        </p:tgtEl>
                                        <p:attrNameLst>
                                          <p:attrName>ppt_w</p:attrName>
                                        </p:attrNameLst>
                                      </p:cBhvr>
                                      <p:tavLst>
                                        <p:tav tm="0">
                                          <p:val>
                                            <p:fltVal val="0"/>
                                          </p:val>
                                        </p:tav>
                                        <p:tav tm="100000">
                                          <p:val>
                                            <p:strVal val="#ppt_w"/>
                                          </p:val>
                                        </p:tav>
                                      </p:tavLst>
                                    </p:anim>
                                    <p:anim calcmode="lin" valueType="num">
                                      <p:cBhvr>
                                        <p:cTn id="36" dur="1000" fill="hold"/>
                                        <p:tgtEl>
                                          <p:spTgt spid="37"/>
                                        </p:tgtEl>
                                        <p:attrNameLst>
                                          <p:attrName>ppt_h</p:attrName>
                                        </p:attrNameLst>
                                      </p:cBhvr>
                                      <p:tavLst>
                                        <p:tav tm="0">
                                          <p:val>
                                            <p:fltVal val="0"/>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56" presetClass="entr" presetSubtype="0" fill="hold" grpId="0" nodeType="clickEffect">
                                  <p:stCondLst>
                                    <p:cond delay="0"/>
                                  </p:stCondLst>
                                  <p:iterate type="lt">
                                    <p:tmPct val="10000"/>
                                  </p:iterate>
                                  <p:childTnLst>
                                    <p:set>
                                      <p:cBhvr>
                                        <p:cTn id="40" dur="1" fill="hold">
                                          <p:stCondLst>
                                            <p:cond delay="0"/>
                                          </p:stCondLst>
                                        </p:cTn>
                                        <p:tgtEl>
                                          <p:spTgt spid="40"/>
                                        </p:tgtEl>
                                        <p:attrNameLst>
                                          <p:attrName>style.visibility</p:attrName>
                                        </p:attrNameLst>
                                      </p:cBhvr>
                                      <p:to>
                                        <p:strVal val="visible"/>
                                      </p:to>
                                    </p:set>
                                    <p:anim by="(-#ppt_w*2)" calcmode="lin" valueType="num">
                                      <p:cBhvr rctx="PPT">
                                        <p:cTn id="41" dur="500" autoRev="1" fill="hold">
                                          <p:stCondLst>
                                            <p:cond delay="0"/>
                                          </p:stCondLst>
                                        </p:cTn>
                                        <p:tgtEl>
                                          <p:spTgt spid="40"/>
                                        </p:tgtEl>
                                        <p:attrNameLst>
                                          <p:attrName>ppt_w</p:attrName>
                                        </p:attrNameLst>
                                      </p:cBhvr>
                                    </p:anim>
                                    <p:anim by="(#ppt_w*0.50)" calcmode="lin" valueType="num">
                                      <p:cBhvr>
                                        <p:cTn id="42" dur="500" decel="50000" autoRev="1" fill="hold">
                                          <p:stCondLst>
                                            <p:cond delay="0"/>
                                          </p:stCondLst>
                                        </p:cTn>
                                        <p:tgtEl>
                                          <p:spTgt spid="40"/>
                                        </p:tgtEl>
                                        <p:attrNameLst>
                                          <p:attrName>ppt_x</p:attrName>
                                        </p:attrNameLst>
                                      </p:cBhvr>
                                    </p:anim>
                                    <p:anim from="(-#ppt_h/2)" to="(#ppt_y)" calcmode="lin" valueType="num">
                                      <p:cBhvr>
                                        <p:cTn id="43" dur="1000" fill="hold">
                                          <p:stCondLst>
                                            <p:cond delay="0"/>
                                          </p:stCondLst>
                                        </p:cTn>
                                        <p:tgtEl>
                                          <p:spTgt spid="40"/>
                                        </p:tgtEl>
                                        <p:attrNameLst>
                                          <p:attrName>ppt_y</p:attrName>
                                        </p:attrNameLst>
                                      </p:cBhvr>
                                    </p:anim>
                                    <p:animRot by="21600000">
                                      <p:cBhvr>
                                        <p:cTn id="44" dur="1000" fill="hold">
                                          <p:stCondLst>
                                            <p:cond delay="0"/>
                                          </p:stCondLst>
                                        </p:cTn>
                                        <p:tgtEl>
                                          <p:spTgt spid="40"/>
                                        </p:tgtEl>
                                        <p:attrNameLst>
                                          <p:attrName>r</p:attrName>
                                        </p:attrNameLst>
                                      </p:cBhvr>
                                    </p:animRot>
                                  </p:childTnLst>
                                </p:cTn>
                              </p:par>
                            </p:childTnLst>
                          </p:cTn>
                        </p:par>
                        <p:par>
                          <p:cTn id="45" fill="hold">
                            <p:stCondLst>
                              <p:cond delay="1300"/>
                            </p:stCondLst>
                            <p:childTnLst>
                              <p:par>
                                <p:cTn id="46" presetID="22" presetClass="entr" presetSubtype="1"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up)">
                                      <p:cBhvr>
                                        <p:cTn id="48" dur="500"/>
                                        <p:tgtEl>
                                          <p:spTgt spid="35"/>
                                        </p:tgtEl>
                                      </p:cBhvr>
                                    </p:animEffect>
                                  </p:childTnLst>
                                </p:cTn>
                              </p:par>
                            </p:childTnLst>
                          </p:cTn>
                        </p:par>
                        <p:par>
                          <p:cTn id="49" fill="hold">
                            <p:stCondLst>
                              <p:cond delay="1800"/>
                            </p:stCondLst>
                            <p:childTnLst>
                              <p:par>
                                <p:cTn id="50" presetID="23" presetClass="entr" presetSubtype="16"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p:cTn id="52" dur="1000" fill="hold"/>
                                        <p:tgtEl>
                                          <p:spTgt spid="31"/>
                                        </p:tgtEl>
                                        <p:attrNameLst>
                                          <p:attrName>ppt_w</p:attrName>
                                        </p:attrNameLst>
                                      </p:cBhvr>
                                      <p:tavLst>
                                        <p:tav tm="0">
                                          <p:val>
                                            <p:fltVal val="0"/>
                                          </p:val>
                                        </p:tav>
                                        <p:tav tm="100000">
                                          <p:val>
                                            <p:strVal val="#ppt_w"/>
                                          </p:val>
                                        </p:tav>
                                      </p:tavLst>
                                    </p:anim>
                                    <p:anim calcmode="lin" valueType="num">
                                      <p:cBhvr>
                                        <p:cTn id="53" dur="10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56" presetClass="entr" presetSubtype="0" fill="hold" grpId="0" nodeType="clickEffect">
                                  <p:stCondLst>
                                    <p:cond delay="0"/>
                                  </p:stCondLst>
                                  <p:iterate type="lt">
                                    <p:tmPct val="10000"/>
                                  </p:iterate>
                                  <p:childTnLst>
                                    <p:set>
                                      <p:cBhvr>
                                        <p:cTn id="57" dur="1" fill="hold">
                                          <p:stCondLst>
                                            <p:cond delay="0"/>
                                          </p:stCondLst>
                                        </p:cTn>
                                        <p:tgtEl>
                                          <p:spTgt spid="41"/>
                                        </p:tgtEl>
                                        <p:attrNameLst>
                                          <p:attrName>style.visibility</p:attrName>
                                        </p:attrNameLst>
                                      </p:cBhvr>
                                      <p:to>
                                        <p:strVal val="visible"/>
                                      </p:to>
                                    </p:set>
                                    <p:anim by="(-#ppt_w*2)" calcmode="lin" valueType="num">
                                      <p:cBhvr rctx="PPT">
                                        <p:cTn id="58" dur="500" autoRev="1" fill="hold">
                                          <p:stCondLst>
                                            <p:cond delay="0"/>
                                          </p:stCondLst>
                                        </p:cTn>
                                        <p:tgtEl>
                                          <p:spTgt spid="41"/>
                                        </p:tgtEl>
                                        <p:attrNameLst>
                                          <p:attrName>ppt_w</p:attrName>
                                        </p:attrNameLst>
                                      </p:cBhvr>
                                    </p:anim>
                                    <p:anim by="(#ppt_w*0.50)" calcmode="lin" valueType="num">
                                      <p:cBhvr>
                                        <p:cTn id="59" dur="500" decel="50000" autoRev="1" fill="hold">
                                          <p:stCondLst>
                                            <p:cond delay="0"/>
                                          </p:stCondLst>
                                        </p:cTn>
                                        <p:tgtEl>
                                          <p:spTgt spid="41"/>
                                        </p:tgtEl>
                                        <p:attrNameLst>
                                          <p:attrName>ppt_x</p:attrName>
                                        </p:attrNameLst>
                                      </p:cBhvr>
                                    </p:anim>
                                    <p:anim from="(-#ppt_h/2)" to="(#ppt_y)" calcmode="lin" valueType="num">
                                      <p:cBhvr>
                                        <p:cTn id="60" dur="1000" fill="hold">
                                          <p:stCondLst>
                                            <p:cond delay="0"/>
                                          </p:stCondLst>
                                        </p:cTn>
                                        <p:tgtEl>
                                          <p:spTgt spid="41"/>
                                        </p:tgtEl>
                                        <p:attrNameLst>
                                          <p:attrName>ppt_y</p:attrName>
                                        </p:attrNameLst>
                                      </p:cBhvr>
                                    </p:anim>
                                    <p:animRot by="21600000">
                                      <p:cBhvr>
                                        <p:cTn id="61" dur="1000" fill="hold">
                                          <p:stCondLst>
                                            <p:cond delay="0"/>
                                          </p:stCondLst>
                                        </p:cTn>
                                        <p:tgtEl>
                                          <p:spTgt spid="41"/>
                                        </p:tgtEl>
                                        <p:attrNameLst>
                                          <p:attrName>r</p:attrName>
                                        </p:attrNameLst>
                                      </p:cBhvr>
                                    </p:animRot>
                                  </p:childTnLst>
                                </p:cTn>
                              </p:par>
                            </p:childTnLst>
                          </p:cTn>
                        </p:par>
                        <p:par>
                          <p:cTn id="62" fill="hold">
                            <p:stCondLst>
                              <p:cond delay="1300"/>
                            </p:stCondLst>
                            <p:childTnLst>
                              <p:par>
                                <p:cTn id="63" presetID="22" presetClass="entr" presetSubtype="1"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up)">
                                      <p:cBhvr>
                                        <p:cTn id="65" dur="500"/>
                                        <p:tgtEl>
                                          <p:spTgt spid="38"/>
                                        </p:tgtEl>
                                      </p:cBhvr>
                                    </p:animEffect>
                                  </p:childTnLst>
                                </p:cTn>
                              </p:par>
                            </p:childTnLst>
                          </p:cTn>
                        </p:par>
                        <p:par>
                          <p:cTn id="66" fill="hold">
                            <p:stCondLst>
                              <p:cond delay="1800"/>
                            </p:stCondLst>
                            <p:childTnLst>
                              <p:par>
                                <p:cTn id="67" presetID="23" presetClass="entr" presetSubtype="16" fill="hold" nodeType="after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p:cTn id="69" dur="1000" fill="hold"/>
                                        <p:tgtEl>
                                          <p:spTgt spid="36"/>
                                        </p:tgtEl>
                                        <p:attrNameLst>
                                          <p:attrName>ppt_w</p:attrName>
                                        </p:attrNameLst>
                                      </p:cBhvr>
                                      <p:tavLst>
                                        <p:tav tm="0">
                                          <p:val>
                                            <p:fltVal val="0"/>
                                          </p:val>
                                        </p:tav>
                                        <p:tav tm="100000">
                                          <p:val>
                                            <p:strVal val="#ppt_w"/>
                                          </p:val>
                                        </p:tav>
                                      </p:tavLst>
                                    </p:anim>
                                    <p:anim calcmode="lin" valueType="num">
                                      <p:cBhvr>
                                        <p:cTn id="70" dur="1000" fill="hold"/>
                                        <p:tgtEl>
                                          <p:spTgt spid="36"/>
                                        </p:tgtEl>
                                        <p:attrNameLst>
                                          <p:attrName>ppt_h</p:attrName>
                                        </p:attrNameLst>
                                      </p:cBhvr>
                                      <p:tavLst>
                                        <p:tav tm="0">
                                          <p:val>
                                            <p:fltVal val="0"/>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presetID="56" presetClass="entr" presetSubtype="0" fill="hold" grpId="0" nodeType="clickEffect">
                                  <p:stCondLst>
                                    <p:cond delay="0"/>
                                  </p:stCondLst>
                                  <p:iterate type="lt">
                                    <p:tmPct val="10000"/>
                                  </p:iterate>
                                  <p:childTnLst>
                                    <p:set>
                                      <p:cBhvr>
                                        <p:cTn id="74" dur="1" fill="hold">
                                          <p:stCondLst>
                                            <p:cond delay="0"/>
                                          </p:stCondLst>
                                        </p:cTn>
                                        <p:tgtEl>
                                          <p:spTgt spid="42"/>
                                        </p:tgtEl>
                                        <p:attrNameLst>
                                          <p:attrName>style.visibility</p:attrName>
                                        </p:attrNameLst>
                                      </p:cBhvr>
                                      <p:to>
                                        <p:strVal val="visible"/>
                                      </p:to>
                                    </p:set>
                                    <p:anim by="(-#ppt_w*2)" calcmode="lin" valueType="num">
                                      <p:cBhvr rctx="PPT">
                                        <p:cTn id="75" dur="500" autoRev="1" fill="hold">
                                          <p:stCondLst>
                                            <p:cond delay="0"/>
                                          </p:stCondLst>
                                        </p:cTn>
                                        <p:tgtEl>
                                          <p:spTgt spid="42"/>
                                        </p:tgtEl>
                                        <p:attrNameLst>
                                          <p:attrName>ppt_w</p:attrName>
                                        </p:attrNameLst>
                                      </p:cBhvr>
                                    </p:anim>
                                    <p:anim by="(#ppt_w*0.50)" calcmode="lin" valueType="num">
                                      <p:cBhvr>
                                        <p:cTn id="76" dur="500" decel="50000" autoRev="1" fill="hold">
                                          <p:stCondLst>
                                            <p:cond delay="0"/>
                                          </p:stCondLst>
                                        </p:cTn>
                                        <p:tgtEl>
                                          <p:spTgt spid="42"/>
                                        </p:tgtEl>
                                        <p:attrNameLst>
                                          <p:attrName>ppt_x</p:attrName>
                                        </p:attrNameLst>
                                      </p:cBhvr>
                                    </p:anim>
                                    <p:anim from="(-#ppt_h/2)" to="(#ppt_y)" calcmode="lin" valueType="num">
                                      <p:cBhvr>
                                        <p:cTn id="77" dur="1000" fill="hold">
                                          <p:stCondLst>
                                            <p:cond delay="0"/>
                                          </p:stCondLst>
                                        </p:cTn>
                                        <p:tgtEl>
                                          <p:spTgt spid="42"/>
                                        </p:tgtEl>
                                        <p:attrNameLst>
                                          <p:attrName>ppt_y</p:attrName>
                                        </p:attrNameLst>
                                      </p:cBhvr>
                                    </p:anim>
                                    <p:animRot by="21600000">
                                      <p:cBhvr>
                                        <p:cTn id="78" dur="1000" fill="hold">
                                          <p:stCondLst>
                                            <p:cond delay="0"/>
                                          </p:stCondLst>
                                        </p:cTn>
                                        <p:tgtEl>
                                          <p:spTgt spid="42"/>
                                        </p:tgtEl>
                                        <p:attrNameLst>
                                          <p:attrName>r</p:attrName>
                                        </p:attrNameLst>
                                      </p:cBhvr>
                                    </p:animRot>
                                  </p:childTnLst>
                                </p:cTn>
                              </p:par>
                            </p:childTnLst>
                          </p:cTn>
                        </p:par>
                      </p:childTnLst>
                    </p:cTn>
                  </p:par>
                  <p:par>
                    <p:cTn id="79" fill="hold">
                      <p:stCondLst>
                        <p:cond delay="indefinite"/>
                      </p:stCondLst>
                      <p:childTnLst>
                        <p:par>
                          <p:cTn id="80" fill="hold">
                            <p:stCondLst>
                              <p:cond delay="0"/>
                            </p:stCondLst>
                            <p:childTnLst>
                              <p:par>
                                <p:cTn id="81" presetID="14" presetClass="entr" presetSubtype="10" fill="hold" nodeType="click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randombar(horizontal)">
                                      <p:cBhvr>
                                        <p:cTn id="8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animBg="1"/>
      <p:bldP spid="38" grpId="0" animBg="1"/>
      <p:bldP spid="39" grpId="0" animBg="1"/>
      <p:bldP spid="40" grpId="0"/>
      <p:bldP spid="41" grpId="0"/>
      <p:bldP spid="4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pic>
        <p:nvPicPr>
          <p:cNvPr id="37" name="Picture 2" descr="C:\Users\Thinkpad\Desktop\PNG\1_0000_图层-11-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5434" y="1429733"/>
            <a:ext cx="1907076" cy="155026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descr="C:\Users\Thinkpad\Desktop\PNG\1_0001_图层-1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4104" y="1429733"/>
            <a:ext cx="1907076" cy="1550268"/>
          </a:xfrm>
          <a:prstGeom prst="rect">
            <a:avLst/>
          </a:prstGeom>
          <a:noFill/>
          <a:extLst>
            <a:ext uri="{909E8E84-426E-40DD-AFC4-6F175D3DCCD1}">
              <a14:hiddenFill xmlns:a14="http://schemas.microsoft.com/office/drawing/2010/main">
                <a:solidFill>
                  <a:srgbClr val="FFFFFF"/>
                </a:solidFill>
              </a14:hiddenFill>
            </a:ext>
          </a:extLst>
        </p:spPr>
      </p:pic>
      <p:sp>
        <p:nvSpPr>
          <p:cNvPr id="39" name="Text Box 53"/>
          <p:cNvSpPr txBox="1">
            <a:spLocks noChangeArrowheads="1"/>
          </p:cNvSpPr>
          <p:nvPr/>
        </p:nvSpPr>
        <p:spPr bwMode="auto">
          <a:xfrm>
            <a:off x="3295596" y="1326783"/>
            <a:ext cx="509517" cy="129413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6600" dirty="0" smtClean="0">
                <a:solidFill>
                  <a:schemeClr val="tx1"/>
                </a:solidFill>
              </a:rPr>
              <a:t>1</a:t>
            </a:r>
            <a:endParaRPr lang="en-US" altLang="zh-CN" sz="6600" dirty="0">
              <a:solidFill>
                <a:schemeClr val="tx1"/>
              </a:solidFill>
            </a:endParaRPr>
          </a:p>
        </p:txBody>
      </p:sp>
      <p:sp>
        <p:nvSpPr>
          <p:cNvPr id="40" name="Text Box 53"/>
          <p:cNvSpPr txBox="1">
            <a:spLocks noChangeArrowheads="1"/>
          </p:cNvSpPr>
          <p:nvPr/>
        </p:nvSpPr>
        <p:spPr bwMode="auto">
          <a:xfrm>
            <a:off x="5237543" y="1370211"/>
            <a:ext cx="509517" cy="129413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6600" dirty="0" smtClean="0">
                <a:solidFill>
                  <a:schemeClr val="tx1"/>
                </a:solidFill>
              </a:rPr>
              <a:t>2</a:t>
            </a:r>
            <a:endParaRPr lang="en-US" altLang="zh-CN" sz="6600" dirty="0">
              <a:solidFill>
                <a:schemeClr val="tx1"/>
              </a:solidFill>
            </a:endParaRPr>
          </a:p>
        </p:txBody>
      </p:sp>
      <p:sp>
        <p:nvSpPr>
          <p:cNvPr id="41" name="圆角矩形 40"/>
          <p:cNvSpPr/>
          <p:nvPr/>
        </p:nvSpPr>
        <p:spPr>
          <a:xfrm>
            <a:off x="960098" y="1748352"/>
            <a:ext cx="1830091" cy="1067191"/>
          </a:xfrm>
          <a:prstGeom prst="round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804626" y="1228998"/>
            <a:ext cx="686121" cy="710798"/>
            <a:chOff x="611560" y="1470114"/>
            <a:chExt cx="864096" cy="895175"/>
          </a:xfrm>
        </p:grpSpPr>
        <p:pic>
          <p:nvPicPr>
            <p:cNvPr id="43" name="Picture 4" descr="C:\Users\Thinkpad\Desktop\PNG\1_0000_渐变映射-2-副本-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44" name="Text Box 53"/>
            <p:cNvSpPr txBox="1">
              <a:spLocks noChangeArrowheads="1"/>
            </p:cNvSpPr>
            <p:nvPr/>
          </p:nvSpPr>
          <p:spPr bwMode="auto">
            <a:xfrm>
              <a:off x="755577" y="1470114"/>
              <a:ext cx="486937" cy="8500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3200" dirty="0" smtClean="0"/>
                <a:t>1</a:t>
              </a:r>
              <a:endParaRPr lang="en-US" altLang="zh-CN" sz="3200" dirty="0"/>
            </a:p>
          </p:txBody>
        </p:sp>
      </p:grpSp>
      <p:sp>
        <p:nvSpPr>
          <p:cNvPr id="45" name="TextBox 44"/>
          <p:cNvSpPr txBox="1"/>
          <p:nvPr/>
        </p:nvSpPr>
        <p:spPr>
          <a:xfrm>
            <a:off x="1174220" y="1843179"/>
            <a:ext cx="1490583" cy="877538"/>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添加文本</a:t>
            </a:r>
            <a:endParaRPr lang="zh-CN" altLang="en-US" dirty="0"/>
          </a:p>
          <a:p>
            <a:r>
              <a:rPr lang="zh-CN" altLang="en-US" dirty="0"/>
              <a:t>点击此处</a:t>
            </a:r>
            <a:r>
              <a:rPr lang="zh-CN" altLang="en-US" dirty="0" smtClean="0"/>
              <a:t>添加文本</a:t>
            </a:r>
            <a:endParaRPr lang="zh-CN" altLang="en-US" dirty="0"/>
          </a:p>
        </p:txBody>
      </p:sp>
      <p:sp>
        <p:nvSpPr>
          <p:cNvPr id="46" name="圆角矩形 45"/>
          <p:cNvSpPr/>
          <p:nvPr/>
        </p:nvSpPr>
        <p:spPr>
          <a:xfrm>
            <a:off x="6414317" y="1748352"/>
            <a:ext cx="1830091" cy="1067191"/>
          </a:xfrm>
          <a:prstGeom prst="round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6258845" y="1228998"/>
            <a:ext cx="686121" cy="710798"/>
            <a:chOff x="611560" y="1470114"/>
            <a:chExt cx="864096" cy="895175"/>
          </a:xfrm>
        </p:grpSpPr>
        <p:pic>
          <p:nvPicPr>
            <p:cNvPr id="48" name="Picture 4" descr="C:\Users\Thinkpad\Desktop\PNG\1_0000_渐变映射-2-副本-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49" name="Text Box 53"/>
            <p:cNvSpPr txBox="1">
              <a:spLocks noChangeArrowheads="1"/>
            </p:cNvSpPr>
            <p:nvPr/>
          </p:nvSpPr>
          <p:spPr bwMode="auto">
            <a:xfrm>
              <a:off x="755577" y="1470114"/>
              <a:ext cx="486937" cy="8500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3200" dirty="0" smtClean="0"/>
                <a:t>2</a:t>
              </a:r>
              <a:endParaRPr lang="en-US" altLang="zh-CN" sz="3200" dirty="0"/>
            </a:p>
          </p:txBody>
        </p:sp>
      </p:grpSp>
      <p:sp>
        <p:nvSpPr>
          <p:cNvPr id="50" name="TextBox 49"/>
          <p:cNvSpPr txBox="1"/>
          <p:nvPr/>
        </p:nvSpPr>
        <p:spPr>
          <a:xfrm>
            <a:off x="6628439" y="1843179"/>
            <a:ext cx="1490583" cy="877538"/>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添加文本</a:t>
            </a:r>
            <a:endParaRPr lang="zh-CN" altLang="en-US" dirty="0"/>
          </a:p>
          <a:p>
            <a:r>
              <a:rPr lang="zh-CN" altLang="en-US" dirty="0"/>
              <a:t>点击此处</a:t>
            </a:r>
            <a:r>
              <a:rPr lang="zh-CN" altLang="en-US" dirty="0" smtClean="0"/>
              <a:t>添加文本</a:t>
            </a:r>
            <a:endParaRPr lang="zh-CN" altLang="en-US" dirty="0"/>
          </a:p>
        </p:txBody>
      </p:sp>
      <p:pic>
        <p:nvPicPr>
          <p:cNvPr id="51" name="Picture 4" descr="F:\360安全浏览器下载\水墨\1402\05.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202" t="16589" r="17440" b="22437"/>
          <a:stretch/>
        </p:blipFill>
        <p:spPr bwMode="auto">
          <a:xfrm>
            <a:off x="2987824" y="3247798"/>
            <a:ext cx="3031455" cy="1537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078309"/>
      </p:ext>
    </p:extLst>
  </p:cSld>
  <p:clrMapOvr>
    <a:masterClrMapping/>
  </p:clrMapOvr>
  <mc:AlternateContent xmlns:mc="http://schemas.openxmlformats.org/markup-compatibility/2006" xmlns:p14="http://schemas.microsoft.com/office/powerpoint/2010/main">
    <mc:Choice Requires="p14">
      <p:transition spd="slow" p14:dur="1400" advTm="8000">
        <p14:doors dir="vert"/>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by="(-#ppt_w*2)" calcmode="lin" valueType="num">
                                      <p:cBhvr rctx="PPT">
                                        <p:cTn id="7" dur="250" autoRev="1" fill="hold">
                                          <p:stCondLst>
                                            <p:cond delay="0"/>
                                          </p:stCondLst>
                                        </p:cTn>
                                        <p:tgtEl>
                                          <p:spTgt spid="36"/>
                                        </p:tgtEl>
                                        <p:attrNameLst>
                                          <p:attrName>ppt_w</p:attrName>
                                        </p:attrNameLst>
                                      </p:cBhvr>
                                    </p:anim>
                                    <p:anim by="(#ppt_w*0.50)" calcmode="lin" valueType="num">
                                      <p:cBhvr>
                                        <p:cTn id="8" dur="250" decel="50000" autoRev="1" fill="hold">
                                          <p:stCondLst>
                                            <p:cond delay="0"/>
                                          </p:stCondLst>
                                        </p:cTn>
                                        <p:tgtEl>
                                          <p:spTgt spid="36"/>
                                        </p:tgtEl>
                                        <p:attrNameLst>
                                          <p:attrName>ppt_x</p:attrName>
                                        </p:attrNameLst>
                                      </p:cBhvr>
                                    </p:anim>
                                    <p:anim from="(-#ppt_h/2)" to="(#ppt_y)" calcmode="lin" valueType="num">
                                      <p:cBhvr>
                                        <p:cTn id="9" dur="500" fill="hold">
                                          <p:stCondLst>
                                            <p:cond delay="0"/>
                                          </p:stCondLst>
                                        </p:cTn>
                                        <p:tgtEl>
                                          <p:spTgt spid="36"/>
                                        </p:tgtEl>
                                        <p:attrNameLst>
                                          <p:attrName>ppt_y</p:attrName>
                                        </p:attrNameLst>
                                      </p:cBhvr>
                                    </p:anim>
                                    <p:animRot by="21600000">
                                      <p:cBhvr>
                                        <p:cTn id="10" dur="500" fill="hold">
                                          <p:stCondLst>
                                            <p:cond delay="0"/>
                                          </p:stCondLst>
                                        </p:cTn>
                                        <p:tgtEl>
                                          <p:spTgt spid="36"/>
                                        </p:tgtEl>
                                        <p:attrNameLst>
                                          <p:attrName>r</p:attrName>
                                        </p:attrNameLst>
                                      </p:cBhvr>
                                    </p:animRot>
                                  </p:childTnLst>
                                </p:cTn>
                              </p:par>
                              <p:par>
                                <p:cTn id="11" presetID="3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2000" fill="hold"/>
                                        <p:tgtEl>
                                          <p:spTgt spid="38"/>
                                        </p:tgtEl>
                                        <p:attrNameLst>
                                          <p:attrName>ppt_w</p:attrName>
                                        </p:attrNameLst>
                                      </p:cBhvr>
                                      <p:tavLst>
                                        <p:tav tm="0">
                                          <p:val>
                                            <p:fltVal val="0"/>
                                          </p:val>
                                        </p:tav>
                                        <p:tav tm="100000">
                                          <p:val>
                                            <p:strVal val="#ppt_w"/>
                                          </p:val>
                                        </p:tav>
                                      </p:tavLst>
                                    </p:anim>
                                    <p:anim calcmode="lin" valueType="num">
                                      <p:cBhvr>
                                        <p:cTn id="14" dur="2000" fill="hold"/>
                                        <p:tgtEl>
                                          <p:spTgt spid="38"/>
                                        </p:tgtEl>
                                        <p:attrNameLst>
                                          <p:attrName>ppt_h</p:attrName>
                                        </p:attrNameLst>
                                      </p:cBhvr>
                                      <p:tavLst>
                                        <p:tav tm="0">
                                          <p:val>
                                            <p:fltVal val="0"/>
                                          </p:val>
                                        </p:tav>
                                        <p:tav tm="100000">
                                          <p:val>
                                            <p:strVal val="#ppt_h"/>
                                          </p:val>
                                        </p:tav>
                                      </p:tavLst>
                                    </p:anim>
                                    <p:anim calcmode="lin" valueType="num">
                                      <p:cBhvr>
                                        <p:cTn id="15" dur="2000" fill="hold"/>
                                        <p:tgtEl>
                                          <p:spTgt spid="38"/>
                                        </p:tgtEl>
                                        <p:attrNameLst>
                                          <p:attrName>style.rotation</p:attrName>
                                        </p:attrNameLst>
                                      </p:cBhvr>
                                      <p:tavLst>
                                        <p:tav tm="0">
                                          <p:val>
                                            <p:fltVal val="90"/>
                                          </p:val>
                                        </p:tav>
                                        <p:tav tm="100000">
                                          <p:val>
                                            <p:fltVal val="0"/>
                                          </p:val>
                                        </p:tav>
                                      </p:tavLst>
                                    </p:anim>
                                    <p:animEffect transition="in" filter="fade">
                                      <p:cBhvr>
                                        <p:cTn id="16" dur="2000"/>
                                        <p:tgtEl>
                                          <p:spTgt spid="38"/>
                                        </p:tgtEl>
                                      </p:cBhvr>
                                    </p:animEffect>
                                  </p:childTnLst>
                                </p:cTn>
                              </p:par>
                              <p:par>
                                <p:cTn id="17" presetID="31"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2000" fill="hold"/>
                                        <p:tgtEl>
                                          <p:spTgt spid="37"/>
                                        </p:tgtEl>
                                        <p:attrNameLst>
                                          <p:attrName>ppt_w</p:attrName>
                                        </p:attrNameLst>
                                      </p:cBhvr>
                                      <p:tavLst>
                                        <p:tav tm="0">
                                          <p:val>
                                            <p:fltVal val="0"/>
                                          </p:val>
                                        </p:tav>
                                        <p:tav tm="100000">
                                          <p:val>
                                            <p:strVal val="#ppt_w"/>
                                          </p:val>
                                        </p:tav>
                                      </p:tavLst>
                                    </p:anim>
                                    <p:anim calcmode="lin" valueType="num">
                                      <p:cBhvr>
                                        <p:cTn id="20" dur="2000" fill="hold"/>
                                        <p:tgtEl>
                                          <p:spTgt spid="37"/>
                                        </p:tgtEl>
                                        <p:attrNameLst>
                                          <p:attrName>ppt_h</p:attrName>
                                        </p:attrNameLst>
                                      </p:cBhvr>
                                      <p:tavLst>
                                        <p:tav tm="0">
                                          <p:val>
                                            <p:fltVal val="0"/>
                                          </p:val>
                                        </p:tav>
                                        <p:tav tm="100000">
                                          <p:val>
                                            <p:strVal val="#ppt_h"/>
                                          </p:val>
                                        </p:tav>
                                      </p:tavLst>
                                    </p:anim>
                                    <p:anim calcmode="lin" valueType="num">
                                      <p:cBhvr>
                                        <p:cTn id="21" dur="2000" fill="hold"/>
                                        <p:tgtEl>
                                          <p:spTgt spid="37"/>
                                        </p:tgtEl>
                                        <p:attrNameLst>
                                          <p:attrName>style.rotation</p:attrName>
                                        </p:attrNameLst>
                                      </p:cBhvr>
                                      <p:tavLst>
                                        <p:tav tm="0">
                                          <p:val>
                                            <p:fltVal val="90"/>
                                          </p:val>
                                        </p:tav>
                                        <p:tav tm="100000">
                                          <p:val>
                                            <p:fltVal val="0"/>
                                          </p:val>
                                        </p:tav>
                                      </p:tavLst>
                                    </p:anim>
                                    <p:animEffect transition="in" filter="fade">
                                      <p:cBhvr>
                                        <p:cTn id="22" dur="2000"/>
                                        <p:tgtEl>
                                          <p:spTgt spid="37"/>
                                        </p:tgtEl>
                                      </p:cBhvr>
                                    </p:animEffect>
                                  </p:childTnLst>
                                </p:cTn>
                              </p:par>
                              <p:par>
                                <p:cTn id="23" presetID="30"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1200" decel="100000"/>
                                        <p:tgtEl>
                                          <p:spTgt spid="38"/>
                                        </p:tgtEl>
                                      </p:cBhvr>
                                    </p:animEffect>
                                    <p:anim calcmode="lin" valueType="num">
                                      <p:cBhvr>
                                        <p:cTn id="26" dur="1200" decel="100000" fill="hold"/>
                                        <p:tgtEl>
                                          <p:spTgt spid="38"/>
                                        </p:tgtEl>
                                        <p:attrNameLst>
                                          <p:attrName>style.rotation</p:attrName>
                                        </p:attrNameLst>
                                      </p:cBhvr>
                                      <p:tavLst>
                                        <p:tav tm="0">
                                          <p:val>
                                            <p:fltVal val="-90"/>
                                          </p:val>
                                        </p:tav>
                                        <p:tav tm="100000">
                                          <p:val>
                                            <p:fltVal val="0"/>
                                          </p:val>
                                        </p:tav>
                                      </p:tavLst>
                                    </p:anim>
                                    <p:anim calcmode="lin" valueType="num">
                                      <p:cBhvr>
                                        <p:cTn id="27" dur="1200" decel="100000" fill="hold"/>
                                        <p:tgtEl>
                                          <p:spTgt spid="38"/>
                                        </p:tgtEl>
                                        <p:attrNameLst>
                                          <p:attrName>ppt_x</p:attrName>
                                        </p:attrNameLst>
                                      </p:cBhvr>
                                      <p:tavLst>
                                        <p:tav tm="0">
                                          <p:val>
                                            <p:strVal val="#ppt_x+0.4"/>
                                          </p:val>
                                        </p:tav>
                                        <p:tav tm="100000">
                                          <p:val>
                                            <p:strVal val="#ppt_x-0.05"/>
                                          </p:val>
                                        </p:tav>
                                      </p:tavLst>
                                    </p:anim>
                                    <p:anim calcmode="lin" valueType="num">
                                      <p:cBhvr>
                                        <p:cTn id="28" dur="1200" decel="100000" fill="hold"/>
                                        <p:tgtEl>
                                          <p:spTgt spid="38"/>
                                        </p:tgtEl>
                                        <p:attrNameLst>
                                          <p:attrName>ppt_y</p:attrName>
                                        </p:attrNameLst>
                                      </p:cBhvr>
                                      <p:tavLst>
                                        <p:tav tm="0">
                                          <p:val>
                                            <p:strVal val="#ppt_y-0.4"/>
                                          </p:val>
                                        </p:tav>
                                        <p:tav tm="100000">
                                          <p:val>
                                            <p:strVal val="#ppt_y+0.1"/>
                                          </p:val>
                                        </p:tav>
                                      </p:tavLst>
                                    </p:anim>
                                    <p:anim calcmode="lin" valueType="num">
                                      <p:cBhvr>
                                        <p:cTn id="29" dur="300" accel="100000" fill="hold">
                                          <p:stCondLst>
                                            <p:cond delay="1200"/>
                                          </p:stCondLst>
                                        </p:cTn>
                                        <p:tgtEl>
                                          <p:spTgt spid="38"/>
                                        </p:tgtEl>
                                        <p:attrNameLst>
                                          <p:attrName>ppt_x</p:attrName>
                                        </p:attrNameLst>
                                      </p:cBhvr>
                                      <p:tavLst>
                                        <p:tav tm="0">
                                          <p:val>
                                            <p:strVal val="#ppt_x-0.05"/>
                                          </p:val>
                                        </p:tav>
                                        <p:tav tm="100000">
                                          <p:val>
                                            <p:strVal val="#ppt_x"/>
                                          </p:val>
                                        </p:tav>
                                      </p:tavLst>
                                    </p:anim>
                                    <p:anim calcmode="lin" valueType="num">
                                      <p:cBhvr>
                                        <p:cTn id="30" dur="300" accel="100000" fill="hold">
                                          <p:stCondLst>
                                            <p:cond delay="1200"/>
                                          </p:stCondLst>
                                        </p:cTn>
                                        <p:tgtEl>
                                          <p:spTgt spid="38"/>
                                        </p:tgtEl>
                                        <p:attrNameLst>
                                          <p:attrName>ppt_y</p:attrName>
                                        </p:attrNameLst>
                                      </p:cBhvr>
                                      <p:tavLst>
                                        <p:tav tm="0">
                                          <p:val>
                                            <p:strVal val="#ppt_y+0.1"/>
                                          </p:val>
                                        </p:tav>
                                        <p:tav tm="100000">
                                          <p:val>
                                            <p:strVal val="#ppt_y"/>
                                          </p:val>
                                        </p:tav>
                                      </p:tavLst>
                                    </p:anim>
                                  </p:childTnLst>
                                </p:cTn>
                              </p:par>
                              <p:par>
                                <p:cTn id="31" presetID="30" presetClass="entr" presetSubtype="0"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200" decel="100000"/>
                                        <p:tgtEl>
                                          <p:spTgt spid="37"/>
                                        </p:tgtEl>
                                      </p:cBhvr>
                                    </p:animEffect>
                                    <p:anim calcmode="lin" valueType="num">
                                      <p:cBhvr>
                                        <p:cTn id="34" dur="1200" decel="100000" fill="hold"/>
                                        <p:tgtEl>
                                          <p:spTgt spid="37"/>
                                        </p:tgtEl>
                                        <p:attrNameLst>
                                          <p:attrName>style.rotation</p:attrName>
                                        </p:attrNameLst>
                                      </p:cBhvr>
                                      <p:tavLst>
                                        <p:tav tm="0">
                                          <p:val>
                                            <p:fltVal val="-90"/>
                                          </p:val>
                                        </p:tav>
                                        <p:tav tm="100000">
                                          <p:val>
                                            <p:fltVal val="0"/>
                                          </p:val>
                                        </p:tav>
                                      </p:tavLst>
                                    </p:anim>
                                    <p:anim calcmode="lin" valueType="num">
                                      <p:cBhvr>
                                        <p:cTn id="35" dur="1200" decel="100000" fill="hold"/>
                                        <p:tgtEl>
                                          <p:spTgt spid="37"/>
                                        </p:tgtEl>
                                        <p:attrNameLst>
                                          <p:attrName>ppt_x</p:attrName>
                                        </p:attrNameLst>
                                      </p:cBhvr>
                                      <p:tavLst>
                                        <p:tav tm="0">
                                          <p:val>
                                            <p:strVal val="#ppt_x+0.4"/>
                                          </p:val>
                                        </p:tav>
                                        <p:tav tm="100000">
                                          <p:val>
                                            <p:strVal val="#ppt_x-0.05"/>
                                          </p:val>
                                        </p:tav>
                                      </p:tavLst>
                                    </p:anim>
                                    <p:anim calcmode="lin" valueType="num">
                                      <p:cBhvr>
                                        <p:cTn id="36" dur="1200" decel="100000" fill="hold"/>
                                        <p:tgtEl>
                                          <p:spTgt spid="37"/>
                                        </p:tgtEl>
                                        <p:attrNameLst>
                                          <p:attrName>ppt_y</p:attrName>
                                        </p:attrNameLst>
                                      </p:cBhvr>
                                      <p:tavLst>
                                        <p:tav tm="0">
                                          <p:val>
                                            <p:strVal val="#ppt_y-0.4"/>
                                          </p:val>
                                        </p:tav>
                                        <p:tav tm="100000">
                                          <p:val>
                                            <p:strVal val="#ppt_y+0.1"/>
                                          </p:val>
                                        </p:tav>
                                      </p:tavLst>
                                    </p:anim>
                                    <p:anim calcmode="lin" valueType="num">
                                      <p:cBhvr>
                                        <p:cTn id="37" dur="300" accel="100000" fill="hold">
                                          <p:stCondLst>
                                            <p:cond delay="1200"/>
                                          </p:stCondLst>
                                        </p:cTn>
                                        <p:tgtEl>
                                          <p:spTgt spid="37"/>
                                        </p:tgtEl>
                                        <p:attrNameLst>
                                          <p:attrName>ppt_x</p:attrName>
                                        </p:attrNameLst>
                                      </p:cBhvr>
                                      <p:tavLst>
                                        <p:tav tm="0">
                                          <p:val>
                                            <p:strVal val="#ppt_x-0.05"/>
                                          </p:val>
                                        </p:tav>
                                        <p:tav tm="100000">
                                          <p:val>
                                            <p:strVal val="#ppt_x"/>
                                          </p:val>
                                        </p:tav>
                                      </p:tavLst>
                                    </p:anim>
                                    <p:anim calcmode="lin" valueType="num">
                                      <p:cBhvr>
                                        <p:cTn id="38" dur="300" accel="100000" fill="hold">
                                          <p:stCondLst>
                                            <p:cond delay="1200"/>
                                          </p:stCondLst>
                                        </p:cTn>
                                        <p:tgtEl>
                                          <p:spTgt spid="37"/>
                                        </p:tgtEl>
                                        <p:attrNameLst>
                                          <p:attrName>ppt_y</p:attrName>
                                        </p:attrNameLst>
                                      </p:cBhvr>
                                      <p:tavLst>
                                        <p:tav tm="0">
                                          <p:val>
                                            <p:strVal val="#ppt_y+0.1"/>
                                          </p:val>
                                        </p:tav>
                                        <p:tav tm="100000">
                                          <p:val>
                                            <p:strVal val="#ppt_y"/>
                                          </p:val>
                                        </p:tav>
                                      </p:tavLst>
                                    </p:anim>
                                  </p:childTnLst>
                                </p:cTn>
                              </p:par>
                            </p:childTnLst>
                          </p:cTn>
                        </p:par>
                        <p:par>
                          <p:cTn id="39" fill="hold">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1000"/>
                                        <p:tgtEl>
                                          <p:spTgt spid="39"/>
                                        </p:tgtEl>
                                      </p:cBhvr>
                                    </p:animEffect>
                                    <p:anim calcmode="lin" valueType="num">
                                      <p:cBhvr>
                                        <p:cTn id="43" dur="1000" fill="hold"/>
                                        <p:tgtEl>
                                          <p:spTgt spid="39"/>
                                        </p:tgtEl>
                                        <p:attrNameLst>
                                          <p:attrName>ppt_x</p:attrName>
                                        </p:attrNameLst>
                                      </p:cBhvr>
                                      <p:tavLst>
                                        <p:tav tm="0">
                                          <p:val>
                                            <p:strVal val="#ppt_x"/>
                                          </p:val>
                                        </p:tav>
                                        <p:tav tm="100000">
                                          <p:val>
                                            <p:strVal val="#ppt_x"/>
                                          </p:val>
                                        </p:tav>
                                      </p:tavLst>
                                    </p:anim>
                                    <p:anim calcmode="lin" valueType="num">
                                      <p:cBhvr>
                                        <p:cTn id="44" dur="1000" fill="hold"/>
                                        <p:tgtEl>
                                          <p:spTgt spid="39"/>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1000"/>
                                        <p:tgtEl>
                                          <p:spTgt spid="40"/>
                                        </p:tgtEl>
                                      </p:cBhvr>
                                    </p:animEffect>
                                    <p:anim calcmode="lin" valueType="num">
                                      <p:cBhvr>
                                        <p:cTn id="48" dur="1000" fill="hold"/>
                                        <p:tgtEl>
                                          <p:spTgt spid="40"/>
                                        </p:tgtEl>
                                        <p:attrNameLst>
                                          <p:attrName>ppt_x</p:attrName>
                                        </p:attrNameLst>
                                      </p:cBhvr>
                                      <p:tavLst>
                                        <p:tav tm="0">
                                          <p:val>
                                            <p:strVal val="#ppt_x"/>
                                          </p:val>
                                        </p:tav>
                                        <p:tav tm="100000">
                                          <p:val>
                                            <p:strVal val="#ppt_x"/>
                                          </p:val>
                                        </p:tav>
                                      </p:tavLst>
                                    </p:anim>
                                    <p:anim calcmode="lin" valueType="num">
                                      <p:cBhvr>
                                        <p:cTn id="49" dur="1000" fill="hold"/>
                                        <p:tgtEl>
                                          <p:spTgt spid="40"/>
                                        </p:tgtEl>
                                        <p:attrNameLst>
                                          <p:attrName>ppt_y</p:attrName>
                                        </p:attrNameLst>
                                      </p:cBhvr>
                                      <p:tavLst>
                                        <p:tav tm="0">
                                          <p:val>
                                            <p:strVal val="#ppt_y-.1"/>
                                          </p:val>
                                        </p:tav>
                                        <p:tav tm="100000">
                                          <p:val>
                                            <p:strVal val="#ppt_y"/>
                                          </p:val>
                                        </p:tav>
                                      </p:tavLst>
                                    </p:anim>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fltVal val="0"/>
                                          </p:val>
                                        </p:tav>
                                        <p:tav tm="100000">
                                          <p:val>
                                            <p:strVal val="#ppt_h"/>
                                          </p:val>
                                        </p:tav>
                                      </p:tavLst>
                                    </p:anim>
                                    <p:animEffect transition="in" filter="fade">
                                      <p:cBhvr>
                                        <p:cTn id="55" dur="500"/>
                                        <p:tgtEl>
                                          <p:spTgt spid="42"/>
                                        </p:tgtEl>
                                      </p:cBhvr>
                                    </p:animEffect>
                                  </p:childTnLst>
                                </p:cTn>
                              </p:par>
                              <p:par>
                                <p:cTn id="56" presetID="53" presetClass="entr" presetSubtype="16" fill="hold" nodeType="with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p:cTn id="58" dur="500" fill="hold"/>
                                        <p:tgtEl>
                                          <p:spTgt spid="47"/>
                                        </p:tgtEl>
                                        <p:attrNameLst>
                                          <p:attrName>ppt_w</p:attrName>
                                        </p:attrNameLst>
                                      </p:cBhvr>
                                      <p:tavLst>
                                        <p:tav tm="0">
                                          <p:val>
                                            <p:fltVal val="0"/>
                                          </p:val>
                                        </p:tav>
                                        <p:tav tm="100000">
                                          <p:val>
                                            <p:strVal val="#ppt_w"/>
                                          </p:val>
                                        </p:tav>
                                      </p:tavLst>
                                    </p:anim>
                                    <p:anim calcmode="lin" valueType="num">
                                      <p:cBhvr>
                                        <p:cTn id="59" dur="500" fill="hold"/>
                                        <p:tgtEl>
                                          <p:spTgt spid="47"/>
                                        </p:tgtEl>
                                        <p:attrNameLst>
                                          <p:attrName>ppt_h</p:attrName>
                                        </p:attrNameLst>
                                      </p:cBhvr>
                                      <p:tavLst>
                                        <p:tav tm="0">
                                          <p:val>
                                            <p:fltVal val="0"/>
                                          </p:val>
                                        </p:tav>
                                        <p:tav tm="100000">
                                          <p:val>
                                            <p:strVal val="#ppt_h"/>
                                          </p:val>
                                        </p:tav>
                                      </p:tavLst>
                                    </p:anim>
                                    <p:animEffect transition="in" filter="fade">
                                      <p:cBhvr>
                                        <p:cTn id="60" dur="500"/>
                                        <p:tgtEl>
                                          <p:spTgt spid="47"/>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500"/>
                                        <p:tgtEl>
                                          <p:spTgt spid="41"/>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wipe(left)">
                                      <p:cBhvr>
                                        <p:cTn id="66" dur="500"/>
                                        <p:tgtEl>
                                          <p:spTgt spid="46"/>
                                        </p:tgtEl>
                                      </p:cBhvr>
                                    </p:animEffect>
                                  </p:childTnLst>
                                </p:cTn>
                              </p:par>
                            </p:childTnLst>
                          </p:cTn>
                        </p:par>
                        <p:par>
                          <p:cTn id="67" fill="hold">
                            <p:stCondLst>
                              <p:cond delay="3500"/>
                            </p:stCondLst>
                            <p:childTnLst>
                              <p:par>
                                <p:cTn id="68" presetID="14" presetClass="entr" presetSubtype="10" fill="hold" grpId="0" nodeType="after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randombar(horizontal)">
                                      <p:cBhvr>
                                        <p:cTn id="70" dur="500"/>
                                        <p:tgtEl>
                                          <p:spTgt spid="45"/>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randombar(horizontal)">
                                      <p:cBhvr>
                                        <p:cTn id="73" dur="500"/>
                                        <p:tgtEl>
                                          <p:spTgt spid="50"/>
                                        </p:tgtEl>
                                      </p:cBhvr>
                                    </p:animEffect>
                                  </p:childTnLst>
                                </p:cTn>
                              </p:par>
                            </p:childTnLst>
                          </p:cTn>
                        </p:par>
                        <p:par>
                          <p:cTn id="74" fill="hold">
                            <p:stCondLst>
                              <p:cond delay="4000"/>
                            </p:stCondLst>
                            <p:childTnLst>
                              <p:par>
                                <p:cTn id="75" presetID="42" presetClass="entr" presetSubtype="0" fill="hold" nodeType="after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fade">
                                      <p:cBhvr>
                                        <p:cTn id="77" dur="1000"/>
                                        <p:tgtEl>
                                          <p:spTgt spid="51"/>
                                        </p:tgtEl>
                                      </p:cBhvr>
                                    </p:animEffect>
                                    <p:anim calcmode="lin" valueType="num">
                                      <p:cBhvr>
                                        <p:cTn id="78" dur="1000" fill="hold"/>
                                        <p:tgtEl>
                                          <p:spTgt spid="51"/>
                                        </p:tgtEl>
                                        <p:attrNameLst>
                                          <p:attrName>ppt_x</p:attrName>
                                        </p:attrNameLst>
                                      </p:cBhvr>
                                      <p:tavLst>
                                        <p:tav tm="0">
                                          <p:val>
                                            <p:strVal val="#ppt_x"/>
                                          </p:val>
                                        </p:tav>
                                        <p:tav tm="100000">
                                          <p:val>
                                            <p:strVal val="#ppt_x"/>
                                          </p:val>
                                        </p:tav>
                                      </p:tavLst>
                                    </p:anim>
                                    <p:anim calcmode="lin" valueType="num">
                                      <p:cBhvr>
                                        <p:cTn id="7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9" grpId="0"/>
      <p:bldP spid="40" grpId="0"/>
      <p:bldP spid="41" grpId="0" animBg="1"/>
      <p:bldP spid="45" grpId="0"/>
      <p:bldP spid="46" grpId="0" animBg="1"/>
      <p:bldP spid="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
        <p:nvSpPr>
          <p:cNvPr id="37" name="Line 13"/>
          <p:cNvSpPr>
            <a:spLocks noChangeShapeType="1"/>
          </p:cNvSpPr>
          <p:nvPr/>
        </p:nvSpPr>
        <p:spPr bwMode="auto">
          <a:xfrm>
            <a:off x="784303" y="2909277"/>
            <a:ext cx="7625637" cy="0"/>
          </a:xfrm>
          <a:prstGeom prst="line">
            <a:avLst/>
          </a:prstGeom>
          <a:noFill/>
          <a:ln w="101600">
            <a:solidFill>
              <a:schemeClr val="tx1"/>
            </a:solidFill>
            <a:round/>
            <a:headEnd/>
            <a:tailEnd type="triangle" w="med" len="med"/>
          </a:ln>
          <a:effectLst/>
          <a:extLst/>
        </p:spPr>
        <p:txBody>
          <a:bodyPr/>
          <a:lstStyle/>
          <a:p>
            <a:pPr fontAlgn="auto">
              <a:spcBef>
                <a:spcPts val="0"/>
              </a:spcBef>
              <a:spcAft>
                <a:spcPts val="0"/>
              </a:spcAft>
              <a:defRPr/>
            </a:pPr>
            <a:endParaRPr lang="zh-CN" altLang="en-US" sz="1600">
              <a:ln>
                <a:solidFill>
                  <a:srgbClr val="FFD347"/>
                </a:solidFill>
              </a:ln>
              <a:latin typeface="微软雅黑" pitchFamily="34" charset="-122"/>
              <a:ea typeface="微软雅黑" pitchFamily="34" charset="-122"/>
              <a:cs typeface="宋体" charset="0"/>
            </a:endParaRPr>
          </a:p>
        </p:txBody>
      </p:sp>
      <p:pic>
        <p:nvPicPr>
          <p:cNvPr id="38" name="Picture 8" descr="C:\Users\Thinkpad\Desktop\PNG\1_0003_渐变映射-2-副本-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7460" y="850960"/>
            <a:ext cx="1791565" cy="174830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7376" y="2770500"/>
            <a:ext cx="313190" cy="277553"/>
          </a:xfrm>
          <a:prstGeom prst="rect">
            <a:avLst/>
          </a:prstGeom>
          <a:noFill/>
          <a:extLst>
            <a:ext uri="{909E8E84-426E-40DD-AFC4-6F175D3DCCD1}">
              <a14:hiddenFill xmlns:a14="http://schemas.microsoft.com/office/drawing/2010/main">
                <a:solidFill>
                  <a:srgbClr val="FFFFFF"/>
                </a:solidFill>
              </a14:hiddenFill>
            </a:ext>
          </a:extLst>
        </p:spPr>
      </p:pic>
      <p:sp>
        <p:nvSpPr>
          <p:cNvPr id="40" name="Line 16"/>
          <p:cNvSpPr>
            <a:spLocks noChangeShapeType="1"/>
          </p:cNvSpPr>
          <p:nvPr/>
        </p:nvSpPr>
        <p:spPr bwMode="auto">
          <a:xfrm flipH="1">
            <a:off x="2667327" y="1505479"/>
            <a:ext cx="0" cy="1403798"/>
          </a:xfrm>
          <a:prstGeom prst="line">
            <a:avLst/>
          </a:prstGeom>
          <a:noFill/>
          <a:ln w="19050">
            <a:solidFill>
              <a:schemeClr val="bg1">
                <a:lumMod val="75000"/>
              </a:schemeClr>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600">
              <a:latin typeface="微软雅黑" pitchFamily="34" charset="-122"/>
              <a:ea typeface="微软雅黑" pitchFamily="34" charset="-122"/>
            </a:endParaRPr>
          </a:p>
        </p:txBody>
      </p:sp>
      <p:sp>
        <p:nvSpPr>
          <p:cNvPr id="41" name="TextBox 57"/>
          <p:cNvSpPr txBox="1">
            <a:spLocks noChangeArrowheads="1"/>
          </p:cNvSpPr>
          <p:nvPr/>
        </p:nvSpPr>
        <p:spPr bwMode="auto">
          <a:xfrm>
            <a:off x="2703139" y="1196403"/>
            <a:ext cx="722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b="1" dirty="0">
                <a:solidFill>
                  <a:schemeClr val="bg1"/>
                </a:solidFill>
                <a:latin typeface="方正宋黑简体" pitchFamily="2" charset="-122"/>
                <a:ea typeface="方正宋黑简体" pitchFamily="2" charset="-122"/>
              </a:rPr>
              <a:t>标题</a:t>
            </a:r>
          </a:p>
        </p:txBody>
      </p:sp>
      <p:sp>
        <p:nvSpPr>
          <p:cNvPr id="42" name="TextBox 57"/>
          <p:cNvSpPr txBox="1">
            <a:spLocks noChangeArrowheads="1"/>
          </p:cNvSpPr>
          <p:nvPr/>
        </p:nvSpPr>
        <p:spPr bwMode="auto">
          <a:xfrm>
            <a:off x="2719082" y="1531186"/>
            <a:ext cx="1412943" cy="7386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050" b="1" spc="-150">
                <a:solidFill>
                  <a:schemeClr val="bg1"/>
                </a:solidFill>
                <a:latin typeface="楷体" pitchFamily="49" charset="-122"/>
                <a:ea typeface="楷体" pitchFamily="49"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sz="1400" dirty="0"/>
              <a:t>添加</a:t>
            </a:r>
            <a:r>
              <a:rPr lang="zh-CN" altLang="en-US" sz="1400" dirty="0" smtClean="0"/>
              <a:t>文本内容</a:t>
            </a:r>
            <a:endParaRPr lang="en-US" altLang="zh-CN" sz="1400" dirty="0"/>
          </a:p>
          <a:p>
            <a:r>
              <a:rPr lang="zh-CN" altLang="en-US" sz="1400" dirty="0"/>
              <a:t>添加</a:t>
            </a:r>
            <a:r>
              <a:rPr lang="zh-CN" altLang="en-US" sz="1400" dirty="0" smtClean="0"/>
              <a:t>文本内容</a:t>
            </a:r>
            <a:endParaRPr lang="zh-CN" altLang="en-US" sz="1400" dirty="0"/>
          </a:p>
        </p:txBody>
      </p:sp>
      <p:pic>
        <p:nvPicPr>
          <p:cNvPr id="43" name="Picture 8" descr="C:\Users\Thinkpad\Desktop\PNG\1_0003_渐变映射-2-副本-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6390" y="850960"/>
            <a:ext cx="1791565" cy="1748302"/>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6306" y="2770500"/>
            <a:ext cx="313190" cy="277553"/>
          </a:xfrm>
          <a:prstGeom prst="rect">
            <a:avLst/>
          </a:prstGeom>
          <a:noFill/>
          <a:extLst>
            <a:ext uri="{909E8E84-426E-40DD-AFC4-6F175D3DCCD1}">
              <a14:hiddenFill xmlns:a14="http://schemas.microsoft.com/office/drawing/2010/main">
                <a:solidFill>
                  <a:srgbClr val="FFFFFF"/>
                </a:solidFill>
              </a14:hiddenFill>
            </a:ext>
          </a:extLst>
        </p:spPr>
      </p:pic>
      <p:sp>
        <p:nvSpPr>
          <p:cNvPr id="45" name="Line 16"/>
          <p:cNvSpPr>
            <a:spLocks noChangeShapeType="1"/>
          </p:cNvSpPr>
          <p:nvPr/>
        </p:nvSpPr>
        <p:spPr bwMode="auto">
          <a:xfrm flipH="1">
            <a:off x="5196257" y="1505479"/>
            <a:ext cx="0" cy="1403798"/>
          </a:xfrm>
          <a:prstGeom prst="line">
            <a:avLst/>
          </a:prstGeom>
          <a:noFill/>
          <a:ln w="19050">
            <a:solidFill>
              <a:schemeClr val="bg1">
                <a:lumMod val="75000"/>
              </a:schemeClr>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600">
              <a:latin typeface="微软雅黑" pitchFamily="34" charset="-122"/>
              <a:ea typeface="微软雅黑" pitchFamily="34" charset="-122"/>
            </a:endParaRPr>
          </a:p>
        </p:txBody>
      </p:sp>
      <p:sp>
        <p:nvSpPr>
          <p:cNvPr id="46" name="TextBox 57"/>
          <p:cNvSpPr txBox="1">
            <a:spLocks noChangeArrowheads="1"/>
          </p:cNvSpPr>
          <p:nvPr/>
        </p:nvSpPr>
        <p:spPr bwMode="auto">
          <a:xfrm>
            <a:off x="5232070" y="1196403"/>
            <a:ext cx="8520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t>标题</a:t>
            </a:r>
          </a:p>
        </p:txBody>
      </p:sp>
      <p:sp>
        <p:nvSpPr>
          <p:cNvPr id="47" name="TextBox 57"/>
          <p:cNvSpPr txBox="1">
            <a:spLocks noChangeArrowheads="1"/>
          </p:cNvSpPr>
          <p:nvPr/>
        </p:nvSpPr>
        <p:spPr bwMode="auto">
          <a:xfrm>
            <a:off x="5248012" y="1531186"/>
            <a:ext cx="1412943" cy="68820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400" b="1" spc="-150">
                <a:solidFill>
                  <a:schemeClr val="bg1"/>
                </a:solidFill>
                <a:latin typeface="楷体" pitchFamily="49" charset="-122"/>
                <a:ea typeface="楷体" pitchFamily="49"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t>添加文本内容</a:t>
            </a:r>
            <a:endParaRPr lang="en-US" altLang="zh-CN" dirty="0"/>
          </a:p>
          <a:p>
            <a:r>
              <a:rPr lang="zh-CN" altLang="en-US" dirty="0"/>
              <a:t>添加文本内容</a:t>
            </a:r>
          </a:p>
        </p:txBody>
      </p:sp>
      <p:pic>
        <p:nvPicPr>
          <p:cNvPr id="48" name="Picture 8" descr="C:\Users\Thinkpad\Desktop\PNG\1_0003_渐变映射-2-副本-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2994" y="2983688"/>
            <a:ext cx="1791565" cy="1748302"/>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2910" y="2789431"/>
            <a:ext cx="313190" cy="277553"/>
          </a:xfrm>
          <a:prstGeom prst="rect">
            <a:avLst/>
          </a:prstGeom>
          <a:noFill/>
          <a:extLst>
            <a:ext uri="{909E8E84-426E-40DD-AFC4-6F175D3DCCD1}">
              <a14:hiddenFill xmlns:a14="http://schemas.microsoft.com/office/drawing/2010/main">
                <a:solidFill>
                  <a:srgbClr val="FFFFFF"/>
                </a:solidFill>
              </a14:hiddenFill>
            </a:ext>
          </a:extLst>
        </p:spPr>
      </p:pic>
      <p:sp>
        <p:nvSpPr>
          <p:cNvPr id="50" name="Line 16"/>
          <p:cNvSpPr>
            <a:spLocks noChangeShapeType="1"/>
          </p:cNvSpPr>
          <p:nvPr/>
        </p:nvSpPr>
        <p:spPr bwMode="auto">
          <a:xfrm flipH="1">
            <a:off x="1402861" y="2928207"/>
            <a:ext cx="0" cy="577723"/>
          </a:xfrm>
          <a:prstGeom prst="line">
            <a:avLst/>
          </a:prstGeom>
          <a:noFill/>
          <a:ln w="19050">
            <a:solidFill>
              <a:schemeClr val="bg1">
                <a:lumMod val="75000"/>
              </a:schemeClr>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600">
              <a:latin typeface="微软雅黑" pitchFamily="34" charset="-122"/>
              <a:ea typeface="微软雅黑" pitchFamily="34" charset="-122"/>
            </a:endParaRPr>
          </a:p>
        </p:txBody>
      </p:sp>
      <p:sp>
        <p:nvSpPr>
          <p:cNvPr id="51" name="TextBox 57"/>
          <p:cNvSpPr txBox="1">
            <a:spLocks noChangeArrowheads="1"/>
          </p:cNvSpPr>
          <p:nvPr/>
        </p:nvSpPr>
        <p:spPr bwMode="auto">
          <a:xfrm>
            <a:off x="1438674" y="3329130"/>
            <a:ext cx="829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t>标题</a:t>
            </a:r>
          </a:p>
        </p:txBody>
      </p:sp>
      <p:sp>
        <p:nvSpPr>
          <p:cNvPr id="52" name="TextBox 57"/>
          <p:cNvSpPr txBox="1">
            <a:spLocks noChangeArrowheads="1"/>
          </p:cNvSpPr>
          <p:nvPr/>
        </p:nvSpPr>
        <p:spPr bwMode="auto">
          <a:xfrm>
            <a:off x="1454616" y="3663911"/>
            <a:ext cx="1412943" cy="68820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400" b="1" spc="-150">
                <a:solidFill>
                  <a:schemeClr val="bg1"/>
                </a:solidFill>
                <a:latin typeface="楷体" pitchFamily="49" charset="-122"/>
                <a:ea typeface="楷体" pitchFamily="49"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t>添加文本内容</a:t>
            </a:r>
            <a:endParaRPr lang="en-US" altLang="zh-CN" dirty="0"/>
          </a:p>
          <a:p>
            <a:r>
              <a:rPr lang="zh-CN" altLang="en-US" dirty="0"/>
              <a:t>添加文本内容</a:t>
            </a:r>
          </a:p>
        </p:txBody>
      </p:sp>
      <p:pic>
        <p:nvPicPr>
          <p:cNvPr id="53" name="Picture 8" descr="C:\Users\Thinkpad\Desktop\PNG\1_0003_渐变映射-2-副本-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1925" y="2983688"/>
            <a:ext cx="1791565" cy="1748302"/>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81841" y="2789431"/>
            <a:ext cx="313190" cy="277553"/>
          </a:xfrm>
          <a:prstGeom prst="rect">
            <a:avLst/>
          </a:prstGeom>
          <a:noFill/>
          <a:extLst>
            <a:ext uri="{909E8E84-426E-40DD-AFC4-6F175D3DCCD1}">
              <a14:hiddenFill xmlns:a14="http://schemas.microsoft.com/office/drawing/2010/main">
                <a:solidFill>
                  <a:srgbClr val="FFFFFF"/>
                </a:solidFill>
              </a14:hiddenFill>
            </a:ext>
          </a:extLst>
        </p:spPr>
      </p:pic>
      <p:sp>
        <p:nvSpPr>
          <p:cNvPr id="55" name="Line 16"/>
          <p:cNvSpPr>
            <a:spLocks noChangeShapeType="1"/>
          </p:cNvSpPr>
          <p:nvPr/>
        </p:nvSpPr>
        <p:spPr bwMode="auto">
          <a:xfrm flipH="1">
            <a:off x="3931792" y="2928207"/>
            <a:ext cx="0" cy="577723"/>
          </a:xfrm>
          <a:prstGeom prst="line">
            <a:avLst/>
          </a:prstGeom>
          <a:noFill/>
          <a:ln w="19050">
            <a:solidFill>
              <a:schemeClr val="bg1">
                <a:lumMod val="75000"/>
              </a:schemeClr>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600">
              <a:latin typeface="微软雅黑" pitchFamily="34" charset="-122"/>
              <a:ea typeface="微软雅黑" pitchFamily="34" charset="-122"/>
            </a:endParaRPr>
          </a:p>
        </p:txBody>
      </p:sp>
      <p:sp>
        <p:nvSpPr>
          <p:cNvPr id="56" name="TextBox 57"/>
          <p:cNvSpPr txBox="1">
            <a:spLocks noChangeArrowheads="1"/>
          </p:cNvSpPr>
          <p:nvPr/>
        </p:nvSpPr>
        <p:spPr bwMode="auto">
          <a:xfrm>
            <a:off x="3967604" y="3329130"/>
            <a:ext cx="820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t>标题</a:t>
            </a:r>
          </a:p>
        </p:txBody>
      </p:sp>
      <p:sp>
        <p:nvSpPr>
          <p:cNvPr id="57" name="TextBox 57"/>
          <p:cNvSpPr txBox="1">
            <a:spLocks noChangeArrowheads="1"/>
          </p:cNvSpPr>
          <p:nvPr/>
        </p:nvSpPr>
        <p:spPr bwMode="auto">
          <a:xfrm>
            <a:off x="3983547" y="3663911"/>
            <a:ext cx="1412943" cy="68820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400" b="1" spc="-150">
                <a:solidFill>
                  <a:schemeClr val="bg1"/>
                </a:solidFill>
                <a:latin typeface="楷体" pitchFamily="49" charset="-122"/>
                <a:ea typeface="楷体" pitchFamily="49"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t>添加文本内容</a:t>
            </a:r>
            <a:endParaRPr lang="en-US" altLang="zh-CN" dirty="0"/>
          </a:p>
          <a:p>
            <a:r>
              <a:rPr lang="zh-CN" altLang="en-US" dirty="0"/>
              <a:t>添加文本内容</a:t>
            </a:r>
          </a:p>
        </p:txBody>
      </p:sp>
      <p:pic>
        <p:nvPicPr>
          <p:cNvPr id="58" name="Picture 8" descr="C:\Users\Thinkpad\Desktop\PNG\1_0003_渐变映射-2-副本-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0856" y="2983688"/>
            <a:ext cx="1791565" cy="1748302"/>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10772" y="2789431"/>
            <a:ext cx="313190" cy="277553"/>
          </a:xfrm>
          <a:prstGeom prst="rect">
            <a:avLst/>
          </a:prstGeom>
          <a:noFill/>
          <a:extLst>
            <a:ext uri="{909E8E84-426E-40DD-AFC4-6F175D3DCCD1}">
              <a14:hiddenFill xmlns:a14="http://schemas.microsoft.com/office/drawing/2010/main">
                <a:solidFill>
                  <a:srgbClr val="FFFFFF"/>
                </a:solidFill>
              </a14:hiddenFill>
            </a:ext>
          </a:extLst>
        </p:spPr>
      </p:pic>
      <p:sp>
        <p:nvSpPr>
          <p:cNvPr id="60" name="Line 16"/>
          <p:cNvSpPr>
            <a:spLocks noChangeShapeType="1"/>
          </p:cNvSpPr>
          <p:nvPr/>
        </p:nvSpPr>
        <p:spPr bwMode="auto">
          <a:xfrm flipH="1">
            <a:off x="6460723" y="2928207"/>
            <a:ext cx="0" cy="577723"/>
          </a:xfrm>
          <a:prstGeom prst="line">
            <a:avLst/>
          </a:prstGeom>
          <a:noFill/>
          <a:ln w="19050">
            <a:solidFill>
              <a:schemeClr val="bg1">
                <a:lumMod val="75000"/>
              </a:schemeClr>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600">
              <a:latin typeface="微软雅黑" pitchFamily="34" charset="-122"/>
              <a:ea typeface="微软雅黑" pitchFamily="34" charset="-122"/>
            </a:endParaRPr>
          </a:p>
        </p:txBody>
      </p:sp>
      <p:sp>
        <p:nvSpPr>
          <p:cNvPr id="61" name="TextBox 57"/>
          <p:cNvSpPr txBox="1">
            <a:spLocks noChangeArrowheads="1"/>
          </p:cNvSpPr>
          <p:nvPr/>
        </p:nvSpPr>
        <p:spPr bwMode="auto">
          <a:xfrm>
            <a:off x="6496536" y="3329130"/>
            <a:ext cx="8837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t>标题</a:t>
            </a:r>
          </a:p>
        </p:txBody>
      </p:sp>
      <p:sp>
        <p:nvSpPr>
          <p:cNvPr id="62" name="TextBox 57"/>
          <p:cNvSpPr txBox="1">
            <a:spLocks noChangeArrowheads="1"/>
          </p:cNvSpPr>
          <p:nvPr/>
        </p:nvSpPr>
        <p:spPr bwMode="auto">
          <a:xfrm>
            <a:off x="6512478" y="3663911"/>
            <a:ext cx="1412943" cy="68820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400" b="1" spc="-150">
                <a:solidFill>
                  <a:schemeClr val="bg1"/>
                </a:solidFill>
                <a:latin typeface="楷体" pitchFamily="49" charset="-122"/>
                <a:ea typeface="楷体" pitchFamily="49"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t>添加文本内容</a:t>
            </a:r>
            <a:endParaRPr lang="en-US" altLang="zh-CN" dirty="0"/>
          </a:p>
          <a:p>
            <a:r>
              <a:rPr lang="zh-CN" altLang="en-US" dirty="0"/>
              <a:t>添加文本内容</a:t>
            </a:r>
          </a:p>
        </p:txBody>
      </p:sp>
    </p:spTree>
    <p:extLst>
      <p:ext uri="{BB962C8B-B14F-4D97-AF65-F5344CB8AC3E}">
        <p14:creationId xmlns:p14="http://schemas.microsoft.com/office/powerpoint/2010/main" val="3239078309"/>
      </p:ext>
    </p:extLst>
  </p:cSld>
  <p:clrMapOvr>
    <a:masterClrMapping/>
  </p:clrMapOvr>
  <mc:AlternateContent xmlns:mc="http://schemas.openxmlformats.org/markup-compatibility/2006" xmlns:p14="http://schemas.microsoft.com/office/powerpoint/2010/main">
    <mc:Choice Requires="p14">
      <p:transition spd="slow" p14:dur="1600" advTm="15000">
        <p14:prism isInverted="1"/>
      </p:transition>
    </mc:Choice>
    <mc:Fallback xmlns="">
      <p:transition spd="slow"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by="(-#ppt_w*2)" calcmode="lin" valueType="num">
                                      <p:cBhvr rctx="PPT">
                                        <p:cTn id="7" dur="250" autoRev="1" fill="hold">
                                          <p:stCondLst>
                                            <p:cond delay="0"/>
                                          </p:stCondLst>
                                        </p:cTn>
                                        <p:tgtEl>
                                          <p:spTgt spid="36"/>
                                        </p:tgtEl>
                                        <p:attrNameLst>
                                          <p:attrName>ppt_w</p:attrName>
                                        </p:attrNameLst>
                                      </p:cBhvr>
                                    </p:anim>
                                    <p:anim by="(#ppt_w*0.50)" calcmode="lin" valueType="num">
                                      <p:cBhvr>
                                        <p:cTn id="8" dur="250" decel="50000" autoRev="1" fill="hold">
                                          <p:stCondLst>
                                            <p:cond delay="0"/>
                                          </p:stCondLst>
                                        </p:cTn>
                                        <p:tgtEl>
                                          <p:spTgt spid="36"/>
                                        </p:tgtEl>
                                        <p:attrNameLst>
                                          <p:attrName>ppt_x</p:attrName>
                                        </p:attrNameLst>
                                      </p:cBhvr>
                                    </p:anim>
                                    <p:anim from="(-#ppt_h/2)" to="(#ppt_y)" calcmode="lin" valueType="num">
                                      <p:cBhvr>
                                        <p:cTn id="9" dur="500" fill="hold">
                                          <p:stCondLst>
                                            <p:cond delay="0"/>
                                          </p:stCondLst>
                                        </p:cTn>
                                        <p:tgtEl>
                                          <p:spTgt spid="36"/>
                                        </p:tgtEl>
                                        <p:attrNameLst>
                                          <p:attrName>ppt_y</p:attrName>
                                        </p:attrNameLst>
                                      </p:cBhvr>
                                    </p:anim>
                                    <p:animRot by="21600000">
                                      <p:cBhvr>
                                        <p:cTn id="10" dur="500" fill="hold">
                                          <p:stCondLst>
                                            <p:cond delay="0"/>
                                          </p:stCondLst>
                                        </p:cTn>
                                        <p:tgtEl>
                                          <p:spTgt spid="36"/>
                                        </p:tgtEl>
                                        <p:attrNameLst>
                                          <p:attrName>r</p:attrName>
                                        </p:attrNameLst>
                                      </p:cBhvr>
                                    </p:animRot>
                                  </p:childTnLst>
                                </p:cTn>
                              </p:par>
                              <p:par>
                                <p:cTn id="11" presetID="2" presetClass="entr" presetSubtype="8"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0-#ppt_w/2"/>
                                          </p:val>
                                        </p:tav>
                                        <p:tav tm="100000">
                                          <p:val>
                                            <p:strVal val="#ppt_x"/>
                                          </p:val>
                                        </p:tav>
                                      </p:tavLst>
                                    </p:anim>
                                    <p:anim calcmode="lin" valueType="num">
                                      <p:cBhvr additive="base">
                                        <p:cTn id="14" dur="500" fill="hold"/>
                                        <p:tgtEl>
                                          <p:spTgt spid="37"/>
                                        </p:tgtEl>
                                        <p:attrNameLst>
                                          <p:attrName>ppt_y</p:attrName>
                                        </p:attrNameLst>
                                      </p:cBhvr>
                                      <p:tavLst>
                                        <p:tav tm="0">
                                          <p:val>
                                            <p:strVal val="#ppt_y"/>
                                          </p:val>
                                        </p:tav>
                                        <p:tav tm="100000">
                                          <p:val>
                                            <p:strVal val="#ppt_y"/>
                                          </p:val>
                                        </p:tav>
                                      </p:tavLst>
                                    </p:anim>
                                  </p:childTnLst>
                                </p:cTn>
                              </p:par>
                            </p:childTnLst>
                          </p:cTn>
                        </p:par>
                        <p:par>
                          <p:cTn id="15" fill="hold">
                            <p:stCondLst>
                              <p:cond delay="1050"/>
                            </p:stCondLst>
                            <p:childTnLst>
                              <p:par>
                                <p:cTn id="16" presetID="2" presetClass="entr" presetSubtype="1"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500" fill="hold"/>
                                        <p:tgtEl>
                                          <p:spTgt spid="49"/>
                                        </p:tgtEl>
                                        <p:attrNameLst>
                                          <p:attrName>ppt_x</p:attrName>
                                        </p:attrNameLst>
                                      </p:cBhvr>
                                      <p:tavLst>
                                        <p:tav tm="0">
                                          <p:val>
                                            <p:strVal val="#ppt_x"/>
                                          </p:val>
                                        </p:tav>
                                        <p:tav tm="100000">
                                          <p:val>
                                            <p:strVal val="#ppt_x"/>
                                          </p:val>
                                        </p:tav>
                                      </p:tavLst>
                                    </p:anim>
                                    <p:anim calcmode="lin" valueType="num">
                                      <p:cBhvr additive="base">
                                        <p:cTn id="19" dur="500" fill="hold"/>
                                        <p:tgtEl>
                                          <p:spTgt spid="49"/>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25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ppt_x"/>
                                          </p:val>
                                        </p:tav>
                                        <p:tav tm="100000">
                                          <p:val>
                                            <p:strVal val="#ppt_x"/>
                                          </p:val>
                                        </p:tav>
                                      </p:tavLst>
                                    </p:anim>
                                    <p:anim calcmode="lin" valueType="num">
                                      <p:cBhvr additive="base">
                                        <p:cTn id="23" dur="500" fill="hold"/>
                                        <p:tgtEl>
                                          <p:spTgt spid="39"/>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500"/>
                                  </p:stCondLst>
                                  <p:childTnLst>
                                    <p:set>
                                      <p:cBhvr>
                                        <p:cTn id="25" dur="1" fill="hold">
                                          <p:stCondLst>
                                            <p:cond delay="0"/>
                                          </p:stCondLst>
                                        </p:cTn>
                                        <p:tgtEl>
                                          <p:spTgt spid="54"/>
                                        </p:tgtEl>
                                        <p:attrNameLst>
                                          <p:attrName>style.visibility</p:attrName>
                                        </p:attrNameLst>
                                      </p:cBhvr>
                                      <p:to>
                                        <p:strVal val="visible"/>
                                      </p:to>
                                    </p:set>
                                    <p:anim calcmode="lin" valueType="num">
                                      <p:cBhvr additive="base">
                                        <p:cTn id="26" dur="500" fill="hold"/>
                                        <p:tgtEl>
                                          <p:spTgt spid="54"/>
                                        </p:tgtEl>
                                        <p:attrNameLst>
                                          <p:attrName>ppt_x</p:attrName>
                                        </p:attrNameLst>
                                      </p:cBhvr>
                                      <p:tavLst>
                                        <p:tav tm="0">
                                          <p:val>
                                            <p:strVal val="#ppt_x"/>
                                          </p:val>
                                        </p:tav>
                                        <p:tav tm="100000">
                                          <p:val>
                                            <p:strVal val="#ppt_x"/>
                                          </p:val>
                                        </p:tav>
                                      </p:tavLst>
                                    </p:anim>
                                    <p:anim calcmode="lin" valueType="num">
                                      <p:cBhvr additive="base">
                                        <p:cTn id="27" dur="500" fill="hold"/>
                                        <p:tgtEl>
                                          <p:spTgt spid="54"/>
                                        </p:tgtEl>
                                        <p:attrNameLst>
                                          <p:attrName>ppt_y</p:attrName>
                                        </p:attrNameLst>
                                      </p:cBhvr>
                                      <p:tavLst>
                                        <p:tav tm="0">
                                          <p:val>
                                            <p:strVal val="0-#ppt_h/2"/>
                                          </p:val>
                                        </p:tav>
                                        <p:tav tm="100000">
                                          <p:val>
                                            <p:strVal val="#ppt_y"/>
                                          </p:val>
                                        </p:tav>
                                      </p:tavLst>
                                    </p:anim>
                                  </p:childTnLst>
                                </p:cTn>
                              </p:par>
                              <p:par>
                                <p:cTn id="28" presetID="2" presetClass="entr" presetSubtype="1" fill="hold" nodeType="withEffect">
                                  <p:stCondLst>
                                    <p:cond delay="75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fill="hold"/>
                                        <p:tgtEl>
                                          <p:spTgt spid="44"/>
                                        </p:tgtEl>
                                        <p:attrNameLst>
                                          <p:attrName>ppt_x</p:attrName>
                                        </p:attrNameLst>
                                      </p:cBhvr>
                                      <p:tavLst>
                                        <p:tav tm="0">
                                          <p:val>
                                            <p:strVal val="#ppt_x"/>
                                          </p:val>
                                        </p:tav>
                                        <p:tav tm="100000">
                                          <p:val>
                                            <p:strVal val="#ppt_x"/>
                                          </p:val>
                                        </p:tav>
                                      </p:tavLst>
                                    </p:anim>
                                    <p:anim calcmode="lin" valueType="num">
                                      <p:cBhvr additive="base">
                                        <p:cTn id="31" dur="500" fill="hold"/>
                                        <p:tgtEl>
                                          <p:spTgt spid="44"/>
                                        </p:tgtEl>
                                        <p:attrNameLst>
                                          <p:attrName>ppt_y</p:attrName>
                                        </p:attrNameLst>
                                      </p:cBhvr>
                                      <p:tavLst>
                                        <p:tav tm="0">
                                          <p:val>
                                            <p:strVal val="0-#ppt_h/2"/>
                                          </p:val>
                                        </p:tav>
                                        <p:tav tm="100000">
                                          <p:val>
                                            <p:strVal val="#ppt_y"/>
                                          </p:val>
                                        </p:tav>
                                      </p:tavLst>
                                    </p:anim>
                                  </p:childTnLst>
                                </p:cTn>
                              </p:par>
                              <p:par>
                                <p:cTn id="32" presetID="2" presetClass="entr" presetSubtype="1" fill="hold" nodeType="withEffect">
                                  <p:stCondLst>
                                    <p:cond delay="100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ppt_x"/>
                                          </p:val>
                                        </p:tav>
                                        <p:tav tm="100000">
                                          <p:val>
                                            <p:strVal val="#ppt_x"/>
                                          </p:val>
                                        </p:tav>
                                      </p:tavLst>
                                    </p:anim>
                                    <p:anim calcmode="lin" valueType="num">
                                      <p:cBhvr additive="base">
                                        <p:cTn id="35" dur="500" fill="hold"/>
                                        <p:tgtEl>
                                          <p:spTgt spid="59"/>
                                        </p:tgtEl>
                                        <p:attrNameLst>
                                          <p:attrName>ppt_y</p:attrName>
                                        </p:attrNameLst>
                                      </p:cBhvr>
                                      <p:tavLst>
                                        <p:tav tm="0">
                                          <p:val>
                                            <p:strVal val="0-#ppt_h/2"/>
                                          </p:val>
                                        </p:tav>
                                        <p:tav tm="100000">
                                          <p:val>
                                            <p:strVal val="#ppt_y"/>
                                          </p:val>
                                        </p:tav>
                                      </p:tavLst>
                                    </p:anim>
                                  </p:childTnLst>
                                </p:cTn>
                              </p:par>
                            </p:childTnLst>
                          </p:cTn>
                        </p:par>
                        <p:par>
                          <p:cTn id="36" fill="hold">
                            <p:stCondLst>
                              <p:cond delay="2550"/>
                            </p:stCondLst>
                            <p:childTnLst>
                              <p:par>
                                <p:cTn id="37" presetID="22" presetClass="entr" presetSubtype="1"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up)">
                                      <p:cBhvr>
                                        <p:cTn id="39" dur="500"/>
                                        <p:tgtEl>
                                          <p:spTgt spid="50"/>
                                        </p:tgtEl>
                                      </p:cBhvr>
                                    </p:animEffect>
                                  </p:childTnLst>
                                </p:cTn>
                              </p:par>
                            </p:childTnLst>
                          </p:cTn>
                        </p:par>
                        <p:par>
                          <p:cTn id="40" fill="hold">
                            <p:stCondLst>
                              <p:cond delay="3050"/>
                            </p:stCondLst>
                            <p:childTnLst>
                              <p:par>
                                <p:cTn id="41" presetID="10" presetClass="entr" presetSubtype="0"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1000"/>
                                        <p:tgtEl>
                                          <p:spTgt spid="48"/>
                                        </p:tgtEl>
                                      </p:cBhvr>
                                    </p:animEffect>
                                  </p:childTnLst>
                                </p:cTn>
                              </p:par>
                              <p:par>
                                <p:cTn id="44" presetID="53" presetClass="entr" presetSubtype="16"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 calcmode="lin" valueType="num">
                                      <p:cBhvr>
                                        <p:cTn id="46" dur="1000" fill="hold"/>
                                        <p:tgtEl>
                                          <p:spTgt spid="48"/>
                                        </p:tgtEl>
                                        <p:attrNameLst>
                                          <p:attrName>ppt_w</p:attrName>
                                        </p:attrNameLst>
                                      </p:cBhvr>
                                      <p:tavLst>
                                        <p:tav tm="0">
                                          <p:val>
                                            <p:fltVal val="0"/>
                                          </p:val>
                                        </p:tav>
                                        <p:tav tm="100000">
                                          <p:val>
                                            <p:strVal val="#ppt_w"/>
                                          </p:val>
                                        </p:tav>
                                      </p:tavLst>
                                    </p:anim>
                                    <p:anim calcmode="lin" valueType="num">
                                      <p:cBhvr>
                                        <p:cTn id="47" dur="1000" fill="hold"/>
                                        <p:tgtEl>
                                          <p:spTgt spid="48"/>
                                        </p:tgtEl>
                                        <p:attrNameLst>
                                          <p:attrName>ppt_h</p:attrName>
                                        </p:attrNameLst>
                                      </p:cBhvr>
                                      <p:tavLst>
                                        <p:tav tm="0">
                                          <p:val>
                                            <p:fltVal val="0"/>
                                          </p:val>
                                        </p:tav>
                                        <p:tav tm="100000">
                                          <p:val>
                                            <p:strVal val="#ppt_h"/>
                                          </p:val>
                                        </p:tav>
                                      </p:tavLst>
                                    </p:anim>
                                    <p:animEffect transition="in" filter="fade">
                                      <p:cBhvr>
                                        <p:cTn id="48" dur="1000"/>
                                        <p:tgtEl>
                                          <p:spTgt spid="48"/>
                                        </p:tgtEl>
                                      </p:cBhvr>
                                    </p:animEffect>
                                  </p:childTnLst>
                                </p:cTn>
                              </p:par>
                            </p:childTnLst>
                          </p:cTn>
                        </p:par>
                        <p:par>
                          <p:cTn id="49" fill="hold">
                            <p:stCondLst>
                              <p:cond delay="4050"/>
                            </p:stCondLst>
                            <p:childTnLst>
                              <p:par>
                                <p:cTn id="50" presetID="16" presetClass="entr" presetSubtype="21"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barn(inVertical)">
                                      <p:cBhvr>
                                        <p:cTn id="52" dur="500"/>
                                        <p:tgtEl>
                                          <p:spTgt spid="51"/>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barn(inVertical)">
                                      <p:cBhvr>
                                        <p:cTn id="55" dur="500"/>
                                        <p:tgtEl>
                                          <p:spTgt spid="52"/>
                                        </p:tgtEl>
                                      </p:cBhvr>
                                    </p:animEffect>
                                  </p:childTnLst>
                                </p:cTn>
                              </p:par>
                            </p:childTnLst>
                          </p:cTn>
                        </p:par>
                        <p:par>
                          <p:cTn id="56" fill="hold">
                            <p:stCondLst>
                              <p:cond delay="4550"/>
                            </p:stCondLst>
                            <p:childTnLst>
                              <p:par>
                                <p:cTn id="57" presetID="22" presetClass="entr" presetSubtype="4"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down)">
                                      <p:cBhvr>
                                        <p:cTn id="59" dur="500"/>
                                        <p:tgtEl>
                                          <p:spTgt spid="40"/>
                                        </p:tgtEl>
                                      </p:cBhvr>
                                    </p:animEffect>
                                  </p:childTnLst>
                                </p:cTn>
                              </p:par>
                            </p:childTnLst>
                          </p:cTn>
                        </p:par>
                        <p:par>
                          <p:cTn id="60" fill="hold">
                            <p:stCondLst>
                              <p:cond delay="5050"/>
                            </p:stCondLst>
                            <p:childTnLst>
                              <p:par>
                                <p:cTn id="61" presetID="10" presetClass="entr" presetSubtype="0" fill="hold"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1000"/>
                                        <p:tgtEl>
                                          <p:spTgt spid="38"/>
                                        </p:tgtEl>
                                      </p:cBhvr>
                                    </p:animEffect>
                                  </p:childTnLst>
                                </p:cTn>
                              </p:par>
                              <p:par>
                                <p:cTn id="64" presetID="53" presetClass="entr" presetSubtype="16" fill="hold" nodeType="withEffect">
                                  <p:stCondLst>
                                    <p:cond delay="0"/>
                                  </p:stCondLst>
                                  <p:childTnLst>
                                    <p:set>
                                      <p:cBhvr>
                                        <p:cTn id="65" dur="1" fill="hold">
                                          <p:stCondLst>
                                            <p:cond delay="0"/>
                                          </p:stCondLst>
                                        </p:cTn>
                                        <p:tgtEl>
                                          <p:spTgt spid="38"/>
                                        </p:tgtEl>
                                        <p:attrNameLst>
                                          <p:attrName>style.visibility</p:attrName>
                                        </p:attrNameLst>
                                      </p:cBhvr>
                                      <p:to>
                                        <p:strVal val="visible"/>
                                      </p:to>
                                    </p:set>
                                    <p:anim calcmode="lin" valueType="num">
                                      <p:cBhvr>
                                        <p:cTn id="66" dur="1000" fill="hold"/>
                                        <p:tgtEl>
                                          <p:spTgt spid="38"/>
                                        </p:tgtEl>
                                        <p:attrNameLst>
                                          <p:attrName>ppt_w</p:attrName>
                                        </p:attrNameLst>
                                      </p:cBhvr>
                                      <p:tavLst>
                                        <p:tav tm="0">
                                          <p:val>
                                            <p:fltVal val="0"/>
                                          </p:val>
                                        </p:tav>
                                        <p:tav tm="100000">
                                          <p:val>
                                            <p:strVal val="#ppt_w"/>
                                          </p:val>
                                        </p:tav>
                                      </p:tavLst>
                                    </p:anim>
                                    <p:anim calcmode="lin" valueType="num">
                                      <p:cBhvr>
                                        <p:cTn id="67" dur="1000" fill="hold"/>
                                        <p:tgtEl>
                                          <p:spTgt spid="38"/>
                                        </p:tgtEl>
                                        <p:attrNameLst>
                                          <p:attrName>ppt_h</p:attrName>
                                        </p:attrNameLst>
                                      </p:cBhvr>
                                      <p:tavLst>
                                        <p:tav tm="0">
                                          <p:val>
                                            <p:fltVal val="0"/>
                                          </p:val>
                                        </p:tav>
                                        <p:tav tm="100000">
                                          <p:val>
                                            <p:strVal val="#ppt_h"/>
                                          </p:val>
                                        </p:tav>
                                      </p:tavLst>
                                    </p:anim>
                                    <p:animEffect transition="in" filter="fade">
                                      <p:cBhvr>
                                        <p:cTn id="68" dur="1000"/>
                                        <p:tgtEl>
                                          <p:spTgt spid="38"/>
                                        </p:tgtEl>
                                      </p:cBhvr>
                                    </p:animEffect>
                                  </p:childTnLst>
                                </p:cTn>
                              </p:par>
                            </p:childTnLst>
                          </p:cTn>
                        </p:par>
                        <p:par>
                          <p:cTn id="69" fill="hold">
                            <p:stCondLst>
                              <p:cond delay="6050"/>
                            </p:stCondLst>
                            <p:childTnLst>
                              <p:par>
                                <p:cTn id="70" presetID="16" presetClass="entr" presetSubtype="21"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barn(inVertical)">
                                      <p:cBhvr>
                                        <p:cTn id="72" dur="500"/>
                                        <p:tgtEl>
                                          <p:spTgt spid="41"/>
                                        </p:tgtEl>
                                      </p:cBhvr>
                                    </p:animEffect>
                                  </p:childTnLst>
                                </p:cTn>
                              </p:par>
                              <p:par>
                                <p:cTn id="73" presetID="16" presetClass="entr" presetSubtype="21"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barn(inVertical)">
                                      <p:cBhvr>
                                        <p:cTn id="75" dur="500"/>
                                        <p:tgtEl>
                                          <p:spTgt spid="42"/>
                                        </p:tgtEl>
                                      </p:cBhvr>
                                    </p:animEffect>
                                  </p:childTnLst>
                                </p:cTn>
                              </p:par>
                            </p:childTnLst>
                          </p:cTn>
                        </p:par>
                        <p:par>
                          <p:cTn id="76" fill="hold">
                            <p:stCondLst>
                              <p:cond delay="6550"/>
                            </p:stCondLst>
                            <p:childTnLst>
                              <p:par>
                                <p:cTn id="77" presetID="22" presetClass="entr" presetSubtype="1" fill="hold" grpId="0" nodeType="after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up)">
                                      <p:cBhvr>
                                        <p:cTn id="79" dur="500"/>
                                        <p:tgtEl>
                                          <p:spTgt spid="55"/>
                                        </p:tgtEl>
                                      </p:cBhvr>
                                    </p:animEffect>
                                  </p:childTnLst>
                                </p:cTn>
                              </p:par>
                            </p:childTnLst>
                          </p:cTn>
                        </p:par>
                        <p:par>
                          <p:cTn id="80" fill="hold">
                            <p:stCondLst>
                              <p:cond delay="7050"/>
                            </p:stCondLst>
                            <p:childTnLst>
                              <p:par>
                                <p:cTn id="81" presetID="10" presetClass="entr" presetSubtype="0" fill="hold" nodeType="after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fade">
                                      <p:cBhvr>
                                        <p:cTn id="83" dur="1000"/>
                                        <p:tgtEl>
                                          <p:spTgt spid="53"/>
                                        </p:tgtEl>
                                      </p:cBhvr>
                                    </p:animEffect>
                                  </p:childTnLst>
                                </p:cTn>
                              </p:par>
                              <p:par>
                                <p:cTn id="84" presetID="53" presetClass="entr" presetSubtype="16" fill="hold" nodeType="withEffect">
                                  <p:stCondLst>
                                    <p:cond delay="0"/>
                                  </p:stCondLst>
                                  <p:childTnLst>
                                    <p:set>
                                      <p:cBhvr>
                                        <p:cTn id="85" dur="1" fill="hold">
                                          <p:stCondLst>
                                            <p:cond delay="0"/>
                                          </p:stCondLst>
                                        </p:cTn>
                                        <p:tgtEl>
                                          <p:spTgt spid="53"/>
                                        </p:tgtEl>
                                        <p:attrNameLst>
                                          <p:attrName>style.visibility</p:attrName>
                                        </p:attrNameLst>
                                      </p:cBhvr>
                                      <p:to>
                                        <p:strVal val="visible"/>
                                      </p:to>
                                    </p:set>
                                    <p:anim calcmode="lin" valueType="num">
                                      <p:cBhvr>
                                        <p:cTn id="86" dur="1000" fill="hold"/>
                                        <p:tgtEl>
                                          <p:spTgt spid="53"/>
                                        </p:tgtEl>
                                        <p:attrNameLst>
                                          <p:attrName>ppt_w</p:attrName>
                                        </p:attrNameLst>
                                      </p:cBhvr>
                                      <p:tavLst>
                                        <p:tav tm="0">
                                          <p:val>
                                            <p:fltVal val="0"/>
                                          </p:val>
                                        </p:tav>
                                        <p:tav tm="100000">
                                          <p:val>
                                            <p:strVal val="#ppt_w"/>
                                          </p:val>
                                        </p:tav>
                                      </p:tavLst>
                                    </p:anim>
                                    <p:anim calcmode="lin" valueType="num">
                                      <p:cBhvr>
                                        <p:cTn id="87" dur="1000" fill="hold"/>
                                        <p:tgtEl>
                                          <p:spTgt spid="53"/>
                                        </p:tgtEl>
                                        <p:attrNameLst>
                                          <p:attrName>ppt_h</p:attrName>
                                        </p:attrNameLst>
                                      </p:cBhvr>
                                      <p:tavLst>
                                        <p:tav tm="0">
                                          <p:val>
                                            <p:fltVal val="0"/>
                                          </p:val>
                                        </p:tav>
                                        <p:tav tm="100000">
                                          <p:val>
                                            <p:strVal val="#ppt_h"/>
                                          </p:val>
                                        </p:tav>
                                      </p:tavLst>
                                    </p:anim>
                                    <p:animEffect transition="in" filter="fade">
                                      <p:cBhvr>
                                        <p:cTn id="88" dur="1000"/>
                                        <p:tgtEl>
                                          <p:spTgt spid="53"/>
                                        </p:tgtEl>
                                      </p:cBhvr>
                                    </p:animEffect>
                                  </p:childTnLst>
                                </p:cTn>
                              </p:par>
                            </p:childTnLst>
                          </p:cTn>
                        </p:par>
                        <p:par>
                          <p:cTn id="89" fill="hold">
                            <p:stCondLst>
                              <p:cond delay="8050"/>
                            </p:stCondLst>
                            <p:childTnLst>
                              <p:par>
                                <p:cTn id="90" presetID="16" presetClass="entr" presetSubtype="21" fill="hold" grpId="0" nodeType="afterEffect">
                                  <p:stCondLst>
                                    <p:cond delay="0"/>
                                  </p:stCondLst>
                                  <p:childTnLst>
                                    <p:set>
                                      <p:cBhvr>
                                        <p:cTn id="91" dur="1" fill="hold">
                                          <p:stCondLst>
                                            <p:cond delay="0"/>
                                          </p:stCondLst>
                                        </p:cTn>
                                        <p:tgtEl>
                                          <p:spTgt spid="56"/>
                                        </p:tgtEl>
                                        <p:attrNameLst>
                                          <p:attrName>style.visibility</p:attrName>
                                        </p:attrNameLst>
                                      </p:cBhvr>
                                      <p:to>
                                        <p:strVal val="visible"/>
                                      </p:to>
                                    </p:set>
                                    <p:animEffect transition="in" filter="barn(inVertical)">
                                      <p:cBhvr>
                                        <p:cTn id="92" dur="500"/>
                                        <p:tgtEl>
                                          <p:spTgt spid="56"/>
                                        </p:tgtEl>
                                      </p:cBhvr>
                                    </p:animEffect>
                                  </p:childTnLst>
                                </p:cTn>
                              </p:par>
                              <p:par>
                                <p:cTn id="93" presetID="16" presetClass="entr" presetSubtype="21" fill="hold" grpId="0" nodeType="with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barn(inVertical)">
                                      <p:cBhvr>
                                        <p:cTn id="95" dur="500"/>
                                        <p:tgtEl>
                                          <p:spTgt spid="57"/>
                                        </p:tgtEl>
                                      </p:cBhvr>
                                    </p:animEffect>
                                  </p:childTnLst>
                                </p:cTn>
                              </p:par>
                            </p:childTnLst>
                          </p:cTn>
                        </p:par>
                        <p:par>
                          <p:cTn id="96" fill="hold">
                            <p:stCondLst>
                              <p:cond delay="8550"/>
                            </p:stCondLst>
                            <p:childTnLst>
                              <p:par>
                                <p:cTn id="97" presetID="22" presetClass="entr" presetSubtype="4" fill="hold" grpId="0"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wipe(down)">
                                      <p:cBhvr>
                                        <p:cTn id="99" dur="500"/>
                                        <p:tgtEl>
                                          <p:spTgt spid="45"/>
                                        </p:tgtEl>
                                      </p:cBhvr>
                                    </p:animEffect>
                                  </p:childTnLst>
                                </p:cTn>
                              </p:par>
                            </p:childTnLst>
                          </p:cTn>
                        </p:par>
                        <p:par>
                          <p:cTn id="100" fill="hold">
                            <p:stCondLst>
                              <p:cond delay="9050"/>
                            </p:stCondLst>
                            <p:childTnLst>
                              <p:par>
                                <p:cTn id="101" presetID="10" presetClass="entr" presetSubtype="0" fill="hold" nodeType="afterEffect">
                                  <p:stCondLst>
                                    <p:cond delay="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1000"/>
                                        <p:tgtEl>
                                          <p:spTgt spid="43"/>
                                        </p:tgtEl>
                                      </p:cBhvr>
                                    </p:animEffect>
                                  </p:childTnLst>
                                </p:cTn>
                              </p:par>
                              <p:par>
                                <p:cTn id="104" presetID="53" presetClass="entr" presetSubtype="16" fill="hold" nodeType="withEffect">
                                  <p:stCondLst>
                                    <p:cond delay="0"/>
                                  </p:stCondLst>
                                  <p:childTnLst>
                                    <p:set>
                                      <p:cBhvr>
                                        <p:cTn id="105" dur="1" fill="hold">
                                          <p:stCondLst>
                                            <p:cond delay="0"/>
                                          </p:stCondLst>
                                        </p:cTn>
                                        <p:tgtEl>
                                          <p:spTgt spid="43"/>
                                        </p:tgtEl>
                                        <p:attrNameLst>
                                          <p:attrName>style.visibility</p:attrName>
                                        </p:attrNameLst>
                                      </p:cBhvr>
                                      <p:to>
                                        <p:strVal val="visible"/>
                                      </p:to>
                                    </p:set>
                                    <p:anim calcmode="lin" valueType="num">
                                      <p:cBhvr>
                                        <p:cTn id="106" dur="1000" fill="hold"/>
                                        <p:tgtEl>
                                          <p:spTgt spid="43"/>
                                        </p:tgtEl>
                                        <p:attrNameLst>
                                          <p:attrName>ppt_w</p:attrName>
                                        </p:attrNameLst>
                                      </p:cBhvr>
                                      <p:tavLst>
                                        <p:tav tm="0">
                                          <p:val>
                                            <p:fltVal val="0"/>
                                          </p:val>
                                        </p:tav>
                                        <p:tav tm="100000">
                                          <p:val>
                                            <p:strVal val="#ppt_w"/>
                                          </p:val>
                                        </p:tav>
                                      </p:tavLst>
                                    </p:anim>
                                    <p:anim calcmode="lin" valueType="num">
                                      <p:cBhvr>
                                        <p:cTn id="107" dur="1000" fill="hold"/>
                                        <p:tgtEl>
                                          <p:spTgt spid="43"/>
                                        </p:tgtEl>
                                        <p:attrNameLst>
                                          <p:attrName>ppt_h</p:attrName>
                                        </p:attrNameLst>
                                      </p:cBhvr>
                                      <p:tavLst>
                                        <p:tav tm="0">
                                          <p:val>
                                            <p:fltVal val="0"/>
                                          </p:val>
                                        </p:tav>
                                        <p:tav tm="100000">
                                          <p:val>
                                            <p:strVal val="#ppt_h"/>
                                          </p:val>
                                        </p:tav>
                                      </p:tavLst>
                                    </p:anim>
                                    <p:animEffect transition="in" filter="fade">
                                      <p:cBhvr>
                                        <p:cTn id="108" dur="1000"/>
                                        <p:tgtEl>
                                          <p:spTgt spid="43"/>
                                        </p:tgtEl>
                                      </p:cBhvr>
                                    </p:animEffect>
                                  </p:childTnLst>
                                </p:cTn>
                              </p:par>
                            </p:childTnLst>
                          </p:cTn>
                        </p:par>
                        <p:par>
                          <p:cTn id="109" fill="hold">
                            <p:stCondLst>
                              <p:cond delay="10050"/>
                            </p:stCondLst>
                            <p:childTnLst>
                              <p:par>
                                <p:cTn id="110" presetID="16" presetClass="entr" presetSubtype="21" fill="hold" grpId="0" nodeType="afterEffect">
                                  <p:stCondLst>
                                    <p:cond delay="0"/>
                                  </p:stCondLst>
                                  <p:childTnLst>
                                    <p:set>
                                      <p:cBhvr>
                                        <p:cTn id="111" dur="1" fill="hold">
                                          <p:stCondLst>
                                            <p:cond delay="0"/>
                                          </p:stCondLst>
                                        </p:cTn>
                                        <p:tgtEl>
                                          <p:spTgt spid="46"/>
                                        </p:tgtEl>
                                        <p:attrNameLst>
                                          <p:attrName>style.visibility</p:attrName>
                                        </p:attrNameLst>
                                      </p:cBhvr>
                                      <p:to>
                                        <p:strVal val="visible"/>
                                      </p:to>
                                    </p:set>
                                    <p:animEffect transition="in" filter="barn(inVertical)">
                                      <p:cBhvr>
                                        <p:cTn id="112" dur="500"/>
                                        <p:tgtEl>
                                          <p:spTgt spid="46"/>
                                        </p:tgtEl>
                                      </p:cBhvr>
                                    </p:animEffect>
                                  </p:childTnLst>
                                </p:cTn>
                              </p:par>
                              <p:par>
                                <p:cTn id="113" presetID="16" presetClass="entr" presetSubtype="21" fill="hold" grpId="0" nodeType="withEffect">
                                  <p:stCondLst>
                                    <p:cond delay="0"/>
                                  </p:stCondLst>
                                  <p:childTnLst>
                                    <p:set>
                                      <p:cBhvr>
                                        <p:cTn id="114" dur="1" fill="hold">
                                          <p:stCondLst>
                                            <p:cond delay="0"/>
                                          </p:stCondLst>
                                        </p:cTn>
                                        <p:tgtEl>
                                          <p:spTgt spid="47"/>
                                        </p:tgtEl>
                                        <p:attrNameLst>
                                          <p:attrName>style.visibility</p:attrName>
                                        </p:attrNameLst>
                                      </p:cBhvr>
                                      <p:to>
                                        <p:strVal val="visible"/>
                                      </p:to>
                                    </p:set>
                                    <p:animEffect transition="in" filter="barn(inVertical)">
                                      <p:cBhvr>
                                        <p:cTn id="115" dur="500"/>
                                        <p:tgtEl>
                                          <p:spTgt spid="47"/>
                                        </p:tgtEl>
                                      </p:cBhvr>
                                    </p:animEffect>
                                  </p:childTnLst>
                                </p:cTn>
                              </p:par>
                            </p:childTnLst>
                          </p:cTn>
                        </p:par>
                        <p:par>
                          <p:cTn id="116" fill="hold">
                            <p:stCondLst>
                              <p:cond delay="10550"/>
                            </p:stCondLst>
                            <p:childTnLst>
                              <p:par>
                                <p:cTn id="117" presetID="22" presetClass="entr" presetSubtype="1" fill="hold" grpId="0" nodeType="after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wipe(up)">
                                      <p:cBhvr>
                                        <p:cTn id="119" dur="500"/>
                                        <p:tgtEl>
                                          <p:spTgt spid="60"/>
                                        </p:tgtEl>
                                      </p:cBhvr>
                                    </p:animEffect>
                                  </p:childTnLst>
                                </p:cTn>
                              </p:par>
                            </p:childTnLst>
                          </p:cTn>
                        </p:par>
                        <p:par>
                          <p:cTn id="120" fill="hold">
                            <p:stCondLst>
                              <p:cond delay="11050"/>
                            </p:stCondLst>
                            <p:childTnLst>
                              <p:par>
                                <p:cTn id="121" presetID="10" presetClass="entr" presetSubtype="0" fill="hold" nodeType="afterEffect">
                                  <p:stCondLst>
                                    <p:cond delay="0"/>
                                  </p:stCondLst>
                                  <p:childTnLst>
                                    <p:set>
                                      <p:cBhvr>
                                        <p:cTn id="122" dur="1" fill="hold">
                                          <p:stCondLst>
                                            <p:cond delay="0"/>
                                          </p:stCondLst>
                                        </p:cTn>
                                        <p:tgtEl>
                                          <p:spTgt spid="58"/>
                                        </p:tgtEl>
                                        <p:attrNameLst>
                                          <p:attrName>style.visibility</p:attrName>
                                        </p:attrNameLst>
                                      </p:cBhvr>
                                      <p:to>
                                        <p:strVal val="visible"/>
                                      </p:to>
                                    </p:set>
                                    <p:animEffect transition="in" filter="fade">
                                      <p:cBhvr>
                                        <p:cTn id="123" dur="1000"/>
                                        <p:tgtEl>
                                          <p:spTgt spid="58"/>
                                        </p:tgtEl>
                                      </p:cBhvr>
                                    </p:animEffect>
                                  </p:childTnLst>
                                </p:cTn>
                              </p:par>
                              <p:par>
                                <p:cTn id="124" presetID="53" presetClass="entr" presetSubtype="16" fill="hold" nodeType="withEffect">
                                  <p:stCondLst>
                                    <p:cond delay="0"/>
                                  </p:stCondLst>
                                  <p:childTnLst>
                                    <p:set>
                                      <p:cBhvr>
                                        <p:cTn id="125" dur="1" fill="hold">
                                          <p:stCondLst>
                                            <p:cond delay="0"/>
                                          </p:stCondLst>
                                        </p:cTn>
                                        <p:tgtEl>
                                          <p:spTgt spid="58"/>
                                        </p:tgtEl>
                                        <p:attrNameLst>
                                          <p:attrName>style.visibility</p:attrName>
                                        </p:attrNameLst>
                                      </p:cBhvr>
                                      <p:to>
                                        <p:strVal val="visible"/>
                                      </p:to>
                                    </p:set>
                                    <p:anim calcmode="lin" valueType="num">
                                      <p:cBhvr>
                                        <p:cTn id="126" dur="1000" fill="hold"/>
                                        <p:tgtEl>
                                          <p:spTgt spid="58"/>
                                        </p:tgtEl>
                                        <p:attrNameLst>
                                          <p:attrName>ppt_w</p:attrName>
                                        </p:attrNameLst>
                                      </p:cBhvr>
                                      <p:tavLst>
                                        <p:tav tm="0">
                                          <p:val>
                                            <p:fltVal val="0"/>
                                          </p:val>
                                        </p:tav>
                                        <p:tav tm="100000">
                                          <p:val>
                                            <p:strVal val="#ppt_w"/>
                                          </p:val>
                                        </p:tav>
                                      </p:tavLst>
                                    </p:anim>
                                    <p:anim calcmode="lin" valueType="num">
                                      <p:cBhvr>
                                        <p:cTn id="127" dur="1000" fill="hold"/>
                                        <p:tgtEl>
                                          <p:spTgt spid="58"/>
                                        </p:tgtEl>
                                        <p:attrNameLst>
                                          <p:attrName>ppt_h</p:attrName>
                                        </p:attrNameLst>
                                      </p:cBhvr>
                                      <p:tavLst>
                                        <p:tav tm="0">
                                          <p:val>
                                            <p:fltVal val="0"/>
                                          </p:val>
                                        </p:tav>
                                        <p:tav tm="100000">
                                          <p:val>
                                            <p:strVal val="#ppt_h"/>
                                          </p:val>
                                        </p:tav>
                                      </p:tavLst>
                                    </p:anim>
                                    <p:animEffect transition="in" filter="fade">
                                      <p:cBhvr>
                                        <p:cTn id="128" dur="1000"/>
                                        <p:tgtEl>
                                          <p:spTgt spid="58"/>
                                        </p:tgtEl>
                                      </p:cBhvr>
                                    </p:animEffect>
                                  </p:childTnLst>
                                </p:cTn>
                              </p:par>
                            </p:childTnLst>
                          </p:cTn>
                        </p:par>
                        <p:par>
                          <p:cTn id="129" fill="hold">
                            <p:stCondLst>
                              <p:cond delay="12050"/>
                            </p:stCondLst>
                            <p:childTnLst>
                              <p:par>
                                <p:cTn id="130" presetID="16" presetClass="entr" presetSubtype="21" fill="hold" grpId="0" nodeType="afterEffect">
                                  <p:stCondLst>
                                    <p:cond delay="0"/>
                                  </p:stCondLst>
                                  <p:childTnLst>
                                    <p:set>
                                      <p:cBhvr>
                                        <p:cTn id="131" dur="1" fill="hold">
                                          <p:stCondLst>
                                            <p:cond delay="0"/>
                                          </p:stCondLst>
                                        </p:cTn>
                                        <p:tgtEl>
                                          <p:spTgt spid="61"/>
                                        </p:tgtEl>
                                        <p:attrNameLst>
                                          <p:attrName>style.visibility</p:attrName>
                                        </p:attrNameLst>
                                      </p:cBhvr>
                                      <p:to>
                                        <p:strVal val="visible"/>
                                      </p:to>
                                    </p:set>
                                    <p:animEffect transition="in" filter="barn(inVertical)">
                                      <p:cBhvr>
                                        <p:cTn id="132" dur="500"/>
                                        <p:tgtEl>
                                          <p:spTgt spid="61"/>
                                        </p:tgtEl>
                                      </p:cBhvr>
                                    </p:animEffect>
                                  </p:childTnLst>
                                </p:cTn>
                              </p:par>
                              <p:par>
                                <p:cTn id="133" presetID="16" presetClass="entr" presetSubtype="21" fill="hold" grpId="0" nodeType="withEffect">
                                  <p:stCondLst>
                                    <p:cond delay="0"/>
                                  </p:stCondLst>
                                  <p:childTnLst>
                                    <p:set>
                                      <p:cBhvr>
                                        <p:cTn id="134" dur="1" fill="hold">
                                          <p:stCondLst>
                                            <p:cond delay="0"/>
                                          </p:stCondLst>
                                        </p:cTn>
                                        <p:tgtEl>
                                          <p:spTgt spid="62"/>
                                        </p:tgtEl>
                                        <p:attrNameLst>
                                          <p:attrName>style.visibility</p:attrName>
                                        </p:attrNameLst>
                                      </p:cBhvr>
                                      <p:to>
                                        <p:strVal val="visible"/>
                                      </p:to>
                                    </p:set>
                                    <p:animEffect transition="in" filter="barn(inVertical)">
                                      <p:cBhvr>
                                        <p:cTn id="135"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animBg="1"/>
      <p:bldP spid="40" grpId="0" animBg="1"/>
      <p:bldP spid="41" grpId="0"/>
      <p:bldP spid="42" grpId="0"/>
      <p:bldP spid="45" grpId="0" animBg="1"/>
      <p:bldP spid="46" grpId="0"/>
      <p:bldP spid="47" grpId="0"/>
      <p:bldP spid="50" grpId="0" animBg="1"/>
      <p:bldP spid="51" grpId="0"/>
      <p:bldP spid="52" grpId="0"/>
      <p:bldP spid="55" grpId="0" animBg="1"/>
      <p:bldP spid="56" grpId="0"/>
      <p:bldP spid="57" grpId="0"/>
      <p:bldP spid="60" grpId="0" animBg="1"/>
      <p:bldP spid="61" grpId="0"/>
      <p:bldP spid="6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2" descr="F:\360安全浏览器下载\水墨\1402\13.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14583" t="10737" r="14583" b="15705"/>
          <a:stretch/>
        </p:blipFill>
        <p:spPr bwMode="auto">
          <a:xfrm>
            <a:off x="1984028" y="570396"/>
            <a:ext cx="4896544" cy="2861118"/>
          </a:xfrm>
          <a:prstGeom prst="rect">
            <a:avLst/>
          </a:prstGeom>
          <a:noFill/>
          <a:extLst>
            <a:ext uri="{909E8E84-426E-40DD-AFC4-6F175D3DCCD1}">
              <a14:hiddenFill xmlns:a14="http://schemas.microsoft.com/office/drawing/2010/main">
                <a:solidFill>
                  <a:srgbClr val="FFFFFF"/>
                </a:solidFill>
              </a14:hiddenFill>
            </a:ext>
          </a:extLst>
        </p:spPr>
      </p:pic>
      <p:sp>
        <p:nvSpPr>
          <p:cNvPr id="37" name="矩形 36"/>
          <p:cNvSpPr/>
          <p:nvPr/>
        </p:nvSpPr>
        <p:spPr>
          <a:xfrm>
            <a:off x="2699792" y="1429404"/>
            <a:ext cx="3442628" cy="1107996"/>
          </a:xfrm>
          <a:prstGeom prst="rect">
            <a:avLst/>
          </a:prstGeom>
        </p:spPr>
        <p:txBody>
          <a:bodyPr wrap="square">
            <a:spAutoFit/>
          </a:bodyPr>
          <a:lstStyle/>
          <a:p>
            <a:pPr algn="ctr"/>
            <a:r>
              <a:rPr lang="zh-CN" altLang="en-US" sz="6600" spc="-300" dirty="0" smtClean="0">
                <a:latin typeface="方正字迹-吕建德字体" panose="02010600010101010101" pitchFamily="2" charset="-122"/>
                <a:ea typeface="方正字迹-吕建德字体" panose="02010600010101010101" pitchFamily="2" charset="-122"/>
              </a:rPr>
              <a:t>第二部分</a:t>
            </a:r>
            <a:endParaRPr lang="zh-CN" altLang="en-US" sz="6600" spc="-300" dirty="0">
              <a:latin typeface="方正字迹-吕建德字体" panose="02010600010101010101" pitchFamily="2" charset="-122"/>
              <a:ea typeface="方正字迹-吕建德字体" panose="02010600010101010101" pitchFamily="2" charset="-122"/>
            </a:endParaRPr>
          </a:p>
        </p:txBody>
      </p:sp>
      <p:sp>
        <p:nvSpPr>
          <p:cNvPr id="38" name="矩形 37"/>
          <p:cNvSpPr/>
          <p:nvPr/>
        </p:nvSpPr>
        <p:spPr>
          <a:xfrm>
            <a:off x="2190975" y="3579581"/>
            <a:ext cx="5002153" cy="646331"/>
          </a:xfrm>
          <a:prstGeom prst="rect">
            <a:avLst/>
          </a:prstGeom>
        </p:spPr>
        <p:txBody>
          <a:bodyPr wrap="square">
            <a:spAutoFit/>
          </a:bodyPr>
          <a:lstStyle/>
          <a:p>
            <a:pPr algn="ctr"/>
            <a:r>
              <a:rPr lang="zh-CN" altLang="en-US" sz="3600" spc="-300" dirty="0" smtClean="0">
                <a:latin typeface="方正华隶简体" pitchFamily="65" charset="-122"/>
                <a:ea typeface="方正华隶简体" pitchFamily="65" charset="-122"/>
              </a:rPr>
              <a:t>单击此处添加文字模板</a:t>
            </a:r>
            <a:endParaRPr lang="zh-CN" altLang="en-US" sz="3600" spc="-300" dirty="0">
              <a:latin typeface="方正华隶简体" pitchFamily="65" charset="-122"/>
              <a:ea typeface="方正华隶简体" pitchFamily="65" charset="-122"/>
            </a:endParaRPr>
          </a:p>
        </p:txBody>
      </p:sp>
      <p:pic>
        <p:nvPicPr>
          <p:cNvPr id="39" name="Picture 4" descr="E:\PPT\PPT中国风元素\水墨祥云\水墨祥云\0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47664" y="3658393"/>
            <a:ext cx="807668" cy="503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5" descr="毛笔2"/>
          <p:cNvPicPr>
            <a:picLocks noChangeAspect="1" noChangeArrowheads="1"/>
          </p:cNvPicPr>
          <p:nvPr/>
        </p:nvPicPr>
        <p:blipFill>
          <a:blip r:embed="rId6" cstate="print">
            <a:extLst>
              <a:ext uri="{28A0092B-C50C-407E-A947-70E740481C1C}">
                <a14:useLocalDpi xmlns:a14="http://schemas.microsoft.com/office/drawing/2010/main" val="0"/>
              </a:ext>
            </a:extLst>
          </a:blip>
          <a:srcRect l="48750" t="22501" r="13750" b="42500"/>
          <a:stretch>
            <a:fillRect/>
          </a:stretch>
        </p:blipFill>
        <p:spPr bwMode="auto">
          <a:xfrm>
            <a:off x="2465564" y="2442604"/>
            <a:ext cx="2254768" cy="1577911"/>
          </a:xfrm>
          <a:prstGeom prst="rect">
            <a:avLst/>
          </a:prstGeom>
          <a:noFill/>
          <a:extLst>
            <a:ext uri="{909E8E84-426E-40DD-AFC4-6F175D3DCCD1}">
              <a14:hiddenFill xmlns:a14="http://schemas.microsoft.com/office/drawing/2010/main">
                <a:solidFill>
                  <a:srgbClr val="FFFFFF"/>
                </a:solidFill>
              </a14:hiddenFill>
            </a:ext>
          </a:extLst>
        </p:spPr>
      </p:pic>
      <p:pic>
        <p:nvPicPr>
          <p:cNvPr id="41" name="图片 41" descr="C_108.jp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53444" y="4136344"/>
            <a:ext cx="5345404" cy="16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9078309"/>
      </p:ext>
    </p:extLst>
  </p:cSld>
  <p:clrMapOvr>
    <a:masterClrMapping/>
  </p:clrMapOvr>
  <mc:AlternateContent xmlns:mc="http://schemas.openxmlformats.org/markup-compatibility/2006" xmlns:p14="http://schemas.microsoft.com/office/powerpoint/2010/main">
    <mc:Choice Requires="p14">
      <p:transition spd="slow" p14:dur="1400" advTm="10000">
        <p14:ripple/>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750" fill="hold"/>
                                        <p:tgtEl>
                                          <p:spTgt spid="37"/>
                                        </p:tgtEl>
                                        <p:attrNameLst>
                                          <p:attrName>ppt_w</p:attrName>
                                        </p:attrNameLst>
                                      </p:cBhvr>
                                      <p:tavLst>
                                        <p:tav tm="0">
                                          <p:val>
                                            <p:fltVal val="0"/>
                                          </p:val>
                                        </p:tav>
                                        <p:tav tm="100000">
                                          <p:val>
                                            <p:strVal val="#ppt_w"/>
                                          </p:val>
                                        </p:tav>
                                      </p:tavLst>
                                    </p:anim>
                                    <p:anim calcmode="lin" valueType="num">
                                      <p:cBhvr>
                                        <p:cTn id="14" dur="750" fill="hold"/>
                                        <p:tgtEl>
                                          <p:spTgt spid="37"/>
                                        </p:tgtEl>
                                        <p:attrNameLst>
                                          <p:attrName>ppt_h</p:attrName>
                                        </p:attrNameLst>
                                      </p:cBhvr>
                                      <p:tavLst>
                                        <p:tav tm="0">
                                          <p:val>
                                            <p:fltVal val="0"/>
                                          </p:val>
                                        </p:tav>
                                        <p:tav tm="100000">
                                          <p:val>
                                            <p:strVal val="#ppt_h"/>
                                          </p:val>
                                        </p:tav>
                                      </p:tavLst>
                                    </p:anim>
                                    <p:animEffect transition="in" filter="fade">
                                      <p:cBhvr>
                                        <p:cTn id="15" dur="750"/>
                                        <p:tgtEl>
                                          <p:spTgt spid="37"/>
                                        </p:tgtEl>
                                      </p:cBhvr>
                                    </p:animEffect>
                                  </p:childTnLst>
                                </p:cTn>
                              </p:par>
                            </p:childTnLst>
                          </p:cTn>
                        </p:par>
                        <p:par>
                          <p:cTn id="16" fill="hold">
                            <p:stCondLst>
                              <p:cond delay="1750"/>
                            </p:stCondLst>
                            <p:childTnLst>
                              <p:par>
                                <p:cTn id="17" presetID="2" presetClass="entr" presetSubtype="8"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250" fill="hold"/>
                                        <p:tgtEl>
                                          <p:spTgt spid="39"/>
                                        </p:tgtEl>
                                        <p:attrNameLst>
                                          <p:attrName>ppt_x</p:attrName>
                                        </p:attrNameLst>
                                      </p:cBhvr>
                                      <p:tavLst>
                                        <p:tav tm="0">
                                          <p:val>
                                            <p:strVal val="0-#ppt_w/2"/>
                                          </p:val>
                                        </p:tav>
                                        <p:tav tm="100000">
                                          <p:val>
                                            <p:strVal val="#ppt_x"/>
                                          </p:val>
                                        </p:tav>
                                      </p:tavLst>
                                    </p:anim>
                                    <p:anim calcmode="lin" valueType="num">
                                      <p:cBhvr additive="base">
                                        <p:cTn id="20" dur="1250" fill="hold"/>
                                        <p:tgtEl>
                                          <p:spTgt spid="39"/>
                                        </p:tgtEl>
                                        <p:attrNameLst>
                                          <p:attrName>ppt_y</p:attrName>
                                        </p:attrNameLst>
                                      </p:cBhvr>
                                      <p:tavLst>
                                        <p:tav tm="0">
                                          <p:val>
                                            <p:strVal val="#ppt_y"/>
                                          </p:val>
                                        </p:tav>
                                        <p:tav tm="100000">
                                          <p:val>
                                            <p:strVal val="#ppt_y"/>
                                          </p:val>
                                        </p:tav>
                                      </p:tavLst>
                                    </p:anim>
                                  </p:childTnLst>
                                </p:cTn>
                              </p:par>
                            </p:childTnLst>
                          </p:cTn>
                        </p:par>
                        <p:par>
                          <p:cTn id="21" fill="hold">
                            <p:stCondLst>
                              <p:cond delay="3000"/>
                            </p:stCondLst>
                            <p:childTnLst>
                              <p:par>
                                <p:cTn id="22" presetID="22" presetClass="entr" presetSubtype="8" fill="hold" nodeType="after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wipe(left)">
                                      <p:cBhvr>
                                        <p:cTn id="24" dur="2250"/>
                                        <p:tgtEl>
                                          <p:spTgt spid="41"/>
                                        </p:tgtEl>
                                      </p:cBhvr>
                                    </p:animEffect>
                                  </p:childTnLst>
                                </p:cTn>
                              </p:par>
                            </p:childTnLst>
                          </p:cTn>
                        </p:par>
                        <p:par>
                          <p:cTn id="25" fill="hold">
                            <p:stCondLst>
                              <p:cond delay="5250"/>
                            </p:stCondLst>
                            <p:childTnLst>
                              <p:par>
                                <p:cTn id="26" presetID="10" presetClass="entr" presetSubtype="0"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22" presetClass="entr" presetSubtype="8" fill="hold" grpId="0" nodeType="withEffect">
                                  <p:stCondLst>
                                    <p:cond delay="125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2750"/>
                                        <p:tgtEl>
                                          <p:spTgt spid="38"/>
                                        </p:tgtEl>
                                      </p:cBhvr>
                                    </p:animEffect>
                                  </p:childTnLst>
                                </p:cTn>
                              </p:par>
                              <p:par>
                                <p:cTn id="32" presetID="0" presetClass="path" presetSubtype="0" accel="50000" decel="50000" fill="hold" nodeType="withEffect">
                                  <p:stCondLst>
                                    <p:cond delay="1250"/>
                                  </p:stCondLst>
                                  <p:childTnLst>
                                    <p:animMotion origin="layout" path="M -0.02292 -0.00401 C -0.02101 0.01449 -0.02292 0.02003 -0.01233 0.02651 C -0.00313 0.02219 0.00034 0.02096 0.00729 0.00986 C 0.01007 0.00555 0.01528 -0.00401 0.01528 -0.0037 C 0.01232 0.01079 0.01146 0.02096 0.00607 0.03576 C 0.00521 0.03822 0.00243 0.041 0.00347 0.04285 C 0.00382 0.04346 0.01545 0.03637 0.01666 0.03576 C 0.02048 0.02867 0.02413 0.02497 0.02708 0.01695 C 0.02552 0.0262 0.02378 0.02897 0.03368 0.02158 C 0.03958 0.01726 0.04496 0.00863 0.04948 0.00061 C 0.05 -0.00247 0.05087 -0.01172 0.05087 -0.00863 C 0.05087 -0.00124 0.04878 0.01233 0.04687 0.01942 C 0.04618 0.02188 0.04288 0.02497 0.04427 0.02651 C 0.04548 0.02774 0.05278 0.02281 0.05468 0.02158 C 0.05798 0.00585 0.05781 0.02466 0.05868 0.03113 C 0.06076 0.07675 0.05764 0.06257 0.06666 0.04747 C 0.06857 0.03637 0.07482 0.02897 0.08107 0.02651 C 0.08576 0.01788 0.08576 0.01202 0.09028 0.02404 C 0.09166 0.02312 0.09305 0.02003 0.09427 0.02158 C 0.09791 0.02589 0.10052 0.04839 0.10347 0.05672 C 0.12187 0.05425 0.12205 0.05949 0.12968 0.03576 C 0.12934 0.03021 0.12847 0.02497 0.12847 0.01942 C 0.12847 0.01479 0.12847 0.02897 0.12968 0.03329 C 0.13038 0.03576 0.13229 0.03637 0.13368 0.03791 C 0.13593 0.03637 0.13837 0.03576 0.14028 0.03329 C 0.1434 0.02928 0.14305 0.0225 0.14427 0.01695 C 0.14653 0.00647 0.14618 0.00863 0.15087 0.00308 C 0.15885 0.00647 0.16545 0.01449 0.17309 0.01942 C 0.17725 0.0299 0.17864 0.03791 0.17048 0.04285 C 0.16597 0.05456 0.16979 0.04932 0.16528 0.04285 C 0.16423 0.0413 0.16267 0.0413 0.16128 0.04038 C 0.15694 0.0413 0.15225 0.04038 0.14809 0.04285 C 0.14635 0.04377 0.15416 0.04192 0.15347 0.045 C 0.15191 0.05086 0.14635 0.04778 0.14288 0.04963 C 0.14201 0.05209 0.13923 0.05456 0.14028 0.05672 C 0.14218 0.06011 0.14548 0.05949 0.14809 0.05918 C 0.15434 0.05857 0.16041 0.0561 0.16666 0.05425 C 0.17066 0.05302 0.17847 0.04963 0.17847 0.04994 C 0.18403 0.0447 0.18819 0.04254 0.19427 0.04038 C 0.19982 0.05548 0.20555 0.05179 0.21528 0.04963 C 0.21805 0.04223 0.21962 0.03452 0.22187 0.02651 C 0.22222 0.02343 0.22239 0.02003 0.22309 0.01695 C 0.22378 0.01418 0.22534 0.00709 0.22587 0.00986 C 0.2335 0.04593 0.221 0.02867 0.23107 0.04038 C 0.23212 0.03915 0.23923 0.03052 0.24028 0.03113 C 0.24201 0.03237 0.24114 0.0373 0.24166 0.04038 C 0.24271 0.0598 0.2408 0.07213 0.25087 0.05425 C 0.2533 0.041 0.25017 0.05333 0.25607 0.04285 C 0.25712 0.041 0.25868 0.03576 0.25868 0.03606 C 0.25955 0.03329 0.26059 0.03113 0.26128 0.02867 C 0.26198 0.02651 0.26128 0.02158 0.26267 0.02158 C 0.26545 0.02158 0.26319 0.03237 0.26528 0.03576 C 0.26823 0.04069 0.27309 0.03915 0.27708 0.04038 C 0.28559 0.0373 0.28958 0.03267 0.29548 0.02158 C 0.296 0.01942 0.29548 0.01479 0.29687 0.01479 C 0.29843 0.01479 0.29861 0.01942 0.29948 0.02158 C 0.30243 0.02805 0.30243 0.02682 0.30729 0.03113 C 0.31215 0.03021 0.31753 0.02497 0.32187 0.02867 C 0.33559 0.04069 0.31458 0.04963 0.32708 0.04285 C 0.33871 0.02867 0.325 0.04192 0.33229 0.045 C 0.33576 0.04655 0.33941 0.04346 0.34288 0.04285 C 0.34843 0.03298 0.35312 0.02219 0.35868 0.01233 C 0.36319 0.02435 0.36267 0.0262 0.37048 0.01942 C 0.37361 0.0111 0.3743 0.00555 0.3783 -0.00154 C 0.38472 0.00955 0.38819 0.01788 0.39687 0.02158 C 0.40399 0.01911 0.40972 0.01973 0.41666 0.02404 C 0.42153 0.03113 0.42656 0.03298 0.42847 0.04285 C 0.42222 0.04716 0.41545 0.04716 0.41788 0.06134 C 0.42066 0.06103 0.44791 0.06812 0.44427 0.04747 C 0.44809 0.04038 0.45468 0.01942 0.44288 0.02651 C 0.43993 0.04346 0.44774 0.03021 0.45087 0.02651 C 0.45434 0.0447 0.45764 0.05209 0.46788 0.06134 C 0.46875 0.05888 0.46927 0.0561 0.47048 0.05425 C 0.47569 0.04655 0.47812 0.05333 0.47309 0.045 C 0.47448 0.04439 0.47604 0.0447 0.47708 0.04285 C 0.4842 0.03021 0.47968 0.02404 0.48368 0.03113 L 0.49166 0.01233 " pathEditMode="relative" rAng="0" ptsTypes="fffffffffffffffffffffffffffffffffffffffffffffffffffffffffffffffffffffffffffAA">
                                      <p:cBhvr>
                                        <p:cTn id="33" dur="2750" fill="hold"/>
                                        <p:tgtEl>
                                          <p:spTgt spid="40"/>
                                        </p:tgtEl>
                                        <p:attrNameLst>
                                          <p:attrName>ppt_x</p:attrName>
                                          <p:attrName>ppt_y</p:attrName>
                                        </p:attrNameLst>
                                      </p:cBhvr>
                                      <p:rCtr x="25729" y="3637"/>
                                    </p:animMotion>
                                  </p:childTnLst>
                                </p:cTn>
                              </p:par>
                            </p:childTnLst>
                          </p:cTn>
                        </p:par>
                        <p:par>
                          <p:cTn id="34" fill="hold">
                            <p:stCondLst>
                              <p:cond delay="9250"/>
                            </p:stCondLst>
                            <p:childTnLst>
                              <p:par>
                                <p:cTn id="35" presetID="10" presetClass="exit" presetSubtype="0" fill="hold" nodeType="afterEffect">
                                  <p:stCondLst>
                                    <p:cond delay="0"/>
                                  </p:stCondLst>
                                  <p:childTnLst>
                                    <p:animEffect transition="out" filter="fade">
                                      <p:cBhvr>
                                        <p:cTn id="36" dur="500"/>
                                        <p:tgtEl>
                                          <p:spTgt spid="40"/>
                                        </p:tgtEl>
                                      </p:cBhvr>
                                    </p:animEffect>
                                    <p:set>
                                      <p:cBhvr>
                                        <p:cTn id="37" dur="1" fill="hold">
                                          <p:stCondLst>
                                            <p:cond delay="499"/>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13" descr="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7450" y="2178845"/>
            <a:ext cx="838200" cy="55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14" descr="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37050" y="2796065"/>
            <a:ext cx="838200" cy="55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15" descr="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0850" y="1560195"/>
            <a:ext cx="838200" cy="551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16" descr="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2250" y="4030505"/>
            <a:ext cx="838200" cy="55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8" descr="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8050" y="3530442"/>
            <a:ext cx="838200" cy="551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25"/>
          <p:cNvSpPr>
            <a:spLocks noChangeArrowheads="1"/>
          </p:cNvSpPr>
          <p:nvPr/>
        </p:nvSpPr>
        <p:spPr bwMode="auto">
          <a:xfrm>
            <a:off x="4429125" y="1506190"/>
            <a:ext cx="350838" cy="59950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en-US" altLang="zh-CN" sz="2800" b="1">
                <a:solidFill>
                  <a:schemeClr val="bg1"/>
                </a:solidFill>
                <a:ea typeface="楷体" pitchFamily="49" charset="-122"/>
              </a:rPr>
              <a:t>1</a:t>
            </a:r>
            <a:endParaRPr lang="zh-CN" altLang="en-US" sz="2800" b="1">
              <a:solidFill>
                <a:schemeClr val="bg1"/>
              </a:solidFill>
              <a:ea typeface="楷体" pitchFamily="49" charset="-122"/>
            </a:endParaRPr>
          </a:p>
        </p:txBody>
      </p:sp>
      <p:sp>
        <p:nvSpPr>
          <p:cNvPr id="43" name="Rectangle 26"/>
          <p:cNvSpPr>
            <a:spLocks noChangeArrowheads="1"/>
          </p:cNvSpPr>
          <p:nvPr/>
        </p:nvSpPr>
        <p:spPr bwMode="auto">
          <a:xfrm>
            <a:off x="4641850" y="2177167"/>
            <a:ext cx="30480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000000"/>
                </a:solidFill>
                <a:ea typeface="楷体" pitchFamily="49" charset="-122"/>
              </a:rPr>
              <a:t>点击输入相关的文字内容</a:t>
            </a:r>
          </a:p>
        </p:txBody>
      </p:sp>
      <p:sp>
        <p:nvSpPr>
          <p:cNvPr id="44" name="Rectangle 27"/>
          <p:cNvSpPr>
            <a:spLocks noChangeArrowheads="1"/>
          </p:cNvSpPr>
          <p:nvPr/>
        </p:nvSpPr>
        <p:spPr bwMode="auto">
          <a:xfrm>
            <a:off x="5175250" y="2845822"/>
            <a:ext cx="30480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000000"/>
                </a:solidFill>
                <a:ea typeface="楷体" pitchFamily="49" charset="-122"/>
              </a:rPr>
              <a:t>点击输入相关的文字内容</a:t>
            </a:r>
          </a:p>
        </p:txBody>
      </p:sp>
      <p:sp>
        <p:nvSpPr>
          <p:cNvPr id="45" name="Rectangle 28"/>
          <p:cNvSpPr>
            <a:spLocks noChangeArrowheads="1"/>
          </p:cNvSpPr>
          <p:nvPr/>
        </p:nvSpPr>
        <p:spPr bwMode="auto">
          <a:xfrm>
            <a:off x="5556250" y="3565912"/>
            <a:ext cx="30480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000000"/>
                </a:solidFill>
                <a:ea typeface="楷体" pitchFamily="49" charset="-122"/>
              </a:rPr>
              <a:t>点击输入相关的文字内容</a:t>
            </a:r>
          </a:p>
        </p:txBody>
      </p:sp>
      <p:sp>
        <p:nvSpPr>
          <p:cNvPr id="46" name="Rectangle 29"/>
          <p:cNvSpPr>
            <a:spLocks noChangeArrowheads="1"/>
          </p:cNvSpPr>
          <p:nvPr/>
        </p:nvSpPr>
        <p:spPr bwMode="auto">
          <a:xfrm>
            <a:off x="4870450" y="4080262"/>
            <a:ext cx="30480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000000"/>
                </a:solidFill>
                <a:ea typeface="楷体" pitchFamily="49" charset="-122"/>
              </a:rPr>
              <a:t>点击输入相关的文字内容</a:t>
            </a:r>
          </a:p>
        </p:txBody>
      </p:sp>
      <p:sp>
        <p:nvSpPr>
          <p:cNvPr id="48" name="Rectangle 26"/>
          <p:cNvSpPr>
            <a:spLocks noChangeArrowheads="1"/>
          </p:cNvSpPr>
          <p:nvPr/>
        </p:nvSpPr>
        <p:spPr bwMode="auto">
          <a:xfrm>
            <a:off x="5110163" y="1628527"/>
            <a:ext cx="30480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000000"/>
                </a:solidFill>
                <a:ea typeface="楷体" pitchFamily="49" charset="-122"/>
              </a:rPr>
              <a:t>点击输入相关的文字内容</a:t>
            </a:r>
          </a:p>
        </p:txBody>
      </p:sp>
      <p:sp>
        <p:nvSpPr>
          <p:cNvPr id="49" name="Rectangle 25"/>
          <p:cNvSpPr>
            <a:spLocks noChangeArrowheads="1"/>
          </p:cNvSpPr>
          <p:nvPr/>
        </p:nvSpPr>
        <p:spPr bwMode="auto">
          <a:xfrm>
            <a:off x="3911600" y="2127696"/>
            <a:ext cx="350838" cy="59950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en-US" altLang="zh-CN" sz="2800" b="1">
                <a:solidFill>
                  <a:schemeClr val="bg1"/>
                </a:solidFill>
                <a:ea typeface="楷体" pitchFamily="49" charset="-122"/>
              </a:rPr>
              <a:t>2</a:t>
            </a:r>
            <a:endParaRPr lang="zh-CN" altLang="en-US" sz="2800" b="1">
              <a:solidFill>
                <a:schemeClr val="bg1"/>
              </a:solidFill>
              <a:ea typeface="楷体" pitchFamily="49" charset="-122"/>
            </a:endParaRPr>
          </a:p>
        </p:txBody>
      </p:sp>
      <p:sp>
        <p:nvSpPr>
          <p:cNvPr id="50" name="Rectangle 25"/>
          <p:cNvSpPr>
            <a:spLocks noChangeArrowheads="1"/>
          </p:cNvSpPr>
          <p:nvPr/>
        </p:nvSpPr>
        <p:spPr bwMode="auto">
          <a:xfrm>
            <a:off x="4519614" y="2744916"/>
            <a:ext cx="350837" cy="59950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en-US" altLang="zh-CN" sz="2800" b="1">
                <a:solidFill>
                  <a:schemeClr val="bg1"/>
                </a:solidFill>
                <a:ea typeface="楷体" pitchFamily="49" charset="-122"/>
              </a:rPr>
              <a:t>3</a:t>
            </a:r>
            <a:endParaRPr lang="zh-CN" altLang="en-US" sz="2800" b="1">
              <a:solidFill>
                <a:schemeClr val="bg1"/>
              </a:solidFill>
              <a:ea typeface="楷体" pitchFamily="49" charset="-122"/>
            </a:endParaRPr>
          </a:p>
        </p:txBody>
      </p:sp>
      <p:sp>
        <p:nvSpPr>
          <p:cNvPr id="51" name="Rectangle 25"/>
          <p:cNvSpPr>
            <a:spLocks noChangeArrowheads="1"/>
          </p:cNvSpPr>
          <p:nvPr/>
        </p:nvSpPr>
        <p:spPr bwMode="auto">
          <a:xfrm>
            <a:off x="4906964" y="3489295"/>
            <a:ext cx="350837" cy="59950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en-US" altLang="zh-CN" sz="2800" b="1">
                <a:solidFill>
                  <a:schemeClr val="bg1"/>
                </a:solidFill>
                <a:ea typeface="楷体" pitchFamily="49" charset="-122"/>
              </a:rPr>
              <a:t>4</a:t>
            </a:r>
            <a:endParaRPr lang="zh-CN" altLang="en-US" sz="2800" b="1">
              <a:solidFill>
                <a:schemeClr val="bg1"/>
              </a:solidFill>
              <a:ea typeface="楷体" pitchFamily="49" charset="-122"/>
            </a:endParaRPr>
          </a:p>
        </p:txBody>
      </p:sp>
      <p:sp>
        <p:nvSpPr>
          <p:cNvPr id="52" name="Rectangle 25"/>
          <p:cNvSpPr>
            <a:spLocks noChangeArrowheads="1"/>
          </p:cNvSpPr>
          <p:nvPr/>
        </p:nvSpPr>
        <p:spPr bwMode="auto">
          <a:xfrm>
            <a:off x="4214814" y="3995072"/>
            <a:ext cx="350837" cy="59950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en-US" altLang="zh-CN" sz="2800" b="1">
                <a:solidFill>
                  <a:schemeClr val="bg1"/>
                </a:solidFill>
                <a:ea typeface="楷体" pitchFamily="49" charset="-122"/>
              </a:rPr>
              <a:t>5</a:t>
            </a:r>
            <a:endParaRPr lang="zh-CN" altLang="en-US" sz="2800" b="1">
              <a:solidFill>
                <a:schemeClr val="bg1"/>
              </a:solidFill>
              <a:ea typeface="楷体" pitchFamily="49" charset="-122"/>
            </a:endParaRPr>
          </a:p>
        </p:txBody>
      </p:sp>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850" y="621507"/>
            <a:ext cx="4630738" cy="4530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cSld>
  <p:clrMapOvr>
    <a:masterClrMapping/>
  </p:clrMapOvr>
  <p:transition spd="slow" advTm="800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by="(-#ppt_w*2)" calcmode="lin" valueType="num">
                                      <p:cBhvr rctx="PPT">
                                        <p:cTn id="7" dur="250" autoRev="1" fill="hold">
                                          <p:stCondLst>
                                            <p:cond delay="0"/>
                                          </p:stCondLst>
                                        </p:cTn>
                                        <p:tgtEl>
                                          <p:spTgt spid="20"/>
                                        </p:tgtEl>
                                        <p:attrNameLst>
                                          <p:attrName>ppt_w</p:attrName>
                                        </p:attrNameLst>
                                      </p:cBhvr>
                                    </p:anim>
                                    <p:anim by="(#ppt_w*0.50)" calcmode="lin" valueType="num">
                                      <p:cBhvr>
                                        <p:cTn id="8" dur="250" decel="50000" autoRev="1" fill="hold">
                                          <p:stCondLst>
                                            <p:cond delay="0"/>
                                          </p:stCondLst>
                                        </p:cTn>
                                        <p:tgtEl>
                                          <p:spTgt spid="20"/>
                                        </p:tgtEl>
                                        <p:attrNameLst>
                                          <p:attrName>ppt_x</p:attrName>
                                        </p:attrNameLst>
                                      </p:cBhvr>
                                    </p:anim>
                                    <p:anim from="(-#ppt_h/2)" to="(#ppt_y)" calcmode="lin" valueType="num">
                                      <p:cBhvr>
                                        <p:cTn id="9" dur="500" fill="hold">
                                          <p:stCondLst>
                                            <p:cond delay="0"/>
                                          </p:stCondLst>
                                        </p:cTn>
                                        <p:tgtEl>
                                          <p:spTgt spid="20"/>
                                        </p:tgtEl>
                                        <p:attrNameLst>
                                          <p:attrName>ppt_y</p:attrName>
                                        </p:attrNameLst>
                                      </p:cBhvr>
                                    </p:anim>
                                    <p:animRot by="21600000">
                                      <p:cBhvr>
                                        <p:cTn id="10" dur="500" fill="hold">
                                          <p:stCondLst>
                                            <p:cond delay="0"/>
                                          </p:stCondLst>
                                        </p:cTn>
                                        <p:tgtEl>
                                          <p:spTgt spid="20"/>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5"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decel="50000" fill="hold">
                                          <p:stCondLst>
                                            <p:cond delay="0"/>
                                          </p:stCondLst>
                                        </p:cTn>
                                        <p:tgtEl>
                                          <p:spTgt spid="34"/>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4"/>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4"/>
                                        </p:tgtEl>
                                        <p:attrNameLst>
                                          <p:attrName>ppt_w</p:attrName>
                                        </p:attrNameLst>
                                      </p:cBhvr>
                                      <p:tavLst>
                                        <p:tav tm="0">
                                          <p:val>
                                            <p:strVal val="#ppt_w*.05"/>
                                          </p:val>
                                        </p:tav>
                                        <p:tav tm="100000">
                                          <p:val>
                                            <p:strVal val="#ppt_w"/>
                                          </p:val>
                                        </p:tav>
                                      </p:tavLst>
                                    </p:anim>
                                    <p:anim calcmode="lin" valueType="num">
                                      <p:cBhvr>
                                        <p:cTn id="25" dur="1000" fill="hold"/>
                                        <p:tgtEl>
                                          <p:spTgt spid="34"/>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4"/>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4"/>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4"/>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4"/>
                                        </p:tgtEl>
                                      </p:cBhvr>
                                    </p:animEffect>
                                  </p:childTnLst>
                                </p:cTn>
                              </p:par>
                              <p:par>
                                <p:cTn id="30" presetID="25"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33" dur="50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34" dur="500" accel="50000" fill="hold">
                                          <p:stCondLst>
                                            <p:cond delay="500"/>
                                          </p:stCondLst>
                                        </p:cTn>
                                        <p:tgtEl>
                                          <p:spTgt spid="42"/>
                                        </p:tgtEl>
                                        <p:attrNameLst>
                                          <p:attrName>ppt_w</p:attrName>
                                        </p:attrNameLst>
                                      </p:cBhvr>
                                      <p:tavLst>
                                        <p:tav tm="0">
                                          <p:val>
                                            <p:strVal val="#ppt_w*.05"/>
                                          </p:val>
                                        </p:tav>
                                        <p:tav tm="100000">
                                          <p:val>
                                            <p:strVal val="#ppt_w"/>
                                          </p:val>
                                        </p:tav>
                                      </p:tavLst>
                                    </p:anim>
                                    <p:anim calcmode="lin" valueType="num">
                                      <p:cBhvr>
                                        <p:cTn id="35" dur="1000" fill="hold"/>
                                        <p:tgtEl>
                                          <p:spTgt spid="42"/>
                                        </p:tgtEl>
                                        <p:attrNameLst>
                                          <p:attrName>ppt_h</p:attrName>
                                        </p:attrNameLst>
                                      </p:cBhvr>
                                      <p:tavLst>
                                        <p:tav tm="0">
                                          <p:val>
                                            <p:strVal val="#ppt_h"/>
                                          </p:val>
                                        </p:tav>
                                        <p:tav tm="100000">
                                          <p:val>
                                            <p:strVal val="#ppt_h"/>
                                          </p:val>
                                        </p:tav>
                                      </p:tavLst>
                                    </p:anim>
                                    <p:anim calcmode="lin" valueType="num">
                                      <p:cBhvr>
                                        <p:cTn id="36" dur="50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37" dur="50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38" dur="500" accel="50000" fill="hold">
                                          <p:stCondLst>
                                            <p:cond delay="500"/>
                                          </p:stCondLst>
                                        </p:cTn>
                                        <p:tgtEl>
                                          <p:spTgt spid="42"/>
                                        </p:tgtEl>
                                        <p:attrNameLst>
                                          <p:attrName>ppt_y</p:attrName>
                                        </p:attrNameLst>
                                      </p:cBhvr>
                                      <p:tavLst>
                                        <p:tav tm="0">
                                          <p:val>
                                            <p:strVal val="#ppt_y+.1"/>
                                          </p:val>
                                        </p:tav>
                                        <p:tav tm="100000">
                                          <p:val>
                                            <p:strVal val="#ppt_y"/>
                                          </p:val>
                                        </p:tav>
                                      </p:tavLst>
                                    </p:anim>
                                    <p:animEffect transition="in" filter="fade">
                                      <p:cBhvr>
                                        <p:cTn id="39" dur="1000" decel="50000">
                                          <p:stCondLst>
                                            <p:cond delay="0"/>
                                          </p:stCondLst>
                                        </p:cTn>
                                        <p:tgtEl>
                                          <p:spTgt spid="42"/>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8" presetClass="entr" presetSubtype="0" accel="50000" fill="hold" grpId="0" nodeType="clickEffect">
                                  <p:stCondLst>
                                    <p:cond delay="0"/>
                                  </p:stCondLst>
                                  <p:iterate type="lt">
                                    <p:tmPct val="50000"/>
                                  </p:iterate>
                                  <p:childTnLst>
                                    <p:set>
                                      <p:cBhvr>
                                        <p:cTn id="43" dur="1" fill="hold">
                                          <p:stCondLst>
                                            <p:cond delay="0"/>
                                          </p:stCondLst>
                                        </p:cTn>
                                        <p:tgtEl>
                                          <p:spTgt spid="48"/>
                                        </p:tgtEl>
                                        <p:attrNameLst>
                                          <p:attrName>style.visibility</p:attrName>
                                        </p:attrNameLst>
                                      </p:cBhvr>
                                      <p:to>
                                        <p:strVal val="visible"/>
                                      </p:to>
                                    </p:set>
                                    <p:set>
                                      <p:cBhvr>
                                        <p:cTn id="44" dur="227" fill="hold">
                                          <p:stCondLst>
                                            <p:cond delay="0"/>
                                          </p:stCondLst>
                                        </p:cTn>
                                        <p:tgtEl>
                                          <p:spTgt spid="48"/>
                                        </p:tgtEl>
                                        <p:attrNameLst>
                                          <p:attrName>style.rotation</p:attrName>
                                        </p:attrNameLst>
                                      </p:cBhvr>
                                      <p:to>
                                        <p:strVal val="-45.0"/>
                                      </p:to>
                                    </p:set>
                                    <p:anim calcmode="lin" valueType="num">
                                      <p:cBhvr>
                                        <p:cTn id="45" dur="227" fill="hold">
                                          <p:stCondLst>
                                            <p:cond delay="227"/>
                                          </p:stCondLst>
                                        </p:cTn>
                                        <p:tgtEl>
                                          <p:spTgt spid="48"/>
                                        </p:tgtEl>
                                        <p:attrNameLst>
                                          <p:attrName>style.rotation</p:attrName>
                                        </p:attrNameLst>
                                      </p:cBhvr>
                                      <p:tavLst>
                                        <p:tav tm="0">
                                          <p:val>
                                            <p:fltVal val="-45"/>
                                          </p:val>
                                        </p:tav>
                                        <p:tav tm="69900">
                                          <p:val>
                                            <p:fltVal val="45"/>
                                          </p:val>
                                        </p:tav>
                                        <p:tav tm="100000">
                                          <p:val>
                                            <p:fltVal val="0"/>
                                          </p:val>
                                        </p:tav>
                                      </p:tavLst>
                                    </p:anim>
                                    <p:anim calcmode="lin" valueType="num">
                                      <p:cBhvr>
                                        <p:cTn id="46" dur="227" fill="hold">
                                          <p:stCondLst>
                                            <p:cond delay="0"/>
                                          </p:stCondLst>
                                        </p:cTn>
                                        <p:tgtEl>
                                          <p:spTgt spid="48"/>
                                        </p:tgtEl>
                                        <p:attrNameLst>
                                          <p:attrName>ppt_y</p:attrName>
                                        </p:attrNameLst>
                                      </p:cBhvr>
                                      <p:tavLst>
                                        <p:tav tm="0">
                                          <p:val>
                                            <p:strVal val="#ppt_y-1"/>
                                          </p:val>
                                        </p:tav>
                                        <p:tav tm="100000">
                                          <p:val>
                                            <p:strVal val="#ppt_y-(0.354*#ppt_w-0.172*#ppt_h)"/>
                                          </p:val>
                                        </p:tav>
                                      </p:tavLst>
                                    </p:anim>
                                    <p:anim calcmode="lin" valueType="num">
                                      <p:cBhvr>
                                        <p:cTn id="47" dur="78" decel="50000" autoRev="1" fill="hold">
                                          <p:stCondLst>
                                            <p:cond delay="227"/>
                                          </p:stCondLst>
                                        </p:cTn>
                                        <p:tgtEl>
                                          <p:spTgt spid="48"/>
                                        </p:tgtEl>
                                        <p:attrNameLst>
                                          <p:attrName>ppt_y</p:attrName>
                                        </p:attrNameLst>
                                      </p:cBhvr>
                                      <p:tavLst>
                                        <p:tav tm="0">
                                          <p:val>
                                            <p:strVal val="#ppt_y-(0.354*#ppt_w-0.172*#ppt_h)"/>
                                          </p:val>
                                        </p:tav>
                                        <p:tav tm="100000">
                                          <p:val>
                                            <p:strVal val="#ppt_y-(0.354*#ppt_w-0.172*#ppt_h)-#ppt_h/2"/>
                                          </p:val>
                                        </p:tav>
                                      </p:tavLst>
                                    </p:anim>
                                    <p:anim calcmode="lin" valueType="num">
                                      <p:cBhvr>
                                        <p:cTn id="48" dur="68" fill="hold">
                                          <p:stCondLst>
                                            <p:cond delay="432"/>
                                          </p:stCondLst>
                                        </p:cTn>
                                        <p:tgtEl>
                                          <p:spTgt spid="48"/>
                                        </p:tgtEl>
                                        <p:attrNameLst>
                                          <p:attrName>ppt_y</p:attrName>
                                        </p:attrNameLst>
                                      </p:cBhvr>
                                      <p:tavLst>
                                        <p:tav tm="0">
                                          <p:val>
                                            <p:strVal val="#ppt_y-(0.354*#ppt_w-0.172*#ppt_h)"/>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5" presetClass="entr" presetSubtype="0" fill="hold" nodeType="click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decel="50000" fill="hold">
                                          <p:stCondLst>
                                            <p:cond delay="0"/>
                                          </p:stCondLst>
                                        </p:cTn>
                                        <p:tgtEl>
                                          <p:spTgt spid="32"/>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32"/>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32"/>
                                        </p:tgtEl>
                                        <p:attrNameLst>
                                          <p:attrName>ppt_w</p:attrName>
                                        </p:attrNameLst>
                                      </p:cBhvr>
                                      <p:tavLst>
                                        <p:tav tm="0">
                                          <p:val>
                                            <p:strVal val="#ppt_w*.05"/>
                                          </p:val>
                                        </p:tav>
                                        <p:tav tm="100000">
                                          <p:val>
                                            <p:strVal val="#ppt_w"/>
                                          </p:val>
                                        </p:tav>
                                      </p:tavLst>
                                    </p:anim>
                                    <p:anim calcmode="lin" valueType="num">
                                      <p:cBhvr>
                                        <p:cTn id="56" dur="1000" fill="hold"/>
                                        <p:tgtEl>
                                          <p:spTgt spid="32"/>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32"/>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32"/>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32"/>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32"/>
                                        </p:tgtEl>
                                      </p:cBhvr>
                                    </p:animEffect>
                                  </p:childTnLst>
                                </p:cTn>
                              </p:par>
                              <p:par>
                                <p:cTn id="61" presetID="25"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anim calcmode="lin" valueType="num">
                                      <p:cBhvr>
                                        <p:cTn id="63" dur="500" decel="50000" fill="hold">
                                          <p:stCondLst>
                                            <p:cond delay="0"/>
                                          </p:stCondLst>
                                        </p:cTn>
                                        <p:tgtEl>
                                          <p:spTgt spid="49"/>
                                        </p:tgtEl>
                                        <p:attrNameLst>
                                          <p:attrName>style.rotation</p:attrName>
                                        </p:attrNameLst>
                                      </p:cBhvr>
                                      <p:tavLst>
                                        <p:tav tm="0">
                                          <p:val>
                                            <p:fltVal val="-90"/>
                                          </p:val>
                                        </p:tav>
                                        <p:tav tm="100000">
                                          <p:val>
                                            <p:fltVal val="0"/>
                                          </p:val>
                                        </p:tav>
                                      </p:tavLst>
                                    </p:anim>
                                    <p:anim calcmode="lin" valueType="num">
                                      <p:cBhvr>
                                        <p:cTn id="64" dur="500" decel="50000" fill="hold">
                                          <p:stCondLst>
                                            <p:cond delay="0"/>
                                          </p:stCondLst>
                                        </p:cTn>
                                        <p:tgtEl>
                                          <p:spTgt spid="49"/>
                                        </p:tgtEl>
                                        <p:attrNameLst>
                                          <p:attrName>ppt_w</p:attrName>
                                        </p:attrNameLst>
                                      </p:cBhvr>
                                      <p:tavLst>
                                        <p:tav tm="0">
                                          <p:val>
                                            <p:strVal val="#ppt_w"/>
                                          </p:val>
                                        </p:tav>
                                        <p:tav tm="100000">
                                          <p:val>
                                            <p:strVal val="#ppt_w*.05"/>
                                          </p:val>
                                        </p:tav>
                                      </p:tavLst>
                                    </p:anim>
                                    <p:anim calcmode="lin" valueType="num">
                                      <p:cBhvr>
                                        <p:cTn id="65" dur="500" accel="50000" fill="hold">
                                          <p:stCondLst>
                                            <p:cond delay="500"/>
                                          </p:stCondLst>
                                        </p:cTn>
                                        <p:tgtEl>
                                          <p:spTgt spid="49"/>
                                        </p:tgtEl>
                                        <p:attrNameLst>
                                          <p:attrName>ppt_w</p:attrName>
                                        </p:attrNameLst>
                                      </p:cBhvr>
                                      <p:tavLst>
                                        <p:tav tm="0">
                                          <p:val>
                                            <p:strVal val="#ppt_w*.05"/>
                                          </p:val>
                                        </p:tav>
                                        <p:tav tm="100000">
                                          <p:val>
                                            <p:strVal val="#ppt_w"/>
                                          </p:val>
                                        </p:tav>
                                      </p:tavLst>
                                    </p:anim>
                                    <p:anim calcmode="lin" valueType="num">
                                      <p:cBhvr>
                                        <p:cTn id="66" dur="1000" fill="hold"/>
                                        <p:tgtEl>
                                          <p:spTgt spid="49"/>
                                        </p:tgtEl>
                                        <p:attrNameLst>
                                          <p:attrName>ppt_h</p:attrName>
                                        </p:attrNameLst>
                                      </p:cBhvr>
                                      <p:tavLst>
                                        <p:tav tm="0">
                                          <p:val>
                                            <p:strVal val="#ppt_h"/>
                                          </p:val>
                                        </p:tav>
                                        <p:tav tm="100000">
                                          <p:val>
                                            <p:strVal val="#ppt_h"/>
                                          </p:val>
                                        </p:tav>
                                      </p:tavLst>
                                    </p:anim>
                                    <p:anim calcmode="lin" valueType="num">
                                      <p:cBhvr>
                                        <p:cTn id="67" dur="500" decel="50000" fill="hold">
                                          <p:stCondLst>
                                            <p:cond delay="0"/>
                                          </p:stCondLst>
                                        </p:cTn>
                                        <p:tgtEl>
                                          <p:spTgt spid="49"/>
                                        </p:tgtEl>
                                        <p:attrNameLst>
                                          <p:attrName>ppt_x</p:attrName>
                                        </p:attrNameLst>
                                      </p:cBhvr>
                                      <p:tavLst>
                                        <p:tav tm="0">
                                          <p:val>
                                            <p:strVal val="#ppt_x+.4"/>
                                          </p:val>
                                        </p:tav>
                                        <p:tav tm="100000">
                                          <p:val>
                                            <p:strVal val="#ppt_x"/>
                                          </p:val>
                                        </p:tav>
                                      </p:tavLst>
                                    </p:anim>
                                    <p:anim calcmode="lin" valueType="num">
                                      <p:cBhvr>
                                        <p:cTn id="68" dur="500" decel="50000" fill="hold">
                                          <p:stCondLst>
                                            <p:cond delay="0"/>
                                          </p:stCondLst>
                                        </p:cTn>
                                        <p:tgtEl>
                                          <p:spTgt spid="49"/>
                                        </p:tgtEl>
                                        <p:attrNameLst>
                                          <p:attrName>ppt_y</p:attrName>
                                        </p:attrNameLst>
                                      </p:cBhvr>
                                      <p:tavLst>
                                        <p:tav tm="0">
                                          <p:val>
                                            <p:strVal val="#ppt_y-.2"/>
                                          </p:val>
                                        </p:tav>
                                        <p:tav tm="100000">
                                          <p:val>
                                            <p:strVal val="#ppt_y+.1"/>
                                          </p:val>
                                        </p:tav>
                                      </p:tavLst>
                                    </p:anim>
                                    <p:anim calcmode="lin" valueType="num">
                                      <p:cBhvr>
                                        <p:cTn id="69" dur="500" accel="50000" fill="hold">
                                          <p:stCondLst>
                                            <p:cond delay="500"/>
                                          </p:stCondLst>
                                        </p:cTn>
                                        <p:tgtEl>
                                          <p:spTgt spid="49"/>
                                        </p:tgtEl>
                                        <p:attrNameLst>
                                          <p:attrName>ppt_y</p:attrName>
                                        </p:attrNameLst>
                                      </p:cBhvr>
                                      <p:tavLst>
                                        <p:tav tm="0">
                                          <p:val>
                                            <p:strVal val="#ppt_y+.1"/>
                                          </p:val>
                                        </p:tav>
                                        <p:tav tm="100000">
                                          <p:val>
                                            <p:strVal val="#ppt_y"/>
                                          </p:val>
                                        </p:tav>
                                      </p:tavLst>
                                    </p:anim>
                                    <p:animEffect transition="in" filter="fade">
                                      <p:cBhvr>
                                        <p:cTn id="70" dur="1000" decel="50000">
                                          <p:stCondLst>
                                            <p:cond delay="0"/>
                                          </p:stCondLst>
                                        </p:cTn>
                                        <p:tgtEl>
                                          <p:spTgt spid="49"/>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38" presetClass="entr" presetSubtype="0" accel="50000" fill="hold" grpId="0" nodeType="clickEffect">
                                  <p:stCondLst>
                                    <p:cond delay="0"/>
                                  </p:stCondLst>
                                  <p:iterate type="lt">
                                    <p:tmPct val="50000"/>
                                  </p:iterate>
                                  <p:childTnLst>
                                    <p:set>
                                      <p:cBhvr>
                                        <p:cTn id="74" dur="1" fill="hold">
                                          <p:stCondLst>
                                            <p:cond delay="0"/>
                                          </p:stCondLst>
                                        </p:cTn>
                                        <p:tgtEl>
                                          <p:spTgt spid="43"/>
                                        </p:tgtEl>
                                        <p:attrNameLst>
                                          <p:attrName>style.visibility</p:attrName>
                                        </p:attrNameLst>
                                      </p:cBhvr>
                                      <p:to>
                                        <p:strVal val="visible"/>
                                      </p:to>
                                    </p:set>
                                    <p:set>
                                      <p:cBhvr>
                                        <p:cTn id="75" dur="227" fill="hold">
                                          <p:stCondLst>
                                            <p:cond delay="0"/>
                                          </p:stCondLst>
                                        </p:cTn>
                                        <p:tgtEl>
                                          <p:spTgt spid="43"/>
                                        </p:tgtEl>
                                        <p:attrNameLst>
                                          <p:attrName>style.rotation</p:attrName>
                                        </p:attrNameLst>
                                      </p:cBhvr>
                                      <p:to>
                                        <p:strVal val="-45.0"/>
                                      </p:to>
                                    </p:set>
                                    <p:anim calcmode="lin" valueType="num">
                                      <p:cBhvr>
                                        <p:cTn id="76" dur="227" fill="hold">
                                          <p:stCondLst>
                                            <p:cond delay="227"/>
                                          </p:stCondLst>
                                        </p:cTn>
                                        <p:tgtEl>
                                          <p:spTgt spid="43"/>
                                        </p:tgtEl>
                                        <p:attrNameLst>
                                          <p:attrName>style.rotation</p:attrName>
                                        </p:attrNameLst>
                                      </p:cBhvr>
                                      <p:tavLst>
                                        <p:tav tm="0">
                                          <p:val>
                                            <p:fltVal val="-45"/>
                                          </p:val>
                                        </p:tav>
                                        <p:tav tm="69900">
                                          <p:val>
                                            <p:fltVal val="45"/>
                                          </p:val>
                                        </p:tav>
                                        <p:tav tm="100000">
                                          <p:val>
                                            <p:fltVal val="0"/>
                                          </p:val>
                                        </p:tav>
                                      </p:tavLst>
                                    </p:anim>
                                    <p:anim calcmode="lin" valueType="num">
                                      <p:cBhvr>
                                        <p:cTn id="77" dur="227" fill="hold">
                                          <p:stCondLst>
                                            <p:cond delay="0"/>
                                          </p:stCondLst>
                                        </p:cTn>
                                        <p:tgtEl>
                                          <p:spTgt spid="43"/>
                                        </p:tgtEl>
                                        <p:attrNameLst>
                                          <p:attrName>ppt_y</p:attrName>
                                        </p:attrNameLst>
                                      </p:cBhvr>
                                      <p:tavLst>
                                        <p:tav tm="0">
                                          <p:val>
                                            <p:strVal val="#ppt_y-1"/>
                                          </p:val>
                                        </p:tav>
                                        <p:tav tm="100000">
                                          <p:val>
                                            <p:strVal val="#ppt_y-(0.354*#ppt_w-0.172*#ppt_h)"/>
                                          </p:val>
                                        </p:tav>
                                      </p:tavLst>
                                    </p:anim>
                                    <p:anim calcmode="lin" valueType="num">
                                      <p:cBhvr>
                                        <p:cTn id="78" dur="78" decel="50000" autoRev="1" fill="hold">
                                          <p:stCondLst>
                                            <p:cond delay="227"/>
                                          </p:stCondLst>
                                        </p:cTn>
                                        <p:tgtEl>
                                          <p:spTgt spid="43"/>
                                        </p:tgtEl>
                                        <p:attrNameLst>
                                          <p:attrName>ppt_y</p:attrName>
                                        </p:attrNameLst>
                                      </p:cBhvr>
                                      <p:tavLst>
                                        <p:tav tm="0">
                                          <p:val>
                                            <p:strVal val="#ppt_y-(0.354*#ppt_w-0.172*#ppt_h)"/>
                                          </p:val>
                                        </p:tav>
                                        <p:tav tm="100000">
                                          <p:val>
                                            <p:strVal val="#ppt_y-(0.354*#ppt_w-0.172*#ppt_h)-#ppt_h/2"/>
                                          </p:val>
                                        </p:tav>
                                      </p:tavLst>
                                    </p:anim>
                                    <p:anim calcmode="lin" valueType="num">
                                      <p:cBhvr>
                                        <p:cTn id="79" dur="68" fill="hold">
                                          <p:stCondLst>
                                            <p:cond delay="432"/>
                                          </p:stCondLst>
                                        </p:cTn>
                                        <p:tgtEl>
                                          <p:spTgt spid="43"/>
                                        </p:tgtEl>
                                        <p:attrNameLst>
                                          <p:attrName>ppt_y</p:attrName>
                                        </p:attrNameLst>
                                      </p:cBhvr>
                                      <p:tavLst>
                                        <p:tav tm="0">
                                          <p:val>
                                            <p:strVal val="#ppt_y-(0.354*#ppt_w-0.172*#ppt_h)"/>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25" presetClass="entr" presetSubtype="0" fill="hold" grpId="0" nodeType="clickEffect">
                                  <p:stCondLst>
                                    <p:cond delay="0"/>
                                  </p:stCondLst>
                                  <p:childTnLst>
                                    <p:set>
                                      <p:cBhvr>
                                        <p:cTn id="83" dur="1" fill="hold">
                                          <p:stCondLst>
                                            <p:cond delay="0"/>
                                          </p:stCondLst>
                                        </p:cTn>
                                        <p:tgtEl>
                                          <p:spTgt spid="50"/>
                                        </p:tgtEl>
                                        <p:attrNameLst>
                                          <p:attrName>style.visibility</p:attrName>
                                        </p:attrNameLst>
                                      </p:cBhvr>
                                      <p:to>
                                        <p:strVal val="visible"/>
                                      </p:to>
                                    </p:set>
                                    <p:anim calcmode="lin" valueType="num">
                                      <p:cBhvr>
                                        <p:cTn id="84" dur="500" decel="50000" fill="hold">
                                          <p:stCondLst>
                                            <p:cond delay="0"/>
                                          </p:stCondLst>
                                        </p:cTn>
                                        <p:tgtEl>
                                          <p:spTgt spid="50"/>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50"/>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50"/>
                                        </p:tgtEl>
                                        <p:attrNameLst>
                                          <p:attrName>ppt_w</p:attrName>
                                        </p:attrNameLst>
                                      </p:cBhvr>
                                      <p:tavLst>
                                        <p:tav tm="0">
                                          <p:val>
                                            <p:strVal val="#ppt_w*.05"/>
                                          </p:val>
                                        </p:tav>
                                        <p:tav tm="100000">
                                          <p:val>
                                            <p:strVal val="#ppt_w"/>
                                          </p:val>
                                        </p:tav>
                                      </p:tavLst>
                                    </p:anim>
                                    <p:anim calcmode="lin" valueType="num">
                                      <p:cBhvr>
                                        <p:cTn id="87" dur="1000" fill="hold"/>
                                        <p:tgtEl>
                                          <p:spTgt spid="50"/>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50"/>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50"/>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50"/>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50"/>
                                        </p:tgtEl>
                                      </p:cBhvr>
                                    </p:animEffect>
                                  </p:childTnLst>
                                </p:cTn>
                              </p:par>
                              <p:par>
                                <p:cTn id="92" presetID="25" presetClass="entr" presetSubtype="0" fill="hold" nodeType="withEffect">
                                  <p:stCondLst>
                                    <p:cond delay="0"/>
                                  </p:stCondLst>
                                  <p:childTnLst>
                                    <p:set>
                                      <p:cBhvr>
                                        <p:cTn id="93" dur="1" fill="hold">
                                          <p:stCondLst>
                                            <p:cond delay="0"/>
                                          </p:stCondLst>
                                        </p:cTn>
                                        <p:tgtEl>
                                          <p:spTgt spid="33"/>
                                        </p:tgtEl>
                                        <p:attrNameLst>
                                          <p:attrName>style.visibility</p:attrName>
                                        </p:attrNameLst>
                                      </p:cBhvr>
                                      <p:to>
                                        <p:strVal val="visible"/>
                                      </p:to>
                                    </p:set>
                                    <p:anim calcmode="lin" valueType="num">
                                      <p:cBhvr>
                                        <p:cTn id="94" dur="500" decel="50000" fill="hold">
                                          <p:stCondLst>
                                            <p:cond delay="0"/>
                                          </p:stCondLst>
                                        </p:cTn>
                                        <p:tgtEl>
                                          <p:spTgt spid="33"/>
                                        </p:tgtEl>
                                        <p:attrNameLst>
                                          <p:attrName>style.rotation</p:attrName>
                                        </p:attrNameLst>
                                      </p:cBhvr>
                                      <p:tavLst>
                                        <p:tav tm="0">
                                          <p:val>
                                            <p:fltVal val="-90"/>
                                          </p:val>
                                        </p:tav>
                                        <p:tav tm="100000">
                                          <p:val>
                                            <p:fltVal val="0"/>
                                          </p:val>
                                        </p:tav>
                                      </p:tavLst>
                                    </p:anim>
                                    <p:anim calcmode="lin" valueType="num">
                                      <p:cBhvr>
                                        <p:cTn id="95" dur="500" decel="50000" fill="hold">
                                          <p:stCondLst>
                                            <p:cond delay="0"/>
                                          </p:stCondLst>
                                        </p:cTn>
                                        <p:tgtEl>
                                          <p:spTgt spid="33"/>
                                        </p:tgtEl>
                                        <p:attrNameLst>
                                          <p:attrName>ppt_w</p:attrName>
                                        </p:attrNameLst>
                                      </p:cBhvr>
                                      <p:tavLst>
                                        <p:tav tm="0">
                                          <p:val>
                                            <p:strVal val="#ppt_w"/>
                                          </p:val>
                                        </p:tav>
                                        <p:tav tm="100000">
                                          <p:val>
                                            <p:strVal val="#ppt_w*.05"/>
                                          </p:val>
                                        </p:tav>
                                      </p:tavLst>
                                    </p:anim>
                                    <p:anim calcmode="lin" valueType="num">
                                      <p:cBhvr>
                                        <p:cTn id="96" dur="500" accel="50000" fill="hold">
                                          <p:stCondLst>
                                            <p:cond delay="500"/>
                                          </p:stCondLst>
                                        </p:cTn>
                                        <p:tgtEl>
                                          <p:spTgt spid="33"/>
                                        </p:tgtEl>
                                        <p:attrNameLst>
                                          <p:attrName>ppt_w</p:attrName>
                                        </p:attrNameLst>
                                      </p:cBhvr>
                                      <p:tavLst>
                                        <p:tav tm="0">
                                          <p:val>
                                            <p:strVal val="#ppt_w*.05"/>
                                          </p:val>
                                        </p:tav>
                                        <p:tav tm="100000">
                                          <p:val>
                                            <p:strVal val="#ppt_w"/>
                                          </p:val>
                                        </p:tav>
                                      </p:tavLst>
                                    </p:anim>
                                    <p:anim calcmode="lin" valueType="num">
                                      <p:cBhvr>
                                        <p:cTn id="97" dur="1000" fill="hold"/>
                                        <p:tgtEl>
                                          <p:spTgt spid="33"/>
                                        </p:tgtEl>
                                        <p:attrNameLst>
                                          <p:attrName>ppt_h</p:attrName>
                                        </p:attrNameLst>
                                      </p:cBhvr>
                                      <p:tavLst>
                                        <p:tav tm="0">
                                          <p:val>
                                            <p:strVal val="#ppt_h"/>
                                          </p:val>
                                        </p:tav>
                                        <p:tav tm="100000">
                                          <p:val>
                                            <p:strVal val="#ppt_h"/>
                                          </p:val>
                                        </p:tav>
                                      </p:tavLst>
                                    </p:anim>
                                    <p:anim calcmode="lin" valueType="num">
                                      <p:cBhvr>
                                        <p:cTn id="98" dur="500" decel="50000" fill="hold">
                                          <p:stCondLst>
                                            <p:cond delay="0"/>
                                          </p:stCondLst>
                                        </p:cTn>
                                        <p:tgtEl>
                                          <p:spTgt spid="33"/>
                                        </p:tgtEl>
                                        <p:attrNameLst>
                                          <p:attrName>ppt_x</p:attrName>
                                        </p:attrNameLst>
                                      </p:cBhvr>
                                      <p:tavLst>
                                        <p:tav tm="0">
                                          <p:val>
                                            <p:strVal val="#ppt_x+.4"/>
                                          </p:val>
                                        </p:tav>
                                        <p:tav tm="100000">
                                          <p:val>
                                            <p:strVal val="#ppt_x"/>
                                          </p:val>
                                        </p:tav>
                                      </p:tavLst>
                                    </p:anim>
                                    <p:anim calcmode="lin" valueType="num">
                                      <p:cBhvr>
                                        <p:cTn id="99" dur="500" decel="50000" fill="hold">
                                          <p:stCondLst>
                                            <p:cond delay="0"/>
                                          </p:stCondLst>
                                        </p:cTn>
                                        <p:tgtEl>
                                          <p:spTgt spid="33"/>
                                        </p:tgtEl>
                                        <p:attrNameLst>
                                          <p:attrName>ppt_y</p:attrName>
                                        </p:attrNameLst>
                                      </p:cBhvr>
                                      <p:tavLst>
                                        <p:tav tm="0">
                                          <p:val>
                                            <p:strVal val="#ppt_y-.2"/>
                                          </p:val>
                                        </p:tav>
                                        <p:tav tm="100000">
                                          <p:val>
                                            <p:strVal val="#ppt_y+.1"/>
                                          </p:val>
                                        </p:tav>
                                      </p:tavLst>
                                    </p:anim>
                                    <p:anim calcmode="lin" valueType="num">
                                      <p:cBhvr>
                                        <p:cTn id="100" dur="500" accel="50000" fill="hold">
                                          <p:stCondLst>
                                            <p:cond delay="500"/>
                                          </p:stCondLst>
                                        </p:cTn>
                                        <p:tgtEl>
                                          <p:spTgt spid="33"/>
                                        </p:tgtEl>
                                        <p:attrNameLst>
                                          <p:attrName>ppt_y</p:attrName>
                                        </p:attrNameLst>
                                      </p:cBhvr>
                                      <p:tavLst>
                                        <p:tav tm="0">
                                          <p:val>
                                            <p:strVal val="#ppt_y+.1"/>
                                          </p:val>
                                        </p:tav>
                                        <p:tav tm="100000">
                                          <p:val>
                                            <p:strVal val="#ppt_y"/>
                                          </p:val>
                                        </p:tav>
                                      </p:tavLst>
                                    </p:anim>
                                    <p:animEffect transition="in" filter="fade">
                                      <p:cBhvr>
                                        <p:cTn id="101" dur="1000" decel="50000">
                                          <p:stCondLst>
                                            <p:cond delay="0"/>
                                          </p:stCondLst>
                                        </p:cTn>
                                        <p:tgtEl>
                                          <p:spTgt spid="33"/>
                                        </p:tgtEl>
                                      </p:cBhvr>
                                    </p:animEffec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38" presetClass="entr" presetSubtype="0" accel="50000" fill="hold" grpId="0" nodeType="clickEffect">
                                  <p:stCondLst>
                                    <p:cond delay="0"/>
                                  </p:stCondLst>
                                  <p:iterate type="lt">
                                    <p:tmPct val="50000"/>
                                  </p:iterate>
                                  <p:childTnLst>
                                    <p:set>
                                      <p:cBhvr>
                                        <p:cTn id="105" dur="1" fill="hold">
                                          <p:stCondLst>
                                            <p:cond delay="0"/>
                                          </p:stCondLst>
                                        </p:cTn>
                                        <p:tgtEl>
                                          <p:spTgt spid="44"/>
                                        </p:tgtEl>
                                        <p:attrNameLst>
                                          <p:attrName>style.visibility</p:attrName>
                                        </p:attrNameLst>
                                      </p:cBhvr>
                                      <p:to>
                                        <p:strVal val="visible"/>
                                      </p:to>
                                    </p:set>
                                    <p:set>
                                      <p:cBhvr>
                                        <p:cTn id="106" dur="227" fill="hold">
                                          <p:stCondLst>
                                            <p:cond delay="0"/>
                                          </p:stCondLst>
                                        </p:cTn>
                                        <p:tgtEl>
                                          <p:spTgt spid="44"/>
                                        </p:tgtEl>
                                        <p:attrNameLst>
                                          <p:attrName>style.rotation</p:attrName>
                                        </p:attrNameLst>
                                      </p:cBhvr>
                                      <p:to>
                                        <p:strVal val="-45.0"/>
                                      </p:to>
                                    </p:set>
                                    <p:anim calcmode="lin" valueType="num">
                                      <p:cBhvr>
                                        <p:cTn id="107" dur="227" fill="hold">
                                          <p:stCondLst>
                                            <p:cond delay="227"/>
                                          </p:stCondLst>
                                        </p:cTn>
                                        <p:tgtEl>
                                          <p:spTgt spid="44"/>
                                        </p:tgtEl>
                                        <p:attrNameLst>
                                          <p:attrName>style.rotation</p:attrName>
                                        </p:attrNameLst>
                                      </p:cBhvr>
                                      <p:tavLst>
                                        <p:tav tm="0">
                                          <p:val>
                                            <p:fltVal val="-45"/>
                                          </p:val>
                                        </p:tav>
                                        <p:tav tm="69900">
                                          <p:val>
                                            <p:fltVal val="45"/>
                                          </p:val>
                                        </p:tav>
                                        <p:tav tm="100000">
                                          <p:val>
                                            <p:fltVal val="0"/>
                                          </p:val>
                                        </p:tav>
                                      </p:tavLst>
                                    </p:anim>
                                    <p:anim calcmode="lin" valueType="num">
                                      <p:cBhvr>
                                        <p:cTn id="108" dur="227" fill="hold">
                                          <p:stCondLst>
                                            <p:cond delay="0"/>
                                          </p:stCondLst>
                                        </p:cTn>
                                        <p:tgtEl>
                                          <p:spTgt spid="44"/>
                                        </p:tgtEl>
                                        <p:attrNameLst>
                                          <p:attrName>ppt_y</p:attrName>
                                        </p:attrNameLst>
                                      </p:cBhvr>
                                      <p:tavLst>
                                        <p:tav tm="0">
                                          <p:val>
                                            <p:strVal val="#ppt_y-1"/>
                                          </p:val>
                                        </p:tav>
                                        <p:tav tm="100000">
                                          <p:val>
                                            <p:strVal val="#ppt_y-(0.354*#ppt_w-0.172*#ppt_h)"/>
                                          </p:val>
                                        </p:tav>
                                      </p:tavLst>
                                    </p:anim>
                                    <p:anim calcmode="lin" valueType="num">
                                      <p:cBhvr>
                                        <p:cTn id="109" dur="78" decel="50000" autoRev="1" fill="hold">
                                          <p:stCondLst>
                                            <p:cond delay="227"/>
                                          </p:stCondLst>
                                        </p:cTn>
                                        <p:tgtEl>
                                          <p:spTgt spid="44"/>
                                        </p:tgtEl>
                                        <p:attrNameLst>
                                          <p:attrName>ppt_y</p:attrName>
                                        </p:attrNameLst>
                                      </p:cBhvr>
                                      <p:tavLst>
                                        <p:tav tm="0">
                                          <p:val>
                                            <p:strVal val="#ppt_y-(0.354*#ppt_w-0.172*#ppt_h)"/>
                                          </p:val>
                                        </p:tav>
                                        <p:tav tm="100000">
                                          <p:val>
                                            <p:strVal val="#ppt_y-(0.354*#ppt_w-0.172*#ppt_h)-#ppt_h/2"/>
                                          </p:val>
                                        </p:tav>
                                      </p:tavLst>
                                    </p:anim>
                                    <p:anim calcmode="lin" valueType="num">
                                      <p:cBhvr>
                                        <p:cTn id="110" dur="68" fill="hold">
                                          <p:stCondLst>
                                            <p:cond delay="432"/>
                                          </p:stCondLst>
                                        </p:cTn>
                                        <p:tgtEl>
                                          <p:spTgt spid="44"/>
                                        </p:tgtEl>
                                        <p:attrNameLst>
                                          <p:attrName>ppt_y</p:attrName>
                                        </p:attrNameLst>
                                      </p:cBhvr>
                                      <p:tavLst>
                                        <p:tav tm="0">
                                          <p:val>
                                            <p:strVal val="#ppt_y-(0.354*#ppt_w-0.172*#ppt_h)"/>
                                          </p:val>
                                        </p:tav>
                                        <p:tav tm="100000">
                                          <p:val>
                                            <p:strVal val="#ppt_y"/>
                                          </p:val>
                                        </p:tav>
                                      </p:tavLst>
                                    </p:anim>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5" presetClass="entr" presetSubtype="0" fill="hold" nodeType="clickEffect">
                                  <p:stCondLst>
                                    <p:cond delay="0"/>
                                  </p:stCondLst>
                                  <p:childTnLst>
                                    <p:set>
                                      <p:cBhvr>
                                        <p:cTn id="114" dur="1" fill="hold">
                                          <p:stCondLst>
                                            <p:cond delay="0"/>
                                          </p:stCondLst>
                                        </p:cTn>
                                        <p:tgtEl>
                                          <p:spTgt spid="36"/>
                                        </p:tgtEl>
                                        <p:attrNameLst>
                                          <p:attrName>style.visibility</p:attrName>
                                        </p:attrNameLst>
                                      </p:cBhvr>
                                      <p:to>
                                        <p:strVal val="visible"/>
                                      </p:to>
                                    </p:set>
                                    <p:anim calcmode="lin" valueType="num">
                                      <p:cBhvr>
                                        <p:cTn id="115" dur="500" decel="50000" fill="hold">
                                          <p:stCondLst>
                                            <p:cond delay="0"/>
                                          </p:stCondLst>
                                        </p:cTn>
                                        <p:tgtEl>
                                          <p:spTgt spid="36"/>
                                        </p:tgtEl>
                                        <p:attrNameLst>
                                          <p:attrName>style.rotation</p:attrName>
                                        </p:attrNameLst>
                                      </p:cBhvr>
                                      <p:tavLst>
                                        <p:tav tm="0">
                                          <p:val>
                                            <p:fltVal val="-90"/>
                                          </p:val>
                                        </p:tav>
                                        <p:tav tm="100000">
                                          <p:val>
                                            <p:fltVal val="0"/>
                                          </p:val>
                                        </p:tav>
                                      </p:tavLst>
                                    </p:anim>
                                    <p:anim calcmode="lin" valueType="num">
                                      <p:cBhvr>
                                        <p:cTn id="116" dur="500" decel="50000" fill="hold">
                                          <p:stCondLst>
                                            <p:cond delay="0"/>
                                          </p:stCondLst>
                                        </p:cTn>
                                        <p:tgtEl>
                                          <p:spTgt spid="36"/>
                                        </p:tgtEl>
                                        <p:attrNameLst>
                                          <p:attrName>ppt_w</p:attrName>
                                        </p:attrNameLst>
                                      </p:cBhvr>
                                      <p:tavLst>
                                        <p:tav tm="0">
                                          <p:val>
                                            <p:strVal val="#ppt_w"/>
                                          </p:val>
                                        </p:tav>
                                        <p:tav tm="100000">
                                          <p:val>
                                            <p:strVal val="#ppt_w*.05"/>
                                          </p:val>
                                        </p:tav>
                                      </p:tavLst>
                                    </p:anim>
                                    <p:anim calcmode="lin" valueType="num">
                                      <p:cBhvr>
                                        <p:cTn id="117" dur="500" accel="50000" fill="hold">
                                          <p:stCondLst>
                                            <p:cond delay="500"/>
                                          </p:stCondLst>
                                        </p:cTn>
                                        <p:tgtEl>
                                          <p:spTgt spid="36"/>
                                        </p:tgtEl>
                                        <p:attrNameLst>
                                          <p:attrName>ppt_w</p:attrName>
                                        </p:attrNameLst>
                                      </p:cBhvr>
                                      <p:tavLst>
                                        <p:tav tm="0">
                                          <p:val>
                                            <p:strVal val="#ppt_w*.05"/>
                                          </p:val>
                                        </p:tav>
                                        <p:tav tm="100000">
                                          <p:val>
                                            <p:strVal val="#ppt_w"/>
                                          </p:val>
                                        </p:tav>
                                      </p:tavLst>
                                    </p:anim>
                                    <p:anim calcmode="lin" valueType="num">
                                      <p:cBhvr>
                                        <p:cTn id="118" dur="1000" fill="hold"/>
                                        <p:tgtEl>
                                          <p:spTgt spid="36"/>
                                        </p:tgtEl>
                                        <p:attrNameLst>
                                          <p:attrName>ppt_h</p:attrName>
                                        </p:attrNameLst>
                                      </p:cBhvr>
                                      <p:tavLst>
                                        <p:tav tm="0">
                                          <p:val>
                                            <p:strVal val="#ppt_h"/>
                                          </p:val>
                                        </p:tav>
                                        <p:tav tm="100000">
                                          <p:val>
                                            <p:strVal val="#ppt_h"/>
                                          </p:val>
                                        </p:tav>
                                      </p:tavLst>
                                    </p:anim>
                                    <p:anim calcmode="lin" valueType="num">
                                      <p:cBhvr>
                                        <p:cTn id="119" dur="500" decel="50000" fill="hold">
                                          <p:stCondLst>
                                            <p:cond delay="0"/>
                                          </p:stCondLst>
                                        </p:cTn>
                                        <p:tgtEl>
                                          <p:spTgt spid="36"/>
                                        </p:tgtEl>
                                        <p:attrNameLst>
                                          <p:attrName>ppt_x</p:attrName>
                                        </p:attrNameLst>
                                      </p:cBhvr>
                                      <p:tavLst>
                                        <p:tav tm="0">
                                          <p:val>
                                            <p:strVal val="#ppt_x+.4"/>
                                          </p:val>
                                        </p:tav>
                                        <p:tav tm="100000">
                                          <p:val>
                                            <p:strVal val="#ppt_x"/>
                                          </p:val>
                                        </p:tav>
                                      </p:tavLst>
                                    </p:anim>
                                    <p:anim calcmode="lin" valueType="num">
                                      <p:cBhvr>
                                        <p:cTn id="120" dur="500" decel="50000" fill="hold">
                                          <p:stCondLst>
                                            <p:cond delay="0"/>
                                          </p:stCondLst>
                                        </p:cTn>
                                        <p:tgtEl>
                                          <p:spTgt spid="36"/>
                                        </p:tgtEl>
                                        <p:attrNameLst>
                                          <p:attrName>ppt_y</p:attrName>
                                        </p:attrNameLst>
                                      </p:cBhvr>
                                      <p:tavLst>
                                        <p:tav tm="0">
                                          <p:val>
                                            <p:strVal val="#ppt_y-.2"/>
                                          </p:val>
                                        </p:tav>
                                        <p:tav tm="100000">
                                          <p:val>
                                            <p:strVal val="#ppt_y+.1"/>
                                          </p:val>
                                        </p:tav>
                                      </p:tavLst>
                                    </p:anim>
                                    <p:anim calcmode="lin" valueType="num">
                                      <p:cBhvr>
                                        <p:cTn id="121" dur="500" accel="50000" fill="hold">
                                          <p:stCondLst>
                                            <p:cond delay="500"/>
                                          </p:stCondLst>
                                        </p:cTn>
                                        <p:tgtEl>
                                          <p:spTgt spid="36"/>
                                        </p:tgtEl>
                                        <p:attrNameLst>
                                          <p:attrName>ppt_y</p:attrName>
                                        </p:attrNameLst>
                                      </p:cBhvr>
                                      <p:tavLst>
                                        <p:tav tm="0">
                                          <p:val>
                                            <p:strVal val="#ppt_y+.1"/>
                                          </p:val>
                                        </p:tav>
                                        <p:tav tm="100000">
                                          <p:val>
                                            <p:strVal val="#ppt_y"/>
                                          </p:val>
                                        </p:tav>
                                      </p:tavLst>
                                    </p:anim>
                                    <p:animEffect transition="in" filter="fade">
                                      <p:cBhvr>
                                        <p:cTn id="122" dur="1000" decel="50000">
                                          <p:stCondLst>
                                            <p:cond delay="0"/>
                                          </p:stCondLst>
                                        </p:cTn>
                                        <p:tgtEl>
                                          <p:spTgt spid="36"/>
                                        </p:tgtEl>
                                      </p:cBhvr>
                                    </p:animEffect>
                                  </p:childTnLst>
                                </p:cTn>
                              </p:par>
                              <p:par>
                                <p:cTn id="123" presetID="25" presetClass="entr" presetSubtype="0" fill="hold" grpId="0" nodeType="withEffect">
                                  <p:stCondLst>
                                    <p:cond delay="0"/>
                                  </p:stCondLst>
                                  <p:childTnLst>
                                    <p:set>
                                      <p:cBhvr>
                                        <p:cTn id="124" dur="1" fill="hold">
                                          <p:stCondLst>
                                            <p:cond delay="0"/>
                                          </p:stCondLst>
                                        </p:cTn>
                                        <p:tgtEl>
                                          <p:spTgt spid="51"/>
                                        </p:tgtEl>
                                        <p:attrNameLst>
                                          <p:attrName>style.visibility</p:attrName>
                                        </p:attrNameLst>
                                      </p:cBhvr>
                                      <p:to>
                                        <p:strVal val="visible"/>
                                      </p:to>
                                    </p:set>
                                    <p:anim calcmode="lin" valueType="num">
                                      <p:cBhvr>
                                        <p:cTn id="125" dur="500" decel="50000" fill="hold">
                                          <p:stCondLst>
                                            <p:cond delay="0"/>
                                          </p:stCondLst>
                                        </p:cTn>
                                        <p:tgtEl>
                                          <p:spTgt spid="51"/>
                                        </p:tgtEl>
                                        <p:attrNameLst>
                                          <p:attrName>style.rotation</p:attrName>
                                        </p:attrNameLst>
                                      </p:cBhvr>
                                      <p:tavLst>
                                        <p:tav tm="0">
                                          <p:val>
                                            <p:fltVal val="-90"/>
                                          </p:val>
                                        </p:tav>
                                        <p:tav tm="100000">
                                          <p:val>
                                            <p:fltVal val="0"/>
                                          </p:val>
                                        </p:tav>
                                      </p:tavLst>
                                    </p:anim>
                                    <p:anim calcmode="lin" valueType="num">
                                      <p:cBhvr>
                                        <p:cTn id="126" dur="500" decel="50000" fill="hold">
                                          <p:stCondLst>
                                            <p:cond delay="0"/>
                                          </p:stCondLst>
                                        </p:cTn>
                                        <p:tgtEl>
                                          <p:spTgt spid="51"/>
                                        </p:tgtEl>
                                        <p:attrNameLst>
                                          <p:attrName>ppt_w</p:attrName>
                                        </p:attrNameLst>
                                      </p:cBhvr>
                                      <p:tavLst>
                                        <p:tav tm="0">
                                          <p:val>
                                            <p:strVal val="#ppt_w"/>
                                          </p:val>
                                        </p:tav>
                                        <p:tav tm="100000">
                                          <p:val>
                                            <p:strVal val="#ppt_w*.05"/>
                                          </p:val>
                                        </p:tav>
                                      </p:tavLst>
                                    </p:anim>
                                    <p:anim calcmode="lin" valueType="num">
                                      <p:cBhvr>
                                        <p:cTn id="127" dur="500" accel="50000" fill="hold">
                                          <p:stCondLst>
                                            <p:cond delay="500"/>
                                          </p:stCondLst>
                                        </p:cTn>
                                        <p:tgtEl>
                                          <p:spTgt spid="51"/>
                                        </p:tgtEl>
                                        <p:attrNameLst>
                                          <p:attrName>ppt_w</p:attrName>
                                        </p:attrNameLst>
                                      </p:cBhvr>
                                      <p:tavLst>
                                        <p:tav tm="0">
                                          <p:val>
                                            <p:strVal val="#ppt_w*.05"/>
                                          </p:val>
                                        </p:tav>
                                        <p:tav tm="100000">
                                          <p:val>
                                            <p:strVal val="#ppt_w"/>
                                          </p:val>
                                        </p:tav>
                                      </p:tavLst>
                                    </p:anim>
                                    <p:anim calcmode="lin" valueType="num">
                                      <p:cBhvr>
                                        <p:cTn id="128" dur="1000" fill="hold"/>
                                        <p:tgtEl>
                                          <p:spTgt spid="51"/>
                                        </p:tgtEl>
                                        <p:attrNameLst>
                                          <p:attrName>ppt_h</p:attrName>
                                        </p:attrNameLst>
                                      </p:cBhvr>
                                      <p:tavLst>
                                        <p:tav tm="0">
                                          <p:val>
                                            <p:strVal val="#ppt_h"/>
                                          </p:val>
                                        </p:tav>
                                        <p:tav tm="100000">
                                          <p:val>
                                            <p:strVal val="#ppt_h"/>
                                          </p:val>
                                        </p:tav>
                                      </p:tavLst>
                                    </p:anim>
                                    <p:anim calcmode="lin" valueType="num">
                                      <p:cBhvr>
                                        <p:cTn id="129" dur="500" decel="50000" fill="hold">
                                          <p:stCondLst>
                                            <p:cond delay="0"/>
                                          </p:stCondLst>
                                        </p:cTn>
                                        <p:tgtEl>
                                          <p:spTgt spid="51"/>
                                        </p:tgtEl>
                                        <p:attrNameLst>
                                          <p:attrName>ppt_x</p:attrName>
                                        </p:attrNameLst>
                                      </p:cBhvr>
                                      <p:tavLst>
                                        <p:tav tm="0">
                                          <p:val>
                                            <p:strVal val="#ppt_x+.4"/>
                                          </p:val>
                                        </p:tav>
                                        <p:tav tm="100000">
                                          <p:val>
                                            <p:strVal val="#ppt_x"/>
                                          </p:val>
                                        </p:tav>
                                      </p:tavLst>
                                    </p:anim>
                                    <p:anim calcmode="lin" valueType="num">
                                      <p:cBhvr>
                                        <p:cTn id="130" dur="500" decel="50000" fill="hold">
                                          <p:stCondLst>
                                            <p:cond delay="0"/>
                                          </p:stCondLst>
                                        </p:cTn>
                                        <p:tgtEl>
                                          <p:spTgt spid="51"/>
                                        </p:tgtEl>
                                        <p:attrNameLst>
                                          <p:attrName>ppt_y</p:attrName>
                                        </p:attrNameLst>
                                      </p:cBhvr>
                                      <p:tavLst>
                                        <p:tav tm="0">
                                          <p:val>
                                            <p:strVal val="#ppt_y-.2"/>
                                          </p:val>
                                        </p:tav>
                                        <p:tav tm="100000">
                                          <p:val>
                                            <p:strVal val="#ppt_y+.1"/>
                                          </p:val>
                                        </p:tav>
                                      </p:tavLst>
                                    </p:anim>
                                    <p:anim calcmode="lin" valueType="num">
                                      <p:cBhvr>
                                        <p:cTn id="131" dur="500" accel="50000" fill="hold">
                                          <p:stCondLst>
                                            <p:cond delay="500"/>
                                          </p:stCondLst>
                                        </p:cTn>
                                        <p:tgtEl>
                                          <p:spTgt spid="51"/>
                                        </p:tgtEl>
                                        <p:attrNameLst>
                                          <p:attrName>ppt_y</p:attrName>
                                        </p:attrNameLst>
                                      </p:cBhvr>
                                      <p:tavLst>
                                        <p:tav tm="0">
                                          <p:val>
                                            <p:strVal val="#ppt_y+.1"/>
                                          </p:val>
                                        </p:tav>
                                        <p:tav tm="100000">
                                          <p:val>
                                            <p:strVal val="#ppt_y"/>
                                          </p:val>
                                        </p:tav>
                                      </p:tavLst>
                                    </p:anim>
                                    <p:animEffect transition="in" filter="fade">
                                      <p:cBhvr>
                                        <p:cTn id="132" dur="1000" decel="50000">
                                          <p:stCondLst>
                                            <p:cond delay="0"/>
                                          </p:stCondLst>
                                        </p:cTn>
                                        <p:tgtEl>
                                          <p:spTgt spid="51"/>
                                        </p:tgtEl>
                                      </p:cBhvr>
                                    </p:animEffec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38" presetClass="entr" presetSubtype="0" accel="50000" fill="hold" grpId="0" nodeType="clickEffect">
                                  <p:stCondLst>
                                    <p:cond delay="0"/>
                                  </p:stCondLst>
                                  <p:iterate type="lt">
                                    <p:tmPct val="50000"/>
                                  </p:iterate>
                                  <p:childTnLst>
                                    <p:set>
                                      <p:cBhvr>
                                        <p:cTn id="136" dur="1" fill="hold">
                                          <p:stCondLst>
                                            <p:cond delay="0"/>
                                          </p:stCondLst>
                                        </p:cTn>
                                        <p:tgtEl>
                                          <p:spTgt spid="45"/>
                                        </p:tgtEl>
                                        <p:attrNameLst>
                                          <p:attrName>style.visibility</p:attrName>
                                        </p:attrNameLst>
                                      </p:cBhvr>
                                      <p:to>
                                        <p:strVal val="visible"/>
                                      </p:to>
                                    </p:set>
                                    <p:set>
                                      <p:cBhvr>
                                        <p:cTn id="137" dur="227" fill="hold">
                                          <p:stCondLst>
                                            <p:cond delay="0"/>
                                          </p:stCondLst>
                                        </p:cTn>
                                        <p:tgtEl>
                                          <p:spTgt spid="45"/>
                                        </p:tgtEl>
                                        <p:attrNameLst>
                                          <p:attrName>style.rotation</p:attrName>
                                        </p:attrNameLst>
                                      </p:cBhvr>
                                      <p:to>
                                        <p:strVal val="-45.0"/>
                                      </p:to>
                                    </p:set>
                                    <p:anim calcmode="lin" valueType="num">
                                      <p:cBhvr>
                                        <p:cTn id="138" dur="227" fill="hold">
                                          <p:stCondLst>
                                            <p:cond delay="227"/>
                                          </p:stCondLst>
                                        </p:cTn>
                                        <p:tgtEl>
                                          <p:spTgt spid="45"/>
                                        </p:tgtEl>
                                        <p:attrNameLst>
                                          <p:attrName>style.rotation</p:attrName>
                                        </p:attrNameLst>
                                      </p:cBhvr>
                                      <p:tavLst>
                                        <p:tav tm="0">
                                          <p:val>
                                            <p:fltVal val="-45"/>
                                          </p:val>
                                        </p:tav>
                                        <p:tav tm="69900">
                                          <p:val>
                                            <p:fltVal val="45"/>
                                          </p:val>
                                        </p:tav>
                                        <p:tav tm="100000">
                                          <p:val>
                                            <p:fltVal val="0"/>
                                          </p:val>
                                        </p:tav>
                                      </p:tavLst>
                                    </p:anim>
                                    <p:anim calcmode="lin" valueType="num">
                                      <p:cBhvr>
                                        <p:cTn id="139" dur="227" fill="hold">
                                          <p:stCondLst>
                                            <p:cond delay="0"/>
                                          </p:stCondLst>
                                        </p:cTn>
                                        <p:tgtEl>
                                          <p:spTgt spid="45"/>
                                        </p:tgtEl>
                                        <p:attrNameLst>
                                          <p:attrName>ppt_y</p:attrName>
                                        </p:attrNameLst>
                                      </p:cBhvr>
                                      <p:tavLst>
                                        <p:tav tm="0">
                                          <p:val>
                                            <p:strVal val="#ppt_y-1"/>
                                          </p:val>
                                        </p:tav>
                                        <p:tav tm="100000">
                                          <p:val>
                                            <p:strVal val="#ppt_y-(0.354*#ppt_w-0.172*#ppt_h)"/>
                                          </p:val>
                                        </p:tav>
                                      </p:tavLst>
                                    </p:anim>
                                    <p:anim calcmode="lin" valueType="num">
                                      <p:cBhvr>
                                        <p:cTn id="140" dur="78" decel="50000" autoRev="1" fill="hold">
                                          <p:stCondLst>
                                            <p:cond delay="227"/>
                                          </p:stCondLst>
                                        </p:cTn>
                                        <p:tgtEl>
                                          <p:spTgt spid="45"/>
                                        </p:tgtEl>
                                        <p:attrNameLst>
                                          <p:attrName>ppt_y</p:attrName>
                                        </p:attrNameLst>
                                      </p:cBhvr>
                                      <p:tavLst>
                                        <p:tav tm="0">
                                          <p:val>
                                            <p:strVal val="#ppt_y-(0.354*#ppt_w-0.172*#ppt_h)"/>
                                          </p:val>
                                        </p:tav>
                                        <p:tav tm="100000">
                                          <p:val>
                                            <p:strVal val="#ppt_y-(0.354*#ppt_w-0.172*#ppt_h)-#ppt_h/2"/>
                                          </p:val>
                                        </p:tav>
                                      </p:tavLst>
                                    </p:anim>
                                    <p:anim calcmode="lin" valueType="num">
                                      <p:cBhvr>
                                        <p:cTn id="141" dur="68" fill="hold">
                                          <p:stCondLst>
                                            <p:cond delay="432"/>
                                          </p:stCondLst>
                                        </p:cTn>
                                        <p:tgtEl>
                                          <p:spTgt spid="45"/>
                                        </p:tgtEl>
                                        <p:attrNameLst>
                                          <p:attrName>ppt_y</p:attrName>
                                        </p:attrNameLst>
                                      </p:cBhvr>
                                      <p:tavLst>
                                        <p:tav tm="0">
                                          <p:val>
                                            <p:strVal val="#ppt_y-(0.354*#ppt_w-0.172*#ppt_h)"/>
                                          </p:val>
                                        </p:tav>
                                        <p:tav tm="100000">
                                          <p:val>
                                            <p:strVal val="#ppt_y"/>
                                          </p:val>
                                        </p:tav>
                                      </p:tavLst>
                                    </p:anim>
                                  </p:childTnLst>
                                </p:cTn>
                              </p:par>
                            </p:childTnLst>
                          </p:cTn>
                        </p:par>
                      </p:childTnLst>
                    </p:cTn>
                  </p:par>
                  <p:par>
                    <p:cTn id="142" fill="hold" nodeType="clickPar">
                      <p:stCondLst>
                        <p:cond delay="indefinite"/>
                      </p:stCondLst>
                      <p:childTnLst>
                        <p:par>
                          <p:cTn id="143" fill="hold" nodeType="withGroup">
                            <p:stCondLst>
                              <p:cond delay="0"/>
                            </p:stCondLst>
                            <p:childTnLst>
                              <p:par>
                                <p:cTn id="144" presetID="25" presetClass="entr" presetSubtype="0" fill="hold" nodeType="clickEffect">
                                  <p:stCondLst>
                                    <p:cond delay="0"/>
                                  </p:stCondLst>
                                  <p:childTnLst>
                                    <p:set>
                                      <p:cBhvr>
                                        <p:cTn id="145" dur="1" fill="hold">
                                          <p:stCondLst>
                                            <p:cond delay="0"/>
                                          </p:stCondLst>
                                        </p:cTn>
                                        <p:tgtEl>
                                          <p:spTgt spid="35"/>
                                        </p:tgtEl>
                                        <p:attrNameLst>
                                          <p:attrName>style.visibility</p:attrName>
                                        </p:attrNameLst>
                                      </p:cBhvr>
                                      <p:to>
                                        <p:strVal val="visible"/>
                                      </p:to>
                                    </p:set>
                                    <p:anim calcmode="lin" valueType="num">
                                      <p:cBhvr>
                                        <p:cTn id="146" dur="500" decel="50000" fill="hold">
                                          <p:stCondLst>
                                            <p:cond delay="0"/>
                                          </p:stCondLst>
                                        </p:cTn>
                                        <p:tgtEl>
                                          <p:spTgt spid="35"/>
                                        </p:tgtEl>
                                        <p:attrNameLst>
                                          <p:attrName>style.rotation</p:attrName>
                                        </p:attrNameLst>
                                      </p:cBhvr>
                                      <p:tavLst>
                                        <p:tav tm="0">
                                          <p:val>
                                            <p:fltVal val="-90"/>
                                          </p:val>
                                        </p:tav>
                                        <p:tav tm="100000">
                                          <p:val>
                                            <p:fltVal val="0"/>
                                          </p:val>
                                        </p:tav>
                                      </p:tavLst>
                                    </p:anim>
                                    <p:anim calcmode="lin" valueType="num">
                                      <p:cBhvr>
                                        <p:cTn id="147" dur="500" decel="50000" fill="hold">
                                          <p:stCondLst>
                                            <p:cond delay="0"/>
                                          </p:stCondLst>
                                        </p:cTn>
                                        <p:tgtEl>
                                          <p:spTgt spid="35"/>
                                        </p:tgtEl>
                                        <p:attrNameLst>
                                          <p:attrName>ppt_w</p:attrName>
                                        </p:attrNameLst>
                                      </p:cBhvr>
                                      <p:tavLst>
                                        <p:tav tm="0">
                                          <p:val>
                                            <p:strVal val="#ppt_w"/>
                                          </p:val>
                                        </p:tav>
                                        <p:tav tm="100000">
                                          <p:val>
                                            <p:strVal val="#ppt_w*.05"/>
                                          </p:val>
                                        </p:tav>
                                      </p:tavLst>
                                    </p:anim>
                                    <p:anim calcmode="lin" valueType="num">
                                      <p:cBhvr>
                                        <p:cTn id="148" dur="500" accel="50000" fill="hold">
                                          <p:stCondLst>
                                            <p:cond delay="500"/>
                                          </p:stCondLst>
                                        </p:cTn>
                                        <p:tgtEl>
                                          <p:spTgt spid="35"/>
                                        </p:tgtEl>
                                        <p:attrNameLst>
                                          <p:attrName>ppt_w</p:attrName>
                                        </p:attrNameLst>
                                      </p:cBhvr>
                                      <p:tavLst>
                                        <p:tav tm="0">
                                          <p:val>
                                            <p:strVal val="#ppt_w*.05"/>
                                          </p:val>
                                        </p:tav>
                                        <p:tav tm="100000">
                                          <p:val>
                                            <p:strVal val="#ppt_w"/>
                                          </p:val>
                                        </p:tav>
                                      </p:tavLst>
                                    </p:anim>
                                    <p:anim calcmode="lin" valueType="num">
                                      <p:cBhvr>
                                        <p:cTn id="149" dur="1000" fill="hold"/>
                                        <p:tgtEl>
                                          <p:spTgt spid="35"/>
                                        </p:tgtEl>
                                        <p:attrNameLst>
                                          <p:attrName>ppt_h</p:attrName>
                                        </p:attrNameLst>
                                      </p:cBhvr>
                                      <p:tavLst>
                                        <p:tav tm="0">
                                          <p:val>
                                            <p:strVal val="#ppt_h"/>
                                          </p:val>
                                        </p:tav>
                                        <p:tav tm="100000">
                                          <p:val>
                                            <p:strVal val="#ppt_h"/>
                                          </p:val>
                                        </p:tav>
                                      </p:tavLst>
                                    </p:anim>
                                    <p:anim calcmode="lin" valueType="num">
                                      <p:cBhvr>
                                        <p:cTn id="150" dur="500" decel="50000" fill="hold">
                                          <p:stCondLst>
                                            <p:cond delay="0"/>
                                          </p:stCondLst>
                                        </p:cTn>
                                        <p:tgtEl>
                                          <p:spTgt spid="35"/>
                                        </p:tgtEl>
                                        <p:attrNameLst>
                                          <p:attrName>ppt_x</p:attrName>
                                        </p:attrNameLst>
                                      </p:cBhvr>
                                      <p:tavLst>
                                        <p:tav tm="0">
                                          <p:val>
                                            <p:strVal val="#ppt_x+.4"/>
                                          </p:val>
                                        </p:tav>
                                        <p:tav tm="100000">
                                          <p:val>
                                            <p:strVal val="#ppt_x"/>
                                          </p:val>
                                        </p:tav>
                                      </p:tavLst>
                                    </p:anim>
                                    <p:anim calcmode="lin" valueType="num">
                                      <p:cBhvr>
                                        <p:cTn id="151" dur="500" decel="50000" fill="hold">
                                          <p:stCondLst>
                                            <p:cond delay="0"/>
                                          </p:stCondLst>
                                        </p:cTn>
                                        <p:tgtEl>
                                          <p:spTgt spid="35"/>
                                        </p:tgtEl>
                                        <p:attrNameLst>
                                          <p:attrName>ppt_y</p:attrName>
                                        </p:attrNameLst>
                                      </p:cBhvr>
                                      <p:tavLst>
                                        <p:tav tm="0">
                                          <p:val>
                                            <p:strVal val="#ppt_y-.2"/>
                                          </p:val>
                                        </p:tav>
                                        <p:tav tm="100000">
                                          <p:val>
                                            <p:strVal val="#ppt_y+.1"/>
                                          </p:val>
                                        </p:tav>
                                      </p:tavLst>
                                    </p:anim>
                                    <p:anim calcmode="lin" valueType="num">
                                      <p:cBhvr>
                                        <p:cTn id="152" dur="500" accel="50000" fill="hold">
                                          <p:stCondLst>
                                            <p:cond delay="500"/>
                                          </p:stCondLst>
                                        </p:cTn>
                                        <p:tgtEl>
                                          <p:spTgt spid="35"/>
                                        </p:tgtEl>
                                        <p:attrNameLst>
                                          <p:attrName>ppt_y</p:attrName>
                                        </p:attrNameLst>
                                      </p:cBhvr>
                                      <p:tavLst>
                                        <p:tav tm="0">
                                          <p:val>
                                            <p:strVal val="#ppt_y+.1"/>
                                          </p:val>
                                        </p:tav>
                                        <p:tav tm="100000">
                                          <p:val>
                                            <p:strVal val="#ppt_y"/>
                                          </p:val>
                                        </p:tav>
                                      </p:tavLst>
                                    </p:anim>
                                    <p:animEffect transition="in" filter="fade">
                                      <p:cBhvr>
                                        <p:cTn id="153" dur="1000" decel="50000">
                                          <p:stCondLst>
                                            <p:cond delay="0"/>
                                          </p:stCondLst>
                                        </p:cTn>
                                        <p:tgtEl>
                                          <p:spTgt spid="35"/>
                                        </p:tgtEl>
                                      </p:cBhvr>
                                    </p:animEffect>
                                  </p:childTnLst>
                                </p:cTn>
                              </p:par>
                              <p:par>
                                <p:cTn id="154" presetID="25" presetClass="entr" presetSubtype="0" fill="hold" grpId="0" nodeType="withEffect">
                                  <p:stCondLst>
                                    <p:cond delay="0"/>
                                  </p:stCondLst>
                                  <p:childTnLst>
                                    <p:set>
                                      <p:cBhvr>
                                        <p:cTn id="155" dur="1" fill="hold">
                                          <p:stCondLst>
                                            <p:cond delay="0"/>
                                          </p:stCondLst>
                                        </p:cTn>
                                        <p:tgtEl>
                                          <p:spTgt spid="52"/>
                                        </p:tgtEl>
                                        <p:attrNameLst>
                                          <p:attrName>style.visibility</p:attrName>
                                        </p:attrNameLst>
                                      </p:cBhvr>
                                      <p:to>
                                        <p:strVal val="visible"/>
                                      </p:to>
                                    </p:set>
                                    <p:anim calcmode="lin" valueType="num">
                                      <p:cBhvr>
                                        <p:cTn id="156" dur="500" decel="50000" fill="hold">
                                          <p:stCondLst>
                                            <p:cond delay="0"/>
                                          </p:stCondLst>
                                        </p:cTn>
                                        <p:tgtEl>
                                          <p:spTgt spid="52"/>
                                        </p:tgtEl>
                                        <p:attrNameLst>
                                          <p:attrName>style.rotation</p:attrName>
                                        </p:attrNameLst>
                                      </p:cBhvr>
                                      <p:tavLst>
                                        <p:tav tm="0">
                                          <p:val>
                                            <p:fltVal val="-90"/>
                                          </p:val>
                                        </p:tav>
                                        <p:tav tm="100000">
                                          <p:val>
                                            <p:fltVal val="0"/>
                                          </p:val>
                                        </p:tav>
                                      </p:tavLst>
                                    </p:anim>
                                    <p:anim calcmode="lin" valueType="num">
                                      <p:cBhvr>
                                        <p:cTn id="157" dur="500" decel="50000" fill="hold">
                                          <p:stCondLst>
                                            <p:cond delay="0"/>
                                          </p:stCondLst>
                                        </p:cTn>
                                        <p:tgtEl>
                                          <p:spTgt spid="52"/>
                                        </p:tgtEl>
                                        <p:attrNameLst>
                                          <p:attrName>ppt_w</p:attrName>
                                        </p:attrNameLst>
                                      </p:cBhvr>
                                      <p:tavLst>
                                        <p:tav tm="0">
                                          <p:val>
                                            <p:strVal val="#ppt_w"/>
                                          </p:val>
                                        </p:tav>
                                        <p:tav tm="100000">
                                          <p:val>
                                            <p:strVal val="#ppt_w*.05"/>
                                          </p:val>
                                        </p:tav>
                                      </p:tavLst>
                                    </p:anim>
                                    <p:anim calcmode="lin" valueType="num">
                                      <p:cBhvr>
                                        <p:cTn id="158" dur="500" accel="50000" fill="hold">
                                          <p:stCondLst>
                                            <p:cond delay="500"/>
                                          </p:stCondLst>
                                        </p:cTn>
                                        <p:tgtEl>
                                          <p:spTgt spid="52"/>
                                        </p:tgtEl>
                                        <p:attrNameLst>
                                          <p:attrName>ppt_w</p:attrName>
                                        </p:attrNameLst>
                                      </p:cBhvr>
                                      <p:tavLst>
                                        <p:tav tm="0">
                                          <p:val>
                                            <p:strVal val="#ppt_w*.05"/>
                                          </p:val>
                                        </p:tav>
                                        <p:tav tm="100000">
                                          <p:val>
                                            <p:strVal val="#ppt_w"/>
                                          </p:val>
                                        </p:tav>
                                      </p:tavLst>
                                    </p:anim>
                                    <p:anim calcmode="lin" valueType="num">
                                      <p:cBhvr>
                                        <p:cTn id="159" dur="1000" fill="hold"/>
                                        <p:tgtEl>
                                          <p:spTgt spid="52"/>
                                        </p:tgtEl>
                                        <p:attrNameLst>
                                          <p:attrName>ppt_h</p:attrName>
                                        </p:attrNameLst>
                                      </p:cBhvr>
                                      <p:tavLst>
                                        <p:tav tm="0">
                                          <p:val>
                                            <p:strVal val="#ppt_h"/>
                                          </p:val>
                                        </p:tav>
                                        <p:tav tm="100000">
                                          <p:val>
                                            <p:strVal val="#ppt_h"/>
                                          </p:val>
                                        </p:tav>
                                      </p:tavLst>
                                    </p:anim>
                                    <p:anim calcmode="lin" valueType="num">
                                      <p:cBhvr>
                                        <p:cTn id="160" dur="500" decel="50000" fill="hold">
                                          <p:stCondLst>
                                            <p:cond delay="0"/>
                                          </p:stCondLst>
                                        </p:cTn>
                                        <p:tgtEl>
                                          <p:spTgt spid="52"/>
                                        </p:tgtEl>
                                        <p:attrNameLst>
                                          <p:attrName>ppt_x</p:attrName>
                                        </p:attrNameLst>
                                      </p:cBhvr>
                                      <p:tavLst>
                                        <p:tav tm="0">
                                          <p:val>
                                            <p:strVal val="#ppt_x+.4"/>
                                          </p:val>
                                        </p:tav>
                                        <p:tav tm="100000">
                                          <p:val>
                                            <p:strVal val="#ppt_x"/>
                                          </p:val>
                                        </p:tav>
                                      </p:tavLst>
                                    </p:anim>
                                    <p:anim calcmode="lin" valueType="num">
                                      <p:cBhvr>
                                        <p:cTn id="161" dur="500" decel="50000" fill="hold">
                                          <p:stCondLst>
                                            <p:cond delay="0"/>
                                          </p:stCondLst>
                                        </p:cTn>
                                        <p:tgtEl>
                                          <p:spTgt spid="52"/>
                                        </p:tgtEl>
                                        <p:attrNameLst>
                                          <p:attrName>ppt_y</p:attrName>
                                        </p:attrNameLst>
                                      </p:cBhvr>
                                      <p:tavLst>
                                        <p:tav tm="0">
                                          <p:val>
                                            <p:strVal val="#ppt_y-.2"/>
                                          </p:val>
                                        </p:tav>
                                        <p:tav tm="100000">
                                          <p:val>
                                            <p:strVal val="#ppt_y+.1"/>
                                          </p:val>
                                        </p:tav>
                                      </p:tavLst>
                                    </p:anim>
                                    <p:anim calcmode="lin" valueType="num">
                                      <p:cBhvr>
                                        <p:cTn id="162" dur="500" accel="50000" fill="hold">
                                          <p:stCondLst>
                                            <p:cond delay="500"/>
                                          </p:stCondLst>
                                        </p:cTn>
                                        <p:tgtEl>
                                          <p:spTgt spid="52"/>
                                        </p:tgtEl>
                                        <p:attrNameLst>
                                          <p:attrName>ppt_y</p:attrName>
                                        </p:attrNameLst>
                                      </p:cBhvr>
                                      <p:tavLst>
                                        <p:tav tm="0">
                                          <p:val>
                                            <p:strVal val="#ppt_y+.1"/>
                                          </p:val>
                                        </p:tav>
                                        <p:tav tm="100000">
                                          <p:val>
                                            <p:strVal val="#ppt_y"/>
                                          </p:val>
                                        </p:tav>
                                      </p:tavLst>
                                    </p:anim>
                                    <p:animEffect transition="in" filter="fade">
                                      <p:cBhvr>
                                        <p:cTn id="163" dur="1000" decel="50000">
                                          <p:stCondLst>
                                            <p:cond delay="0"/>
                                          </p:stCondLst>
                                        </p:cTn>
                                        <p:tgtEl>
                                          <p:spTgt spid="52"/>
                                        </p:tgtEl>
                                      </p:cBhvr>
                                    </p:animEffect>
                                  </p:childTnLst>
                                </p:cTn>
                              </p:par>
                            </p:childTnLst>
                          </p:cTn>
                        </p:par>
                      </p:childTnLst>
                    </p:cTn>
                  </p:par>
                  <p:par>
                    <p:cTn id="164" fill="hold" nodeType="clickPar">
                      <p:stCondLst>
                        <p:cond delay="indefinite"/>
                      </p:stCondLst>
                      <p:childTnLst>
                        <p:par>
                          <p:cTn id="165" fill="hold" nodeType="withGroup">
                            <p:stCondLst>
                              <p:cond delay="0"/>
                            </p:stCondLst>
                            <p:childTnLst>
                              <p:par>
                                <p:cTn id="166" presetID="38" presetClass="entr" presetSubtype="0" accel="50000" fill="hold" grpId="0" nodeType="clickEffect">
                                  <p:stCondLst>
                                    <p:cond delay="0"/>
                                  </p:stCondLst>
                                  <p:iterate type="lt">
                                    <p:tmPct val="50000"/>
                                  </p:iterate>
                                  <p:childTnLst>
                                    <p:set>
                                      <p:cBhvr>
                                        <p:cTn id="167" dur="1" fill="hold">
                                          <p:stCondLst>
                                            <p:cond delay="0"/>
                                          </p:stCondLst>
                                        </p:cTn>
                                        <p:tgtEl>
                                          <p:spTgt spid="46"/>
                                        </p:tgtEl>
                                        <p:attrNameLst>
                                          <p:attrName>style.visibility</p:attrName>
                                        </p:attrNameLst>
                                      </p:cBhvr>
                                      <p:to>
                                        <p:strVal val="visible"/>
                                      </p:to>
                                    </p:set>
                                    <p:set>
                                      <p:cBhvr>
                                        <p:cTn id="168" dur="227" fill="hold">
                                          <p:stCondLst>
                                            <p:cond delay="0"/>
                                          </p:stCondLst>
                                        </p:cTn>
                                        <p:tgtEl>
                                          <p:spTgt spid="46"/>
                                        </p:tgtEl>
                                        <p:attrNameLst>
                                          <p:attrName>style.rotation</p:attrName>
                                        </p:attrNameLst>
                                      </p:cBhvr>
                                      <p:to>
                                        <p:strVal val="-45.0"/>
                                      </p:to>
                                    </p:set>
                                    <p:anim calcmode="lin" valueType="num">
                                      <p:cBhvr>
                                        <p:cTn id="169" dur="227" fill="hold">
                                          <p:stCondLst>
                                            <p:cond delay="227"/>
                                          </p:stCondLst>
                                        </p:cTn>
                                        <p:tgtEl>
                                          <p:spTgt spid="46"/>
                                        </p:tgtEl>
                                        <p:attrNameLst>
                                          <p:attrName>style.rotation</p:attrName>
                                        </p:attrNameLst>
                                      </p:cBhvr>
                                      <p:tavLst>
                                        <p:tav tm="0">
                                          <p:val>
                                            <p:fltVal val="-45"/>
                                          </p:val>
                                        </p:tav>
                                        <p:tav tm="69900">
                                          <p:val>
                                            <p:fltVal val="45"/>
                                          </p:val>
                                        </p:tav>
                                        <p:tav tm="100000">
                                          <p:val>
                                            <p:fltVal val="0"/>
                                          </p:val>
                                        </p:tav>
                                      </p:tavLst>
                                    </p:anim>
                                    <p:anim calcmode="lin" valueType="num">
                                      <p:cBhvr>
                                        <p:cTn id="170" dur="227" fill="hold">
                                          <p:stCondLst>
                                            <p:cond delay="0"/>
                                          </p:stCondLst>
                                        </p:cTn>
                                        <p:tgtEl>
                                          <p:spTgt spid="46"/>
                                        </p:tgtEl>
                                        <p:attrNameLst>
                                          <p:attrName>ppt_y</p:attrName>
                                        </p:attrNameLst>
                                      </p:cBhvr>
                                      <p:tavLst>
                                        <p:tav tm="0">
                                          <p:val>
                                            <p:strVal val="#ppt_y-1"/>
                                          </p:val>
                                        </p:tav>
                                        <p:tav tm="100000">
                                          <p:val>
                                            <p:strVal val="#ppt_y-(0.354*#ppt_w-0.172*#ppt_h)"/>
                                          </p:val>
                                        </p:tav>
                                      </p:tavLst>
                                    </p:anim>
                                    <p:anim calcmode="lin" valueType="num">
                                      <p:cBhvr>
                                        <p:cTn id="171" dur="78" decel="50000" autoRev="1" fill="hold">
                                          <p:stCondLst>
                                            <p:cond delay="227"/>
                                          </p:stCondLst>
                                        </p:cTn>
                                        <p:tgtEl>
                                          <p:spTgt spid="46"/>
                                        </p:tgtEl>
                                        <p:attrNameLst>
                                          <p:attrName>ppt_y</p:attrName>
                                        </p:attrNameLst>
                                      </p:cBhvr>
                                      <p:tavLst>
                                        <p:tav tm="0">
                                          <p:val>
                                            <p:strVal val="#ppt_y-(0.354*#ppt_w-0.172*#ppt_h)"/>
                                          </p:val>
                                        </p:tav>
                                        <p:tav tm="100000">
                                          <p:val>
                                            <p:strVal val="#ppt_y-(0.354*#ppt_w-0.172*#ppt_h)-#ppt_h/2"/>
                                          </p:val>
                                        </p:tav>
                                      </p:tavLst>
                                    </p:anim>
                                    <p:anim calcmode="lin" valueType="num">
                                      <p:cBhvr>
                                        <p:cTn id="172" dur="68" fill="hold">
                                          <p:stCondLst>
                                            <p:cond delay="432"/>
                                          </p:stCondLst>
                                        </p:cTn>
                                        <p:tgtEl>
                                          <p:spTgt spid="46"/>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8" grpId="0"/>
      <p:bldP spid="49" grpId="0"/>
      <p:bldP spid="50" grpId="0"/>
      <p:bldP spid="51" grpId="0"/>
      <p:bldP spid="52"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47" descr="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963" y="1840230"/>
            <a:ext cx="3657600" cy="412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0" descr="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963" y="2508885"/>
            <a:ext cx="3657600" cy="412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51" descr="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963" y="3177540"/>
            <a:ext cx="3657600" cy="412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52"/>
          <p:cNvSpPr>
            <a:spLocks noChangeArrowheads="1"/>
          </p:cNvSpPr>
          <p:nvPr/>
        </p:nvSpPr>
        <p:spPr bwMode="auto">
          <a:xfrm>
            <a:off x="1147763" y="1515495"/>
            <a:ext cx="3048000" cy="3594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500" b="1">
                <a:solidFill>
                  <a:srgbClr val="000000"/>
                </a:solidFill>
              </a:rPr>
              <a:t>点击输入你想输入的文字内容</a:t>
            </a:r>
          </a:p>
        </p:txBody>
      </p:sp>
      <p:sp>
        <p:nvSpPr>
          <p:cNvPr id="27" name="Rectangle 53"/>
          <p:cNvSpPr>
            <a:spLocks noChangeArrowheads="1"/>
          </p:cNvSpPr>
          <p:nvPr/>
        </p:nvSpPr>
        <p:spPr bwMode="auto">
          <a:xfrm>
            <a:off x="1147763" y="2235585"/>
            <a:ext cx="3048000" cy="3594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500" b="1">
                <a:solidFill>
                  <a:srgbClr val="000000"/>
                </a:solidFill>
              </a:rPr>
              <a:t>点击输入你想输入的文字内容</a:t>
            </a:r>
          </a:p>
        </p:txBody>
      </p:sp>
      <p:sp>
        <p:nvSpPr>
          <p:cNvPr id="28" name="Rectangle 54"/>
          <p:cNvSpPr>
            <a:spLocks noChangeArrowheads="1"/>
          </p:cNvSpPr>
          <p:nvPr/>
        </p:nvSpPr>
        <p:spPr bwMode="auto">
          <a:xfrm>
            <a:off x="1147763" y="2905668"/>
            <a:ext cx="3048000" cy="3594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500" b="1">
                <a:solidFill>
                  <a:srgbClr val="000000"/>
                </a:solidFill>
              </a:rPr>
              <a:t>点击输入你想输入的文字内容</a:t>
            </a:r>
          </a:p>
        </p:txBody>
      </p:sp>
      <p:pic>
        <p:nvPicPr>
          <p:cNvPr id="29" name="Picture 55" descr="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963" y="3897630"/>
            <a:ext cx="3657600" cy="412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56"/>
          <p:cNvSpPr>
            <a:spLocks noChangeArrowheads="1"/>
          </p:cNvSpPr>
          <p:nvPr/>
        </p:nvSpPr>
        <p:spPr bwMode="auto">
          <a:xfrm>
            <a:off x="1147763" y="3625758"/>
            <a:ext cx="3048000" cy="3594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500" b="1">
                <a:solidFill>
                  <a:srgbClr val="000000"/>
                </a:solidFill>
              </a:rPr>
              <a:t>点击输入你想输入的文字内容</a:t>
            </a:r>
          </a:p>
        </p:txBody>
      </p:sp>
      <p:pic>
        <p:nvPicPr>
          <p:cNvPr id="31" name="Picture 160" descr="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2514" y="1500188"/>
            <a:ext cx="3887787"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72" descr="鱼1"/>
          <p:cNvPicPr>
            <a:picLocks noChangeAspect="1" noChangeArrowheads="1"/>
          </p:cNvPicPr>
          <p:nvPr/>
        </p:nvPicPr>
        <p:blipFill>
          <a:blip r:embed="rId5">
            <a:lum contrast="20000"/>
            <a:extLst>
              <a:ext uri="{28A0092B-C50C-407E-A947-70E740481C1C}">
                <a14:useLocalDpi xmlns:a14="http://schemas.microsoft.com/office/drawing/2010/main" val="0"/>
              </a:ext>
            </a:extLst>
          </a:blip>
          <a:srcRect/>
          <a:stretch>
            <a:fillRect/>
          </a:stretch>
        </p:blipFill>
        <p:spPr bwMode="auto">
          <a:xfrm>
            <a:off x="5624514" y="3951923"/>
            <a:ext cx="733425"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173" descr="鱼2"/>
          <p:cNvPicPr>
            <a:picLocks noChangeAspect="1" noChangeArrowheads="1"/>
          </p:cNvPicPr>
          <p:nvPr/>
        </p:nvPicPr>
        <p:blipFill>
          <a:blip r:embed="rId6" cstate="print">
            <a:lum contrast="12000"/>
            <a:extLst>
              <a:ext uri="{28A0092B-C50C-407E-A947-70E740481C1C}">
                <a14:useLocalDpi xmlns:a14="http://schemas.microsoft.com/office/drawing/2010/main" val="0"/>
              </a:ext>
            </a:extLst>
          </a:blip>
          <a:srcRect/>
          <a:stretch>
            <a:fillRect/>
          </a:stretch>
        </p:blipFill>
        <p:spPr bwMode="auto">
          <a:xfrm rot="890613" flipH="1">
            <a:off x="7378700" y="3540443"/>
            <a:ext cx="627063" cy="72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174" descr="鱼1"/>
          <p:cNvPicPr>
            <a:picLocks noChangeAspect="1" noChangeArrowheads="1"/>
          </p:cNvPicPr>
          <p:nvPr/>
        </p:nvPicPr>
        <p:blipFill>
          <a:blip r:embed="rId7" cstate="print">
            <a:lum contrast="20000"/>
            <a:extLst>
              <a:ext uri="{28A0092B-C50C-407E-A947-70E740481C1C}">
                <a14:useLocalDpi xmlns:a14="http://schemas.microsoft.com/office/drawing/2010/main" val="0"/>
              </a:ext>
            </a:extLst>
          </a:blip>
          <a:srcRect/>
          <a:stretch>
            <a:fillRect/>
          </a:stretch>
        </p:blipFill>
        <p:spPr bwMode="auto">
          <a:xfrm>
            <a:off x="6484938" y="3701892"/>
            <a:ext cx="360362" cy="40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cSld>
  <p:clrMapOvr>
    <a:masterClrMapping/>
  </p:clrMapOvr>
  <p:transition spd="slow" advTm="8000">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by="(-#ppt_w*2)" calcmode="lin" valueType="num">
                                      <p:cBhvr rctx="PPT">
                                        <p:cTn id="7" dur="250" autoRev="1" fill="hold">
                                          <p:stCondLst>
                                            <p:cond delay="0"/>
                                          </p:stCondLst>
                                        </p:cTn>
                                        <p:tgtEl>
                                          <p:spTgt spid="16"/>
                                        </p:tgtEl>
                                        <p:attrNameLst>
                                          <p:attrName>ppt_w</p:attrName>
                                        </p:attrNameLst>
                                      </p:cBhvr>
                                    </p:anim>
                                    <p:anim by="(#ppt_w*0.50)" calcmode="lin" valueType="num">
                                      <p:cBhvr>
                                        <p:cTn id="8" dur="250" decel="50000" autoRev="1" fill="hold">
                                          <p:stCondLst>
                                            <p:cond delay="0"/>
                                          </p:stCondLst>
                                        </p:cTn>
                                        <p:tgtEl>
                                          <p:spTgt spid="16"/>
                                        </p:tgtEl>
                                        <p:attrNameLst>
                                          <p:attrName>ppt_x</p:attrName>
                                        </p:attrNameLst>
                                      </p:cBhvr>
                                    </p:anim>
                                    <p:anim from="(-#ppt_h/2)" to="(#ppt_y)" calcmode="lin" valueType="num">
                                      <p:cBhvr>
                                        <p:cTn id="9" dur="500" fill="hold">
                                          <p:stCondLst>
                                            <p:cond delay="0"/>
                                          </p:stCondLst>
                                        </p:cTn>
                                        <p:tgtEl>
                                          <p:spTgt spid="16"/>
                                        </p:tgtEl>
                                        <p:attrNameLst>
                                          <p:attrName>ppt_y</p:attrName>
                                        </p:attrNameLst>
                                      </p:cBhvr>
                                    </p:anim>
                                    <p:animRot by="21600000">
                                      <p:cBhvr>
                                        <p:cTn id="10" dur="500" fill="hold">
                                          <p:stCondLst>
                                            <p:cond delay="0"/>
                                          </p:stCondLst>
                                        </p:cTn>
                                        <p:tgtEl>
                                          <p:spTgt spid="16"/>
                                        </p:tgtEl>
                                        <p:attrNameLst>
                                          <p:attrName>r</p:attrName>
                                        </p:attrNameLst>
                                      </p:cBhvr>
                                    </p:animRot>
                                  </p:childTnLst>
                                </p:cTn>
                              </p:par>
                            </p:childTnLst>
                          </p:cTn>
                        </p:par>
                        <p:par>
                          <p:cTn id="11" fill="hold">
                            <p:stCondLst>
                              <p:cond delay="1050"/>
                            </p:stCondLst>
                            <p:childTnLst>
                              <p:par>
                                <p:cTn id="12" presetID="55" presetClass="entr" presetSubtype="0"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p:cTn id="14" dur="1000" fill="hold"/>
                                        <p:tgtEl>
                                          <p:spTgt spid="31"/>
                                        </p:tgtEl>
                                        <p:attrNameLst>
                                          <p:attrName>ppt_w</p:attrName>
                                        </p:attrNameLst>
                                      </p:cBhvr>
                                      <p:tavLst>
                                        <p:tav tm="0">
                                          <p:val>
                                            <p:strVal val="#ppt_w*0.70"/>
                                          </p:val>
                                        </p:tav>
                                        <p:tav tm="100000">
                                          <p:val>
                                            <p:strVal val="#ppt_w"/>
                                          </p:val>
                                        </p:tav>
                                      </p:tavLst>
                                    </p:anim>
                                    <p:anim calcmode="lin" valueType="num">
                                      <p:cBhvr>
                                        <p:cTn id="15" dur="1000" fill="hold"/>
                                        <p:tgtEl>
                                          <p:spTgt spid="31"/>
                                        </p:tgtEl>
                                        <p:attrNameLst>
                                          <p:attrName>ppt_h</p:attrName>
                                        </p:attrNameLst>
                                      </p:cBhvr>
                                      <p:tavLst>
                                        <p:tav tm="0">
                                          <p:val>
                                            <p:strVal val="#ppt_h"/>
                                          </p:val>
                                        </p:tav>
                                        <p:tav tm="100000">
                                          <p:val>
                                            <p:strVal val="#ppt_h"/>
                                          </p:val>
                                        </p:tav>
                                      </p:tavLst>
                                    </p:anim>
                                    <p:animEffect transition="in" filter="fade">
                                      <p:cBhvr>
                                        <p:cTn id="16" dur="1000"/>
                                        <p:tgtEl>
                                          <p:spTgt spid="31"/>
                                        </p:tgtEl>
                                      </p:cBhvr>
                                    </p:animEffect>
                                  </p:childTnLst>
                                </p:cTn>
                              </p:par>
                            </p:childTnLst>
                          </p:cTn>
                        </p:par>
                        <p:par>
                          <p:cTn id="17" fill="hold" nodeType="afterGroup">
                            <p:stCondLst>
                              <p:cond delay="2050"/>
                            </p:stCondLst>
                            <p:childTnLst>
                              <p:par>
                                <p:cTn id="18" presetID="10" presetClass="entr" presetSubtype="0"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2000"/>
                                        <p:tgtEl>
                                          <p:spTgt spid="32"/>
                                        </p:tgtEl>
                                      </p:cBhvr>
                                    </p:animEffect>
                                  </p:childTnLst>
                                </p:cTn>
                              </p:par>
                              <p:par>
                                <p:cTn id="21" presetID="0" presetClass="path" presetSubtype="0" accel="50000" decel="50000" fill="hold" nodeType="withEffect">
                                  <p:stCondLst>
                                    <p:cond delay="0"/>
                                  </p:stCondLst>
                                  <p:childTnLst>
                                    <p:animMotion origin="layout" path="M -0.01111 -0.275 C -0.04236 -0.25278 -0.07361 -0.23033 -0.0875 -0.19653 C -0.10139 -0.16274 -0.10902 -0.1051 -0.09444 -0.07246 C -0.07986 -0.03959 -0.02014 -0.01088 -2.77778E-6 4.44444E-6 " pathEditMode="relative" rAng="0" ptsTypes="aaaA">
                                      <p:cBhvr>
                                        <p:cTn id="22" dur="2000" fill="hold"/>
                                        <p:tgtEl>
                                          <p:spTgt spid="32"/>
                                        </p:tgtEl>
                                        <p:attrNameLst>
                                          <p:attrName>ppt_x</p:attrName>
                                          <p:attrName>ppt_y</p:attrName>
                                        </p:attrNameLst>
                                      </p:cBhvr>
                                      <p:rCtr x="-4340" y="13750"/>
                                    </p:animMotion>
                                  </p:childTnLst>
                                </p:cTn>
                              </p:par>
                              <p:par>
                                <p:cTn id="23" presetID="10" presetClass="entr" presetSubtype="0" fill="hold" nodeType="withEffect">
                                  <p:stCondLst>
                                    <p:cond delay="100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0"/>
                                        <p:tgtEl>
                                          <p:spTgt spid="34"/>
                                        </p:tgtEl>
                                      </p:cBhvr>
                                    </p:animEffect>
                                  </p:childTnLst>
                                </p:cTn>
                              </p:par>
                              <p:par>
                                <p:cTn id="26" presetID="0" presetClass="path" presetSubtype="0" accel="50000" decel="50000" fill="hold" nodeType="withEffect">
                                  <p:stCondLst>
                                    <p:cond delay="1000"/>
                                  </p:stCondLst>
                                  <p:childTnLst>
                                    <p:animMotion origin="layout" path="M -0.21302 -0.17824 C -0.12431 -0.15162 -0.03559 -0.12477 0.00781 -0.09121 C 0.05121 -0.05764 0.04896 -0.00857 0.04809 0.02361 C 0.04722 0.05578 0.00764 0.09143 0.00225 0.10139 " pathEditMode="relative" ptsTypes="aaaA">
                                      <p:cBhvr>
                                        <p:cTn id="27" dur="2000" fill="hold"/>
                                        <p:tgtEl>
                                          <p:spTgt spid="34"/>
                                        </p:tgtEl>
                                        <p:attrNameLst>
                                          <p:attrName>ppt_x</p:attrName>
                                          <p:attrName>ppt_y</p:attrName>
                                        </p:attrNameLst>
                                      </p:cBhvr>
                                    </p:animMotion>
                                  </p:childTnLst>
                                </p:cTn>
                              </p:par>
                              <p:par>
                                <p:cTn id="28" presetID="10" presetClass="entr" presetSubtype="0" fill="hold" nodeType="withEffect">
                                  <p:stCondLst>
                                    <p:cond delay="200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2000"/>
                                        <p:tgtEl>
                                          <p:spTgt spid="33"/>
                                        </p:tgtEl>
                                      </p:cBhvr>
                                    </p:animEffect>
                                  </p:childTnLst>
                                </p:cTn>
                              </p:par>
                              <p:par>
                                <p:cTn id="31" presetID="0" presetClass="path" presetSubtype="0" accel="50000" decel="50000" fill="hold" nodeType="withEffect">
                                  <p:stCondLst>
                                    <p:cond delay="2000"/>
                                  </p:stCondLst>
                                  <p:childTnLst>
                                    <p:animMotion origin="layout" path="M 0.19844 -0.19838 C 0.14323 -0.1669 0.08819 -0.13518 0.05347 -0.08727 C 0.01875 -0.03958 0.00104 0.05903 -0.0092 0.08889 " pathEditMode="relative" rAng="0" ptsTypes="aaA">
                                      <p:cBhvr>
                                        <p:cTn id="32" dur="2000" fill="hold"/>
                                        <p:tgtEl>
                                          <p:spTgt spid="33"/>
                                        </p:tgtEl>
                                        <p:attrNameLst>
                                          <p:attrName>ppt_x</p:attrName>
                                          <p:attrName>ppt_y</p:attrName>
                                        </p:attrNameLst>
                                      </p:cBhvr>
                                      <p:rCtr x="-10382" y="14352"/>
                                    </p:animMotion>
                                  </p:childTnLst>
                                </p:cTn>
                              </p:par>
                            </p:childTnLst>
                          </p:cTn>
                        </p:par>
                        <p:par>
                          <p:cTn id="33" fill="hold" nodeType="afterGroup">
                            <p:stCondLst>
                              <p:cond delay="6050"/>
                            </p:stCondLst>
                            <p:childTnLst>
                              <p:par>
                                <p:cTn id="34" presetID="29" presetClass="entr" presetSubtype="0"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1000" fill="hold"/>
                                        <p:tgtEl>
                                          <p:spTgt spid="23"/>
                                        </p:tgtEl>
                                        <p:attrNameLst>
                                          <p:attrName>ppt_x</p:attrName>
                                        </p:attrNameLst>
                                      </p:cBhvr>
                                      <p:tavLst>
                                        <p:tav tm="0">
                                          <p:val>
                                            <p:strVal val="#ppt_x-.2"/>
                                          </p:val>
                                        </p:tav>
                                        <p:tav tm="100000">
                                          <p:val>
                                            <p:strVal val="#ppt_x"/>
                                          </p:val>
                                        </p:tav>
                                      </p:tavLst>
                                    </p:anim>
                                    <p:anim calcmode="lin" valueType="num">
                                      <p:cBhvr>
                                        <p:cTn id="37" dur="1000" fill="hold"/>
                                        <p:tgtEl>
                                          <p:spTgt spid="23"/>
                                        </p:tgtEl>
                                        <p:attrNameLst>
                                          <p:attrName>ppt_y</p:attrName>
                                        </p:attrNameLst>
                                      </p:cBhvr>
                                      <p:tavLst>
                                        <p:tav tm="0">
                                          <p:val>
                                            <p:strVal val="#ppt_y"/>
                                          </p:val>
                                        </p:tav>
                                        <p:tav tm="100000">
                                          <p:val>
                                            <p:strVal val="#ppt_y"/>
                                          </p:val>
                                        </p:tav>
                                      </p:tavLst>
                                    </p:anim>
                                    <p:animEffect transition="in" filter="wipe(right)" prLst="gradientSize: 0.1">
                                      <p:cBhvr>
                                        <p:cTn id="38" dur="1000"/>
                                        <p:tgtEl>
                                          <p:spTgt spid="23"/>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41" presetClass="entr" presetSubtype="0" fill="hold" grpId="0" nodeType="clickEffect">
                                  <p:stCondLst>
                                    <p:cond delay="0"/>
                                  </p:stCondLst>
                                  <p:iterate type="lt">
                                    <p:tmPct val="10000"/>
                                  </p:iterate>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6"/>
                                        </p:tgtEl>
                                        <p:attrNameLst>
                                          <p:attrName>ppt_y</p:attrName>
                                        </p:attrNameLst>
                                      </p:cBhvr>
                                      <p:tavLst>
                                        <p:tav tm="0">
                                          <p:val>
                                            <p:strVal val="#ppt_y"/>
                                          </p:val>
                                        </p:tav>
                                        <p:tav tm="100000">
                                          <p:val>
                                            <p:strVal val="#ppt_y"/>
                                          </p:val>
                                        </p:tav>
                                      </p:tavLst>
                                    </p:anim>
                                    <p:anim calcmode="lin" valueType="num">
                                      <p:cBhvr>
                                        <p:cTn id="45"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6"/>
                                        </p:tgtEl>
                                      </p:cBhvr>
                                    </p:animEffect>
                                  </p:childTnLst>
                                </p:cTn>
                              </p:par>
                            </p:childTnLst>
                          </p:cTn>
                        </p:par>
                        <p:par>
                          <p:cTn id="48" fill="hold" nodeType="afterGroup">
                            <p:stCondLst>
                              <p:cond delay="1100"/>
                            </p:stCondLst>
                            <p:childTnLst>
                              <p:par>
                                <p:cTn id="49" presetID="29" presetClass="entr" presetSubtype="0"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1000" fill="hold"/>
                                        <p:tgtEl>
                                          <p:spTgt spid="24"/>
                                        </p:tgtEl>
                                        <p:attrNameLst>
                                          <p:attrName>ppt_x</p:attrName>
                                        </p:attrNameLst>
                                      </p:cBhvr>
                                      <p:tavLst>
                                        <p:tav tm="0">
                                          <p:val>
                                            <p:strVal val="#ppt_x-.2"/>
                                          </p:val>
                                        </p:tav>
                                        <p:tav tm="100000">
                                          <p:val>
                                            <p:strVal val="#ppt_x"/>
                                          </p:val>
                                        </p:tav>
                                      </p:tavLst>
                                    </p:anim>
                                    <p:anim calcmode="lin" valueType="num">
                                      <p:cBhvr>
                                        <p:cTn id="52"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53" dur="1000"/>
                                        <p:tgtEl>
                                          <p:spTgt spid="24"/>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41" presetClass="entr" presetSubtype="0" fill="hold" grpId="0" nodeType="clickEffect">
                                  <p:stCondLst>
                                    <p:cond delay="0"/>
                                  </p:stCondLst>
                                  <p:iterate type="lt">
                                    <p:tmPct val="10000"/>
                                  </p:iterate>
                                  <p:childTnLst>
                                    <p:set>
                                      <p:cBhvr>
                                        <p:cTn id="57" dur="1" fill="hold">
                                          <p:stCondLst>
                                            <p:cond delay="0"/>
                                          </p:stCondLst>
                                        </p:cTn>
                                        <p:tgtEl>
                                          <p:spTgt spid="27"/>
                                        </p:tgtEl>
                                        <p:attrNameLst>
                                          <p:attrName>style.visibility</p:attrName>
                                        </p:attrNameLst>
                                      </p:cBhvr>
                                      <p:to>
                                        <p:strVal val="visible"/>
                                      </p:to>
                                    </p:set>
                                    <p:anim calcmode="lin" valueType="num">
                                      <p:cBhvr>
                                        <p:cTn id="58"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27"/>
                                        </p:tgtEl>
                                        <p:attrNameLst>
                                          <p:attrName>ppt_y</p:attrName>
                                        </p:attrNameLst>
                                      </p:cBhvr>
                                      <p:tavLst>
                                        <p:tav tm="0">
                                          <p:val>
                                            <p:strVal val="#ppt_y"/>
                                          </p:val>
                                        </p:tav>
                                        <p:tav tm="100000">
                                          <p:val>
                                            <p:strVal val="#ppt_y"/>
                                          </p:val>
                                        </p:tav>
                                      </p:tavLst>
                                    </p:anim>
                                    <p:anim calcmode="lin" valueType="num">
                                      <p:cBhvr>
                                        <p:cTn id="60"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27"/>
                                        </p:tgtEl>
                                      </p:cBhvr>
                                    </p:animEffect>
                                  </p:childTnLst>
                                </p:cTn>
                              </p:par>
                            </p:childTnLst>
                          </p:cTn>
                        </p:par>
                        <p:par>
                          <p:cTn id="63" fill="hold" nodeType="afterGroup">
                            <p:stCondLst>
                              <p:cond delay="1100"/>
                            </p:stCondLst>
                            <p:childTnLst>
                              <p:par>
                                <p:cTn id="64" presetID="29"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p:cTn id="66" dur="1000" fill="hold"/>
                                        <p:tgtEl>
                                          <p:spTgt spid="25"/>
                                        </p:tgtEl>
                                        <p:attrNameLst>
                                          <p:attrName>ppt_x</p:attrName>
                                        </p:attrNameLst>
                                      </p:cBhvr>
                                      <p:tavLst>
                                        <p:tav tm="0">
                                          <p:val>
                                            <p:strVal val="#ppt_x-.2"/>
                                          </p:val>
                                        </p:tav>
                                        <p:tav tm="100000">
                                          <p:val>
                                            <p:strVal val="#ppt_x"/>
                                          </p:val>
                                        </p:tav>
                                      </p:tavLst>
                                    </p:anim>
                                    <p:anim calcmode="lin" valueType="num">
                                      <p:cBhvr>
                                        <p:cTn id="67"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68" dur="1000"/>
                                        <p:tgtEl>
                                          <p:spTgt spid="25"/>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41" presetClass="entr" presetSubtype="0" fill="hold" grpId="0" nodeType="clickEffect">
                                  <p:stCondLst>
                                    <p:cond delay="0"/>
                                  </p:stCondLst>
                                  <p:iterate type="lt">
                                    <p:tmPct val="10000"/>
                                  </p:iterate>
                                  <p:childTnLst>
                                    <p:set>
                                      <p:cBhvr>
                                        <p:cTn id="72" dur="1" fill="hold">
                                          <p:stCondLst>
                                            <p:cond delay="0"/>
                                          </p:stCondLst>
                                        </p:cTn>
                                        <p:tgtEl>
                                          <p:spTgt spid="28">
                                            <p:txEl>
                                              <p:pRg st="0" end="0"/>
                                            </p:txEl>
                                          </p:spTgt>
                                        </p:tgtEl>
                                        <p:attrNameLst>
                                          <p:attrName>style.visibility</p:attrName>
                                        </p:attrNameLst>
                                      </p:cBhvr>
                                      <p:to>
                                        <p:strVal val="visible"/>
                                      </p:to>
                                    </p:set>
                                    <p:anim calcmode="lin" valueType="num">
                                      <p:cBhvr>
                                        <p:cTn id="73" dur="500" fill="hold"/>
                                        <p:tgtEl>
                                          <p:spTgt spid="2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28">
                                            <p:txEl>
                                              <p:pRg st="0" end="0"/>
                                            </p:txEl>
                                          </p:spTgt>
                                        </p:tgtEl>
                                        <p:attrNameLst>
                                          <p:attrName>ppt_y</p:attrName>
                                        </p:attrNameLst>
                                      </p:cBhvr>
                                      <p:tavLst>
                                        <p:tav tm="0">
                                          <p:val>
                                            <p:strVal val="#ppt_y"/>
                                          </p:val>
                                        </p:tav>
                                        <p:tav tm="100000">
                                          <p:val>
                                            <p:strVal val="#ppt_y"/>
                                          </p:val>
                                        </p:tav>
                                      </p:tavLst>
                                    </p:anim>
                                    <p:anim calcmode="lin" valueType="num">
                                      <p:cBhvr>
                                        <p:cTn id="75" dur="500" fill="hold"/>
                                        <p:tgtEl>
                                          <p:spTgt spid="2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2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28">
                                            <p:txEl>
                                              <p:pRg st="0" end="0"/>
                                            </p:txEl>
                                          </p:spTgt>
                                        </p:tgtEl>
                                      </p:cBhvr>
                                    </p:animEffect>
                                  </p:childTnLst>
                                </p:cTn>
                              </p:par>
                            </p:childTnLst>
                          </p:cTn>
                        </p:par>
                        <p:par>
                          <p:cTn id="78" fill="hold" nodeType="afterGroup">
                            <p:stCondLst>
                              <p:cond delay="1100"/>
                            </p:stCondLst>
                            <p:childTnLst>
                              <p:par>
                                <p:cTn id="79" presetID="29" presetClass="entr" presetSubtype="0" fill="hold" nodeType="afterEffect">
                                  <p:stCondLst>
                                    <p:cond delay="0"/>
                                  </p:stCondLst>
                                  <p:childTnLst>
                                    <p:set>
                                      <p:cBhvr>
                                        <p:cTn id="80" dur="1" fill="hold">
                                          <p:stCondLst>
                                            <p:cond delay="0"/>
                                          </p:stCondLst>
                                        </p:cTn>
                                        <p:tgtEl>
                                          <p:spTgt spid="29"/>
                                        </p:tgtEl>
                                        <p:attrNameLst>
                                          <p:attrName>style.visibility</p:attrName>
                                        </p:attrNameLst>
                                      </p:cBhvr>
                                      <p:to>
                                        <p:strVal val="visible"/>
                                      </p:to>
                                    </p:set>
                                    <p:anim calcmode="lin" valueType="num">
                                      <p:cBhvr>
                                        <p:cTn id="81" dur="1000" fill="hold"/>
                                        <p:tgtEl>
                                          <p:spTgt spid="29"/>
                                        </p:tgtEl>
                                        <p:attrNameLst>
                                          <p:attrName>ppt_x</p:attrName>
                                        </p:attrNameLst>
                                      </p:cBhvr>
                                      <p:tavLst>
                                        <p:tav tm="0">
                                          <p:val>
                                            <p:strVal val="#ppt_x-.2"/>
                                          </p:val>
                                        </p:tav>
                                        <p:tav tm="100000">
                                          <p:val>
                                            <p:strVal val="#ppt_x"/>
                                          </p:val>
                                        </p:tav>
                                      </p:tavLst>
                                    </p:anim>
                                    <p:anim calcmode="lin" valueType="num">
                                      <p:cBhvr>
                                        <p:cTn id="82"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83" dur="1000"/>
                                        <p:tgtEl>
                                          <p:spTgt spid="29"/>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41" presetClass="entr" presetSubtype="0" fill="hold" grpId="0" nodeType="clickEffect">
                                  <p:stCondLst>
                                    <p:cond delay="0"/>
                                  </p:stCondLst>
                                  <p:iterate type="lt">
                                    <p:tmPct val="10000"/>
                                  </p:iterate>
                                  <p:childTnLst>
                                    <p:set>
                                      <p:cBhvr>
                                        <p:cTn id="87" dur="1" fill="hold">
                                          <p:stCondLst>
                                            <p:cond delay="0"/>
                                          </p:stCondLst>
                                        </p:cTn>
                                        <p:tgtEl>
                                          <p:spTgt spid="30"/>
                                        </p:tgtEl>
                                        <p:attrNameLst>
                                          <p:attrName>style.visibility</p:attrName>
                                        </p:attrNameLst>
                                      </p:cBhvr>
                                      <p:to>
                                        <p:strVal val="visible"/>
                                      </p:to>
                                    </p:set>
                                    <p:anim calcmode="lin" valueType="num">
                                      <p:cBhvr>
                                        <p:cTn id="88"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30"/>
                                        </p:tgtEl>
                                        <p:attrNameLst>
                                          <p:attrName>ppt_y</p:attrName>
                                        </p:attrNameLst>
                                      </p:cBhvr>
                                      <p:tavLst>
                                        <p:tav tm="0">
                                          <p:val>
                                            <p:strVal val="#ppt_y"/>
                                          </p:val>
                                        </p:tav>
                                        <p:tav tm="100000">
                                          <p:val>
                                            <p:strVal val="#ppt_y"/>
                                          </p:val>
                                        </p:tav>
                                      </p:tavLst>
                                    </p:anim>
                                    <p:anim calcmode="lin" valueType="num">
                                      <p:cBhvr>
                                        <p:cTn id="90"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build="allAtOnce"/>
      <p:bldP spid="30"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grpSp>
        <p:nvGrpSpPr>
          <p:cNvPr id="37" name="组合 36"/>
          <p:cNvGrpSpPr/>
          <p:nvPr/>
        </p:nvGrpSpPr>
        <p:grpSpPr>
          <a:xfrm>
            <a:off x="1506423" y="2044215"/>
            <a:ext cx="1656184" cy="2399743"/>
            <a:chOff x="2627784" y="1779662"/>
            <a:chExt cx="2005225" cy="2905489"/>
          </a:xfrm>
        </p:grpSpPr>
        <p:pic>
          <p:nvPicPr>
            <p:cNvPr id="38" name="Picture 2" descr="C:\Users\Thinkpad\Desktop\PNG\1_0003_渐变映射-2-副本-2.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627784" y="2728348"/>
              <a:ext cx="2005225" cy="195680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descr="C:\Users\Thinkpad\Desktop\PNG\1_0008_图层-16-副本.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14735" y="1779662"/>
              <a:ext cx="1501070" cy="2110613"/>
            </a:xfrm>
            <a:prstGeom prst="rect">
              <a:avLst/>
            </a:prstGeom>
            <a:noFill/>
            <a:extLst>
              <a:ext uri="{909E8E84-426E-40DD-AFC4-6F175D3DCCD1}">
                <a14:hiddenFill xmlns:a14="http://schemas.microsoft.com/office/drawing/2010/main">
                  <a:solidFill>
                    <a:srgbClr val="FFFFFF"/>
                  </a:solidFill>
                </a14:hiddenFill>
              </a:ext>
            </a:extLst>
          </p:spPr>
        </p:pic>
      </p:grpSp>
      <p:sp>
        <p:nvSpPr>
          <p:cNvPr id="40" name="TextBox 20"/>
          <p:cNvSpPr txBox="1">
            <a:spLocks noChangeArrowheads="1"/>
          </p:cNvSpPr>
          <p:nvPr/>
        </p:nvSpPr>
        <p:spPr bwMode="auto">
          <a:xfrm>
            <a:off x="1714623" y="3529065"/>
            <a:ext cx="1239785" cy="369332"/>
          </a:xfrm>
          <a:prstGeom prst="rect">
            <a:avLst/>
          </a:prstGeom>
          <a:noFill/>
          <a:ln>
            <a:noFill/>
          </a:ln>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pPr algn="ctr"/>
            <a:r>
              <a:rPr lang="zh-CN" altLang="en-US" dirty="0"/>
              <a:t>分标题一</a:t>
            </a:r>
          </a:p>
        </p:txBody>
      </p:sp>
      <p:grpSp>
        <p:nvGrpSpPr>
          <p:cNvPr id="41" name="组合 40"/>
          <p:cNvGrpSpPr/>
          <p:nvPr/>
        </p:nvGrpSpPr>
        <p:grpSpPr>
          <a:xfrm>
            <a:off x="5934915" y="2018533"/>
            <a:ext cx="1656184" cy="2399743"/>
            <a:chOff x="2627784" y="1779662"/>
            <a:chExt cx="2005225" cy="2905489"/>
          </a:xfrm>
        </p:grpSpPr>
        <p:pic>
          <p:nvPicPr>
            <p:cNvPr id="42" name="Picture 2" descr="C:\Users\Thinkpad\Desktop\PNG\1_0003_渐变映射-2-副本-2.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627784" y="2728348"/>
              <a:ext cx="2005225" cy="1956803"/>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3" descr="C:\Users\Thinkpad\Desktop\PNG\1_0008_图层-16-副本.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14735" y="1779662"/>
              <a:ext cx="1501070" cy="2110613"/>
            </a:xfrm>
            <a:prstGeom prst="rect">
              <a:avLst/>
            </a:prstGeom>
            <a:noFill/>
            <a:extLst>
              <a:ext uri="{909E8E84-426E-40DD-AFC4-6F175D3DCCD1}">
                <a14:hiddenFill xmlns:a14="http://schemas.microsoft.com/office/drawing/2010/main">
                  <a:solidFill>
                    <a:srgbClr val="FFFFFF"/>
                  </a:solidFill>
                </a14:hiddenFill>
              </a:ext>
            </a:extLst>
          </p:spPr>
        </p:pic>
      </p:grpSp>
      <p:sp>
        <p:nvSpPr>
          <p:cNvPr id="44" name="TextBox 20"/>
          <p:cNvSpPr txBox="1">
            <a:spLocks noChangeArrowheads="1"/>
          </p:cNvSpPr>
          <p:nvPr/>
        </p:nvSpPr>
        <p:spPr bwMode="auto">
          <a:xfrm>
            <a:off x="6143115" y="3503383"/>
            <a:ext cx="1239785" cy="369332"/>
          </a:xfrm>
          <a:prstGeom prst="rect">
            <a:avLst/>
          </a:prstGeom>
          <a:noFill/>
          <a:ln>
            <a:noFill/>
          </a:ln>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pPr algn="ctr"/>
            <a:r>
              <a:rPr lang="zh-CN" altLang="en-US" dirty="0"/>
              <a:t>分标题一</a:t>
            </a:r>
          </a:p>
        </p:txBody>
      </p:sp>
      <p:grpSp>
        <p:nvGrpSpPr>
          <p:cNvPr id="45" name="组合 44"/>
          <p:cNvGrpSpPr/>
          <p:nvPr/>
        </p:nvGrpSpPr>
        <p:grpSpPr>
          <a:xfrm>
            <a:off x="3546149" y="1535183"/>
            <a:ext cx="2005225" cy="2905489"/>
            <a:chOff x="2627784" y="1779662"/>
            <a:chExt cx="2005225" cy="2905489"/>
          </a:xfrm>
        </p:grpSpPr>
        <p:pic>
          <p:nvPicPr>
            <p:cNvPr id="46" name="Picture 2" descr="C:\Users\Thinkpad\Desktop\PNG\1_0003_渐变映射-2-副本-2.pn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627784" y="2728348"/>
              <a:ext cx="2005225" cy="1956803"/>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3" descr="C:\Users\Thinkpad\Desktop\PNG\1_0008_图层-16-副本.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36829" y="1779662"/>
              <a:ext cx="1501070" cy="2110613"/>
            </a:xfrm>
            <a:prstGeom prst="rect">
              <a:avLst/>
            </a:prstGeom>
            <a:noFill/>
            <a:extLst>
              <a:ext uri="{909E8E84-426E-40DD-AFC4-6F175D3DCCD1}">
                <a14:hiddenFill xmlns:a14="http://schemas.microsoft.com/office/drawing/2010/main">
                  <a:solidFill>
                    <a:srgbClr val="FFFFFF"/>
                  </a:solidFill>
                </a14:hiddenFill>
              </a:ext>
            </a:extLst>
          </p:spPr>
        </p:pic>
      </p:grpSp>
      <p:sp>
        <p:nvSpPr>
          <p:cNvPr id="48" name="TextBox 20"/>
          <p:cNvSpPr txBox="1">
            <a:spLocks noChangeArrowheads="1"/>
          </p:cNvSpPr>
          <p:nvPr/>
        </p:nvSpPr>
        <p:spPr bwMode="auto">
          <a:xfrm>
            <a:off x="3928869" y="3462270"/>
            <a:ext cx="1239785" cy="369332"/>
          </a:xfrm>
          <a:prstGeom prst="rect">
            <a:avLst/>
          </a:prstGeom>
          <a:noFill/>
          <a:ln>
            <a:noFill/>
          </a:ln>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pPr algn="ctr"/>
            <a:r>
              <a:rPr lang="zh-CN" altLang="en-US" dirty="0"/>
              <a:t>分标题一</a:t>
            </a:r>
          </a:p>
        </p:txBody>
      </p:sp>
      <p:sp>
        <p:nvSpPr>
          <p:cNvPr id="49" name="TextBox 48"/>
          <p:cNvSpPr txBox="1"/>
          <p:nvPr/>
        </p:nvSpPr>
        <p:spPr>
          <a:xfrm>
            <a:off x="1303378" y="1357104"/>
            <a:ext cx="1954691" cy="687111"/>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sz="1600" dirty="0" smtClean="0"/>
              <a:t>点击</a:t>
            </a:r>
            <a:r>
              <a:rPr lang="zh-CN" altLang="en-US" sz="1600" dirty="0"/>
              <a:t>此处</a:t>
            </a:r>
            <a:r>
              <a:rPr lang="zh-CN" altLang="en-US" sz="1600" dirty="0" smtClean="0"/>
              <a:t>添加文本</a:t>
            </a:r>
            <a:endParaRPr lang="zh-CN" altLang="en-US" sz="1600" dirty="0"/>
          </a:p>
          <a:p>
            <a:r>
              <a:rPr lang="zh-CN" altLang="en-US" sz="1600" dirty="0"/>
              <a:t>点击此处</a:t>
            </a:r>
            <a:r>
              <a:rPr lang="zh-CN" altLang="en-US" sz="1600" dirty="0" smtClean="0"/>
              <a:t>添加文本</a:t>
            </a:r>
            <a:endParaRPr lang="zh-CN" altLang="en-US" sz="1600" dirty="0"/>
          </a:p>
        </p:txBody>
      </p:sp>
      <p:sp>
        <p:nvSpPr>
          <p:cNvPr id="50" name="TextBox 49"/>
          <p:cNvSpPr txBox="1"/>
          <p:nvPr/>
        </p:nvSpPr>
        <p:spPr>
          <a:xfrm>
            <a:off x="3546149" y="829304"/>
            <a:ext cx="1954691" cy="687111"/>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sz="1600" dirty="0" smtClean="0"/>
              <a:t>点击</a:t>
            </a:r>
            <a:r>
              <a:rPr lang="zh-CN" altLang="en-US" sz="1600" dirty="0"/>
              <a:t>此处</a:t>
            </a:r>
            <a:r>
              <a:rPr lang="zh-CN" altLang="en-US" sz="1600" dirty="0" smtClean="0"/>
              <a:t>添加文本</a:t>
            </a:r>
            <a:endParaRPr lang="zh-CN" altLang="en-US" sz="1600" dirty="0"/>
          </a:p>
          <a:p>
            <a:r>
              <a:rPr lang="zh-CN" altLang="en-US" sz="1600" dirty="0"/>
              <a:t>点击此处</a:t>
            </a:r>
            <a:r>
              <a:rPr lang="zh-CN" altLang="en-US" sz="1600" dirty="0" smtClean="0"/>
              <a:t>添加文本</a:t>
            </a:r>
            <a:endParaRPr lang="zh-CN" altLang="en-US" sz="1600" dirty="0"/>
          </a:p>
        </p:txBody>
      </p:sp>
      <p:sp>
        <p:nvSpPr>
          <p:cNvPr id="51" name="TextBox 50"/>
          <p:cNvSpPr txBox="1"/>
          <p:nvPr/>
        </p:nvSpPr>
        <p:spPr>
          <a:xfrm>
            <a:off x="5785661" y="1331422"/>
            <a:ext cx="1954691" cy="687111"/>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sz="1600" dirty="0" smtClean="0"/>
              <a:t>点击</a:t>
            </a:r>
            <a:r>
              <a:rPr lang="zh-CN" altLang="en-US" sz="1600" dirty="0"/>
              <a:t>此处</a:t>
            </a:r>
            <a:r>
              <a:rPr lang="zh-CN" altLang="en-US" sz="1600" dirty="0" smtClean="0"/>
              <a:t>添加文本</a:t>
            </a:r>
            <a:endParaRPr lang="zh-CN" altLang="en-US" sz="1600" dirty="0"/>
          </a:p>
          <a:p>
            <a:r>
              <a:rPr lang="zh-CN" altLang="en-US" sz="1600" dirty="0"/>
              <a:t>点击此处</a:t>
            </a:r>
            <a:r>
              <a:rPr lang="zh-CN" altLang="en-US" sz="1600" dirty="0" smtClean="0"/>
              <a:t>添加文本</a:t>
            </a:r>
            <a:endParaRPr lang="zh-CN" altLang="en-US" sz="1600" dirty="0"/>
          </a:p>
        </p:txBody>
      </p:sp>
    </p:spTree>
    <p:extLst>
      <p:ext uri="{BB962C8B-B14F-4D97-AF65-F5344CB8AC3E}">
        <p14:creationId xmlns:p14="http://schemas.microsoft.com/office/powerpoint/2010/main" val="3239078309"/>
      </p:ext>
    </p:extLst>
  </p:cSld>
  <p:clrMapOvr>
    <a:masterClrMapping/>
  </p:clrMapOvr>
  <p:transition spd="slow" advTm="8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by="(-#ppt_w*2)" calcmode="lin" valueType="num">
                                      <p:cBhvr rctx="PPT">
                                        <p:cTn id="7" dur="250" autoRev="1" fill="hold">
                                          <p:stCondLst>
                                            <p:cond delay="0"/>
                                          </p:stCondLst>
                                        </p:cTn>
                                        <p:tgtEl>
                                          <p:spTgt spid="36"/>
                                        </p:tgtEl>
                                        <p:attrNameLst>
                                          <p:attrName>ppt_w</p:attrName>
                                        </p:attrNameLst>
                                      </p:cBhvr>
                                    </p:anim>
                                    <p:anim by="(#ppt_w*0.50)" calcmode="lin" valueType="num">
                                      <p:cBhvr>
                                        <p:cTn id="8" dur="250" decel="50000" autoRev="1" fill="hold">
                                          <p:stCondLst>
                                            <p:cond delay="0"/>
                                          </p:stCondLst>
                                        </p:cTn>
                                        <p:tgtEl>
                                          <p:spTgt spid="36"/>
                                        </p:tgtEl>
                                        <p:attrNameLst>
                                          <p:attrName>ppt_x</p:attrName>
                                        </p:attrNameLst>
                                      </p:cBhvr>
                                    </p:anim>
                                    <p:anim from="(-#ppt_h/2)" to="(#ppt_y)" calcmode="lin" valueType="num">
                                      <p:cBhvr>
                                        <p:cTn id="9" dur="500" fill="hold">
                                          <p:stCondLst>
                                            <p:cond delay="0"/>
                                          </p:stCondLst>
                                        </p:cTn>
                                        <p:tgtEl>
                                          <p:spTgt spid="36"/>
                                        </p:tgtEl>
                                        <p:attrNameLst>
                                          <p:attrName>ppt_y</p:attrName>
                                        </p:attrNameLst>
                                      </p:cBhvr>
                                    </p:anim>
                                    <p:animRot by="21600000">
                                      <p:cBhvr>
                                        <p:cTn id="10" dur="500" fill="hold">
                                          <p:stCondLst>
                                            <p:cond delay="0"/>
                                          </p:stCondLst>
                                        </p:cTn>
                                        <p:tgtEl>
                                          <p:spTgt spid="36"/>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par>
                                <p:cTn id="16" presetID="12" presetClass="entr" presetSubtype="2"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1000"/>
                                        <p:tgtEl>
                                          <p:spTgt spid="37"/>
                                        </p:tgtEl>
                                        <p:attrNameLst>
                                          <p:attrName>ppt_x</p:attrName>
                                        </p:attrNameLst>
                                      </p:cBhvr>
                                      <p:tavLst>
                                        <p:tav tm="0">
                                          <p:val>
                                            <p:strVal val="#ppt_x+#ppt_w*1.125000"/>
                                          </p:val>
                                        </p:tav>
                                        <p:tav tm="100000">
                                          <p:val>
                                            <p:strVal val="#ppt_x"/>
                                          </p:val>
                                        </p:tav>
                                      </p:tavLst>
                                    </p:anim>
                                    <p:animEffect transition="in" filter="wipe(left)">
                                      <p:cBhvr>
                                        <p:cTn id="19" dur="1000"/>
                                        <p:tgtEl>
                                          <p:spTgt spid="37"/>
                                        </p:tgtEl>
                                      </p:cBhvr>
                                    </p:animEffect>
                                  </p:childTnLst>
                                </p:cTn>
                              </p:par>
                              <p:par>
                                <p:cTn id="20" presetID="12" presetClass="entr" presetSubtype="8"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1000"/>
                                        <p:tgtEl>
                                          <p:spTgt spid="41"/>
                                        </p:tgtEl>
                                        <p:attrNameLst>
                                          <p:attrName>ppt_x</p:attrName>
                                        </p:attrNameLst>
                                      </p:cBhvr>
                                      <p:tavLst>
                                        <p:tav tm="0">
                                          <p:val>
                                            <p:strVal val="#ppt_x-#ppt_w*1.125000"/>
                                          </p:val>
                                        </p:tav>
                                        <p:tav tm="100000">
                                          <p:val>
                                            <p:strVal val="#ppt_x"/>
                                          </p:val>
                                        </p:tav>
                                      </p:tavLst>
                                    </p:anim>
                                    <p:animEffect transition="in" filter="wipe(right)">
                                      <p:cBhvr>
                                        <p:cTn id="23" dur="1000"/>
                                        <p:tgtEl>
                                          <p:spTgt spid="41"/>
                                        </p:tgtEl>
                                      </p:cBhvr>
                                    </p:animEffect>
                                  </p:childTnLst>
                                </p:cTn>
                              </p:par>
                            </p:childTnLst>
                          </p:cTn>
                        </p:par>
                        <p:par>
                          <p:cTn id="24" fill="hold">
                            <p:stCondLst>
                              <p:cond delay="1050"/>
                            </p:stCondLst>
                            <p:childTnLst>
                              <p:par>
                                <p:cTn id="25" presetID="42"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1000"/>
                                        <p:tgtEl>
                                          <p:spTgt spid="40"/>
                                        </p:tgtEl>
                                      </p:cBhvr>
                                    </p:animEffect>
                                    <p:anim calcmode="lin" valueType="num">
                                      <p:cBhvr>
                                        <p:cTn id="28" dur="1000" fill="hold"/>
                                        <p:tgtEl>
                                          <p:spTgt spid="40"/>
                                        </p:tgtEl>
                                        <p:attrNameLst>
                                          <p:attrName>ppt_x</p:attrName>
                                        </p:attrNameLst>
                                      </p:cBhvr>
                                      <p:tavLst>
                                        <p:tav tm="0">
                                          <p:val>
                                            <p:strVal val="#ppt_x"/>
                                          </p:val>
                                        </p:tav>
                                        <p:tav tm="100000">
                                          <p:val>
                                            <p:strVal val="#ppt_x"/>
                                          </p:val>
                                        </p:tav>
                                      </p:tavLst>
                                    </p:anim>
                                    <p:anim calcmode="lin" valueType="num">
                                      <p:cBhvr>
                                        <p:cTn id="29" dur="1000" fill="hold"/>
                                        <p:tgtEl>
                                          <p:spTgt spid="4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5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1000"/>
                                        <p:tgtEl>
                                          <p:spTgt spid="48"/>
                                        </p:tgtEl>
                                      </p:cBhvr>
                                    </p:animEffect>
                                    <p:anim calcmode="lin" valueType="num">
                                      <p:cBhvr>
                                        <p:cTn id="33" dur="1000" fill="hold"/>
                                        <p:tgtEl>
                                          <p:spTgt spid="48"/>
                                        </p:tgtEl>
                                        <p:attrNameLst>
                                          <p:attrName>ppt_x</p:attrName>
                                        </p:attrNameLst>
                                      </p:cBhvr>
                                      <p:tavLst>
                                        <p:tav tm="0">
                                          <p:val>
                                            <p:strVal val="#ppt_x"/>
                                          </p:val>
                                        </p:tav>
                                        <p:tav tm="100000">
                                          <p:val>
                                            <p:strVal val="#ppt_x"/>
                                          </p:val>
                                        </p:tav>
                                      </p:tavLst>
                                    </p:anim>
                                    <p:anim calcmode="lin" valueType="num">
                                      <p:cBhvr>
                                        <p:cTn id="34" dur="1000" fill="hold"/>
                                        <p:tgtEl>
                                          <p:spTgt spid="4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1000"/>
                                        <p:tgtEl>
                                          <p:spTgt spid="44"/>
                                        </p:tgtEl>
                                      </p:cBhvr>
                                    </p:animEffect>
                                    <p:anim calcmode="lin" valueType="num">
                                      <p:cBhvr>
                                        <p:cTn id="38" dur="1000" fill="hold"/>
                                        <p:tgtEl>
                                          <p:spTgt spid="44"/>
                                        </p:tgtEl>
                                        <p:attrNameLst>
                                          <p:attrName>ppt_x</p:attrName>
                                        </p:attrNameLst>
                                      </p:cBhvr>
                                      <p:tavLst>
                                        <p:tav tm="0">
                                          <p:val>
                                            <p:strVal val="#ppt_x"/>
                                          </p:val>
                                        </p:tav>
                                        <p:tav tm="100000">
                                          <p:val>
                                            <p:strVal val="#ppt_x"/>
                                          </p:val>
                                        </p:tav>
                                      </p:tavLst>
                                    </p:anim>
                                    <p:anim calcmode="lin" valueType="num">
                                      <p:cBhvr>
                                        <p:cTn id="39" dur="1000" fill="hold"/>
                                        <p:tgtEl>
                                          <p:spTgt spid="44"/>
                                        </p:tgtEl>
                                        <p:attrNameLst>
                                          <p:attrName>ppt_y</p:attrName>
                                        </p:attrNameLst>
                                      </p:cBhvr>
                                      <p:tavLst>
                                        <p:tav tm="0">
                                          <p:val>
                                            <p:strVal val="#ppt_y+.1"/>
                                          </p:val>
                                        </p:tav>
                                        <p:tav tm="100000">
                                          <p:val>
                                            <p:strVal val="#ppt_y"/>
                                          </p:val>
                                        </p:tav>
                                      </p:tavLst>
                                    </p:anim>
                                  </p:childTnLst>
                                </p:cTn>
                              </p:par>
                            </p:childTnLst>
                          </p:cTn>
                        </p:par>
                        <p:par>
                          <p:cTn id="40" fill="hold">
                            <p:stCondLst>
                              <p:cond delay="2550"/>
                            </p:stCondLst>
                            <p:childTnLst>
                              <p:par>
                                <p:cTn id="41" presetID="22" presetClass="entr" presetSubtype="4"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down)">
                                      <p:cBhvr>
                                        <p:cTn id="43" dur="500"/>
                                        <p:tgtEl>
                                          <p:spTgt spid="51"/>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wipe(down)">
                                      <p:cBhvr>
                                        <p:cTn id="46" dur="500"/>
                                        <p:tgtEl>
                                          <p:spTgt spid="49"/>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down)">
                                      <p:cBhvr>
                                        <p:cTn id="4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0" grpId="0"/>
      <p:bldP spid="44" grpId="0"/>
      <p:bldP spid="48" grpId="0"/>
      <p:bldP spid="49" grpId="0"/>
      <p:bldP spid="50" grpId="0"/>
      <p:bldP spid="5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
        <p:nvSpPr>
          <p:cNvPr id="37" name="TextBox 53"/>
          <p:cNvSpPr txBox="1">
            <a:spLocks noChangeArrowheads="1"/>
          </p:cNvSpPr>
          <p:nvPr/>
        </p:nvSpPr>
        <p:spPr bwMode="auto">
          <a:xfrm>
            <a:off x="5220072" y="2772823"/>
            <a:ext cx="1440954"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nSpc>
                <a:spcPct val="100000"/>
              </a:lnSpc>
              <a:defRPr sz="1600" b="0" kern="0" spc="-150">
                <a:solidFill>
                  <a:schemeClr val="tx1">
                    <a:lumMod val="95000"/>
                    <a:lumOff val="5000"/>
                  </a:schemeClr>
                </a:solidFill>
                <a:latin typeface="楷体" pitchFamily="49" charset="-122"/>
                <a:ea typeface="楷体" pitchFamily="49" charset="-122"/>
              </a:defRPr>
            </a:lvl1pPr>
          </a:lstStyle>
          <a:p>
            <a:r>
              <a:rPr lang="zh-CN" altLang="en-US" dirty="0"/>
              <a:t>在此插入内容</a:t>
            </a:r>
            <a:endParaRPr lang="en-US" altLang="zh-CN" dirty="0"/>
          </a:p>
          <a:p>
            <a:r>
              <a:rPr lang="zh-CN" altLang="en-US" dirty="0"/>
              <a:t>在此插入内容</a:t>
            </a:r>
            <a:endParaRPr lang="en-US" altLang="zh-CN" dirty="0"/>
          </a:p>
        </p:txBody>
      </p:sp>
      <p:pic>
        <p:nvPicPr>
          <p:cNvPr id="38" name="Picture 2" descr="C:\Users\Thinkpad\Desktop\PNG\1_0005s_0001_图层-13-副本-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9940" y="1351859"/>
            <a:ext cx="1037041" cy="166828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descr="C:\Users\Thinkpad\Desktop\PNG\1_0005s_0000_图层-13-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01886" y="2730122"/>
            <a:ext cx="1020645" cy="1410046"/>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C:\Users\Thinkpad\Desktop\PNG\1_0005s_0002_图层-13-副本-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6979" y="2576814"/>
            <a:ext cx="1811747" cy="207408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1" name="Picture 5" descr="C:\Users\Thinkpad\Desktop\PNG\1_0005s_0003_图层-1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732">
            <a:off x="1296978" y="901990"/>
            <a:ext cx="1811747" cy="1856836"/>
          </a:xfrm>
          <a:prstGeom prst="rect">
            <a:avLst/>
          </a:prstGeom>
          <a:noFill/>
          <a:extLst>
            <a:ext uri="{909E8E84-426E-40DD-AFC4-6F175D3DCCD1}">
              <a14:hiddenFill xmlns:a14="http://schemas.microsoft.com/office/drawing/2010/main">
                <a:solidFill>
                  <a:srgbClr val="FFFFFF"/>
                </a:solidFill>
              </a14:hiddenFill>
            </a:ext>
          </a:extLst>
        </p:spPr>
      </p:pic>
      <p:sp>
        <p:nvSpPr>
          <p:cNvPr id="42" name="矩形 41"/>
          <p:cNvSpPr/>
          <p:nvPr/>
        </p:nvSpPr>
        <p:spPr>
          <a:xfrm>
            <a:off x="1906977" y="1550428"/>
            <a:ext cx="995001" cy="646331"/>
          </a:xfrm>
          <a:prstGeom prst="rect">
            <a:avLst/>
          </a:prstGeom>
          <a:noFill/>
          <a:ln>
            <a:noFill/>
          </a:ln>
        </p:spPr>
        <p:txBody>
          <a:bodyPr wrap="square">
            <a:spAutoFit/>
          </a:bodyPr>
          <a:lstStyle/>
          <a:p>
            <a:pPr algn="ctr"/>
            <a:r>
              <a:rPr lang="zh-CN" altLang="en-US" dirty="0">
                <a:solidFill>
                  <a:schemeClr val="bg1"/>
                </a:solidFill>
                <a:latin typeface="楷体" pitchFamily="49" charset="-122"/>
                <a:ea typeface="楷体" pitchFamily="49" charset="-122"/>
              </a:rPr>
              <a:t>点击录</a:t>
            </a:r>
            <a:endParaRPr lang="en-US" altLang="zh-CN" dirty="0">
              <a:solidFill>
                <a:schemeClr val="bg1"/>
              </a:solidFill>
              <a:latin typeface="楷体" pitchFamily="49" charset="-122"/>
              <a:ea typeface="楷体" pitchFamily="49" charset="-122"/>
            </a:endParaRPr>
          </a:p>
          <a:p>
            <a:pPr algn="ctr"/>
            <a:r>
              <a:rPr lang="zh-CN" altLang="en-US" dirty="0">
                <a:solidFill>
                  <a:schemeClr val="bg1"/>
                </a:solidFill>
                <a:latin typeface="楷体" pitchFamily="49" charset="-122"/>
                <a:ea typeface="楷体" pitchFamily="49" charset="-122"/>
              </a:rPr>
              <a:t>入内容</a:t>
            </a:r>
          </a:p>
        </p:txBody>
      </p:sp>
      <p:sp>
        <p:nvSpPr>
          <p:cNvPr id="43" name="矩形 42"/>
          <p:cNvSpPr/>
          <p:nvPr/>
        </p:nvSpPr>
        <p:spPr>
          <a:xfrm>
            <a:off x="1913873" y="3125201"/>
            <a:ext cx="995001" cy="646331"/>
          </a:xfrm>
          <a:prstGeom prst="rect">
            <a:avLst/>
          </a:prstGeom>
          <a:noFill/>
          <a:ln>
            <a:noFill/>
          </a:ln>
        </p:spPr>
        <p:txBody>
          <a:bodyPr wrap="square">
            <a:spAutoFit/>
          </a:bodyPr>
          <a:lstStyle/>
          <a:p>
            <a:pPr algn="ctr"/>
            <a:r>
              <a:rPr lang="zh-CN" altLang="en-US" dirty="0">
                <a:solidFill>
                  <a:schemeClr val="bg1"/>
                </a:solidFill>
                <a:latin typeface="楷体" pitchFamily="49" charset="-122"/>
                <a:ea typeface="楷体" pitchFamily="49" charset="-122"/>
              </a:rPr>
              <a:t>点击录</a:t>
            </a:r>
            <a:endParaRPr lang="en-US" altLang="zh-CN" dirty="0">
              <a:solidFill>
                <a:schemeClr val="bg1"/>
              </a:solidFill>
              <a:latin typeface="楷体" pitchFamily="49" charset="-122"/>
              <a:ea typeface="楷体" pitchFamily="49" charset="-122"/>
            </a:endParaRPr>
          </a:p>
          <a:p>
            <a:pPr algn="ctr"/>
            <a:r>
              <a:rPr lang="zh-CN" altLang="en-US" dirty="0">
                <a:solidFill>
                  <a:schemeClr val="bg1"/>
                </a:solidFill>
                <a:latin typeface="楷体" pitchFamily="49" charset="-122"/>
                <a:ea typeface="楷体" pitchFamily="49" charset="-122"/>
              </a:rPr>
              <a:t>入内容</a:t>
            </a:r>
          </a:p>
        </p:txBody>
      </p:sp>
      <p:sp>
        <p:nvSpPr>
          <p:cNvPr id="44" name="矩形 43"/>
          <p:cNvSpPr/>
          <p:nvPr/>
        </p:nvSpPr>
        <p:spPr>
          <a:xfrm>
            <a:off x="3194680" y="3094962"/>
            <a:ext cx="747559" cy="523220"/>
          </a:xfrm>
          <a:prstGeom prst="rect">
            <a:avLst/>
          </a:prstGeom>
          <a:noFill/>
          <a:ln>
            <a:noFill/>
          </a:ln>
        </p:spPr>
        <p:txBody>
          <a:bodyPr wrap="square">
            <a:spAutoFit/>
          </a:bodyPr>
          <a:lstStyle/>
          <a:p>
            <a:pPr algn="ctr"/>
            <a:r>
              <a:rPr lang="zh-CN" altLang="en-US" sz="1400" dirty="0">
                <a:solidFill>
                  <a:schemeClr val="bg1"/>
                </a:solidFill>
                <a:latin typeface="楷体" pitchFamily="49" charset="-122"/>
                <a:ea typeface="楷体" pitchFamily="49" charset="-122"/>
              </a:rPr>
              <a:t>点击录</a:t>
            </a:r>
            <a:endParaRPr lang="en-US" altLang="zh-CN" sz="1400" dirty="0">
              <a:solidFill>
                <a:schemeClr val="bg1"/>
              </a:solidFill>
              <a:latin typeface="楷体" pitchFamily="49" charset="-122"/>
              <a:ea typeface="楷体" pitchFamily="49" charset="-122"/>
            </a:endParaRPr>
          </a:p>
          <a:p>
            <a:pPr algn="ctr"/>
            <a:r>
              <a:rPr lang="zh-CN" altLang="en-US" sz="1400" dirty="0">
                <a:solidFill>
                  <a:schemeClr val="bg1"/>
                </a:solidFill>
                <a:latin typeface="楷体" pitchFamily="49" charset="-122"/>
                <a:ea typeface="楷体" pitchFamily="49" charset="-122"/>
              </a:rPr>
              <a:t>入内容</a:t>
            </a:r>
          </a:p>
        </p:txBody>
      </p:sp>
      <p:sp>
        <p:nvSpPr>
          <p:cNvPr id="45" name="矩形 44"/>
          <p:cNvSpPr/>
          <p:nvPr/>
        </p:nvSpPr>
        <p:spPr>
          <a:xfrm>
            <a:off x="3194680" y="1843370"/>
            <a:ext cx="747559" cy="523220"/>
          </a:xfrm>
          <a:prstGeom prst="rect">
            <a:avLst/>
          </a:prstGeom>
          <a:noFill/>
          <a:ln>
            <a:noFill/>
          </a:ln>
        </p:spPr>
        <p:txBody>
          <a:bodyPr wrap="square">
            <a:spAutoFit/>
          </a:bodyPr>
          <a:lstStyle/>
          <a:p>
            <a:pPr algn="ctr"/>
            <a:r>
              <a:rPr lang="zh-CN" altLang="en-US" sz="1400" dirty="0">
                <a:solidFill>
                  <a:schemeClr val="bg1"/>
                </a:solidFill>
                <a:latin typeface="楷体" pitchFamily="49" charset="-122"/>
                <a:ea typeface="楷体" pitchFamily="49" charset="-122"/>
              </a:rPr>
              <a:t>点击录</a:t>
            </a:r>
            <a:endParaRPr lang="en-US" altLang="zh-CN" sz="1400" dirty="0">
              <a:solidFill>
                <a:schemeClr val="bg1"/>
              </a:solidFill>
              <a:latin typeface="楷体" pitchFamily="49" charset="-122"/>
              <a:ea typeface="楷体" pitchFamily="49" charset="-122"/>
            </a:endParaRPr>
          </a:p>
          <a:p>
            <a:pPr algn="ctr"/>
            <a:r>
              <a:rPr lang="zh-CN" altLang="en-US" sz="1400" dirty="0">
                <a:solidFill>
                  <a:schemeClr val="bg1"/>
                </a:solidFill>
                <a:latin typeface="楷体" pitchFamily="49" charset="-122"/>
                <a:ea typeface="楷体" pitchFamily="49" charset="-122"/>
              </a:rPr>
              <a:t>入内容</a:t>
            </a:r>
          </a:p>
        </p:txBody>
      </p:sp>
      <p:sp>
        <p:nvSpPr>
          <p:cNvPr id="46" name="TextBox 49"/>
          <p:cNvSpPr txBox="1">
            <a:spLocks noChangeArrowheads="1"/>
          </p:cNvSpPr>
          <p:nvPr/>
        </p:nvSpPr>
        <p:spPr bwMode="auto">
          <a:xfrm>
            <a:off x="5220072" y="2116040"/>
            <a:ext cx="1512168"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nSpc>
                <a:spcPct val="100000"/>
              </a:lnSpc>
              <a:defRPr sz="1600" b="0" kern="0" spc="-150">
                <a:solidFill>
                  <a:schemeClr val="tx1">
                    <a:lumMod val="95000"/>
                    <a:lumOff val="5000"/>
                  </a:schemeClr>
                </a:solidFill>
                <a:latin typeface="楷体" pitchFamily="49" charset="-122"/>
                <a:ea typeface="楷体" pitchFamily="49" charset="-122"/>
              </a:defRPr>
            </a:lvl1pPr>
          </a:lstStyle>
          <a:p>
            <a:r>
              <a:rPr lang="zh-CN" altLang="en-US" dirty="0"/>
              <a:t>在此插入内容</a:t>
            </a:r>
            <a:endParaRPr lang="en-US" altLang="zh-CN" dirty="0"/>
          </a:p>
          <a:p>
            <a:r>
              <a:rPr lang="zh-CN" altLang="en-US" dirty="0"/>
              <a:t>在此插入内容</a:t>
            </a:r>
            <a:endParaRPr lang="en-US" altLang="zh-CN" dirty="0"/>
          </a:p>
        </p:txBody>
      </p:sp>
      <p:sp>
        <p:nvSpPr>
          <p:cNvPr id="47" name="任意多边形 46"/>
          <p:cNvSpPr/>
          <p:nvPr/>
        </p:nvSpPr>
        <p:spPr>
          <a:xfrm>
            <a:off x="2530235" y="2379317"/>
            <a:ext cx="2563667" cy="240570"/>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noFill/>
          <a:ln w="9525" cap="flat" cmpd="sng" algn="ctr">
            <a:solidFill>
              <a:schemeClr val="tx1"/>
            </a:solidFill>
            <a:prstDash val="dash"/>
            <a:headEnd type="diamond" w="med" len="med"/>
            <a:tailEnd type="diamond" w="med" len="me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48" name="任意多边形 47"/>
          <p:cNvSpPr/>
          <p:nvPr/>
        </p:nvSpPr>
        <p:spPr>
          <a:xfrm flipV="1">
            <a:off x="2547067" y="2824464"/>
            <a:ext cx="2562218" cy="240570"/>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noFill/>
          <a:ln w="9525" cap="flat" cmpd="sng" algn="ctr">
            <a:solidFill>
              <a:schemeClr val="tx1"/>
            </a:solidFill>
            <a:prstDash val="dash"/>
            <a:headEnd type="diamond" w="med" len="med"/>
            <a:tailEnd type="diamond" w="med" len="me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49" name="任意多边形 48"/>
          <p:cNvSpPr/>
          <p:nvPr/>
        </p:nvSpPr>
        <p:spPr>
          <a:xfrm flipV="1">
            <a:off x="3804300" y="3817371"/>
            <a:ext cx="2169480" cy="228976"/>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chemeClr val="tx1"/>
            </a:solidFill>
            <a:prstDash val="dash"/>
            <a:headEnd type="diamond" w="med" len="med"/>
            <a:tailEnd type="diamond" w="med" len="me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50" name="TextBox 48"/>
          <p:cNvSpPr txBox="1">
            <a:spLocks noChangeArrowheads="1"/>
          </p:cNvSpPr>
          <p:nvPr/>
        </p:nvSpPr>
        <p:spPr bwMode="auto">
          <a:xfrm>
            <a:off x="6093376" y="3836150"/>
            <a:ext cx="1296144"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nSpc>
                <a:spcPct val="100000"/>
              </a:lnSpc>
              <a:defRPr sz="1600" b="0" kern="0" spc="-150">
                <a:solidFill>
                  <a:schemeClr val="tx1">
                    <a:lumMod val="95000"/>
                    <a:lumOff val="5000"/>
                  </a:schemeClr>
                </a:solidFill>
                <a:latin typeface="楷体" pitchFamily="49" charset="-122"/>
                <a:ea typeface="楷体" pitchFamily="49" charset="-122"/>
              </a:defRPr>
            </a:lvl1pPr>
          </a:lstStyle>
          <a:p>
            <a:r>
              <a:rPr lang="zh-CN" altLang="en-US" dirty="0"/>
              <a:t>在此插入内容</a:t>
            </a:r>
            <a:endParaRPr lang="en-US" altLang="zh-CN" dirty="0"/>
          </a:p>
          <a:p>
            <a:r>
              <a:rPr lang="zh-CN" altLang="en-US" dirty="0"/>
              <a:t>在此插入内容</a:t>
            </a:r>
            <a:endParaRPr lang="en-US" altLang="zh-CN" dirty="0"/>
          </a:p>
        </p:txBody>
      </p:sp>
      <p:sp>
        <p:nvSpPr>
          <p:cNvPr id="51" name="TextBox 8"/>
          <p:cNvSpPr txBox="1">
            <a:spLocks noChangeArrowheads="1"/>
          </p:cNvSpPr>
          <p:nvPr/>
        </p:nvSpPr>
        <p:spPr bwMode="auto">
          <a:xfrm>
            <a:off x="6076708" y="1307565"/>
            <a:ext cx="1368152"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nSpc>
                <a:spcPct val="130000"/>
              </a:lnSpc>
              <a:defRPr sz="1600" b="0" kern="0" spc="-150">
                <a:solidFill>
                  <a:schemeClr val="tx1">
                    <a:lumMod val="95000"/>
                    <a:lumOff val="5000"/>
                  </a:schemeClr>
                </a:solidFill>
                <a:latin typeface="楷体" pitchFamily="49" charset="-122"/>
                <a:ea typeface="楷体" pitchFamily="49" charset="-122"/>
              </a:defRPr>
            </a:lvl1pPr>
          </a:lstStyle>
          <a:p>
            <a:pPr>
              <a:lnSpc>
                <a:spcPct val="100000"/>
              </a:lnSpc>
            </a:pPr>
            <a:r>
              <a:rPr lang="zh-CN" altLang="en-US" dirty="0"/>
              <a:t>在此插入内容</a:t>
            </a:r>
            <a:endParaRPr lang="en-US" altLang="zh-CN" dirty="0"/>
          </a:p>
          <a:p>
            <a:pPr>
              <a:lnSpc>
                <a:spcPct val="100000"/>
              </a:lnSpc>
            </a:pPr>
            <a:r>
              <a:rPr lang="zh-CN" altLang="en-US" dirty="0"/>
              <a:t>在此插入内容</a:t>
            </a:r>
            <a:endParaRPr lang="en-US" altLang="zh-CN" dirty="0"/>
          </a:p>
        </p:txBody>
      </p:sp>
      <p:sp>
        <p:nvSpPr>
          <p:cNvPr id="52" name="任意多边形 51"/>
          <p:cNvSpPr/>
          <p:nvPr/>
        </p:nvSpPr>
        <p:spPr>
          <a:xfrm>
            <a:off x="3862815" y="1535307"/>
            <a:ext cx="2168030" cy="228976"/>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chemeClr val="tx1"/>
            </a:solidFill>
            <a:prstDash val="dash"/>
            <a:headEnd type="diamond" w="med" len="med"/>
            <a:tailEnd type="diamond" w="med" len="me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239078309"/>
      </p:ext>
    </p:extLst>
  </p:cSld>
  <p:clrMapOvr>
    <a:masterClrMapping/>
  </p:clrMapOvr>
  <mc:AlternateContent xmlns:mc="http://schemas.openxmlformats.org/markup-compatibility/2006" xmlns:p14="http://schemas.microsoft.com/office/powerpoint/2010/main">
    <mc:Choice Requires="p14">
      <p:transition spd="slow" p14:dur="2500" advTm="8000">
        <p:checker/>
      </p:transition>
    </mc:Choice>
    <mc:Fallback xmlns="">
      <p:transition spd="slow" advTm="8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by="(-#ppt_w*2)" calcmode="lin" valueType="num">
                                      <p:cBhvr rctx="PPT">
                                        <p:cTn id="7" dur="250" autoRev="1" fill="hold">
                                          <p:stCondLst>
                                            <p:cond delay="0"/>
                                          </p:stCondLst>
                                        </p:cTn>
                                        <p:tgtEl>
                                          <p:spTgt spid="36"/>
                                        </p:tgtEl>
                                        <p:attrNameLst>
                                          <p:attrName>ppt_w</p:attrName>
                                        </p:attrNameLst>
                                      </p:cBhvr>
                                    </p:anim>
                                    <p:anim by="(#ppt_w*0.50)" calcmode="lin" valueType="num">
                                      <p:cBhvr>
                                        <p:cTn id="8" dur="250" decel="50000" autoRev="1" fill="hold">
                                          <p:stCondLst>
                                            <p:cond delay="0"/>
                                          </p:stCondLst>
                                        </p:cTn>
                                        <p:tgtEl>
                                          <p:spTgt spid="36"/>
                                        </p:tgtEl>
                                        <p:attrNameLst>
                                          <p:attrName>ppt_x</p:attrName>
                                        </p:attrNameLst>
                                      </p:cBhvr>
                                    </p:anim>
                                    <p:anim from="(-#ppt_h/2)" to="(#ppt_y)" calcmode="lin" valueType="num">
                                      <p:cBhvr>
                                        <p:cTn id="9" dur="500" fill="hold">
                                          <p:stCondLst>
                                            <p:cond delay="0"/>
                                          </p:stCondLst>
                                        </p:cTn>
                                        <p:tgtEl>
                                          <p:spTgt spid="36"/>
                                        </p:tgtEl>
                                        <p:attrNameLst>
                                          <p:attrName>ppt_y</p:attrName>
                                        </p:attrNameLst>
                                      </p:cBhvr>
                                    </p:anim>
                                    <p:animRot by="21600000">
                                      <p:cBhvr>
                                        <p:cTn id="10" dur="500" fill="hold">
                                          <p:stCondLst>
                                            <p:cond delay="0"/>
                                          </p:stCondLst>
                                        </p:cTn>
                                        <p:tgtEl>
                                          <p:spTgt spid="36"/>
                                        </p:tgtEl>
                                        <p:attrNameLst>
                                          <p:attrName>r</p:attrName>
                                        </p:attrNameLst>
                                      </p:cBhvr>
                                    </p:animRot>
                                  </p:childTnLst>
                                </p:cTn>
                              </p:par>
                              <p:par>
                                <p:cTn id="11" presetID="2" presetClass="entr" presetSubtype="9" decel="5000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additive="base">
                                        <p:cTn id="13" dur="500" fill="hold"/>
                                        <p:tgtEl>
                                          <p:spTgt spid="41"/>
                                        </p:tgtEl>
                                        <p:attrNameLst>
                                          <p:attrName>ppt_x</p:attrName>
                                        </p:attrNameLst>
                                      </p:cBhvr>
                                      <p:tavLst>
                                        <p:tav tm="0">
                                          <p:val>
                                            <p:strVal val="0-#ppt_w/2"/>
                                          </p:val>
                                        </p:tav>
                                        <p:tav tm="100000">
                                          <p:val>
                                            <p:strVal val="#ppt_x"/>
                                          </p:val>
                                        </p:tav>
                                      </p:tavLst>
                                    </p:anim>
                                    <p:anim calcmode="lin" valueType="num">
                                      <p:cBhvr additive="base">
                                        <p:cTn id="14" dur="500" fill="hold"/>
                                        <p:tgtEl>
                                          <p:spTgt spid="41"/>
                                        </p:tgtEl>
                                        <p:attrNameLst>
                                          <p:attrName>ppt_y</p:attrName>
                                        </p:attrNameLst>
                                      </p:cBhvr>
                                      <p:tavLst>
                                        <p:tav tm="0">
                                          <p:val>
                                            <p:strVal val="0-#ppt_h/2"/>
                                          </p:val>
                                        </p:tav>
                                        <p:tav tm="100000">
                                          <p:val>
                                            <p:strVal val="#ppt_y"/>
                                          </p:val>
                                        </p:tav>
                                      </p:tavLst>
                                    </p:anim>
                                  </p:childTnLst>
                                </p:cTn>
                              </p:par>
                              <p:par>
                                <p:cTn id="15" presetID="2" presetClass="entr" presetSubtype="3" decel="50000"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1+#ppt_w/2"/>
                                          </p:val>
                                        </p:tav>
                                        <p:tav tm="100000">
                                          <p:val>
                                            <p:strVal val="#ppt_x"/>
                                          </p:val>
                                        </p:tav>
                                      </p:tavLst>
                                    </p:anim>
                                    <p:anim calcmode="lin" valueType="num">
                                      <p:cBhvr additive="base">
                                        <p:cTn id="18" dur="500" fill="hold"/>
                                        <p:tgtEl>
                                          <p:spTgt spid="38"/>
                                        </p:tgtEl>
                                        <p:attrNameLst>
                                          <p:attrName>ppt_y</p:attrName>
                                        </p:attrNameLst>
                                      </p:cBhvr>
                                      <p:tavLst>
                                        <p:tav tm="0">
                                          <p:val>
                                            <p:strVal val="0-#ppt_h/2"/>
                                          </p:val>
                                        </p:tav>
                                        <p:tav tm="100000">
                                          <p:val>
                                            <p:strVal val="#ppt_y"/>
                                          </p:val>
                                        </p:tav>
                                      </p:tavLst>
                                    </p:anim>
                                  </p:childTnLst>
                                </p:cTn>
                              </p:par>
                              <p:par>
                                <p:cTn id="19" presetID="2" presetClass="entr" presetSubtype="12" decel="50000"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0-#ppt_w/2"/>
                                          </p:val>
                                        </p:tav>
                                        <p:tav tm="100000">
                                          <p:val>
                                            <p:strVal val="#ppt_x"/>
                                          </p:val>
                                        </p:tav>
                                      </p:tavLst>
                                    </p:anim>
                                    <p:anim calcmode="lin" valueType="num">
                                      <p:cBhvr additive="base">
                                        <p:cTn id="22" dur="500" fill="hold"/>
                                        <p:tgtEl>
                                          <p:spTgt spid="40"/>
                                        </p:tgtEl>
                                        <p:attrNameLst>
                                          <p:attrName>ppt_y</p:attrName>
                                        </p:attrNameLst>
                                      </p:cBhvr>
                                      <p:tavLst>
                                        <p:tav tm="0">
                                          <p:val>
                                            <p:strVal val="1+#ppt_h/2"/>
                                          </p:val>
                                        </p:tav>
                                        <p:tav tm="100000">
                                          <p:val>
                                            <p:strVal val="#ppt_y"/>
                                          </p:val>
                                        </p:tav>
                                      </p:tavLst>
                                    </p:anim>
                                  </p:childTnLst>
                                </p:cTn>
                              </p:par>
                              <p:par>
                                <p:cTn id="23" presetID="2" presetClass="entr" presetSubtype="6" decel="5000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fill="hold"/>
                                        <p:tgtEl>
                                          <p:spTgt spid="39"/>
                                        </p:tgtEl>
                                        <p:attrNameLst>
                                          <p:attrName>ppt_x</p:attrName>
                                        </p:attrNameLst>
                                      </p:cBhvr>
                                      <p:tavLst>
                                        <p:tav tm="0">
                                          <p:val>
                                            <p:strVal val="1+#ppt_w/2"/>
                                          </p:val>
                                        </p:tav>
                                        <p:tav tm="100000">
                                          <p:val>
                                            <p:strVal val="#ppt_x"/>
                                          </p:val>
                                        </p:tav>
                                      </p:tavLst>
                                    </p:anim>
                                    <p:anim calcmode="lin" valueType="num">
                                      <p:cBhvr additive="base">
                                        <p:cTn id="26" dur="500" fill="hold"/>
                                        <p:tgtEl>
                                          <p:spTgt spid="39"/>
                                        </p:tgtEl>
                                        <p:attrNameLst>
                                          <p:attrName>ppt_y</p:attrName>
                                        </p:attrNameLst>
                                      </p:cBhvr>
                                      <p:tavLst>
                                        <p:tav tm="0">
                                          <p:val>
                                            <p:strVal val="1+#ppt_h/2"/>
                                          </p:val>
                                        </p:tav>
                                        <p:tav tm="100000">
                                          <p:val>
                                            <p:strVal val="#ppt_y"/>
                                          </p:val>
                                        </p:tav>
                                      </p:tavLst>
                                    </p:anim>
                                  </p:childTnLst>
                                </p:cTn>
                              </p:par>
                            </p:childTnLst>
                          </p:cTn>
                        </p:par>
                        <p:par>
                          <p:cTn id="27" fill="hold">
                            <p:stCondLst>
                              <p:cond delay="1050"/>
                            </p:stCondLst>
                            <p:childTnLst>
                              <p:par>
                                <p:cTn id="28" presetID="26" presetClass="emph" presetSubtype="0" fill="hold" nodeType="afterEffect">
                                  <p:stCondLst>
                                    <p:cond delay="0"/>
                                  </p:stCondLst>
                                  <p:childTnLst>
                                    <p:animEffect transition="out" filter="fade">
                                      <p:cBhvr>
                                        <p:cTn id="29" dur="500" tmFilter="0, 0; .2, .5; .8, .5; 1, 0"/>
                                        <p:tgtEl>
                                          <p:spTgt spid="41"/>
                                        </p:tgtEl>
                                      </p:cBhvr>
                                    </p:animEffect>
                                    <p:animScale>
                                      <p:cBhvr>
                                        <p:cTn id="30" dur="250" autoRev="1" fill="hold"/>
                                        <p:tgtEl>
                                          <p:spTgt spid="41"/>
                                        </p:tgtEl>
                                      </p:cBhvr>
                                      <p:by x="105000" y="105000"/>
                                    </p:animScale>
                                  </p:childTnLst>
                                </p:cTn>
                              </p:par>
                              <p:par>
                                <p:cTn id="31" presetID="10"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par>
                                <p:cTn id="34" presetID="26" presetClass="emph" presetSubtype="0" fill="hold" nodeType="withEffect">
                                  <p:stCondLst>
                                    <p:cond delay="250"/>
                                  </p:stCondLst>
                                  <p:childTnLst>
                                    <p:animEffect transition="out" filter="fade">
                                      <p:cBhvr>
                                        <p:cTn id="35" dur="500" tmFilter="0, 0; .2, .5; .8, .5; 1, 0"/>
                                        <p:tgtEl>
                                          <p:spTgt spid="38"/>
                                        </p:tgtEl>
                                      </p:cBhvr>
                                    </p:animEffect>
                                    <p:animScale>
                                      <p:cBhvr>
                                        <p:cTn id="36" dur="250" autoRev="1" fill="hold"/>
                                        <p:tgtEl>
                                          <p:spTgt spid="38"/>
                                        </p:tgtEl>
                                      </p:cBhvr>
                                      <p:by x="105000" y="105000"/>
                                    </p:animScale>
                                  </p:childTnLst>
                                </p:cTn>
                              </p:par>
                              <p:par>
                                <p:cTn id="37" presetID="10" presetClass="entr" presetSubtype="0" fill="hold" grpId="0" nodeType="withEffect">
                                  <p:stCondLst>
                                    <p:cond delay="25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par>
                                <p:cTn id="40" presetID="26" presetClass="emph" presetSubtype="0" fill="hold" nodeType="withEffect">
                                  <p:stCondLst>
                                    <p:cond delay="500"/>
                                  </p:stCondLst>
                                  <p:childTnLst>
                                    <p:animEffect transition="out" filter="fade">
                                      <p:cBhvr>
                                        <p:cTn id="41" dur="500" tmFilter="0, 0; .2, .5; .8, .5; 1, 0"/>
                                        <p:tgtEl>
                                          <p:spTgt spid="40"/>
                                        </p:tgtEl>
                                      </p:cBhvr>
                                    </p:animEffect>
                                    <p:animScale>
                                      <p:cBhvr>
                                        <p:cTn id="42" dur="250" autoRev="1" fill="hold"/>
                                        <p:tgtEl>
                                          <p:spTgt spid="40"/>
                                        </p:tgtEl>
                                      </p:cBhvr>
                                      <p:by x="105000" y="105000"/>
                                    </p:animScale>
                                  </p:childTnLst>
                                </p:cTn>
                              </p:par>
                              <p:par>
                                <p:cTn id="43" presetID="10" presetClass="entr" presetSubtype="0" fill="hold" grpId="0" nodeType="withEffect">
                                  <p:stCondLst>
                                    <p:cond delay="50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500"/>
                                        <p:tgtEl>
                                          <p:spTgt spid="43"/>
                                        </p:tgtEl>
                                      </p:cBhvr>
                                    </p:animEffect>
                                  </p:childTnLst>
                                </p:cTn>
                              </p:par>
                              <p:par>
                                <p:cTn id="46" presetID="26" presetClass="emph" presetSubtype="0" fill="hold" nodeType="withEffect">
                                  <p:stCondLst>
                                    <p:cond delay="750"/>
                                  </p:stCondLst>
                                  <p:childTnLst>
                                    <p:animEffect transition="out" filter="fade">
                                      <p:cBhvr>
                                        <p:cTn id="47" dur="500" tmFilter="0, 0; .2, .5; .8, .5; 1, 0"/>
                                        <p:tgtEl>
                                          <p:spTgt spid="39"/>
                                        </p:tgtEl>
                                      </p:cBhvr>
                                    </p:animEffect>
                                    <p:animScale>
                                      <p:cBhvr>
                                        <p:cTn id="48" dur="250" autoRev="1" fill="hold"/>
                                        <p:tgtEl>
                                          <p:spTgt spid="39"/>
                                        </p:tgtEl>
                                      </p:cBhvr>
                                      <p:by x="105000" y="105000"/>
                                    </p:animScale>
                                  </p:childTnLst>
                                </p:cTn>
                              </p:par>
                              <p:par>
                                <p:cTn id="49" presetID="10" presetClass="entr" presetSubtype="0" fill="hold" grpId="0" nodeType="withEffect">
                                  <p:stCondLst>
                                    <p:cond delay="75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childTnLst>
                          </p:cTn>
                        </p:par>
                        <p:par>
                          <p:cTn id="52" fill="hold">
                            <p:stCondLst>
                              <p:cond delay="2300"/>
                            </p:stCondLst>
                            <p:childTnLst>
                              <p:par>
                                <p:cTn id="53" presetID="22" presetClass="entr" presetSubtype="8"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250"/>
                                        <p:tgtEl>
                                          <p:spTgt spid="47"/>
                                        </p:tgtEl>
                                      </p:cBhvr>
                                    </p:animEffect>
                                  </p:childTnLst>
                                </p:cTn>
                              </p:par>
                              <p:par>
                                <p:cTn id="56" presetID="22" presetClass="entr" presetSubtype="8" fill="hold" grpId="0" nodeType="withEffect">
                                  <p:stCondLst>
                                    <p:cond delay="250"/>
                                  </p:stCondLst>
                                  <p:childTnLst>
                                    <p:set>
                                      <p:cBhvr>
                                        <p:cTn id="57" dur="1" fill="hold">
                                          <p:stCondLst>
                                            <p:cond delay="0"/>
                                          </p:stCondLst>
                                        </p:cTn>
                                        <p:tgtEl>
                                          <p:spTgt spid="49"/>
                                        </p:tgtEl>
                                        <p:attrNameLst>
                                          <p:attrName>style.visibility</p:attrName>
                                        </p:attrNameLst>
                                      </p:cBhvr>
                                      <p:to>
                                        <p:strVal val="visible"/>
                                      </p:to>
                                    </p:set>
                                    <p:animEffect transition="in" filter="wipe(left)">
                                      <p:cBhvr>
                                        <p:cTn id="58" dur="250"/>
                                        <p:tgtEl>
                                          <p:spTgt spid="4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left)">
                                      <p:cBhvr>
                                        <p:cTn id="61" dur="250"/>
                                        <p:tgtEl>
                                          <p:spTgt spid="48"/>
                                        </p:tgtEl>
                                      </p:cBhvr>
                                    </p:animEffect>
                                  </p:childTnLst>
                                </p:cTn>
                              </p:par>
                              <p:par>
                                <p:cTn id="62" presetID="22" presetClass="entr" presetSubtype="8" fill="hold" grpId="0" nodeType="withEffect">
                                  <p:stCondLst>
                                    <p:cond delay="250"/>
                                  </p:stCondLst>
                                  <p:childTnLst>
                                    <p:set>
                                      <p:cBhvr>
                                        <p:cTn id="63" dur="1" fill="hold">
                                          <p:stCondLst>
                                            <p:cond delay="0"/>
                                          </p:stCondLst>
                                        </p:cTn>
                                        <p:tgtEl>
                                          <p:spTgt spid="52"/>
                                        </p:tgtEl>
                                        <p:attrNameLst>
                                          <p:attrName>style.visibility</p:attrName>
                                        </p:attrNameLst>
                                      </p:cBhvr>
                                      <p:to>
                                        <p:strVal val="visible"/>
                                      </p:to>
                                    </p:set>
                                    <p:animEffect transition="in" filter="wipe(left)">
                                      <p:cBhvr>
                                        <p:cTn id="64" dur="250"/>
                                        <p:tgtEl>
                                          <p:spTgt spid="52"/>
                                        </p:tgtEl>
                                      </p:cBhvr>
                                    </p:animEffect>
                                  </p:childTnLst>
                                </p:cTn>
                              </p:par>
                            </p:childTnLst>
                          </p:cTn>
                        </p:par>
                        <p:par>
                          <p:cTn id="65" fill="hold">
                            <p:stCondLst>
                              <p:cond delay="2800"/>
                            </p:stCondLst>
                            <p:childTnLst>
                              <p:par>
                                <p:cTn id="66" presetID="2" presetClass="entr" presetSubtype="2" fill="hold" grpId="0" nodeType="afterEffect">
                                  <p:stCondLst>
                                    <p:cond delay="0"/>
                                  </p:stCondLst>
                                  <p:childTnLst>
                                    <p:set>
                                      <p:cBhvr>
                                        <p:cTn id="67" dur="1" fill="hold">
                                          <p:stCondLst>
                                            <p:cond delay="0"/>
                                          </p:stCondLst>
                                        </p:cTn>
                                        <p:tgtEl>
                                          <p:spTgt spid="51"/>
                                        </p:tgtEl>
                                        <p:attrNameLst>
                                          <p:attrName>style.visibility</p:attrName>
                                        </p:attrNameLst>
                                      </p:cBhvr>
                                      <p:to>
                                        <p:strVal val="visible"/>
                                      </p:to>
                                    </p:set>
                                    <p:anim calcmode="lin" valueType="num">
                                      <p:cBhvr additive="base">
                                        <p:cTn id="68" dur="250" fill="hold"/>
                                        <p:tgtEl>
                                          <p:spTgt spid="51"/>
                                        </p:tgtEl>
                                        <p:attrNameLst>
                                          <p:attrName>ppt_x</p:attrName>
                                        </p:attrNameLst>
                                      </p:cBhvr>
                                      <p:tavLst>
                                        <p:tav tm="0">
                                          <p:val>
                                            <p:strVal val="1+#ppt_w/2"/>
                                          </p:val>
                                        </p:tav>
                                        <p:tav tm="100000">
                                          <p:val>
                                            <p:strVal val="#ppt_x"/>
                                          </p:val>
                                        </p:tav>
                                      </p:tavLst>
                                    </p:anim>
                                    <p:anim calcmode="lin" valueType="num">
                                      <p:cBhvr additive="base">
                                        <p:cTn id="69" dur="250" fill="hold"/>
                                        <p:tgtEl>
                                          <p:spTgt spid="51"/>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25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250" fill="hold"/>
                                        <p:tgtEl>
                                          <p:spTgt spid="46"/>
                                        </p:tgtEl>
                                        <p:attrNameLst>
                                          <p:attrName>ppt_x</p:attrName>
                                        </p:attrNameLst>
                                      </p:cBhvr>
                                      <p:tavLst>
                                        <p:tav tm="0">
                                          <p:val>
                                            <p:strVal val="1+#ppt_w/2"/>
                                          </p:val>
                                        </p:tav>
                                        <p:tav tm="100000">
                                          <p:val>
                                            <p:strVal val="#ppt_x"/>
                                          </p:val>
                                        </p:tav>
                                      </p:tavLst>
                                    </p:anim>
                                    <p:anim calcmode="lin" valueType="num">
                                      <p:cBhvr additive="base">
                                        <p:cTn id="73" dur="250" fill="hold"/>
                                        <p:tgtEl>
                                          <p:spTgt spid="46"/>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500"/>
                                  </p:stCondLst>
                                  <p:childTnLst>
                                    <p:set>
                                      <p:cBhvr>
                                        <p:cTn id="75" dur="1" fill="hold">
                                          <p:stCondLst>
                                            <p:cond delay="0"/>
                                          </p:stCondLst>
                                        </p:cTn>
                                        <p:tgtEl>
                                          <p:spTgt spid="37"/>
                                        </p:tgtEl>
                                        <p:attrNameLst>
                                          <p:attrName>style.visibility</p:attrName>
                                        </p:attrNameLst>
                                      </p:cBhvr>
                                      <p:to>
                                        <p:strVal val="visible"/>
                                      </p:to>
                                    </p:set>
                                    <p:anim calcmode="lin" valueType="num">
                                      <p:cBhvr additive="base">
                                        <p:cTn id="76" dur="250" fill="hold"/>
                                        <p:tgtEl>
                                          <p:spTgt spid="37"/>
                                        </p:tgtEl>
                                        <p:attrNameLst>
                                          <p:attrName>ppt_x</p:attrName>
                                        </p:attrNameLst>
                                      </p:cBhvr>
                                      <p:tavLst>
                                        <p:tav tm="0">
                                          <p:val>
                                            <p:strVal val="1+#ppt_w/2"/>
                                          </p:val>
                                        </p:tav>
                                        <p:tav tm="100000">
                                          <p:val>
                                            <p:strVal val="#ppt_x"/>
                                          </p:val>
                                        </p:tav>
                                      </p:tavLst>
                                    </p:anim>
                                    <p:anim calcmode="lin" valueType="num">
                                      <p:cBhvr additive="base">
                                        <p:cTn id="77" dur="250" fill="hold"/>
                                        <p:tgtEl>
                                          <p:spTgt spid="37"/>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750"/>
                                  </p:stCondLst>
                                  <p:childTnLst>
                                    <p:set>
                                      <p:cBhvr>
                                        <p:cTn id="79" dur="1" fill="hold">
                                          <p:stCondLst>
                                            <p:cond delay="0"/>
                                          </p:stCondLst>
                                        </p:cTn>
                                        <p:tgtEl>
                                          <p:spTgt spid="50"/>
                                        </p:tgtEl>
                                        <p:attrNameLst>
                                          <p:attrName>style.visibility</p:attrName>
                                        </p:attrNameLst>
                                      </p:cBhvr>
                                      <p:to>
                                        <p:strVal val="visible"/>
                                      </p:to>
                                    </p:set>
                                    <p:anim calcmode="lin" valueType="num">
                                      <p:cBhvr additive="base">
                                        <p:cTn id="80" dur="250" fill="hold"/>
                                        <p:tgtEl>
                                          <p:spTgt spid="50"/>
                                        </p:tgtEl>
                                        <p:attrNameLst>
                                          <p:attrName>ppt_x</p:attrName>
                                        </p:attrNameLst>
                                      </p:cBhvr>
                                      <p:tavLst>
                                        <p:tav tm="0">
                                          <p:val>
                                            <p:strVal val="1+#ppt_w/2"/>
                                          </p:val>
                                        </p:tav>
                                        <p:tav tm="100000">
                                          <p:val>
                                            <p:strVal val="#ppt_x"/>
                                          </p:val>
                                        </p:tav>
                                      </p:tavLst>
                                    </p:anim>
                                    <p:anim calcmode="lin" valueType="num">
                                      <p:cBhvr additive="base">
                                        <p:cTn id="81" dur="25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2" grpId="0"/>
      <p:bldP spid="43" grpId="0"/>
      <p:bldP spid="44" grpId="0"/>
      <p:bldP spid="45" grpId="0"/>
      <p:bldP spid="46" grpId="0"/>
      <p:bldP spid="47" grpId="0" animBg="1"/>
      <p:bldP spid="48" grpId="0" animBg="1"/>
      <p:bldP spid="49" grpId="0" animBg="1"/>
      <p:bldP spid="50" grpId="0"/>
      <p:bldP spid="51" grpId="0"/>
      <p:bldP spid="5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668655"/>
            <a:ext cx="6913563" cy="4474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2" descr="4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4975" y="2101692"/>
            <a:ext cx="3309938" cy="2080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Box 16"/>
          <p:cNvSpPr txBox="1">
            <a:spLocks noChangeArrowheads="1"/>
          </p:cNvSpPr>
          <p:nvPr/>
        </p:nvSpPr>
        <p:spPr bwMode="auto">
          <a:xfrm>
            <a:off x="4948239" y="2917508"/>
            <a:ext cx="1855787" cy="497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sz="2700" b="1">
                <a:solidFill>
                  <a:srgbClr val="000000"/>
                </a:solidFill>
                <a:ea typeface="楷体" pitchFamily="49" charset="-122"/>
              </a:rPr>
              <a:t>文字标题</a:t>
            </a:r>
          </a:p>
        </p:txBody>
      </p:sp>
      <p:pic>
        <p:nvPicPr>
          <p:cNvPr id="25" name="Picture 4" descr="6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37101" y="1145858"/>
            <a:ext cx="2054225" cy="1655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5" descr="6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59113" y="2998947"/>
            <a:ext cx="2057400" cy="1654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6" descr="6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35713" y="2943225"/>
            <a:ext cx="2057400" cy="1654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 Box 13"/>
          <p:cNvSpPr txBox="1">
            <a:spLocks noChangeArrowheads="1"/>
          </p:cNvSpPr>
          <p:nvPr/>
        </p:nvSpPr>
        <p:spPr bwMode="auto">
          <a:xfrm>
            <a:off x="5230813" y="1711643"/>
            <a:ext cx="1219200" cy="636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b="1">
                <a:solidFill>
                  <a:srgbClr val="FFFFFF"/>
                </a:solidFill>
                <a:ea typeface="楷体" pitchFamily="49" charset="-122"/>
              </a:rPr>
              <a:t>点击输入文字内容</a:t>
            </a:r>
          </a:p>
        </p:txBody>
      </p:sp>
      <p:sp>
        <p:nvSpPr>
          <p:cNvPr id="29" name="Text Box 14"/>
          <p:cNvSpPr txBox="1">
            <a:spLocks noChangeArrowheads="1"/>
          </p:cNvSpPr>
          <p:nvPr/>
        </p:nvSpPr>
        <p:spPr bwMode="auto">
          <a:xfrm>
            <a:off x="3554413" y="3551873"/>
            <a:ext cx="1219200" cy="636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b="1">
                <a:solidFill>
                  <a:srgbClr val="FFFFFF"/>
                </a:solidFill>
                <a:ea typeface="楷体" pitchFamily="49" charset="-122"/>
              </a:rPr>
              <a:t>点击输入文字内容</a:t>
            </a:r>
          </a:p>
        </p:txBody>
      </p:sp>
      <p:sp>
        <p:nvSpPr>
          <p:cNvPr id="30" name="Text Box 15"/>
          <p:cNvSpPr txBox="1">
            <a:spLocks noChangeArrowheads="1"/>
          </p:cNvSpPr>
          <p:nvPr/>
        </p:nvSpPr>
        <p:spPr bwMode="auto">
          <a:xfrm>
            <a:off x="6907213" y="3461862"/>
            <a:ext cx="1219200" cy="636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b="1">
                <a:solidFill>
                  <a:srgbClr val="FFFFFF"/>
                </a:solidFill>
                <a:ea typeface="楷体" pitchFamily="49" charset="-122"/>
              </a:rPr>
              <a:t>点击输入文字内容</a:t>
            </a:r>
          </a:p>
        </p:txBody>
      </p:sp>
      <p:pic>
        <p:nvPicPr>
          <p:cNvPr id="32" name="Picture 8" descr="4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8215808">
            <a:off x="4152107" y="2458720"/>
            <a:ext cx="1171575"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8" descr="4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0607313">
            <a:off x="5118100" y="3640455"/>
            <a:ext cx="1303338" cy="76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8" descr="4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740783">
            <a:off x="6147039" y="2423557"/>
            <a:ext cx="1075849"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cSld>
  <p:clrMapOvr>
    <a:masterClrMapping/>
  </p:clrMapOvr>
  <p:transition spd="slow" advTm="15000">
    <p:wheel spokes="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by="(-#ppt_w*2)" calcmode="lin" valueType="num">
                                      <p:cBhvr rctx="PPT">
                                        <p:cTn id="7" dur="250" autoRev="1" fill="hold">
                                          <p:stCondLst>
                                            <p:cond delay="0"/>
                                          </p:stCondLst>
                                        </p:cTn>
                                        <p:tgtEl>
                                          <p:spTgt spid="16"/>
                                        </p:tgtEl>
                                        <p:attrNameLst>
                                          <p:attrName>ppt_w</p:attrName>
                                        </p:attrNameLst>
                                      </p:cBhvr>
                                    </p:anim>
                                    <p:anim by="(#ppt_w*0.50)" calcmode="lin" valueType="num">
                                      <p:cBhvr>
                                        <p:cTn id="8" dur="250" decel="50000" autoRev="1" fill="hold">
                                          <p:stCondLst>
                                            <p:cond delay="0"/>
                                          </p:stCondLst>
                                        </p:cTn>
                                        <p:tgtEl>
                                          <p:spTgt spid="16"/>
                                        </p:tgtEl>
                                        <p:attrNameLst>
                                          <p:attrName>ppt_x</p:attrName>
                                        </p:attrNameLst>
                                      </p:cBhvr>
                                    </p:anim>
                                    <p:anim from="(-#ppt_h/2)" to="(#ppt_y)" calcmode="lin" valueType="num">
                                      <p:cBhvr>
                                        <p:cTn id="9" dur="500" fill="hold">
                                          <p:stCondLst>
                                            <p:cond delay="0"/>
                                          </p:stCondLst>
                                        </p:cTn>
                                        <p:tgtEl>
                                          <p:spTgt spid="16"/>
                                        </p:tgtEl>
                                        <p:attrNameLst>
                                          <p:attrName>ppt_y</p:attrName>
                                        </p:attrNameLst>
                                      </p:cBhvr>
                                    </p:anim>
                                    <p:animRot by="21600000">
                                      <p:cBhvr>
                                        <p:cTn id="10" dur="500" fill="hold">
                                          <p:stCondLst>
                                            <p:cond delay="0"/>
                                          </p:stCondLst>
                                        </p:cTn>
                                        <p:tgtEl>
                                          <p:spTgt spid="1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2000"/>
                                        <p:tgtEl>
                                          <p:spTgt spid="2"/>
                                        </p:tgtEl>
                                      </p:cBhvr>
                                    </p:animEffect>
                                  </p:childTnLst>
                                </p:cTn>
                              </p:par>
                              <p:par>
                                <p:cTn id="16" presetID="7" presetClass="entr" presetSubtype="2"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0" fill="hold"/>
                                        <p:tgtEl>
                                          <p:spTgt spid="23"/>
                                        </p:tgtEl>
                                        <p:attrNameLst>
                                          <p:attrName>ppt_x</p:attrName>
                                        </p:attrNameLst>
                                      </p:cBhvr>
                                      <p:tavLst>
                                        <p:tav tm="0">
                                          <p:val>
                                            <p:strVal val="1+#ppt_w/2"/>
                                          </p:val>
                                        </p:tav>
                                        <p:tav tm="100000">
                                          <p:val>
                                            <p:strVal val="#ppt_x"/>
                                          </p:val>
                                        </p:tav>
                                      </p:tavLst>
                                    </p:anim>
                                    <p:anim calcmode="lin" valueType="num">
                                      <p:cBhvr additive="base">
                                        <p:cTn id="19" dur="5000" fill="hold"/>
                                        <p:tgtEl>
                                          <p:spTgt spid="23"/>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by="(-#ppt_w*2)" calcmode="lin" valueType="num">
                                      <p:cBhvr rctx="PPT">
                                        <p:cTn id="23" dur="500" autoRev="1" fill="hold">
                                          <p:stCondLst>
                                            <p:cond delay="0"/>
                                          </p:stCondLst>
                                        </p:cTn>
                                        <p:tgtEl>
                                          <p:spTgt spid="24"/>
                                        </p:tgtEl>
                                        <p:attrNameLst>
                                          <p:attrName>ppt_w</p:attrName>
                                        </p:attrNameLst>
                                      </p:cBhvr>
                                    </p:anim>
                                    <p:anim by="(#ppt_w*0.50)" calcmode="lin" valueType="num">
                                      <p:cBhvr>
                                        <p:cTn id="24" dur="500" decel="50000" autoRev="1" fill="hold">
                                          <p:stCondLst>
                                            <p:cond delay="0"/>
                                          </p:stCondLst>
                                        </p:cTn>
                                        <p:tgtEl>
                                          <p:spTgt spid="24"/>
                                        </p:tgtEl>
                                        <p:attrNameLst>
                                          <p:attrName>ppt_x</p:attrName>
                                        </p:attrNameLst>
                                      </p:cBhvr>
                                    </p:anim>
                                    <p:anim from="(-#ppt_h/2)" to="(#ppt_y)" calcmode="lin" valueType="num">
                                      <p:cBhvr>
                                        <p:cTn id="25" dur="1000" fill="hold">
                                          <p:stCondLst>
                                            <p:cond delay="0"/>
                                          </p:stCondLst>
                                        </p:cTn>
                                        <p:tgtEl>
                                          <p:spTgt spid="24"/>
                                        </p:tgtEl>
                                        <p:attrNameLst>
                                          <p:attrName>ppt_y</p:attrName>
                                        </p:attrNameLst>
                                      </p:cBhvr>
                                    </p:anim>
                                    <p:animRot by="21600000">
                                      <p:cBhvr>
                                        <p:cTn id="26" dur="1000" fill="hold">
                                          <p:stCondLst>
                                            <p:cond delay="0"/>
                                          </p:stCondLst>
                                        </p:cTn>
                                        <p:tgtEl>
                                          <p:spTgt spid="24"/>
                                        </p:tgtEl>
                                        <p:attrNameLst>
                                          <p:attrName>r</p:attrName>
                                        </p:attrNameLst>
                                      </p:cBhvr>
                                    </p:animRot>
                                  </p:childTnLst>
                                </p:cTn>
                              </p:par>
                            </p:childTnLst>
                          </p:cTn>
                        </p:par>
                        <p:par>
                          <p:cTn id="27" fill="hold" nodeType="afterGroup">
                            <p:stCondLst>
                              <p:cond delay="6300"/>
                            </p:stCondLst>
                            <p:childTnLst>
                              <p:par>
                                <p:cTn id="28" presetID="9" presetClass="entr" presetSubtype="0"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dissolve">
                                      <p:cBhvr>
                                        <p:cTn id="30" dur="500"/>
                                        <p:tgtEl>
                                          <p:spTgt spid="25"/>
                                        </p:tgtEl>
                                      </p:cBhvr>
                                    </p:animEffect>
                                  </p:childTnLst>
                                </p:cTn>
                              </p:par>
                            </p:childTnLst>
                          </p:cTn>
                        </p:par>
                        <p:par>
                          <p:cTn id="31" fill="hold" nodeType="afterGroup">
                            <p:stCondLst>
                              <p:cond delay="6800"/>
                            </p:stCondLst>
                            <p:childTnLst>
                              <p:par>
                                <p:cTn id="32" presetID="22" presetClass="entr" presetSubtype="8"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left)">
                                      <p:cBhvr>
                                        <p:cTn id="34" dur="2000"/>
                                        <p:tgtEl>
                                          <p:spTgt spid="28"/>
                                        </p:tgtEl>
                                      </p:cBhvr>
                                    </p:animEffect>
                                  </p:childTnLst>
                                </p:cTn>
                              </p:par>
                            </p:childTnLst>
                          </p:cTn>
                        </p:par>
                        <p:par>
                          <p:cTn id="35" fill="hold" nodeType="afterGroup">
                            <p:stCondLst>
                              <p:cond delay="8800"/>
                            </p:stCondLst>
                            <p:childTnLst>
                              <p:par>
                                <p:cTn id="36" presetID="22" presetClass="entr" presetSubtype="1"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up)">
                                      <p:cBhvr>
                                        <p:cTn id="38" dur="500"/>
                                        <p:tgtEl>
                                          <p:spTgt spid="32"/>
                                        </p:tgtEl>
                                      </p:cBhvr>
                                    </p:animEffect>
                                  </p:childTnLst>
                                </p:cTn>
                              </p:par>
                            </p:childTnLst>
                          </p:cTn>
                        </p:par>
                        <p:par>
                          <p:cTn id="39" fill="hold" nodeType="afterGroup">
                            <p:stCondLst>
                              <p:cond delay="9300"/>
                            </p:stCondLst>
                            <p:childTnLst>
                              <p:par>
                                <p:cTn id="40" presetID="9" presetClass="entr" presetSubtype="0"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dissolve">
                                      <p:cBhvr>
                                        <p:cTn id="42" dur="500"/>
                                        <p:tgtEl>
                                          <p:spTgt spid="26"/>
                                        </p:tgtEl>
                                      </p:cBhvr>
                                    </p:animEffect>
                                  </p:childTnLst>
                                </p:cTn>
                              </p:par>
                            </p:childTnLst>
                          </p:cTn>
                        </p:par>
                        <p:par>
                          <p:cTn id="43" fill="hold" nodeType="afterGroup">
                            <p:stCondLst>
                              <p:cond delay="980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2000"/>
                                        <p:tgtEl>
                                          <p:spTgt spid="29"/>
                                        </p:tgtEl>
                                      </p:cBhvr>
                                    </p:animEffect>
                                  </p:childTnLst>
                                </p:cTn>
                              </p:par>
                            </p:childTnLst>
                          </p:cTn>
                        </p:par>
                        <p:par>
                          <p:cTn id="47" fill="hold" nodeType="afterGroup">
                            <p:stCondLst>
                              <p:cond delay="11800"/>
                            </p:stCondLst>
                            <p:childTnLst>
                              <p:par>
                                <p:cTn id="48" presetID="22" presetClass="entr" presetSubtype="8" fill="hold"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left)">
                                      <p:cBhvr>
                                        <p:cTn id="50" dur="500"/>
                                        <p:tgtEl>
                                          <p:spTgt spid="33"/>
                                        </p:tgtEl>
                                      </p:cBhvr>
                                    </p:animEffect>
                                  </p:childTnLst>
                                </p:cTn>
                              </p:par>
                            </p:childTnLst>
                          </p:cTn>
                        </p:par>
                        <p:par>
                          <p:cTn id="51" fill="hold" nodeType="afterGroup">
                            <p:stCondLst>
                              <p:cond delay="12300"/>
                            </p:stCondLst>
                            <p:childTnLst>
                              <p:par>
                                <p:cTn id="52" presetID="9" presetClass="entr" presetSubtype="0"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dissolve">
                                      <p:cBhvr>
                                        <p:cTn id="54" dur="500"/>
                                        <p:tgtEl>
                                          <p:spTgt spid="27"/>
                                        </p:tgtEl>
                                      </p:cBhvr>
                                    </p:animEffect>
                                  </p:childTnLst>
                                </p:cTn>
                              </p:par>
                            </p:childTnLst>
                          </p:cTn>
                        </p:par>
                        <p:par>
                          <p:cTn id="55" fill="hold" nodeType="afterGroup">
                            <p:stCondLst>
                              <p:cond delay="12800"/>
                            </p:stCondLst>
                            <p:childTnLst>
                              <p:par>
                                <p:cTn id="56" presetID="22" presetClass="entr" presetSubtype="8"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left)">
                                      <p:cBhvr>
                                        <p:cTn id="58" dur="2000"/>
                                        <p:tgtEl>
                                          <p:spTgt spid="30"/>
                                        </p:tgtEl>
                                      </p:cBhvr>
                                    </p:animEffect>
                                  </p:childTnLst>
                                </p:cTn>
                              </p:par>
                            </p:childTnLst>
                          </p:cTn>
                        </p:par>
                        <p:par>
                          <p:cTn id="59" fill="hold" nodeType="afterGroup">
                            <p:stCondLst>
                              <p:cond delay="14800"/>
                            </p:stCondLst>
                            <p:childTnLst>
                              <p:par>
                                <p:cTn id="60" presetID="22" presetClass="entr" presetSubtype="4" fill="hold"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wipe(down)">
                                      <p:cBhvr>
                                        <p:cTn id="6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8" grpId="0"/>
      <p:bldP spid="29" grpId="0"/>
      <p:bldP spid="30"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grpSp>
        <p:nvGrpSpPr>
          <p:cNvPr id="37" name="组合 36"/>
          <p:cNvGrpSpPr/>
          <p:nvPr/>
        </p:nvGrpSpPr>
        <p:grpSpPr>
          <a:xfrm>
            <a:off x="2153384" y="2591043"/>
            <a:ext cx="4392301" cy="376760"/>
            <a:chOff x="2227579" y="2336572"/>
            <a:chExt cx="4392301" cy="376760"/>
          </a:xfrm>
        </p:grpSpPr>
        <p:cxnSp>
          <p:nvCxnSpPr>
            <p:cNvPr id="38" name="AutoShape 18"/>
            <p:cNvCxnSpPr>
              <a:cxnSpLocks noChangeShapeType="1"/>
            </p:cNvCxnSpPr>
            <p:nvPr/>
          </p:nvCxnSpPr>
          <p:spPr bwMode="auto">
            <a:xfrm>
              <a:off x="4423380" y="2336572"/>
              <a:ext cx="0" cy="375974"/>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9" name="AutoShape 19"/>
            <p:cNvCxnSpPr>
              <a:cxnSpLocks noChangeShapeType="1"/>
            </p:cNvCxnSpPr>
            <p:nvPr/>
          </p:nvCxnSpPr>
          <p:spPr bwMode="auto">
            <a:xfrm rot="5400000">
              <a:off x="3137493" y="1426658"/>
              <a:ext cx="375974" cy="2195801"/>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40" name="AutoShape 19"/>
            <p:cNvCxnSpPr>
              <a:cxnSpLocks noChangeShapeType="1"/>
            </p:cNvCxnSpPr>
            <p:nvPr/>
          </p:nvCxnSpPr>
          <p:spPr bwMode="auto">
            <a:xfrm rot="16200000" flipH="1">
              <a:off x="5333993" y="1427444"/>
              <a:ext cx="375974" cy="2195801"/>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grpSp>
      <p:pic>
        <p:nvPicPr>
          <p:cNvPr id="41" name="Picture 2" descr="C:\Users\Thinkpad\Desktop\PNG\1_0004_图层-10.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636" r="5288" b="6991"/>
          <a:stretch/>
        </p:blipFill>
        <p:spPr bwMode="auto">
          <a:xfrm>
            <a:off x="3450055" y="918441"/>
            <a:ext cx="1766888" cy="1626793"/>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3619450" y="1249209"/>
            <a:ext cx="1335871" cy="372410"/>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pPr algn="ctr"/>
            <a:r>
              <a:rPr lang="zh-CN" altLang="en-US" b="1" dirty="0"/>
              <a:t>此处添加</a:t>
            </a:r>
            <a:r>
              <a:rPr lang="zh-CN" altLang="en-US" b="1" dirty="0" smtClean="0"/>
              <a:t>标题</a:t>
            </a:r>
            <a:endParaRPr lang="en-US" altLang="zh-CN" b="1" dirty="0"/>
          </a:p>
        </p:txBody>
      </p:sp>
      <p:sp>
        <p:nvSpPr>
          <p:cNvPr id="43" name="TextBox 42"/>
          <p:cNvSpPr txBox="1"/>
          <p:nvPr/>
        </p:nvSpPr>
        <p:spPr>
          <a:xfrm>
            <a:off x="3608309" y="1487881"/>
            <a:ext cx="1396199" cy="630942"/>
          </a:xfrm>
          <a:prstGeom prst="rect">
            <a:avLst/>
          </a:prstGeom>
          <a:noFill/>
        </p:spPr>
        <p:txBody>
          <a:bodyPr wrap="square" rtlCol="0">
            <a:spAutoFit/>
          </a:bodyPr>
          <a:lstStyle/>
          <a:p>
            <a:pPr algn="ctr">
              <a:lnSpc>
                <a:spcPct val="125000"/>
              </a:lnSpc>
            </a:pP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endParaRPr lang="zh-CN" altLang="en-US" sz="1400" dirty="0">
              <a:latin typeface="方正宋黑简体" pitchFamily="2" charset="-122"/>
              <a:ea typeface="方正宋黑简体" pitchFamily="2" charset="-122"/>
            </a:endParaRPr>
          </a:p>
        </p:txBody>
      </p:sp>
      <p:pic>
        <p:nvPicPr>
          <p:cNvPr id="44"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3054926"/>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1616885" y="3385694"/>
            <a:ext cx="1305251" cy="372410"/>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pPr algn="ctr"/>
            <a:r>
              <a:rPr lang="zh-CN" altLang="en-US" b="1" dirty="0"/>
              <a:t>此处添加</a:t>
            </a:r>
            <a:r>
              <a:rPr lang="zh-CN" altLang="en-US" b="1" dirty="0" smtClean="0"/>
              <a:t>标题</a:t>
            </a:r>
            <a:endParaRPr lang="en-US" altLang="zh-CN" b="1" dirty="0"/>
          </a:p>
        </p:txBody>
      </p:sp>
      <p:sp>
        <p:nvSpPr>
          <p:cNvPr id="46" name="TextBox 45"/>
          <p:cNvSpPr txBox="1"/>
          <p:nvPr/>
        </p:nvSpPr>
        <p:spPr>
          <a:xfrm>
            <a:off x="1631144" y="3624366"/>
            <a:ext cx="1316393" cy="630942"/>
          </a:xfrm>
          <a:prstGeom prst="rect">
            <a:avLst/>
          </a:prstGeom>
          <a:noFill/>
        </p:spPr>
        <p:txBody>
          <a:bodyPr wrap="square" rtlCol="0">
            <a:spAutoFit/>
          </a:bodyPr>
          <a:lstStyle/>
          <a:p>
            <a:pPr algn="ctr">
              <a:lnSpc>
                <a:spcPct val="125000"/>
              </a:lnSpc>
            </a:pP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endParaRPr lang="zh-CN" altLang="en-US" sz="1400" dirty="0">
              <a:latin typeface="方正宋黑简体" pitchFamily="2" charset="-122"/>
              <a:ea typeface="方正宋黑简体" pitchFamily="2" charset="-122"/>
            </a:endParaRPr>
          </a:p>
        </p:txBody>
      </p:sp>
      <p:pic>
        <p:nvPicPr>
          <p:cNvPr id="47"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27791" y="3054926"/>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3813037" y="3372994"/>
            <a:ext cx="1236786" cy="372410"/>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pPr algn="ctr"/>
            <a:r>
              <a:rPr lang="zh-CN" altLang="en-US" b="1" dirty="0"/>
              <a:t>此处添加</a:t>
            </a:r>
            <a:r>
              <a:rPr lang="zh-CN" altLang="en-US" b="1" dirty="0" smtClean="0"/>
              <a:t>标题</a:t>
            </a:r>
            <a:endParaRPr lang="en-US" altLang="zh-CN" b="1" dirty="0"/>
          </a:p>
        </p:txBody>
      </p:sp>
      <p:sp>
        <p:nvSpPr>
          <p:cNvPr id="49" name="TextBox 48"/>
          <p:cNvSpPr txBox="1"/>
          <p:nvPr/>
        </p:nvSpPr>
        <p:spPr>
          <a:xfrm>
            <a:off x="3760833" y="3624366"/>
            <a:ext cx="1352490" cy="630942"/>
          </a:xfrm>
          <a:prstGeom prst="rect">
            <a:avLst/>
          </a:prstGeom>
          <a:noFill/>
        </p:spPr>
        <p:txBody>
          <a:bodyPr wrap="square" rtlCol="0">
            <a:spAutoFit/>
          </a:bodyPr>
          <a:lstStyle/>
          <a:p>
            <a:pPr algn="ctr">
              <a:lnSpc>
                <a:spcPct val="125000"/>
              </a:lnSpc>
            </a:pP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endParaRPr lang="zh-CN" altLang="en-US" sz="1400" dirty="0">
              <a:latin typeface="方正宋黑简体" pitchFamily="2" charset="-122"/>
              <a:ea typeface="方正宋黑简体" pitchFamily="2" charset="-122"/>
            </a:endParaRPr>
          </a:p>
        </p:txBody>
      </p:sp>
      <p:pic>
        <p:nvPicPr>
          <p:cNvPr id="50"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3941" y="3054926"/>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p:cNvSpPr txBox="1"/>
          <p:nvPr/>
        </p:nvSpPr>
        <p:spPr>
          <a:xfrm>
            <a:off x="5996487" y="3385694"/>
            <a:ext cx="1305438" cy="372410"/>
          </a:xfrm>
          <a:prstGeom prst="rect">
            <a:avLst/>
          </a:prstGeom>
          <a:noFill/>
        </p:spPr>
        <p:txBody>
          <a:bodyPr wrap="square" rtlCol="0">
            <a:spAutoFit/>
          </a:bodyPr>
          <a:lstStyle>
            <a:defPPr>
              <a:defRPr lang="zh-CN"/>
            </a:defPPr>
            <a:lvl1pPr algn="ctr">
              <a:lnSpc>
                <a:spcPct val="130000"/>
              </a:lnSpc>
              <a:defRPr sz="1400" b="1" kern="0" spc="-150">
                <a:solidFill>
                  <a:schemeClr val="tx1">
                    <a:lumMod val="95000"/>
                    <a:lumOff val="5000"/>
                  </a:schemeClr>
                </a:solidFill>
                <a:latin typeface="楷体" pitchFamily="49" charset="-122"/>
                <a:ea typeface="楷体" pitchFamily="49" charset="-122"/>
              </a:defRPr>
            </a:lvl1pPr>
          </a:lstStyle>
          <a:p>
            <a:r>
              <a:rPr lang="zh-CN" altLang="en-US" dirty="0"/>
              <a:t>此处添加标题</a:t>
            </a:r>
            <a:endParaRPr lang="en-US" altLang="zh-CN" dirty="0"/>
          </a:p>
        </p:txBody>
      </p:sp>
      <p:sp>
        <p:nvSpPr>
          <p:cNvPr id="52" name="TextBox 51"/>
          <p:cNvSpPr txBox="1"/>
          <p:nvPr/>
        </p:nvSpPr>
        <p:spPr>
          <a:xfrm>
            <a:off x="5985345" y="3624366"/>
            <a:ext cx="1388588" cy="630942"/>
          </a:xfrm>
          <a:prstGeom prst="rect">
            <a:avLst/>
          </a:prstGeom>
          <a:noFill/>
        </p:spPr>
        <p:txBody>
          <a:bodyPr wrap="square" rtlCol="0">
            <a:spAutoFit/>
          </a:bodyPr>
          <a:lstStyle/>
          <a:p>
            <a:pPr algn="ctr">
              <a:lnSpc>
                <a:spcPct val="125000"/>
              </a:lnSpc>
            </a:pPr>
            <a:r>
              <a:rPr lang="zh-CN" altLang="en-US" sz="1400" dirty="0">
                <a:latin typeface="方正宋黑简体" pitchFamily="2" charset="-122"/>
                <a:ea typeface="方正宋黑简体" pitchFamily="2" charset="-122"/>
              </a:rPr>
              <a:t>点此输入文字点此输入文字</a:t>
            </a:r>
          </a:p>
        </p:txBody>
      </p:sp>
      <p:pic>
        <p:nvPicPr>
          <p:cNvPr id="53" name="Picture 5" descr="F:\360安全浏览器下载\水墨\1402\chinaz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723941" y="1487881"/>
            <a:ext cx="1181385" cy="1181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078309"/>
      </p:ext>
    </p:extLst>
  </p:cSld>
  <p:clrMapOvr>
    <a:masterClrMapping/>
  </p:clrMapOvr>
  <mc:AlternateContent xmlns:mc="http://schemas.openxmlformats.org/markup-compatibility/2006" xmlns:p14="http://schemas.microsoft.com/office/powerpoint/2010/main">
    <mc:Choice Requires="p14">
      <p:transition spd="slow" p14:dur="1600" advTm="8000">
        <p:blinds dir="vert"/>
      </p:transition>
    </mc:Choice>
    <mc:Fallback xmlns="">
      <p:transition spd="slow" advTm="8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by="(-#ppt_w*2)" calcmode="lin" valueType="num">
                                      <p:cBhvr rctx="PPT">
                                        <p:cTn id="7" dur="250" autoRev="1" fill="hold">
                                          <p:stCondLst>
                                            <p:cond delay="0"/>
                                          </p:stCondLst>
                                        </p:cTn>
                                        <p:tgtEl>
                                          <p:spTgt spid="36"/>
                                        </p:tgtEl>
                                        <p:attrNameLst>
                                          <p:attrName>ppt_w</p:attrName>
                                        </p:attrNameLst>
                                      </p:cBhvr>
                                    </p:anim>
                                    <p:anim by="(#ppt_w*0.50)" calcmode="lin" valueType="num">
                                      <p:cBhvr>
                                        <p:cTn id="8" dur="250" decel="50000" autoRev="1" fill="hold">
                                          <p:stCondLst>
                                            <p:cond delay="0"/>
                                          </p:stCondLst>
                                        </p:cTn>
                                        <p:tgtEl>
                                          <p:spTgt spid="36"/>
                                        </p:tgtEl>
                                        <p:attrNameLst>
                                          <p:attrName>ppt_x</p:attrName>
                                        </p:attrNameLst>
                                      </p:cBhvr>
                                    </p:anim>
                                    <p:anim from="(-#ppt_h/2)" to="(#ppt_y)" calcmode="lin" valueType="num">
                                      <p:cBhvr>
                                        <p:cTn id="9" dur="500" fill="hold">
                                          <p:stCondLst>
                                            <p:cond delay="0"/>
                                          </p:stCondLst>
                                        </p:cTn>
                                        <p:tgtEl>
                                          <p:spTgt spid="36"/>
                                        </p:tgtEl>
                                        <p:attrNameLst>
                                          <p:attrName>ppt_y</p:attrName>
                                        </p:attrNameLst>
                                      </p:cBhvr>
                                    </p:anim>
                                    <p:animRot by="21600000">
                                      <p:cBhvr>
                                        <p:cTn id="10" dur="500" fill="hold">
                                          <p:stCondLst>
                                            <p:cond delay="0"/>
                                          </p:stCondLst>
                                        </p:cTn>
                                        <p:tgtEl>
                                          <p:spTgt spid="36"/>
                                        </p:tgtEl>
                                        <p:attrNameLst>
                                          <p:attrName>r</p:attrName>
                                        </p:attrNameLst>
                                      </p:cBhvr>
                                    </p:animRot>
                                  </p:childTnLst>
                                </p:cTn>
                              </p:par>
                              <p:par>
                                <p:cTn id="11" presetID="3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p:cTn id="13" dur="1000" fill="hold"/>
                                        <p:tgtEl>
                                          <p:spTgt spid="41"/>
                                        </p:tgtEl>
                                        <p:attrNameLst>
                                          <p:attrName>ppt_w</p:attrName>
                                        </p:attrNameLst>
                                      </p:cBhvr>
                                      <p:tavLst>
                                        <p:tav tm="0">
                                          <p:val>
                                            <p:fltVal val="0"/>
                                          </p:val>
                                        </p:tav>
                                        <p:tav tm="100000">
                                          <p:val>
                                            <p:strVal val="#ppt_w"/>
                                          </p:val>
                                        </p:tav>
                                      </p:tavLst>
                                    </p:anim>
                                    <p:anim calcmode="lin" valueType="num">
                                      <p:cBhvr>
                                        <p:cTn id="14" dur="1000" fill="hold"/>
                                        <p:tgtEl>
                                          <p:spTgt spid="41"/>
                                        </p:tgtEl>
                                        <p:attrNameLst>
                                          <p:attrName>ppt_h</p:attrName>
                                        </p:attrNameLst>
                                      </p:cBhvr>
                                      <p:tavLst>
                                        <p:tav tm="0">
                                          <p:val>
                                            <p:fltVal val="0"/>
                                          </p:val>
                                        </p:tav>
                                        <p:tav tm="100000">
                                          <p:val>
                                            <p:strVal val="#ppt_h"/>
                                          </p:val>
                                        </p:tav>
                                      </p:tavLst>
                                    </p:anim>
                                    <p:anim calcmode="lin" valueType="num">
                                      <p:cBhvr>
                                        <p:cTn id="15" dur="1000" fill="hold"/>
                                        <p:tgtEl>
                                          <p:spTgt spid="41"/>
                                        </p:tgtEl>
                                        <p:attrNameLst>
                                          <p:attrName>style.rotation</p:attrName>
                                        </p:attrNameLst>
                                      </p:cBhvr>
                                      <p:tavLst>
                                        <p:tav tm="0">
                                          <p:val>
                                            <p:fltVal val="90"/>
                                          </p:val>
                                        </p:tav>
                                        <p:tav tm="100000">
                                          <p:val>
                                            <p:fltVal val="0"/>
                                          </p:val>
                                        </p:tav>
                                      </p:tavLst>
                                    </p:anim>
                                    <p:animEffect transition="in" filter="fade">
                                      <p:cBhvr>
                                        <p:cTn id="16" dur="1000"/>
                                        <p:tgtEl>
                                          <p:spTgt spid="41"/>
                                        </p:tgtEl>
                                      </p:cBhvr>
                                    </p:animEffect>
                                  </p:childTnLst>
                                </p:cTn>
                              </p:par>
                              <p:par>
                                <p:cTn id="17" presetID="23" presetClass="entr" presetSubtype="528" fill="hold" grpId="0" nodeType="withEffect">
                                  <p:stCondLst>
                                    <p:cond delay="50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ppt_w</p:attrName>
                                        </p:attrNameLst>
                                      </p:cBhvr>
                                      <p:tavLst>
                                        <p:tav tm="0">
                                          <p:val>
                                            <p:fltVal val="0"/>
                                          </p:val>
                                        </p:tav>
                                        <p:tav tm="100000">
                                          <p:val>
                                            <p:strVal val="#ppt_w"/>
                                          </p:val>
                                        </p:tav>
                                      </p:tavLst>
                                    </p:anim>
                                    <p:anim calcmode="lin" valueType="num">
                                      <p:cBhvr>
                                        <p:cTn id="20" dur="500" fill="hold"/>
                                        <p:tgtEl>
                                          <p:spTgt spid="42"/>
                                        </p:tgtEl>
                                        <p:attrNameLst>
                                          <p:attrName>ppt_h</p:attrName>
                                        </p:attrNameLst>
                                      </p:cBhvr>
                                      <p:tavLst>
                                        <p:tav tm="0">
                                          <p:val>
                                            <p:fltVal val="0"/>
                                          </p:val>
                                        </p:tav>
                                        <p:tav tm="100000">
                                          <p:val>
                                            <p:strVal val="#ppt_h"/>
                                          </p:val>
                                        </p:tav>
                                      </p:tavLst>
                                    </p:anim>
                                    <p:anim calcmode="lin" valueType="num">
                                      <p:cBhvr>
                                        <p:cTn id="21" dur="500" fill="hold"/>
                                        <p:tgtEl>
                                          <p:spTgt spid="42"/>
                                        </p:tgtEl>
                                        <p:attrNameLst>
                                          <p:attrName>ppt_x</p:attrName>
                                        </p:attrNameLst>
                                      </p:cBhvr>
                                      <p:tavLst>
                                        <p:tav tm="0">
                                          <p:val>
                                            <p:fltVal val="0.5"/>
                                          </p:val>
                                        </p:tav>
                                        <p:tav tm="100000">
                                          <p:val>
                                            <p:strVal val="#ppt_x"/>
                                          </p:val>
                                        </p:tav>
                                      </p:tavLst>
                                    </p:anim>
                                    <p:anim calcmode="lin" valueType="num">
                                      <p:cBhvr>
                                        <p:cTn id="22" dur="500" fill="hold"/>
                                        <p:tgtEl>
                                          <p:spTgt spid="42"/>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500"/>
                                  </p:stCondLst>
                                  <p:childTnLst>
                                    <p:set>
                                      <p:cBhvr>
                                        <p:cTn id="24" dur="1" fill="hold">
                                          <p:stCondLst>
                                            <p:cond delay="0"/>
                                          </p:stCondLst>
                                        </p:cTn>
                                        <p:tgtEl>
                                          <p:spTgt spid="43"/>
                                        </p:tgtEl>
                                        <p:attrNameLst>
                                          <p:attrName>style.visibility</p:attrName>
                                        </p:attrNameLst>
                                      </p:cBhvr>
                                      <p:to>
                                        <p:strVal val="visible"/>
                                      </p:to>
                                    </p:set>
                                    <p:anim calcmode="lin" valueType="num">
                                      <p:cBhvr>
                                        <p:cTn id="25" dur="500" fill="hold"/>
                                        <p:tgtEl>
                                          <p:spTgt spid="43"/>
                                        </p:tgtEl>
                                        <p:attrNameLst>
                                          <p:attrName>ppt_w</p:attrName>
                                        </p:attrNameLst>
                                      </p:cBhvr>
                                      <p:tavLst>
                                        <p:tav tm="0">
                                          <p:val>
                                            <p:fltVal val="0"/>
                                          </p:val>
                                        </p:tav>
                                        <p:tav tm="100000">
                                          <p:val>
                                            <p:strVal val="#ppt_w"/>
                                          </p:val>
                                        </p:tav>
                                      </p:tavLst>
                                    </p:anim>
                                    <p:anim calcmode="lin" valueType="num">
                                      <p:cBhvr>
                                        <p:cTn id="26" dur="500" fill="hold"/>
                                        <p:tgtEl>
                                          <p:spTgt spid="43"/>
                                        </p:tgtEl>
                                        <p:attrNameLst>
                                          <p:attrName>ppt_h</p:attrName>
                                        </p:attrNameLst>
                                      </p:cBhvr>
                                      <p:tavLst>
                                        <p:tav tm="0">
                                          <p:val>
                                            <p:fltVal val="0"/>
                                          </p:val>
                                        </p:tav>
                                        <p:tav tm="100000">
                                          <p:val>
                                            <p:strVal val="#ppt_h"/>
                                          </p:val>
                                        </p:tav>
                                      </p:tavLst>
                                    </p:anim>
                                    <p:anim calcmode="lin" valueType="num">
                                      <p:cBhvr>
                                        <p:cTn id="27" dur="500" fill="hold"/>
                                        <p:tgtEl>
                                          <p:spTgt spid="43"/>
                                        </p:tgtEl>
                                        <p:attrNameLst>
                                          <p:attrName>ppt_x</p:attrName>
                                        </p:attrNameLst>
                                      </p:cBhvr>
                                      <p:tavLst>
                                        <p:tav tm="0">
                                          <p:val>
                                            <p:fltVal val="0.5"/>
                                          </p:val>
                                        </p:tav>
                                        <p:tav tm="100000">
                                          <p:val>
                                            <p:strVal val="#ppt_x"/>
                                          </p:val>
                                        </p:tav>
                                      </p:tavLst>
                                    </p:anim>
                                    <p:anim calcmode="lin" valueType="num">
                                      <p:cBhvr>
                                        <p:cTn id="28" dur="500" fill="hold"/>
                                        <p:tgtEl>
                                          <p:spTgt spid="43"/>
                                        </p:tgtEl>
                                        <p:attrNameLst>
                                          <p:attrName>ppt_y</p:attrName>
                                        </p:attrNameLst>
                                      </p:cBhvr>
                                      <p:tavLst>
                                        <p:tav tm="0">
                                          <p:val>
                                            <p:fltVal val="0.5"/>
                                          </p:val>
                                        </p:tav>
                                        <p:tav tm="100000">
                                          <p:val>
                                            <p:strVal val="#ppt_y"/>
                                          </p:val>
                                        </p:tav>
                                      </p:tavLst>
                                    </p:anim>
                                  </p:childTnLst>
                                </p:cTn>
                              </p:par>
                            </p:childTnLst>
                          </p:cTn>
                        </p:par>
                        <p:par>
                          <p:cTn id="29" fill="hold">
                            <p:stCondLst>
                              <p:cond delay="1050"/>
                            </p:stCondLst>
                            <p:childTnLst>
                              <p:par>
                                <p:cTn id="30" presetID="22" presetClass="entr" presetSubtype="1"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up)">
                                      <p:cBhvr>
                                        <p:cTn id="32" dur="500"/>
                                        <p:tgtEl>
                                          <p:spTgt spid="37"/>
                                        </p:tgtEl>
                                      </p:cBhvr>
                                    </p:animEffect>
                                  </p:childTnLst>
                                </p:cTn>
                              </p:par>
                            </p:childTnLst>
                          </p:cTn>
                        </p:par>
                        <p:par>
                          <p:cTn id="33" fill="hold">
                            <p:stCondLst>
                              <p:cond delay="1550"/>
                            </p:stCondLst>
                            <p:childTnLst>
                              <p:par>
                                <p:cTn id="34" presetID="31" presetClass="entr" presetSubtype="0" fill="hold" nodeType="after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p:cTn id="36" dur="1000" fill="hold"/>
                                        <p:tgtEl>
                                          <p:spTgt spid="44"/>
                                        </p:tgtEl>
                                        <p:attrNameLst>
                                          <p:attrName>ppt_w</p:attrName>
                                        </p:attrNameLst>
                                      </p:cBhvr>
                                      <p:tavLst>
                                        <p:tav tm="0">
                                          <p:val>
                                            <p:fltVal val="0"/>
                                          </p:val>
                                        </p:tav>
                                        <p:tav tm="100000">
                                          <p:val>
                                            <p:strVal val="#ppt_w"/>
                                          </p:val>
                                        </p:tav>
                                      </p:tavLst>
                                    </p:anim>
                                    <p:anim calcmode="lin" valueType="num">
                                      <p:cBhvr>
                                        <p:cTn id="37" dur="1000" fill="hold"/>
                                        <p:tgtEl>
                                          <p:spTgt spid="44"/>
                                        </p:tgtEl>
                                        <p:attrNameLst>
                                          <p:attrName>ppt_h</p:attrName>
                                        </p:attrNameLst>
                                      </p:cBhvr>
                                      <p:tavLst>
                                        <p:tav tm="0">
                                          <p:val>
                                            <p:fltVal val="0"/>
                                          </p:val>
                                        </p:tav>
                                        <p:tav tm="100000">
                                          <p:val>
                                            <p:strVal val="#ppt_h"/>
                                          </p:val>
                                        </p:tav>
                                      </p:tavLst>
                                    </p:anim>
                                    <p:anim calcmode="lin" valueType="num">
                                      <p:cBhvr>
                                        <p:cTn id="38" dur="1000" fill="hold"/>
                                        <p:tgtEl>
                                          <p:spTgt spid="44"/>
                                        </p:tgtEl>
                                        <p:attrNameLst>
                                          <p:attrName>style.rotation</p:attrName>
                                        </p:attrNameLst>
                                      </p:cBhvr>
                                      <p:tavLst>
                                        <p:tav tm="0">
                                          <p:val>
                                            <p:fltVal val="90"/>
                                          </p:val>
                                        </p:tav>
                                        <p:tav tm="100000">
                                          <p:val>
                                            <p:fltVal val="0"/>
                                          </p:val>
                                        </p:tav>
                                      </p:tavLst>
                                    </p:anim>
                                    <p:animEffect transition="in" filter="fade">
                                      <p:cBhvr>
                                        <p:cTn id="39" dur="1000"/>
                                        <p:tgtEl>
                                          <p:spTgt spid="44"/>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1000"/>
                                        <p:tgtEl>
                                          <p:spTgt spid="45"/>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1000"/>
                                        <p:tgtEl>
                                          <p:spTgt spid="46"/>
                                        </p:tgtEl>
                                      </p:cBhvr>
                                    </p:animEffect>
                                  </p:childTnLst>
                                </p:cTn>
                              </p:par>
                              <p:par>
                                <p:cTn id="46" presetID="31" presetClass="entr" presetSubtype="0" fill="hold" nodeType="with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1000" fill="hold"/>
                                        <p:tgtEl>
                                          <p:spTgt spid="47"/>
                                        </p:tgtEl>
                                        <p:attrNameLst>
                                          <p:attrName>ppt_w</p:attrName>
                                        </p:attrNameLst>
                                      </p:cBhvr>
                                      <p:tavLst>
                                        <p:tav tm="0">
                                          <p:val>
                                            <p:fltVal val="0"/>
                                          </p:val>
                                        </p:tav>
                                        <p:tav tm="100000">
                                          <p:val>
                                            <p:strVal val="#ppt_w"/>
                                          </p:val>
                                        </p:tav>
                                      </p:tavLst>
                                    </p:anim>
                                    <p:anim calcmode="lin" valueType="num">
                                      <p:cBhvr>
                                        <p:cTn id="49" dur="1000" fill="hold"/>
                                        <p:tgtEl>
                                          <p:spTgt spid="47"/>
                                        </p:tgtEl>
                                        <p:attrNameLst>
                                          <p:attrName>ppt_h</p:attrName>
                                        </p:attrNameLst>
                                      </p:cBhvr>
                                      <p:tavLst>
                                        <p:tav tm="0">
                                          <p:val>
                                            <p:fltVal val="0"/>
                                          </p:val>
                                        </p:tav>
                                        <p:tav tm="100000">
                                          <p:val>
                                            <p:strVal val="#ppt_h"/>
                                          </p:val>
                                        </p:tav>
                                      </p:tavLst>
                                    </p:anim>
                                    <p:anim calcmode="lin" valueType="num">
                                      <p:cBhvr>
                                        <p:cTn id="50" dur="1000" fill="hold"/>
                                        <p:tgtEl>
                                          <p:spTgt spid="47"/>
                                        </p:tgtEl>
                                        <p:attrNameLst>
                                          <p:attrName>style.rotation</p:attrName>
                                        </p:attrNameLst>
                                      </p:cBhvr>
                                      <p:tavLst>
                                        <p:tav tm="0">
                                          <p:val>
                                            <p:fltVal val="90"/>
                                          </p:val>
                                        </p:tav>
                                        <p:tav tm="100000">
                                          <p:val>
                                            <p:fltVal val="0"/>
                                          </p:val>
                                        </p:tav>
                                      </p:tavLst>
                                    </p:anim>
                                    <p:animEffect transition="in" filter="fade">
                                      <p:cBhvr>
                                        <p:cTn id="51" dur="1000"/>
                                        <p:tgtEl>
                                          <p:spTgt spid="47"/>
                                        </p:tgtEl>
                                      </p:cBhvr>
                                    </p:animEffect>
                                  </p:childTnLst>
                                </p:cTn>
                              </p:par>
                              <p:par>
                                <p:cTn id="52" presetID="10" presetClass="entr" presetSubtype="0" fill="hold" grpId="0" nodeType="withEffect">
                                  <p:stCondLst>
                                    <p:cond delay="100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1000"/>
                                        <p:tgtEl>
                                          <p:spTgt spid="48"/>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1000"/>
                                        <p:tgtEl>
                                          <p:spTgt spid="49"/>
                                        </p:tgtEl>
                                      </p:cBhvr>
                                    </p:animEffect>
                                  </p:childTnLst>
                                </p:cTn>
                              </p:par>
                              <p:par>
                                <p:cTn id="58" presetID="31" presetClass="entr" presetSubtype="0" fill="hold" nodeType="withEffect">
                                  <p:stCondLst>
                                    <p:cond delay="0"/>
                                  </p:stCondLst>
                                  <p:childTnLst>
                                    <p:set>
                                      <p:cBhvr>
                                        <p:cTn id="59" dur="1" fill="hold">
                                          <p:stCondLst>
                                            <p:cond delay="0"/>
                                          </p:stCondLst>
                                        </p:cTn>
                                        <p:tgtEl>
                                          <p:spTgt spid="50"/>
                                        </p:tgtEl>
                                        <p:attrNameLst>
                                          <p:attrName>style.visibility</p:attrName>
                                        </p:attrNameLst>
                                      </p:cBhvr>
                                      <p:to>
                                        <p:strVal val="visible"/>
                                      </p:to>
                                    </p:set>
                                    <p:anim calcmode="lin" valueType="num">
                                      <p:cBhvr>
                                        <p:cTn id="60" dur="1000" fill="hold"/>
                                        <p:tgtEl>
                                          <p:spTgt spid="50"/>
                                        </p:tgtEl>
                                        <p:attrNameLst>
                                          <p:attrName>ppt_w</p:attrName>
                                        </p:attrNameLst>
                                      </p:cBhvr>
                                      <p:tavLst>
                                        <p:tav tm="0">
                                          <p:val>
                                            <p:fltVal val="0"/>
                                          </p:val>
                                        </p:tav>
                                        <p:tav tm="100000">
                                          <p:val>
                                            <p:strVal val="#ppt_w"/>
                                          </p:val>
                                        </p:tav>
                                      </p:tavLst>
                                    </p:anim>
                                    <p:anim calcmode="lin" valueType="num">
                                      <p:cBhvr>
                                        <p:cTn id="61" dur="1000" fill="hold"/>
                                        <p:tgtEl>
                                          <p:spTgt spid="50"/>
                                        </p:tgtEl>
                                        <p:attrNameLst>
                                          <p:attrName>ppt_h</p:attrName>
                                        </p:attrNameLst>
                                      </p:cBhvr>
                                      <p:tavLst>
                                        <p:tav tm="0">
                                          <p:val>
                                            <p:fltVal val="0"/>
                                          </p:val>
                                        </p:tav>
                                        <p:tav tm="100000">
                                          <p:val>
                                            <p:strVal val="#ppt_h"/>
                                          </p:val>
                                        </p:tav>
                                      </p:tavLst>
                                    </p:anim>
                                    <p:anim calcmode="lin" valueType="num">
                                      <p:cBhvr>
                                        <p:cTn id="62" dur="1000" fill="hold"/>
                                        <p:tgtEl>
                                          <p:spTgt spid="50"/>
                                        </p:tgtEl>
                                        <p:attrNameLst>
                                          <p:attrName>style.rotation</p:attrName>
                                        </p:attrNameLst>
                                      </p:cBhvr>
                                      <p:tavLst>
                                        <p:tav tm="0">
                                          <p:val>
                                            <p:fltVal val="90"/>
                                          </p:val>
                                        </p:tav>
                                        <p:tav tm="100000">
                                          <p:val>
                                            <p:fltVal val="0"/>
                                          </p:val>
                                        </p:tav>
                                      </p:tavLst>
                                    </p:anim>
                                    <p:animEffect transition="in" filter="fade">
                                      <p:cBhvr>
                                        <p:cTn id="63" dur="1000"/>
                                        <p:tgtEl>
                                          <p:spTgt spid="50"/>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51"/>
                                        </p:tgtEl>
                                        <p:attrNameLst>
                                          <p:attrName>style.visibility</p:attrName>
                                        </p:attrNameLst>
                                      </p:cBhvr>
                                      <p:to>
                                        <p:strVal val="visible"/>
                                      </p:to>
                                    </p:set>
                                    <p:animEffect transition="in" filter="fade">
                                      <p:cBhvr>
                                        <p:cTn id="66" dur="1000"/>
                                        <p:tgtEl>
                                          <p:spTgt spid="51"/>
                                        </p:tgtEl>
                                      </p:cBhvr>
                                    </p:animEffect>
                                  </p:childTnLst>
                                </p:cTn>
                              </p:par>
                              <p:par>
                                <p:cTn id="67" presetID="10" presetClass="entr" presetSubtype="0" fill="hold" grpId="0" nodeType="withEffect">
                                  <p:stCondLst>
                                    <p:cond delay="1000"/>
                                  </p:stCondLst>
                                  <p:childTnLst>
                                    <p:set>
                                      <p:cBhvr>
                                        <p:cTn id="68" dur="1" fill="hold">
                                          <p:stCondLst>
                                            <p:cond delay="0"/>
                                          </p:stCondLst>
                                        </p:cTn>
                                        <p:tgtEl>
                                          <p:spTgt spid="52"/>
                                        </p:tgtEl>
                                        <p:attrNameLst>
                                          <p:attrName>style.visibility</p:attrName>
                                        </p:attrNameLst>
                                      </p:cBhvr>
                                      <p:to>
                                        <p:strVal val="visible"/>
                                      </p:to>
                                    </p:set>
                                    <p:animEffect transition="in" filter="fade">
                                      <p:cBhvr>
                                        <p:cTn id="69" dur="1000"/>
                                        <p:tgtEl>
                                          <p:spTgt spid="52"/>
                                        </p:tgtEl>
                                      </p:cBhvr>
                                    </p:animEffect>
                                  </p:childTnLst>
                                </p:cTn>
                              </p:par>
                            </p:childTnLst>
                          </p:cTn>
                        </p:par>
                        <p:par>
                          <p:cTn id="70" fill="hold">
                            <p:stCondLst>
                              <p:cond delay="3550"/>
                            </p:stCondLst>
                            <p:childTnLst>
                              <p:par>
                                <p:cTn id="71" presetID="31" presetClass="entr" presetSubtype="0" fill="hold" nodeType="afterEffect">
                                  <p:stCondLst>
                                    <p:cond delay="0"/>
                                  </p:stCondLst>
                                  <p:childTnLst>
                                    <p:set>
                                      <p:cBhvr>
                                        <p:cTn id="72" dur="1" fill="hold">
                                          <p:stCondLst>
                                            <p:cond delay="0"/>
                                          </p:stCondLst>
                                        </p:cTn>
                                        <p:tgtEl>
                                          <p:spTgt spid="53"/>
                                        </p:tgtEl>
                                        <p:attrNameLst>
                                          <p:attrName>style.visibility</p:attrName>
                                        </p:attrNameLst>
                                      </p:cBhvr>
                                      <p:to>
                                        <p:strVal val="visible"/>
                                      </p:to>
                                    </p:set>
                                    <p:anim calcmode="lin" valueType="num">
                                      <p:cBhvr>
                                        <p:cTn id="73" dur="1000" fill="hold"/>
                                        <p:tgtEl>
                                          <p:spTgt spid="53"/>
                                        </p:tgtEl>
                                        <p:attrNameLst>
                                          <p:attrName>ppt_w</p:attrName>
                                        </p:attrNameLst>
                                      </p:cBhvr>
                                      <p:tavLst>
                                        <p:tav tm="0">
                                          <p:val>
                                            <p:fltVal val="0"/>
                                          </p:val>
                                        </p:tav>
                                        <p:tav tm="100000">
                                          <p:val>
                                            <p:strVal val="#ppt_w"/>
                                          </p:val>
                                        </p:tav>
                                      </p:tavLst>
                                    </p:anim>
                                    <p:anim calcmode="lin" valueType="num">
                                      <p:cBhvr>
                                        <p:cTn id="74" dur="1000" fill="hold"/>
                                        <p:tgtEl>
                                          <p:spTgt spid="53"/>
                                        </p:tgtEl>
                                        <p:attrNameLst>
                                          <p:attrName>ppt_h</p:attrName>
                                        </p:attrNameLst>
                                      </p:cBhvr>
                                      <p:tavLst>
                                        <p:tav tm="0">
                                          <p:val>
                                            <p:fltVal val="0"/>
                                          </p:val>
                                        </p:tav>
                                        <p:tav tm="100000">
                                          <p:val>
                                            <p:strVal val="#ppt_h"/>
                                          </p:val>
                                        </p:tav>
                                      </p:tavLst>
                                    </p:anim>
                                    <p:anim calcmode="lin" valueType="num">
                                      <p:cBhvr>
                                        <p:cTn id="75" dur="1000" fill="hold"/>
                                        <p:tgtEl>
                                          <p:spTgt spid="53"/>
                                        </p:tgtEl>
                                        <p:attrNameLst>
                                          <p:attrName>style.rotation</p:attrName>
                                        </p:attrNameLst>
                                      </p:cBhvr>
                                      <p:tavLst>
                                        <p:tav tm="0">
                                          <p:val>
                                            <p:fltVal val="90"/>
                                          </p:val>
                                        </p:tav>
                                        <p:tav tm="100000">
                                          <p:val>
                                            <p:fltVal val="0"/>
                                          </p:val>
                                        </p:tav>
                                      </p:tavLst>
                                    </p:anim>
                                    <p:animEffect transition="in" filter="fade">
                                      <p:cBhvr>
                                        <p:cTn id="76"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2" grpId="0"/>
      <p:bldP spid="43" grpId="0"/>
      <p:bldP spid="45" grpId="0"/>
      <p:bldP spid="46" grpId="0"/>
      <p:bldP spid="48" grpId="0"/>
      <p:bldP spid="49" grpId="0"/>
      <p:bldP spid="51" grpId="0"/>
      <p:bldP spid="5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pic>
        <p:nvPicPr>
          <p:cNvPr id="37" name="Picture 2" descr="C:\Users\Thinkpad\Desktop\s.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4212" b="35393"/>
          <a:stretch/>
        </p:blipFill>
        <p:spPr bwMode="auto">
          <a:xfrm>
            <a:off x="132318" y="1798105"/>
            <a:ext cx="8495928" cy="1563841"/>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组合 37"/>
          <p:cNvGrpSpPr/>
          <p:nvPr/>
        </p:nvGrpSpPr>
        <p:grpSpPr>
          <a:xfrm>
            <a:off x="6179131" y="1956926"/>
            <a:ext cx="1599107" cy="1391339"/>
            <a:chOff x="6165151" y="2023478"/>
            <a:chExt cx="1599107" cy="1391339"/>
          </a:xfrm>
        </p:grpSpPr>
        <p:pic>
          <p:nvPicPr>
            <p:cNvPr id="39" name="Picture 2" descr="C:\Users\Thinkpad\Desktop\PNG\1_0003_渐变映射-2-副本-2.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16402186">
              <a:off x="6269035" y="1919594"/>
              <a:ext cx="1391339" cy="1599107"/>
            </a:xfrm>
            <a:prstGeom prst="rect">
              <a:avLst/>
            </a:prstGeom>
            <a:noFill/>
            <a:extLst>
              <a:ext uri="{909E8E84-426E-40DD-AFC4-6F175D3DCCD1}">
                <a14:hiddenFill xmlns:a14="http://schemas.microsoft.com/office/drawing/2010/main">
                  <a:solidFill>
                    <a:srgbClr val="FFFFFF"/>
                  </a:solidFill>
                </a14:hiddenFill>
              </a:ext>
            </a:extLst>
          </p:spPr>
        </p:pic>
        <p:sp>
          <p:nvSpPr>
            <p:cNvPr id="40" name="Text Box 9"/>
            <p:cNvSpPr txBox="1">
              <a:spLocks noChangeArrowheads="1"/>
            </p:cNvSpPr>
            <p:nvPr/>
          </p:nvSpPr>
          <p:spPr bwMode="auto">
            <a:xfrm>
              <a:off x="6460738" y="2522085"/>
              <a:ext cx="1162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a:solidFill>
                    <a:schemeClr val="bg1"/>
                  </a:solidFill>
                  <a:latin typeface="楷体" pitchFamily="49" charset="-122"/>
                  <a:ea typeface="楷体" pitchFamily="49" charset="-122"/>
                </a:defRPr>
              </a:lvl1pPr>
            </a:lstStyle>
            <a:p>
              <a:r>
                <a:rPr lang="zh-CN" altLang="en-US" b="1" dirty="0"/>
                <a:t>写入文本</a:t>
              </a:r>
            </a:p>
          </p:txBody>
        </p:sp>
      </p:grpSp>
      <p:grpSp>
        <p:nvGrpSpPr>
          <p:cNvPr id="41" name="组合 40"/>
          <p:cNvGrpSpPr/>
          <p:nvPr/>
        </p:nvGrpSpPr>
        <p:grpSpPr>
          <a:xfrm>
            <a:off x="1676534" y="1127232"/>
            <a:ext cx="1584840" cy="609398"/>
            <a:chOff x="1361330" y="1123458"/>
            <a:chExt cx="1584840" cy="609398"/>
          </a:xfrm>
        </p:grpSpPr>
        <p:sp>
          <p:nvSpPr>
            <p:cNvPr id="42" name="矩形标注 41"/>
            <p:cNvSpPr/>
            <p:nvPr/>
          </p:nvSpPr>
          <p:spPr>
            <a:xfrm>
              <a:off x="1361330" y="1684391"/>
              <a:ext cx="1584840" cy="45719"/>
            </a:xfrm>
            <a:prstGeom prst="wedgeRectCallout">
              <a:avLst>
                <a:gd name="adj1" fmla="val -23398"/>
                <a:gd name="adj2" fmla="val 403291"/>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3" name="Rectangle 28"/>
            <p:cNvSpPr>
              <a:spLocks noChangeArrowheads="1"/>
            </p:cNvSpPr>
            <p:nvPr/>
          </p:nvSpPr>
          <p:spPr bwMode="auto">
            <a:xfrm>
              <a:off x="1428402" y="1123458"/>
              <a:ext cx="1475159"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400" spc="-150" dirty="0" smtClean="0">
                  <a:solidFill>
                    <a:schemeClr val="tx1">
                      <a:lumMod val="95000"/>
                      <a:lumOff val="5000"/>
                    </a:schemeClr>
                  </a:solidFill>
                  <a:latin typeface="方正宋黑简体" pitchFamily="2" charset="-122"/>
                  <a:ea typeface="方正宋黑简体" pitchFamily="2" charset="-122"/>
                </a:rPr>
                <a:t>单击</a:t>
              </a:r>
              <a:r>
                <a:rPr lang="zh-CN" altLang="en-US" sz="1400" spc="-150" dirty="0">
                  <a:solidFill>
                    <a:schemeClr val="tx1">
                      <a:lumMod val="95000"/>
                      <a:lumOff val="5000"/>
                    </a:schemeClr>
                  </a:solidFill>
                  <a:latin typeface="方正宋黑简体" pitchFamily="2" charset="-122"/>
                  <a:ea typeface="方正宋黑简体" pitchFamily="2" charset="-122"/>
                </a:rPr>
                <a:t>此处添加文字</a:t>
              </a:r>
            </a:p>
            <a:p>
              <a:pPr>
                <a:lnSpc>
                  <a:spcPct val="120000"/>
                </a:lnSpc>
              </a:pPr>
              <a:r>
                <a:rPr lang="zh-CN" altLang="en-US" sz="1400" spc="-150" dirty="0">
                  <a:solidFill>
                    <a:schemeClr val="tx1">
                      <a:lumMod val="95000"/>
                      <a:lumOff val="5000"/>
                    </a:schemeClr>
                  </a:solidFill>
                  <a:latin typeface="方正宋黑简体" pitchFamily="2" charset="-122"/>
                  <a:ea typeface="方正宋黑简体" pitchFamily="2" charset="-122"/>
                </a:rPr>
                <a:t>单击此处添加文字</a:t>
              </a:r>
            </a:p>
          </p:txBody>
        </p:sp>
      </p:grpSp>
      <p:grpSp>
        <p:nvGrpSpPr>
          <p:cNvPr id="44" name="组合 43"/>
          <p:cNvGrpSpPr/>
          <p:nvPr/>
        </p:nvGrpSpPr>
        <p:grpSpPr>
          <a:xfrm>
            <a:off x="4829873" y="1127232"/>
            <a:ext cx="1584840" cy="609398"/>
            <a:chOff x="4751345" y="1097852"/>
            <a:chExt cx="1584840" cy="609398"/>
          </a:xfrm>
        </p:grpSpPr>
        <p:sp>
          <p:nvSpPr>
            <p:cNvPr id="45" name="矩形标注 44"/>
            <p:cNvSpPr/>
            <p:nvPr/>
          </p:nvSpPr>
          <p:spPr>
            <a:xfrm>
              <a:off x="4751345" y="1658785"/>
              <a:ext cx="1584840" cy="45719"/>
            </a:xfrm>
            <a:prstGeom prst="wedgeRectCallout">
              <a:avLst>
                <a:gd name="adj1" fmla="val -23398"/>
                <a:gd name="adj2" fmla="val 403291"/>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6" name="Rectangle 28"/>
            <p:cNvSpPr>
              <a:spLocks noChangeArrowheads="1"/>
            </p:cNvSpPr>
            <p:nvPr/>
          </p:nvSpPr>
          <p:spPr bwMode="auto">
            <a:xfrm>
              <a:off x="4818417" y="1097852"/>
              <a:ext cx="1475159"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400" spc="-150" dirty="0" smtClean="0">
                  <a:solidFill>
                    <a:schemeClr val="tx1">
                      <a:lumMod val="95000"/>
                      <a:lumOff val="5000"/>
                    </a:schemeClr>
                  </a:solidFill>
                  <a:latin typeface="方正宋黑简体" pitchFamily="2" charset="-122"/>
                  <a:ea typeface="方正宋黑简体" pitchFamily="2" charset="-122"/>
                </a:rPr>
                <a:t>单击</a:t>
              </a:r>
              <a:r>
                <a:rPr lang="zh-CN" altLang="en-US" sz="1400" spc="-150" dirty="0">
                  <a:solidFill>
                    <a:schemeClr val="tx1">
                      <a:lumMod val="95000"/>
                      <a:lumOff val="5000"/>
                    </a:schemeClr>
                  </a:solidFill>
                  <a:latin typeface="方正宋黑简体" pitchFamily="2" charset="-122"/>
                  <a:ea typeface="方正宋黑简体" pitchFamily="2" charset="-122"/>
                </a:rPr>
                <a:t>此处添加文字</a:t>
              </a:r>
            </a:p>
            <a:p>
              <a:pPr>
                <a:lnSpc>
                  <a:spcPct val="120000"/>
                </a:lnSpc>
              </a:pPr>
              <a:r>
                <a:rPr lang="zh-CN" altLang="en-US" sz="1400" spc="-150" dirty="0">
                  <a:solidFill>
                    <a:schemeClr val="tx1">
                      <a:lumMod val="95000"/>
                      <a:lumOff val="5000"/>
                    </a:schemeClr>
                  </a:solidFill>
                  <a:latin typeface="方正宋黑简体" pitchFamily="2" charset="-122"/>
                  <a:ea typeface="方正宋黑简体" pitchFamily="2" charset="-122"/>
                </a:rPr>
                <a:t>单击此处添加文字</a:t>
              </a:r>
            </a:p>
          </p:txBody>
        </p:sp>
      </p:grpSp>
      <p:grpSp>
        <p:nvGrpSpPr>
          <p:cNvPr id="47" name="组合 46"/>
          <p:cNvGrpSpPr/>
          <p:nvPr/>
        </p:nvGrpSpPr>
        <p:grpSpPr>
          <a:xfrm>
            <a:off x="3245276" y="3504556"/>
            <a:ext cx="1584840" cy="629649"/>
            <a:chOff x="1361330" y="1103207"/>
            <a:chExt cx="1584840" cy="629649"/>
          </a:xfrm>
        </p:grpSpPr>
        <p:sp>
          <p:nvSpPr>
            <p:cNvPr id="48" name="矩形标注 47"/>
            <p:cNvSpPr/>
            <p:nvPr/>
          </p:nvSpPr>
          <p:spPr>
            <a:xfrm flipV="1">
              <a:off x="1361330" y="1103207"/>
              <a:ext cx="1584840" cy="45719"/>
            </a:xfrm>
            <a:prstGeom prst="wedgeRectCallout">
              <a:avLst>
                <a:gd name="adj1" fmla="val -23398"/>
                <a:gd name="adj2" fmla="val 403291"/>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9" name="Rectangle 28"/>
            <p:cNvSpPr>
              <a:spLocks noChangeArrowheads="1"/>
            </p:cNvSpPr>
            <p:nvPr/>
          </p:nvSpPr>
          <p:spPr bwMode="auto">
            <a:xfrm>
              <a:off x="1428402" y="1123458"/>
              <a:ext cx="1475159"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400" spc="-150" dirty="0" smtClean="0">
                  <a:solidFill>
                    <a:schemeClr val="tx1">
                      <a:lumMod val="95000"/>
                      <a:lumOff val="5000"/>
                    </a:schemeClr>
                  </a:solidFill>
                  <a:latin typeface="方正宋黑简体" pitchFamily="2" charset="-122"/>
                  <a:ea typeface="方正宋黑简体" pitchFamily="2" charset="-122"/>
                </a:rPr>
                <a:t>单击</a:t>
              </a:r>
              <a:r>
                <a:rPr lang="zh-CN" altLang="en-US" sz="1400" spc="-150" dirty="0">
                  <a:solidFill>
                    <a:schemeClr val="tx1">
                      <a:lumMod val="95000"/>
                      <a:lumOff val="5000"/>
                    </a:schemeClr>
                  </a:solidFill>
                  <a:latin typeface="方正宋黑简体" pitchFamily="2" charset="-122"/>
                  <a:ea typeface="方正宋黑简体" pitchFamily="2" charset="-122"/>
                </a:rPr>
                <a:t>此处添加文字</a:t>
              </a:r>
            </a:p>
            <a:p>
              <a:pPr>
                <a:lnSpc>
                  <a:spcPct val="120000"/>
                </a:lnSpc>
              </a:pPr>
              <a:r>
                <a:rPr lang="zh-CN" altLang="en-US" sz="1400" spc="-150" dirty="0">
                  <a:solidFill>
                    <a:schemeClr val="tx1">
                      <a:lumMod val="95000"/>
                      <a:lumOff val="5000"/>
                    </a:schemeClr>
                  </a:solidFill>
                  <a:latin typeface="方正宋黑简体" pitchFamily="2" charset="-122"/>
                  <a:ea typeface="方正宋黑简体" pitchFamily="2" charset="-122"/>
                </a:rPr>
                <a:t>单击此处添加文字</a:t>
              </a:r>
            </a:p>
          </p:txBody>
        </p:sp>
      </p:grpSp>
      <p:grpSp>
        <p:nvGrpSpPr>
          <p:cNvPr id="50" name="组合 49"/>
          <p:cNvGrpSpPr/>
          <p:nvPr/>
        </p:nvGrpSpPr>
        <p:grpSpPr>
          <a:xfrm>
            <a:off x="6356678" y="3504556"/>
            <a:ext cx="1584840" cy="629649"/>
            <a:chOff x="1361330" y="1103207"/>
            <a:chExt cx="1584840" cy="629649"/>
          </a:xfrm>
        </p:grpSpPr>
        <p:sp>
          <p:nvSpPr>
            <p:cNvPr id="51" name="矩形标注 50"/>
            <p:cNvSpPr/>
            <p:nvPr/>
          </p:nvSpPr>
          <p:spPr>
            <a:xfrm flipV="1">
              <a:off x="1361330" y="1103207"/>
              <a:ext cx="1584840" cy="45719"/>
            </a:xfrm>
            <a:prstGeom prst="wedgeRectCallout">
              <a:avLst>
                <a:gd name="adj1" fmla="val -23398"/>
                <a:gd name="adj2" fmla="val 403291"/>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52" name="Rectangle 28"/>
            <p:cNvSpPr>
              <a:spLocks noChangeArrowheads="1"/>
            </p:cNvSpPr>
            <p:nvPr/>
          </p:nvSpPr>
          <p:spPr bwMode="auto">
            <a:xfrm>
              <a:off x="1428402" y="1123458"/>
              <a:ext cx="1475159"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400" spc="-150" dirty="0" smtClean="0">
                  <a:solidFill>
                    <a:schemeClr val="tx1">
                      <a:lumMod val="95000"/>
                      <a:lumOff val="5000"/>
                    </a:schemeClr>
                  </a:solidFill>
                  <a:latin typeface="方正宋黑简体" pitchFamily="2" charset="-122"/>
                  <a:ea typeface="方正宋黑简体" pitchFamily="2" charset="-122"/>
                </a:rPr>
                <a:t>单击</a:t>
              </a:r>
              <a:r>
                <a:rPr lang="zh-CN" altLang="en-US" sz="1400" spc="-150" dirty="0">
                  <a:solidFill>
                    <a:schemeClr val="tx1">
                      <a:lumMod val="95000"/>
                      <a:lumOff val="5000"/>
                    </a:schemeClr>
                  </a:solidFill>
                  <a:latin typeface="方正宋黑简体" pitchFamily="2" charset="-122"/>
                  <a:ea typeface="方正宋黑简体" pitchFamily="2" charset="-122"/>
                </a:rPr>
                <a:t>此处添加文字</a:t>
              </a:r>
            </a:p>
            <a:p>
              <a:pPr>
                <a:lnSpc>
                  <a:spcPct val="120000"/>
                </a:lnSpc>
              </a:pPr>
              <a:r>
                <a:rPr lang="zh-CN" altLang="en-US" sz="1400" spc="-150" dirty="0">
                  <a:solidFill>
                    <a:schemeClr val="tx1">
                      <a:lumMod val="95000"/>
                      <a:lumOff val="5000"/>
                    </a:schemeClr>
                  </a:solidFill>
                  <a:latin typeface="方正宋黑简体" pitchFamily="2" charset="-122"/>
                  <a:ea typeface="方正宋黑简体" pitchFamily="2" charset="-122"/>
                </a:rPr>
                <a:t>单击此处添加文字</a:t>
              </a:r>
            </a:p>
          </p:txBody>
        </p:sp>
      </p:grpSp>
      <p:grpSp>
        <p:nvGrpSpPr>
          <p:cNvPr id="53" name="组合 52"/>
          <p:cNvGrpSpPr/>
          <p:nvPr/>
        </p:nvGrpSpPr>
        <p:grpSpPr>
          <a:xfrm>
            <a:off x="4663972" y="1956926"/>
            <a:ext cx="1599107" cy="1391339"/>
            <a:chOff x="6165151" y="2023478"/>
            <a:chExt cx="1599107" cy="1391339"/>
          </a:xfrm>
        </p:grpSpPr>
        <p:pic>
          <p:nvPicPr>
            <p:cNvPr id="54" name="Picture 2" descr="C:\Users\Thinkpad\Desktop\PNG\1_0003_渐变映射-2-副本-2.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16402186">
              <a:off x="6269035" y="1919594"/>
              <a:ext cx="1391339" cy="1599107"/>
            </a:xfrm>
            <a:prstGeom prst="rect">
              <a:avLst/>
            </a:prstGeom>
            <a:noFill/>
            <a:extLst>
              <a:ext uri="{909E8E84-426E-40DD-AFC4-6F175D3DCCD1}">
                <a14:hiddenFill xmlns:a14="http://schemas.microsoft.com/office/drawing/2010/main">
                  <a:solidFill>
                    <a:srgbClr val="FFFFFF"/>
                  </a:solidFill>
                </a14:hiddenFill>
              </a:ext>
            </a:extLst>
          </p:spPr>
        </p:pic>
        <p:sp>
          <p:nvSpPr>
            <p:cNvPr id="55" name="Text Box 9"/>
            <p:cNvSpPr txBox="1">
              <a:spLocks noChangeArrowheads="1"/>
            </p:cNvSpPr>
            <p:nvPr/>
          </p:nvSpPr>
          <p:spPr bwMode="auto">
            <a:xfrm>
              <a:off x="6460738" y="2522085"/>
              <a:ext cx="1162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a:solidFill>
                    <a:schemeClr val="bg1"/>
                  </a:solidFill>
                  <a:latin typeface="楷体" pitchFamily="49" charset="-122"/>
                  <a:ea typeface="楷体" pitchFamily="49" charset="-122"/>
                </a:defRPr>
              </a:lvl1pPr>
            </a:lstStyle>
            <a:p>
              <a:r>
                <a:rPr lang="zh-CN" altLang="en-US" b="1" dirty="0"/>
                <a:t>写入文本</a:t>
              </a:r>
            </a:p>
          </p:txBody>
        </p:sp>
      </p:grpSp>
      <p:grpSp>
        <p:nvGrpSpPr>
          <p:cNvPr id="56" name="组合 55"/>
          <p:cNvGrpSpPr/>
          <p:nvPr/>
        </p:nvGrpSpPr>
        <p:grpSpPr>
          <a:xfrm>
            <a:off x="3148812" y="1956926"/>
            <a:ext cx="1599107" cy="1391339"/>
            <a:chOff x="6165151" y="2023478"/>
            <a:chExt cx="1599107" cy="1391339"/>
          </a:xfrm>
        </p:grpSpPr>
        <p:pic>
          <p:nvPicPr>
            <p:cNvPr id="57" name="Picture 2" descr="C:\Users\Thinkpad\Desktop\PNG\1_0003_渐变映射-2-副本-2.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16402186">
              <a:off x="6269035" y="1919594"/>
              <a:ext cx="1391339" cy="1599107"/>
            </a:xfrm>
            <a:prstGeom prst="rect">
              <a:avLst/>
            </a:prstGeom>
            <a:noFill/>
            <a:extLst>
              <a:ext uri="{909E8E84-426E-40DD-AFC4-6F175D3DCCD1}">
                <a14:hiddenFill xmlns:a14="http://schemas.microsoft.com/office/drawing/2010/main">
                  <a:solidFill>
                    <a:srgbClr val="FFFFFF"/>
                  </a:solidFill>
                </a14:hiddenFill>
              </a:ext>
            </a:extLst>
          </p:spPr>
        </p:pic>
        <p:sp>
          <p:nvSpPr>
            <p:cNvPr id="58" name="Text Box 9"/>
            <p:cNvSpPr txBox="1">
              <a:spLocks noChangeArrowheads="1"/>
            </p:cNvSpPr>
            <p:nvPr/>
          </p:nvSpPr>
          <p:spPr bwMode="auto">
            <a:xfrm>
              <a:off x="6460738" y="2522085"/>
              <a:ext cx="1162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a:solidFill>
                    <a:schemeClr val="bg1"/>
                  </a:solidFill>
                  <a:latin typeface="楷体" pitchFamily="49" charset="-122"/>
                  <a:ea typeface="楷体" pitchFamily="49" charset="-122"/>
                </a:defRPr>
              </a:lvl1pPr>
            </a:lstStyle>
            <a:p>
              <a:r>
                <a:rPr lang="zh-CN" altLang="en-US" b="1" dirty="0"/>
                <a:t>写入文本</a:t>
              </a:r>
            </a:p>
          </p:txBody>
        </p:sp>
      </p:grpSp>
      <p:grpSp>
        <p:nvGrpSpPr>
          <p:cNvPr id="59" name="组合 58"/>
          <p:cNvGrpSpPr/>
          <p:nvPr/>
        </p:nvGrpSpPr>
        <p:grpSpPr>
          <a:xfrm>
            <a:off x="1633652" y="1956926"/>
            <a:ext cx="1599107" cy="1391339"/>
            <a:chOff x="6165151" y="2023478"/>
            <a:chExt cx="1599107" cy="1391339"/>
          </a:xfrm>
        </p:grpSpPr>
        <p:pic>
          <p:nvPicPr>
            <p:cNvPr id="60" name="Picture 2" descr="C:\Users\Thinkpad\Desktop\PNG\1_0003_渐变映射-2-副本-2.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16402186">
              <a:off x="6269035" y="1919594"/>
              <a:ext cx="1391339" cy="1599107"/>
            </a:xfrm>
            <a:prstGeom prst="rect">
              <a:avLst/>
            </a:prstGeom>
            <a:noFill/>
            <a:extLst>
              <a:ext uri="{909E8E84-426E-40DD-AFC4-6F175D3DCCD1}">
                <a14:hiddenFill xmlns:a14="http://schemas.microsoft.com/office/drawing/2010/main">
                  <a:solidFill>
                    <a:srgbClr val="FFFFFF"/>
                  </a:solidFill>
                </a14:hiddenFill>
              </a:ext>
            </a:extLst>
          </p:spPr>
        </p:pic>
        <p:sp>
          <p:nvSpPr>
            <p:cNvPr id="61" name="Text Box 9"/>
            <p:cNvSpPr txBox="1">
              <a:spLocks noChangeArrowheads="1"/>
            </p:cNvSpPr>
            <p:nvPr/>
          </p:nvSpPr>
          <p:spPr bwMode="auto">
            <a:xfrm>
              <a:off x="6460738" y="2522085"/>
              <a:ext cx="1162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a:solidFill>
                    <a:schemeClr val="bg1"/>
                  </a:solidFill>
                  <a:latin typeface="楷体" pitchFamily="49" charset="-122"/>
                  <a:ea typeface="楷体" pitchFamily="49" charset="-122"/>
                </a:defRPr>
              </a:lvl1pPr>
            </a:lstStyle>
            <a:p>
              <a:r>
                <a:rPr lang="zh-CN" altLang="en-US" b="1" dirty="0"/>
                <a:t>写入文本</a:t>
              </a:r>
            </a:p>
          </p:txBody>
        </p:sp>
      </p:grpSp>
    </p:spTree>
    <p:extLst>
      <p:ext uri="{BB962C8B-B14F-4D97-AF65-F5344CB8AC3E}">
        <p14:creationId xmlns:p14="http://schemas.microsoft.com/office/powerpoint/2010/main" val="3239078309"/>
      </p:ext>
    </p:extLst>
  </p:cSld>
  <p:clrMapOvr>
    <a:masterClrMapping/>
  </p:clrMapOvr>
  <mc:AlternateContent xmlns:mc="http://schemas.openxmlformats.org/markup-compatibility/2006" xmlns:p14="http://schemas.microsoft.com/office/powerpoint/2010/main">
    <mc:Choice Requires="p14">
      <p:transition spd="slow" p14:dur="1100" advTm="8000">
        <p14:switch dir="r"/>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by="(-#ppt_w*2)" calcmode="lin" valueType="num">
                                      <p:cBhvr rctx="PPT">
                                        <p:cTn id="7" dur="250" autoRev="1" fill="hold">
                                          <p:stCondLst>
                                            <p:cond delay="0"/>
                                          </p:stCondLst>
                                        </p:cTn>
                                        <p:tgtEl>
                                          <p:spTgt spid="36"/>
                                        </p:tgtEl>
                                        <p:attrNameLst>
                                          <p:attrName>ppt_w</p:attrName>
                                        </p:attrNameLst>
                                      </p:cBhvr>
                                    </p:anim>
                                    <p:anim by="(#ppt_w*0.50)" calcmode="lin" valueType="num">
                                      <p:cBhvr>
                                        <p:cTn id="8" dur="250" decel="50000" autoRev="1" fill="hold">
                                          <p:stCondLst>
                                            <p:cond delay="0"/>
                                          </p:stCondLst>
                                        </p:cTn>
                                        <p:tgtEl>
                                          <p:spTgt spid="36"/>
                                        </p:tgtEl>
                                        <p:attrNameLst>
                                          <p:attrName>ppt_x</p:attrName>
                                        </p:attrNameLst>
                                      </p:cBhvr>
                                    </p:anim>
                                    <p:anim from="(-#ppt_h/2)" to="(#ppt_y)" calcmode="lin" valueType="num">
                                      <p:cBhvr>
                                        <p:cTn id="9" dur="500" fill="hold">
                                          <p:stCondLst>
                                            <p:cond delay="0"/>
                                          </p:stCondLst>
                                        </p:cTn>
                                        <p:tgtEl>
                                          <p:spTgt spid="36"/>
                                        </p:tgtEl>
                                        <p:attrNameLst>
                                          <p:attrName>ppt_y</p:attrName>
                                        </p:attrNameLst>
                                      </p:cBhvr>
                                    </p:anim>
                                    <p:animRot by="21600000">
                                      <p:cBhvr>
                                        <p:cTn id="10" dur="500" fill="hold">
                                          <p:stCondLst>
                                            <p:cond delay="0"/>
                                          </p:stCondLst>
                                        </p:cTn>
                                        <p:tgtEl>
                                          <p:spTgt spid="36"/>
                                        </p:tgtEl>
                                        <p:attrNameLst>
                                          <p:attrName>r</p:attrName>
                                        </p:attrNameLst>
                                      </p:cBhvr>
                                    </p:animRot>
                                  </p:childTnLst>
                                </p:cTn>
                              </p:par>
                              <p:par>
                                <p:cTn id="11" presetID="2" presetClass="entr" presetSubtype="8"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0-#ppt_w/2"/>
                                          </p:val>
                                        </p:tav>
                                        <p:tav tm="100000">
                                          <p:val>
                                            <p:strVal val="#ppt_x"/>
                                          </p:val>
                                        </p:tav>
                                      </p:tavLst>
                                    </p:anim>
                                    <p:anim calcmode="lin" valueType="num">
                                      <p:cBhvr additive="base">
                                        <p:cTn id="14" dur="500" fill="hold"/>
                                        <p:tgtEl>
                                          <p:spTgt spid="37"/>
                                        </p:tgtEl>
                                        <p:attrNameLst>
                                          <p:attrName>ppt_y</p:attrName>
                                        </p:attrNameLst>
                                      </p:cBhvr>
                                      <p:tavLst>
                                        <p:tav tm="0">
                                          <p:val>
                                            <p:strVal val="#ppt_y"/>
                                          </p:val>
                                        </p:tav>
                                        <p:tav tm="100000">
                                          <p:val>
                                            <p:strVal val="#ppt_y"/>
                                          </p:val>
                                        </p:tav>
                                      </p:tavLst>
                                    </p:anim>
                                  </p:childTnLst>
                                </p:cTn>
                              </p:par>
                            </p:childTnLst>
                          </p:cTn>
                        </p:par>
                        <p:par>
                          <p:cTn id="15" fill="hold">
                            <p:stCondLst>
                              <p:cond delay="1050"/>
                            </p:stCondLst>
                            <p:childTnLst>
                              <p:par>
                                <p:cTn id="16" presetID="10" presetClass="entr" presetSubtype="0" fill="hold"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500"/>
                                        <p:tgtEl>
                                          <p:spTgt spid="59"/>
                                        </p:tgtEl>
                                      </p:cBhvr>
                                    </p:animEffect>
                                  </p:childTnLst>
                                </p:cTn>
                              </p:par>
                              <p:par>
                                <p:cTn id="19" presetID="10" presetClass="entr" presetSubtype="0" fill="hold" nodeType="withEffect">
                                  <p:stCondLst>
                                    <p:cond delay="25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childTnLst>
                                </p:cTn>
                              </p:par>
                              <p:par>
                                <p:cTn id="22" presetID="10" presetClass="entr" presetSubtype="0" fill="hold" nodeType="withEffect">
                                  <p:stCondLst>
                                    <p:cond delay="50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500"/>
                                        <p:tgtEl>
                                          <p:spTgt spid="53"/>
                                        </p:tgtEl>
                                      </p:cBhvr>
                                    </p:animEffect>
                                  </p:childTnLst>
                                </p:cTn>
                              </p:par>
                              <p:par>
                                <p:cTn id="25" presetID="10" presetClass="entr" presetSubtype="0" fill="hold" nodeType="withEffect">
                                  <p:stCondLst>
                                    <p:cond delay="75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2300"/>
                            </p:stCondLst>
                            <p:childTnLst>
                              <p:par>
                                <p:cTn id="29" presetID="47" presetClass="entr" presetSubtype="0"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1000"/>
                                        <p:tgtEl>
                                          <p:spTgt spid="41"/>
                                        </p:tgtEl>
                                      </p:cBhvr>
                                    </p:animEffect>
                                    <p:anim calcmode="lin" valueType="num">
                                      <p:cBhvr>
                                        <p:cTn id="32" dur="1000" fill="hold"/>
                                        <p:tgtEl>
                                          <p:spTgt spid="41"/>
                                        </p:tgtEl>
                                        <p:attrNameLst>
                                          <p:attrName>ppt_x</p:attrName>
                                        </p:attrNameLst>
                                      </p:cBhvr>
                                      <p:tavLst>
                                        <p:tav tm="0">
                                          <p:val>
                                            <p:strVal val="#ppt_x"/>
                                          </p:val>
                                        </p:tav>
                                        <p:tav tm="100000">
                                          <p:val>
                                            <p:strVal val="#ppt_x"/>
                                          </p:val>
                                        </p:tav>
                                      </p:tavLst>
                                    </p:anim>
                                    <p:anim calcmode="lin" valueType="num">
                                      <p:cBhvr>
                                        <p:cTn id="33" dur="1000" fill="hold"/>
                                        <p:tgtEl>
                                          <p:spTgt spid="4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1000"/>
                                        <p:tgtEl>
                                          <p:spTgt spid="47"/>
                                        </p:tgtEl>
                                      </p:cBhvr>
                                    </p:animEffect>
                                    <p:anim calcmode="lin" valueType="num">
                                      <p:cBhvr>
                                        <p:cTn id="37" dur="1000" fill="hold"/>
                                        <p:tgtEl>
                                          <p:spTgt spid="47"/>
                                        </p:tgtEl>
                                        <p:attrNameLst>
                                          <p:attrName>ppt_x</p:attrName>
                                        </p:attrNameLst>
                                      </p:cBhvr>
                                      <p:tavLst>
                                        <p:tav tm="0">
                                          <p:val>
                                            <p:strVal val="#ppt_x"/>
                                          </p:val>
                                        </p:tav>
                                        <p:tav tm="100000">
                                          <p:val>
                                            <p:strVal val="#ppt_x"/>
                                          </p:val>
                                        </p:tav>
                                      </p:tavLst>
                                    </p:anim>
                                    <p:anim calcmode="lin" valueType="num">
                                      <p:cBhvr>
                                        <p:cTn id="38" dur="1000" fill="hold"/>
                                        <p:tgtEl>
                                          <p:spTgt spid="47"/>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1000"/>
                                        <p:tgtEl>
                                          <p:spTgt spid="44"/>
                                        </p:tgtEl>
                                      </p:cBhvr>
                                    </p:animEffect>
                                    <p:anim calcmode="lin" valueType="num">
                                      <p:cBhvr>
                                        <p:cTn id="42" dur="1000" fill="hold"/>
                                        <p:tgtEl>
                                          <p:spTgt spid="44"/>
                                        </p:tgtEl>
                                        <p:attrNameLst>
                                          <p:attrName>ppt_x</p:attrName>
                                        </p:attrNameLst>
                                      </p:cBhvr>
                                      <p:tavLst>
                                        <p:tav tm="0">
                                          <p:val>
                                            <p:strVal val="#ppt_x"/>
                                          </p:val>
                                        </p:tav>
                                        <p:tav tm="100000">
                                          <p:val>
                                            <p:strVal val="#ppt_x"/>
                                          </p:val>
                                        </p:tav>
                                      </p:tavLst>
                                    </p:anim>
                                    <p:anim calcmode="lin" valueType="num">
                                      <p:cBhvr>
                                        <p:cTn id="43" dur="1000" fill="hold"/>
                                        <p:tgtEl>
                                          <p:spTgt spid="44"/>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1000"/>
                                        <p:tgtEl>
                                          <p:spTgt spid="50"/>
                                        </p:tgtEl>
                                      </p:cBhvr>
                                    </p:animEffect>
                                    <p:anim calcmode="lin" valueType="num">
                                      <p:cBhvr>
                                        <p:cTn id="47" dur="1000" fill="hold"/>
                                        <p:tgtEl>
                                          <p:spTgt spid="50"/>
                                        </p:tgtEl>
                                        <p:attrNameLst>
                                          <p:attrName>ppt_x</p:attrName>
                                        </p:attrNameLst>
                                      </p:cBhvr>
                                      <p:tavLst>
                                        <p:tav tm="0">
                                          <p:val>
                                            <p:strVal val="#ppt_x"/>
                                          </p:val>
                                        </p:tav>
                                        <p:tav tm="100000">
                                          <p:val>
                                            <p:strVal val="#ppt_x"/>
                                          </p:val>
                                        </p:tav>
                                      </p:tavLst>
                                    </p:anim>
                                    <p:anim calcmode="lin" valueType="num">
                                      <p:cBhvr>
                                        <p:cTn id="48"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我的模板\中国风模板\中国风模板05\宽版\页面5\切片\小桥.png"/>
          <p:cNvPicPr>
            <a:picLocks noChangeAspect="1" noChangeArrowheads="1"/>
          </p:cNvPicPr>
          <p:nvPr/>
        </p:nvPicPr>
        <p:blipFill>
          <a:blip r:embed="rId3" cstate="print"/>
          <a:srcRect/>
          <a:stretch>
            <a:fillRect/>
          </a:stretch>
        </p:blipFill>
        <p:spPr bwMode="auto">
          <a:xfrm>
            <a:off x="1682750" y="2456291"/>
            <a:ext cx="7461250" cy="2676525"/>
          </a:xfrm>
          <a:prstGeom prst="rect">
            <a:avLst/>
          </a:prstGeom>
          <a:noFill/>
        </p:spPr>
      </p:pic>
      <p:grpSp>
        <p:nvGrpSpPr>
          <p:cNvPr id="5" name="组合 4"/>
          <p:cNvGrpSpPr/>
          <p:nvPr/>
        </p:nvGrpSpPr>
        <p:grpSpPr>
          <a:xfrm>
            <a:off x="1081908" y="1131590"/>
            <a:ext cx="1689892" cy="1743223"/>
            <a:chOff x="971600" y="1915953"/>
            <a:chExt cx="3141228" cy="3240360"/>
          </a:xfrm>
        </p:grpSpPr>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7" name="TextBox 6"/>
            <p:cNvSpPr txBox="1"/>
            <p:nvPr/>
          </p:nvSpPr>
          <p:spPr>
            <a:xfrm>
              <a:off x="1435810" y="3024152"/>
              <a:ext cx="1911786" cy="631862"/>
            </a:xfrm>
            <a:prstGeom prst="rect">
              <a:avLst/>
            </a:prstGeom>
            <a:noFill/>
          </p:spPr>
          <p:txBody>
            <a:bodyPr wrap="none" rtlCol="0">
              <a:spAutoFit/>
            </a:bodyPr>
            <a:lstStyle/>
            <a:p>
              <a:r>
                <a:rPr lang="zh-CN" altLang="en-US" sz="2000" dirty="0" smtClean="0">
                  <a:solidFill>
                    <a:schemeClr val="bg1"/>
                  </a:solidFill>
                  <a:latin typeface="华文隶书" pitchFamily="2" charset="-122"/>
                  <a:ea typeface="华文隶书" pitchFamily="2" charset="-122"/>
                </a:rPr>
                <a:t>添加文字</a:t>
              </a:r>
              <a:endParaRPr lang="zh-CN" altLang="en-US" sz="2000" dirty="0">
                <a:solidFill>
                  <a:schemeClr val="bg1"/>
                </a:solidFill>
                <a:latin typeface="华文隶书" pitchFamily="2" charset="-122"/>
                <a:ea typeface="华文隶书" pitchFamily="2" charset="-122"/>
              </a:endParaRPr>
            </a:p>
          </p:txBody>
        </p:sp>
      </p:grpSp>
      <p:grpSp>
        <p:nvGrpSpPr>
          <p:cNvPr id="8" name="组合 7"/>
          <p:cNvGrpSpPr/>
          <p:nvPr/>
        </p:nvGrpSpPr>
        <p:grpSpPr>
          <a:xfrm>
            <a:off x="3851920" y="1131589"/>
            <a:ext cx="1689892" cy="1743223"/>
            <a:chOff x="971600" y="1915953"/>
            <a:chExt cx="3141228" cy="3240360"/>
          </a:xfrm>
        </p:grpSpPr>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10" name="TextBox 9"/>
            <p:cNvSpPr txBox="1"/>
            <p:nvPr/>
          </p:nvSpPr>
          <p:spPr>
            <a:xfrm>
              <a:off x="1435810" y="3024152"/>
              <a:ext cx="1911786" cy="631862"/>
            </a:xfrm>
            <a:prstGeom prst="rect">
              <a:avLst/>
            </a:prstGeom>
            <a:noFill/>
          </p:spPr>
          <p:txBody>
            <a:bodyPr wrap="none" rtlCol="0">
              <a:spAutoFit/>
            </a:bodyPr>
            <a:lstStyle/>
            <a:p>
              <a:r>
                <a:rPr lang="zh-CN" altLang="en-US" sz="2000" dirty="0" smtClean="0">
                  <a:solidFill>
                    <a:schemeClr val="bg1"/>
                  </a:solidFill>
                  <a:latin typeface="华文隶书" pitchFamily="2" charset="-122"/>
                  <a:ea typeface="华文隶书" pitchFamily="2" charset="-122"/>
                </a:rPr>
                <a:t>添加文字</a:t>
              </a:r>
              <a:endParaRPr lang="zh-CN" altLang="en-US" sz="2000" dirty="0">
                <a:solidFill>
                  <a:schemeClr val="bg1"/>
                </a:solidFill>
                <a:latin typeface="华文隶书" pitchFamily="2" charset="-122"/>
                <a:ea typeface="华文隶书" pitchFamily="2" charset="-122"/>
              </a:endParaRPr>
            </a:p>
          </p:txBody>
        </p:sp>
      </p:grpSp>
      <p:grpSp>
        <p:nvGrpSpPr>
          <p:cNvPr id="11" name="组合 10"/>
          <p:cNvGrpSpPr/>
          <p:nvPr/>
        </p:nvGrpSpPr>
        <p:grpSpPr>
          <a:xfrm>
            <a:off x="6516216" y="1114860"/>
            <a:ext cx="1689892" cy="1743223"/>
            <a:chOff x="971600" y="1915953"/>
            <a:chExt cx="3141228" cy="3240360"/>
          </a:xfrm>
        </p:grpSpPr>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13" name="TextBox 12"/>
            <p:cNvSpPr txBox="1"/>
            <p:nvPr/>
          </p:nvSpPr>
          <p:spPr>
            <a:xfrm>
              <a:off x="1435810" y="3024152"/>
              <a:ext cx="1911786" cy="631862"/>
            </a:xfrm>
            <a:prstGeom prst="rect">
              <a:avLst/>
            </a:prstGeom>
            <a:noFill/>
          </p:spPr>
          <p:txBody>
            <a:bodyPr wrap="none" rtlCol="0">
              <a:spAutoFit/>
            </a:bodyPr>
            <a:lstStyle/>
            <a:p>
              <a:r>
                <a:rPr lang="zh-CN" altLang="en-US" sz="2000" dirty="0" smtClean="0">
                  <a:solidFill>
                    <a:schemeClr val="bg1"/>
                  </a:solidFill>
                  <a:latin typeface="华文隶书" pitchFamily="2" charset="-122"/>
                  <a:ea typeface="华文隶书" pitchFamily="2" charset="-122"/>
                </a:rPr>
                <a:t>添加文字</a:t>
              </a:r>
              <a:endParaRPr lang="zh-CN" altLang="en-US" sz="2000" dirty="0">
                <a:solidFill>
                  <a:schemeClr val="bg1"/>
                </a:solidFill>
                <a:latin typeface="华文隶书" pitchFamily="2" charset="-122"/>
                <a:ea typeface="华文隶书" pitchFamily="2" charset="-122"/>
              </a:endParaRPr>
            </a:p>
          </p:txBody>
        </p:sp>
      </p:grpSp>
      <p:pic>
        <p:nvPicPr>
          <p:cNvPr id="14" name="Picture 4" descr="C:\Users\zjd\Desktop\Nipic_9501016_2012041916170751919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00000">
            <a:off x="2484541" y="1727770"/>
            <a:ext cx="1282469" cy="41883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zjd\Desktop\Nipic_9501016_2012041916170751919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00000">
            <a:off x="5233747" y="1711040"/>
            <a:ext cx="1282469" cy="418838"/>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830220" y="3051554"/>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17" name="矩形 16"/>
          <p:cNvSpPr/>
          <p:nvPr/>
        </p:nvSpPr>
        <p:spPr>
          <a:xfrm>
            <a:off x="830220" y="3426554"/>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18" name="矩形 17"/>
          <p:cNvSpPr/>
          <p:nvPr/>
        </p:nvSpPr>
        <p:spPr>
          <a:xfrm>
            <a:off x="830220" y="3786594"/>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19" name="矩形 18"/>
          <p:cNvSpPr/>
          <p:nvPr/>
        </p:nvSpPr>
        <p:spPr>
          <a:xfrm>
            <a:off x="3681203" y="3041747"/>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20" name="矩形 19"/>
          <p:cNvSpPr/>
          <p:nvPr/>
        </p:nvSpPr>
        <p:spPr>
          <a:xfrm>
            <a:off x="3681203" y="3386757"/>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21" name="矩形 20"/>
          <p:cNvSpPr/>
          <p:nvPr/>
        </p:nvSpPr>
        <p:spPr>
          <a:xfrm>
            <a:off x="3681203" y="3746797"/>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22" name="矩形 21"/>
          <p:cNvSpPr/>
          <p:nvPr/>
        </p:nvSpPr>
        <p:spPr>
          <a:xfrm>
            <a:off x="6345499" y="3041747"/>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23" name="矩形 22"/>
          <p:cNvSpPr/>
          <p:nvPr/>
        </p:nvSpPr>
        <p:spPr>
          <a:xfrm>
            <a:off x="6345499" y="3386757"/>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24" name="矩形 23"/>
          <p:cNvSpPr/>
          <p:nvPr/>
        </p:nvSpPr>
        <p:spPr>
          <a:xfrm>
            <a:off x="6345499" y="3746797"/>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25"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extLst>
      <p:ext uri="{BB962C8B-B14F-4D97-AF65-F5344CB8AC3E}">
        <p14:creationId xmlns:p14="http://schemas.microsoft.com/office/powerpoint/2010/main" val="1035137001"/>
      </p:ext>
    </p:extLst>
  </p:cSld>
  <p:clrMapOvr>
    <a:masterClrMapping/>
  </p:clrMapOvr>
  <mc:AlternateContent xmlns:mc="http://schemas.openxmlformats.org/markup-compatibility/2006" xmlns:p14="http://schemas.microsoft.com/office/powerpoint/2010/main">
    <mc:Choice Requires="p14">
      <p:transition spd="slow" p14:dur="1200" advTm="8000">
        <p14:flip dir="r"/>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250" autoRev="1" fill="hold">
                                          <p:stCondLst>
                                            <p:cond delay="0"/>
                                          </p:stCondLst>
                                        </p:cTn>
                                        <p:tgtEl>
                                          <p:spTgt spid="25"/>
                                        </p:tgtEl>
                                        <p:attrNameLst>
                                          <p:attrName>ppt_w</p:attrName>
                                        </p:attrNameLst>
                                      </p:cBhvr>
                                    </p:anim>
                                    <p:anim by="(#ppt_w*0.50)" calcmode="lin" valueType="num">
                                      <p:cBhvr>
                                        <p:cTn id="8" dur="250" decel="50000" autoRev="1" fill="hold">
                                          <p:stCondLst>
                                            <p:cond delay="0"/>
                                          </p:stCondLst>
                                        </p:cTn>
                                        <p:tgtEl>
                                          <p:spTgt spid="25"/>
                                        </p:tgtEl>
                                        <p:attrNameLst>
                                          <p:attrName>ppt_x</p:attrName>
                                        </p:attrNameLst>
                                      </p:cBhvr>
                                    </p:anim>
                                    <p:anim from="(-#ppt_h/2)" to="(#ppt_y)" calcmode="lin" valueType="num">
                                      <p:cBhvr>
                                        <p:cTn id="9" dur="500" fill="hold">
                                          <p:stCondLst>
                                            <p:cond delay="0"/>
                                          </p:stCondLst>
                                        </p:cTn>
                                        <p:tgtEl>
                                          <p:spTgt spid="25"/>
                                        </p:tgtEl>
                                        <p:attrNameLst>
                                          <p:attrName>ppt_y</p:attrName>
                                        </p:attrNameLst>
                                      </p:cBhvr>
                                    </p:anim>
                                    <p:animRot by="21600000">
                                      <p:cBhvr>
                                        <p:cTn id="10" dur="500" fill="hold">
                                          <p:stCondLst>
                                            <p:cond delay="0"/>
                                          </p:stCondLst>
                                        </p:cTn>
                                        <p:tgtEl>
                                          <p:spTgt spid="25"/>
                                        </p:tgtEl>
                                        <p:attrNameLst>
                                          <p:attrName>r</p:attrName>
                                        </p:attrNameLst>
                                      </p:cBhvr>
                                    </p:animRot>
                                  </p:childTnLst>
                                </p:cTn>
                              </p:par>
                              <p:par>
                                <p:cTn id="11" presetID="10" presetClass="entr" presetSubtype="0" fill="hold" nodeType="withEffect">
                                  <p:stCondLst>
                                    <p:cond delay="16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22" presetClass="entr" presetSubtype="8" fill="hold" nodeType="withEffect">
                                  <p:stCondLst>
                                    <p:cond delay="50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par>
                                <p:cTn id="20" presetID="10" presetClass="entr" presetSubtype="0" fill="hold" nodeType="withEffect">
                                  <p:stCondLst>
                                    <p:cond delay="9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22" presetClass="entr" presetSubtype="8" fill="hold" nodeType="withEffect">
                                  <p:stCondLst>
                                    <p:cond delay="130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par>
                                <p:cTn id="26" presetID="10" presetClass="entr" presetSubtype="0" fill="hold" nodeType="withEffect">
                                  <p:stCondLst>
                                    <p:cond delay="170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42" presetClass="entr" presetSubtype="0" fill="hold" grpId="0" nodeType="withEffect">
                                  <p:stCondLst>
                                    <p:cond delay="17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7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70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anim calcmode="lin" valueType="num">
                                      <p:cBhvr>
                                        <p:cTn id="47" dur="1000" fill="hold"/>
                                        <p:tgtEl>
                                          <p:spTgt spid="19"/>
                                        </p:tgtEl>
                                        <p:attrNameLst>
                                          <p:attrName>ppt_x</p:attrName>
                                        </p:attrNameLst>
                                      </p:cBhvr>
                                      <p:tavLst>
                                        <p:tav tm="0">
                                          <p:val>
                                            <p:strVal val="#ppt_x"/>
                                          </p:val>
                                        </p:tav>
                                        <p:tav tm="100000">
                                          <p:val>
                                            <p:strVal val="#ppt_x"/>
                                          </p:val>
                                        </p:tav>
                                      </p:tavLst>
                                    </p:anim>
                                    <p:anim calcmode="lin" valueType="num">
                                      <p:cBhvr>
                                        <p:cTn id="48" dur="1000" fill="hold"/>
                                        <p:tgtEl>
                                          <p:spTgt spid="1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10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210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1000"/>
                                        <p:tgtEl>
                                          <p:spTgt spid="21"/>
                                        </p:tgtEl>
                                      </p:cBhvr>
                                    </p:animEffect>
                                    <p:anim calcmode="lin" valueType="num">
                                      <p:cBhvr>
                                        <p:cTn id="57" dur="1000" fill="hold"/>
                                        <p:tgtEl>
                                          <p:spTgt spid="21"/>
                                        </p:tgtEl>
                                        <p:attrNameLst>
                                          <p:attrName>ppt_x</p:attrName>
                                        </p:attrNameLst>
                                      </p:cBhvr>
                                      <p:tavLst>
                                        <p:tav tm="0">
                                          <p:val>
                                            <p:strVal val="#ppt_x"/>
                                          </p:val>
                                        </p:tav>
                                        <p:tav tm="100000">
                                          <p:val>
                                            <p:strVal val="#ppt_x"/>
                                          </p:val>
                                        </p:tav>
                                      </p:tavLst>
                                    </p:anim>
                                    <p:anim calcmode="lin" valueType="num">
                                      <p:cBhvr>
                                        <p:cTn id="58" dur="1000" fill="hold"/>
                                        <p:tgtEl>
                                          <p:spTgt spid="21"/>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260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60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1000"/>
                                        <p:tgtEl>
                                          <p:spTgt spid="23"/>
                                        </p:tgtEl>
                                      </p:cBhvr>
                                    </p:animEffect>
                                    <p:anim calcmode="lin" valueType="num">
                                      <p:cBhvr>
                                        <p:cTn id="67" dur="1000" fill="hold"/>
                                        <p:tgtEl>
                                          <p:spTgt spid="23"/>
                                        </p:tgtEl>
                                        <p:attrNameLst>
                                          <p:attrName>ppt_x</p:attrName>
                                        </p:attrNameLst>
                                      </p:cBhvr>
                                      <p:tavLst>
                                        <p:tav tm="0">
                                          <p:val>
                                            <p:strVal val="#ppt_x"/>
                                          </p:val>
                                        </p:tav>
                                        <p:tav tm="100000">
                                          <p:val>
                                            <p:strVal val="#ppt_x"/>
                                          </p:val>
                                        </p:tav>
                                      </p:tavLst>
                                    </p:anim>
                                    <p:anim calcmode="lin" valueType="num">
                                      <p:cBhvr>
                                        <p:cTn id="68" dur="1000" fill="hold"/>
                                        <p:tgtEl>
                                          <p:spTgt spid="23"/>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250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1000"/>
                                        <p:tgtEl>
                                          <p:spTgt spid="24"/>
                                        </p:tgtEl>
                                      </p:cBhvr>
                                    </p:animEffect>
                                    <p:anim calcmode="lin" valueType="num">
                                      <p:cBhvr>
                                        <p:cTn id="72" dur="1000" fill="hold"/>
                                        <p:tgtEl>
                                          <p:spTgt spid="24"/>
                                        </p:tgtEl>
                                        <p:attrNameLst>
                                          <p:attrName>ppt_x</p:attrName>
                                        </p:attrNameLst>
                                      </p:cBhvr>
                                      <p:tavLst>
                                        <p:tav tm="0">
                                          <p:val>
                                            <p:strVal val="#ppt_x"/>
                                          </p:val>
                                        </p:tav>
                                        <p:tav tm="100000">
                                          <p:val>
                                            <p:strVal val="#ppt_x"/>
                                          </p:val>
                                        </p:tav>
                                      </p:tavLst>
                                    </p:anim>
                                    <p:anim calcmode="lin" valueType="num">
                                      <p:cBhvr>
                                        <p:cTn id="7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4" descr="C:\Users\Thinkpad\Desktop\e.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10463" t="9674" r="10063" b="8206"/>
          <a:stretch/>
        </p:blipFill>
        <p:spPr bwMode="auto">
          <a:xfrm>
            <a:off x="2796332" y="1131590"/>
            <a:ext cx="1895611" cy="187537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Users\Thinkpad\Desktop\e.pn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l="10463" t="9674" r="10063" b="8206"/>
          <a:stretch/>
        </p:blipFill>
        <p:spPr bwMode="auto">
          <a:xfrm>
            <a:off x="4214021" y="814771"/>
            <a:ext cx="2240450" cy="221653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C:\Users\Thinkpad\Desktop\e.png"/>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rcRect l="10463" t="9674" r="10063" b="8206"/>
          <a:stretch/>
        </p:blipFill>
        <p:spPr bwMode="auto">
          <a:xfrm>
            <a:off x="3582996" y="2281261"/>
            <a:ext cx="1649251" cy="1631644"/>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3744949" y="2751264"/>
            <a:ext cx="1246585" cy="646331"/>
          </a:xfrm>
          <a:prstGeom prst="rect">
            <a:avLst/>
          </a:prstGeom>
          <a:noFill/>
          <a:ln>
            <a:noFill/>
          </a:ln>
        </p:spPr>
        <p:txBody>
          <a:bodyPr wrap="square">
            <a:spAutoFit/>
          </a:bodyPr>
          <a:lstStyle>
            <a:defPPr>
              <a:defRPr lang="zh-CN"/>
            </a:defPPr>
            <a:lvl1pPr algn="ctr">
              <a:defRPr b="1">
                <a:solidFill>
                  <a:schemeClr val="bg1"/>
                </a:solidFill>
                <a:latin typeface="楷体" pitchFamily="49" charset="-122"/>
                <a:ea typeface="楷体" pitchFamily="49" charset="-122"/>
              </a:defRPr>
            </a:lvl1pPr>
          </a:lstStyle>
          <a:p>
            <a:r>
              <a:rPr lang="zh-CN" altLang="en-US" dirty="0">
                <a:effectLst>
                  <a:outerShdw blurRad="101600" dist="38100" dir="5400000" algn="t" rotWithShape="0">
                    <a:prstClr val="black"/>
                  </a:outerShdw>
                </a:effectLst>
              </a:rPr>
              <a:t>您的标题写在这里</a:t>
            </a:r>
          </a:p>
        </p:txBody>
      </p:sp>
      <p:sp>
        <p:nvSpPr>
          <p:cNvPr id="30" name="TextBox 29"/>
          <p:cNvSpPr txBox="1"/>
          <p:nvPr/>
        </p:nvSpPr>
        <p:spPr>
          <a:xfrm>
            <a:off x="4732469" y="1599871"/>
            <a:ext cx="1246585" cy="646331"/>
          </a:xfrm>
          <a:prstGeom prst="rect">
            <a:avLst/>
          </a:prstGeom>
          <a:noFill/>
          <a:ln>
            <a:noFill/>
          </a:ln>
        </p:spPr>
        <p:txBody>
          <a:bodyPr wrap="square">
            <a:spAutoFit/>
          </a:bodyPr>
          <a:lstStyle>
            <a:defPPr>
              <a:defRPr lang="zh-CN"/>
            </a:defPPr>
            <a:lvl1pPr algn="ctr">
              <a:defRPr b="1">
                <a:solidFill>
                  <a:schemeClr val="bg1"/>
                </a:solidFill>
                <a:latin typeface="楷体" pitchFamily="49" charset="-122"/>
                <a:ea typeface="楷体" pitchFamily="49" charset="-122"/>
              </a:defRPr>
            </a:lvl1pPr>
          </a:lstStyle>
          <a:p>
            <a:r>
              <a:rPr lang="zh-CN" altLang="en-US" dirty="0"/>
              <a:t>您的标题写在这里</a:t>
            </a:r>
          </a:p>
        </p:txBody>
      </p:sp>
      <p:sp>
        <p:nvSpPr>
          <p:cNvPr id="31" name="TextBox 30"/>
          <p:cNvSpPr txBox="1"/>
          <p:nvPr/>
        </p:nvSpPr>
        <p:spPr>
          <a:xfrm>
            <a:off x="3053456" y="1724595"/>
            <a:ext cx="1246585" cy="646331"/>
          </a:xfrm>
          <a:prstGeom prst="rect">
            <a:avLst/>
          </a:prstGeom>
          <a:noFill/>
          <a:ln>
            <a:noFill/>
          </a:ln>
        </p:spPr>
        <p:txBody>
          <a:bodyPr wrap="square">
            <a:spAutoFit/>
          </a:bodyPr>
          <a:lstStyle>
            <a:defPPr>
              <a:defRPr lang="zh-CN"/>
            </a:defPPr>
            <a:lvl1pPr algn="ctr">
              <a:defRPr b="1">
                <a:solidFill>
                  <a:schemeClr val="bg1"/>
                </a:solidFill>
                <a:latin typeface="楷体" pitchFamily="49" charset="-122"/>
                <a:ea typeface="楷体" pitchFamily="49" charset="-122"/>
              </a:defRPr>
            </a:lvl1pPr>
          </a:lstStyle>
          <a:p>
            <a:r>
              <a:rPr lang="zh-CN" altLang="en-US" dirty="0"/>
              <a:t>您的标题写在这里</a:t>
            </a:r>
          </a:p>
        </p:txBody>
      </p:sp>
      <p:sp>
        <p:nvSpPr>
          <p:cNvPr id="32" name="右弧形箭头 31"/>
          <p:cNvSpPr/>
          <p:nvPr/>
        </p:nvSpPr>
        <p:spPr>
          <a:xfrm rot="9229339">
            <a:off x="3147048" y="2939464"/>
            <a:ext cx="316438" cy="615282"/>
          </a:xfrm>
          <a:prstGeom prst="curvedLeftArrow">
            <a:avLst/>
          </a:prstGeom>
          <a:solidFill>
            <a:schemeClr val="tx1">
              <a:lumMod val="50000"/>
              <a:lumOff val="50000"/>
            </a:schemeClr>
          </a:solidFill>
          <a:ln w="19050">
            <a:noFill/>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zh-CN" altLang="en-US" kern="0">
              <a:solidFill>
                <a:schemeClr val="bg2">
                  <a:lumMod val="10000"/>
                </a:schemeClr>
              </a:solidFill>
              <a:latin typeface="Calibri"/>
              <a:ea typeface="微软雅黑"/>
            </a:endParaRPr>
          </a:p>
        </p:txBody>
      </p:sp>
      <p:sp>
        <p:nvSpPr>
          <p:cNvPr id="33" name="TextBox 32"/>
          <p:cNvSpPr txBox="1"/>
          <p:nvPr/>
        </p:nvSpPr>
        <p:spPr>
          <a:xfrm>
            <a:off x="2005097" y="3222163"/>
            <a:ext cx="1048359" cy="350865"/>
          </a:xfrm>
          <a:prstGeom prst="rect">
            <a:avLst/>
          </a:prstGeom>
          <a:noFill/>
          <a:ln>
            <a:noFill/>
          </a:ln>
        </p:spPr>
        <p:txBody>
          <a:bodyPr wrap="square">
            <a:spAutoFit/>
          </a:bodyPr>
          <a:lstStyle>
            <a:defPPr>
              <a:defRPr lang="zh-CN"/>
            </a:defPPr>
            <a:lvl1pPr>
              <a:lnSpc>
                <a:spcPct val="120000"/>
              </a:lnSpc>
              <a:defRPr sz="1400" spc="-150">
                <a:solidFill>
                  <a:schemeClr val="tx1">
                    <a:lumMod val="95000"/>
                    <a:lumOff val="5000"/>
                  </a:schemeClr>
                </a:solidFill>
                <a:latin typeface="方正宋黑简体" pitchFamily="2" charset="-122"/>
                <a:ea typeface="方正宋黑简体" pitchFamily="2" charset="-122"/>
              </a:defRPr>
            </a:lvl1pPr>
          </a:lstStyle>
          <a:p>
            <a:r>
              <a:rPr lang="zh-CN" altLang="en-US" dirty="0"/>
              <a:t>补充性文字</a:t>
            </a:r>
          </a:p>
        </p:txBody>
      </p:sp>
      <p:sp>
        <p:nvSpPr>
          <p:cNvPr id="34" name="TextBox 33"/>
          <p:cNvSpPr txBox="1"/>
          <p:nvPr/>
        </p:nvSpPr>
        <p:spPr>
          <a:xfrm>
            <a:off x="1342062" y="1274742"/>
            <a:ext cx="1541625" cy="584775"/>
          </a:xfrm>
          <a:prstGeom prst="rect">
            <a:avLst/>
          </a:prstGeom>
          <a:noFill/>
          <a:ln>
            <a:noFill/>
          </a:ln>
        </p:spPr>
        <p:txBody>
          <a:bodyPr wrap="square">
            <a:spAutoFit/>
          </a:bodyPr>
          <a:lstStyle>
            <a:defPPr>
              <a:defRPr lang="zh-CN"/>
            </a:defPPr>
            <a:lvl1pPr algn="ctr">
              <a:defRPr b="1">
                <a:solidFill>
                  <a:schemeClr val="bg1"/>
                </a:solidFill>
                <a:latin typeface="楷体" pitchFamily="49" charset="-122"/>
                <a:ea typeface="楷体" pitchFamily="49" charset="-122"/>
              </a:defRPr>
            </a:lvl1pPr>
          </a:lstStyle>
          <a:p>
            <a:r>
              <a:rPr lang="zh-CN" altLang="en-US" sz="1600" b="0" dirty="0">
                <a:solidFill>
                  <a:schemeClr val="tx1"/>
                </a:solidFill>
              </a:rPr>
              <a:t>添加</a:t>
            </a:r>
            <a:r>
              <a:rPr lang="zh-CN" altLang="en-US" sz="1600" b="0" dirty="0" smtClean="0">
                <a:solidFill>
                  <a:schemeClr val="tx1"/>
                </a:solidFill>
              </a:rPr>
              <a:t>文本内容</a:t>
            </a:r>
            <a:r>
              <a:rPr lang="zh-CN" altLang="en-US" sz="1600" b="0" dirty="0">
                <a:solidFill>
                  <a:schemeClr val="tx1"/>
                </a:solidFill>
              </a:rPr>
              <a:t>添加</a:t>
            </a:r>
            <a:r>
              <a:rPr lang="zh-CN" altLang="en-US" sz="1600" b="0" dirty="0" smtClean="0">
                <a:solidFill>
                  <a:schemeClr val="tx1"/>
                </a:solidFill>
              </a:rPr>
              <a:t>文本内容</a:t>
            </a:r>
            <a:endParaRPr lang="zh-CN" altLang="en-US" sz="1600" b="0" dirty="0">
              <a:solidFill>
                <a:schemeClr val="tx1"/>
              </a:solidFill>
            </a:endParaRPr>
          </a:p>
        </p:txBody>
      </p:sp>
      <p:cxnSp>
        <p:nvCxnSpPr>
          <p:cNvPr id="35" name="直接箭头连接符 34"/>
          <p:cNvCxnSpPr/>
          <p:nvPr/>
        </p:nvCxnSpPr>
        <p:spPr>
          <a:xfrm flipH="1">
            <a:off x="1371375" y="1995044"/>
            <a:ext cx="1512167" cy="0"/>
          </a:xfrm>
          <a:prstGeom prst="straightConnector1">
            <a:avLst/>
          </a:prstGeom>
          <a:noFill/>
          <a:ln w="9525" cap="flat" cmpd="sng" algn="ctr">
            <a:solidFill>
              <a:schemeClr val="tx1"/>
            </a:solidFill>
            <a:prstDash val="solid"/>
            <a:tailEnd type="arrow"/>
          </a:ln>
          <a:effectLst/>
        </p:spPr>
      </p:cxnSp>
      <p:cxnSp>
        <p:nvCxnSpPr>
          <p:cNvPr id="36" name="直接箭头连接符 35"/>
          <p:cNvCxnSpPr/>
          <p:nvPr/>
        </p:nvCxnSpPr>
        <p:spPr>
          <a:xfrm>
            <a:off x="6390418" y="1910904"/>
            <a:ext cx="1627094" cy="0"/>
          </a:xfrm>
          <a:prstGeom prst="straightConnector1">
            <a:avLst/>
          </a:prstGeom>
          <a:noFill/>
          <a:ln w="9525" cap="flat" cmpd="sng" algn="ctr">
            <a:solidFill>
              <a:schemeClr val="tx1"/>
            </a:solidFill>
            <a:prstDash val="solid"/>
            <a:tailEnd type="arrow"/>
          </a:ln>
          <a:effectLst/>
        </p:spPr>
      </p:cxnSp>
      <p:sp>
        <p:nvSpPr>
          <p:cNvPr id="37" name="TextBox 36"/>
          <p:cNvSpPr txBox="1"/>
          <p:nvPr/>
        </p:nvSpPr>
        <p:spPr>
          <a:xfrm>
            <a:off x="6289434" y="1191976"/>
            <a:ext cx="1541625" cy="584775"/>
          </a:xfrm>
          <a:prstGeom prst="rect">
            <a:avLst/>
          </a:prstGeom>
          <a:noFill/>
          <a:ln>
            <a:noFill/>
          </a:ln>
        </p:spPr>
        <p:txBody>
          <a:bodyPr wrap="square">
            <a:spAutoFit/>
          </a:bodyPr>
          <a:lstStyle>
            <a:defPPr>
              <a:defRPr lang="zh-CN"/>
            </a:defPPr>
            <a:lvl1pPr algn="ctr">
              <a:defRPr sz="1200" b="0">
                <a:latin typeface="楷体" pitchFamily="49" charset="-122"/>
                <a:ea typeface="楷体" pitchFamily="49" charset="-122"/>
              </a:defRPr>
            </a:lvl1pPr>
          </a:lstStyle>
          <a:p>
            <a:r>
              <a:rPr lang="zh-CN" altLang="en-US" sz="1600" dirty="0"/>
              <a:t>添加文本内容添加文本内容</a:t>
            </a:r>
          </a:p>
        </p:txBody>
      </p:sp>
      <p:cxnSp>
        <p:nvCxnSpPr>
          <p:cNvPr id="38" name="直接箭头连接符 37"/>
          <p:cNvCxnSpPr/>
          <p:nvPr/>
        </p:nvCxnSpPr>
        <p:spPr>
          <a:xfrm>
            <a:off x="4395710" y="3824862"/>
            <a:ext cx="0" cy="646331"/>
          </a:xfrm>
          <a:prstGeom prst="straightConnector1">
            <a:avLst/>
          </a:prstGeom>
          <a:noFill/>
          <a:ln w="9525" cap="flat" cmpd="sng" algn="ctr">
            <a:solidFill>
              <a:schemeClr val="tx1"/>
            </a:solidFill>
            <a:prstDash val="solid"/>
            <a:tailEnd type="arrow"/>
          </a:ln>
          <a:effectLst/>
        </p:spPr>
      </p:cxnSp>
      <p:sp>
        <p:nvSpPr>
          <p:cNvPr id="39" name="TextBox 38"/>
          <p:cNvSpPr txBox="1"/>
          <p:nvPr/>
        </p:nvSpPr>
        <p:spPr>
          <a:xfrm>
            <a:off x="4474663" y="3824861"/>
            <a:ext cx="1504391" cy="584775"/>
          </a:xfrm>
          <a:prstGeom prst="rect">
            <a:avLst/>
          </a:prstGeom>
          <a:noFill/>
          <a:ln>
            <a:noFill/>
          </a:ln>
        </p:spPr>
        <p:txBody>
          <a:bodyPr wrap="square">
            <a:spAutoFit/>
          </a:bodyPr>
          <a:lstStyle>
            <a:defPPr>
              <a:defRPr lang="zh-CN"/>
            </a:defPPr>
            <a:lvl1pPr algn="ctr">
              <a:defRPr sz="1200" b="0">
                <a:latin typeface="楷体" pitchFamily="49" charset="-122"/>
                <a:ea typeface="楷体" pitchFamily="49" charset="-122"/>
              </a:defRPr>
            </a:lvl1pPr>
          </a:lstStyle>
          <a:p>
            <a:r>
              <a:rPr lang="zh-CN" altLang="en-US" sz="1600" dirty="0"/>
              <a:t>添加文本内容添加文本内容</a:t>
            </a:r>
          </a:p>
        </p:txBody>
      </p:sp>
      <p:pic>
        <p:nvPicPr>
          <p:cNvPr id="40" name="Picture 2"/>
          <p:cNvPicPr>
            <a:picLocks noChangeAspect="1" noChangeArrowheads="1"/>
          </p:cNvPicPr>
          <p:nvPr/>
        </p:nvPicPr>
        <p:blipFill rotWithShape="1">
          <a:blip r:embed="rId9">
            <a:extLst>
              <a:ext uri="{28A0092B-C50C-407E-A947-70E740481C1C}">
                <a14:useLocalDpi xmlns:a14="http://schemas.microsoft.com/office/drawing/2010/main" val="0"/>
              </a:ext>
            </a:extLst>
          </a:blip>
          <a:srcRect r="6767" b="6888"/>
          <a:stretch/>
        </p:blipFill>
        <p:spPr bwMode="auto">
          <a:xfrm>
            <a:off x="6765750" y="2643758"/>
            <a:ext cx="2378249" cy="2499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extLst>
      <p:ext uri="{BB962C8B-B14F-4D97-AF65-F5344CB8AC3E}">
        <p14:creationId xmlns:p14="http://schemas.microsoft.com/office/powerpoint/2010/main" val="322205681"/>
      </p:ext>
    </p:extLst>
  </p:cSld>
  <p:clrMapOvr>
    <a:masterClrMapping/>
  </p:clrMapOvr>
  <mc:AlternateContent xmlns:mc="http://schemas.openxmlformats.org/markup-compatibility/2006" xmlns:p14="http://schemas.microsoft.com/office/powerpoint/2010/main">
    <mc:Choice Requires="p14">
      <p:transition spd="slow" p14:dur="1600" advTm="8000">
        <p14:gallery dir="l"/>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by="(-#ppt_w*2)" calcmode="lin" valueType="num">
                                      <p:cBhvr rctx="PPT">
                                        <p:cTn id="7" dur="250" autoRev="1" fill="hold">
                                          <p:stCondLst>
                                            <p:cond delay="0"/>
                                          </p:stCondLst>
                                        </p:cTn>
                                        <p:tgtEl>
                                          <p:spTgt spid="41"/>
                                        </p:tgtEl>
                                        <p:attrNameLst>
                                          <p:attrName>ppt_w</p:attrName>
                                        </p:attrNameLst>
                                      </p:cBhvr>
                                    </p:anim>
                                    <p:anim by="(#ppt_w*0.50)" calcmode="lin" valueType="num">
                                      <p:cBhvr>
                                        <p:cTn id="8" dur="250" decel="50000" autoRev="1" fill="hold">
                                          <p:stCondLst>
                                            <p:cond delay="0"/>
                                          </p:stCondLst>
                                        </p:cTn>
                                        <p:tgtEl>
                                          <p:spTgt spid="41"/>
                                        </p:tgtEl>
                                        <p:attrNameLst>
                                          <p:attrName>ppt_x</p:attrName>
                                        </p:attrNameLst>
                                      </p:cBhvr>
                                    </p:anim>
                                    <p:anim from="(-#ppt_h/2)" to="(#ppt_y)" calcmode="lin" valueType="num">
                                      <p:cBhvr>
                                        <p:cTn id="9" dur="500" fill="hold">
                                          <p:stCondLst>
                                            <p:cond delay="0"/>
                                          </p:stCondLst>
                                        </p:cTn>
                                        <p:tgtEl>
                                          <p:spTgt spid="41"/>
                                        </p:tgtEl>
                                        <p:attrNameLst>
                                          <p:attrName>ppt_y</p:attrName>
                                        </p:attrNameLst>
                                      </p:cBhvr>
                                    </p:anim>
                                    <p:animRot by="21600000">
                                      <p:cBhvr>
                                        <p:cTn id="10" dur="500" fill="hold">
                                          <p:stCondLst>
                                            <p:cond delay="0"/>
                                          </p:stCondLst>
                                        </p:cTn>
                                        <p:tgtEl>
                                          <p:spTgt spid="41"/>
                                        </p:tgtEl>
                                        <p:attrNameLst>
                                          <p:attrName>r</p:attrName>
                                        </p:attrNameLst>
                                      </p:cBhvr>
                                    </p:animRot>
                                  </p:childTnLst>
                                </p:cTn>
                              </p:par>
                              <p:par>
                                <p:cTn id="11" presetID="14" presetClass="entr" presetSubtype="1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randombar(horizontal)">
                                      <p:cBhvr>
                                        <p:cTn id="13" dur="500"/>
                                        <p:tgtEl>
                                          <p:spTgt spid="26"/>
                                        </p:tgtEl>
                                      </p:cBhvr>
                                    </p:animEffect>
                                  </p:childTnLst>
                                </p:cTn>
                              </p:par>
                              <p:par>
                                <p:cTn id="14" presetID="14" presetClass="entr" presetSubtype="10" fill="hold" nodeType="withEffect">
                                  <p:stCondLst>
                                    <p:cond delay="25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par>
                                <p:cTn id="17" presetID="14" presetClass="entr" presetSubtype="10" fill="hold" nodeType="withEffect">
                                  <p:stCondLst>
                                    <p:cond delay="500"/>
                                  </p:stCondLst>
                                  <p:childTnLst>
                                    <p:set>
                                      <p:cBhvr>
                                        <p:cTn id="18" dur="1" fill="hold">
                                          <p:stCondLst>
                                            <p:cond delay="0"/>
                                          </p:stCondLst>
                                        </p:cTn>
                                        <p:tgtEl>
                                          <p:spTgt spid="28"/>
                                        </p:tgtEl>
                                        <p:attrNameLst>
                                          <p:attrName>style.visibility</p:attrName>
                                        </p:attrNameLst>
                                      </p:cBhvr>
                                      <p:to>
                                        <p:strVal val="visible"/>
                                      </p:to>
                                    </p:set>
                                    <p:animEffect transition="in" filter="randombar(horizontal)">
                                      <p:cBhvr>
                                        <p:cTn id="19" dur="500"/>
                                        <p:tgtEl>
                                          <p:spTgt spid="28"/>
                                        </p:tgtEl>
                                      </p:cBhvr>
                                    </p:animEffect>
                                  </p:childTnLst>
                                </p:cTn>
                              </p:par>
                            </p:childTnLst>
                          </p:cTn>
                        </p:par>
                        <p:par>
                          <p:cTn id="20" fill="hold">
                            <p:stCondLst>
                              <p:cond delay="1050"/>
                            </p:stCondLst>
                            <p:childTnLst>
                              <p:par>
                                <p:cTn id="21" presetID="49" presetClass="entr" presetSubtype="0" decel="10000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 calcmode="lin" valueType="num">
                                      <p:cBhvr>
                                        <p:cTn id="25" dur="500" fill="hold"/>
                                        <p:tgtEl>
                                          <p:spTgt spid="29"/>
                                        </p:tgtEl>
                                        <p:attrNameLst>
                                          <p:attrName>style.rotation</p:attrName>
                                        </p:attrNameLst>
                                      </p:cBhvr>
                                      <p:tavLst>
                                        <p:tav tm="0">
                                          <p:val>
                                            <p:fltVal val="360"/>
                                          </p:val>
                                        </p:tav>
                                        <p:tav tm="100000">
                                          <p:val>
                                            <p:fltVal val="0"/>
                                          </p:val>
                                        </p:tav>
                                      </p:tavLst>
                                    </p:anim>
                                    <p:animEffect transition="in" filter="fade">
                                      <p:cBhvr>
                                        <p:cTn id="26" dur="500"/>
                                        <p:tgtEl>
                                          <p:spTgt spid="29"/>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 calcmode="lin" valueType="num">
                                      <p:cBhvr>
                                        <p:cTn id="31" dur="500" fill="hold"/>
                                        <p:tgtEl>
                                          <p:spTgt spid="30"/>
                                        </p:tgtEl>
                                        <p:attrNameLst>
                                          <p:attrName>style.rotation</p:attrName>
                                        </p:attrNameLst>
                                      </p:cBhvr>
                                      <p:tavLst>
                                        <p:tav tm="0">
                                          <p:val>
                                            <p:fltVal val="360"/>
                                          </p:val>
                                        </p:tav>
                                        <p:tav tm="100000">
                                          <p:val>
                                            <p:fltVal val="0"/>
                                          </p:val>
                                        </p:tav>
                                      </p:tavLst>
                                    </p:anim>
                                    <p:animEffect transition="in" filter="fade">
                                      <p:cBhvr>
                                        <p:cTn id="32" dur="500"/>
                                        <p:tgtEl>
                                          <p:spTgt spid="30"/>
                                        </p:tgtEl>
                                      </p:cBhvr>
                                    </p:animEffect>
                                  </p:childTnLst>
                                </p:cTn>
                              </p:par>
                              <p:par>
                                <p:cTn id="33" presetID="49" presetClass="entr" presetSubtype="0" decel="10000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ppt_w</p:attrName>
                                        </p:attrNameLst>
                                      </p:cBhvr>
                                      <p:tavLst>
                                        <p:tav tm="0">
                                          <p:val>
                                            <p:fltVal val="0"/>
                                          </p:val>
                                        </p:tav>
                                        <p:tav tm="100000">
                                          <p:val>
                                            <p:strVal val="#ppt_w"/>
                                          </p:val>
                                        </p:tav>
                                      </p:tavLst>
                                    </p:anim>
                                    <p:anim calcmode="lin" valueType="num">
                                      <p:cBhvr>
                                        <p:cTn id="36" dur="500" fill="hold"/>
                                        <p:tgtEl>
                                          <p:spTgt spid="31"/>
                                        </p:tgtEl>
                                        <p:attrNameLst>
                                          <p:attrName>ppt_h</p:attrName>
                                        </p:attrNameLst>
                                      </p:cBhvr>
                                      <p:tavLst>
                                        <p:tav tm="0">
                                          <p:val>
                                            <p:fltVal val="0"/>
                                          </p:val>
                                        </p:tav>
                                        <p:tav tm="100000">
                                          <p:val>
                                            <p:strVal val="#ppt_h"/>
                                          </p:val>
                                        </p:tav>
                                      </p:tavLst>
                                    </p:anim>
                                    <p:anim calcmode="lin" valueType="num">
                                      <p:cBhvr>
                                        <p:cTn id="37" dur="500" fill="hold"/>
                                        <p:tgtEl>
                                          <p:spTgt spid="31"/>
                                        </p:tgtEl>
                                        <p:attrNameLst>
                                          <p:attrName>style.rotation</p:attrName>
                                        </p:attrNameLst>
                                      </p:cBhvr>
                                      <p:tavLst>
                                        <p:tav tm="0">
                                          <p:val>
                                            <p:fltVal val="360"/>
                                          </p:val>
                                        </p:tav>
                                        <p:tav tm="100000">
                                          <p:val>
                                            <p:fltVal val="0"/>
                                          </p:val>
                                        </p:tav>
                                      </p:tavLst>
                                    </p:anim>
                                    <p:animEffect transition="in" filter="fade">
                                      <p:cBhvr>
                                        <p:cTn id="38" dur="500"/>
                                        <p:tgtEl>
                                          <p:spTgt spid="31"/>
                                        </p:tgtEl>
                                      </p:cBhvr>
                                    </p:animEffect>
                                  </p:childTnLst>
                                </p:cTn>
                              </p:par>
                            </p:childTnLst>
                          </p:cTn>
                        </p:par>
                        <p:par>
                          <p:cTn id="39" fill="hold">
                            <p:stCondLst>
                              <p:cond delay="1550"/>
                            </p:stCondLst>
                            <p:childTnLst>
                              <p:par>
                                <p:cTn id="40" presetID="22" presetClass="entr" presetSubtype="4"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down)">
                                      <p:cBhvr>
                                        <p:cTn id="42" dur="500"/>
                                        <p:tgtEl>
                                          <p:spTgt spid="32"/>
                                        </p:tgtEl>
                                      </p:cBhvr>
                                    </p:animEffect>
                                  </p:childTnLst>
                                </p:cTn>
                              </p:par>
                            </p:childTnLst>
                          </p:cTn>
                        </p:par>
                        <p:par>
                          <p:cTn id="43" fill="hold">
                            <p:stCondLst>
                              <p:cond delay="2050"/>
                            </p:stCondLst>
                            <p:childTnLst>
                              <p:par>
                                <p:cTn id="44" presetID="16" presetClass="entr" presetSubtype="37"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barn(outVertical)">
                                      <p:cBhvr>
                                        <p:cTn id="46" dur="500"/>
                                        <p:tgtEl>
                                          <p:spTgt spid="33"/>
                                        </p:tgtEl>
                                      </p:cBhvr>
                                    </p:animEffect>
                                  </p:childTnLst>
                                </p:cTn>
                              </p:par>
                              <p:par>
                                <p:cTn id="47" presetID="22" presetClass="entr" presetSubtype="2"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right)">
                                      <p:cBhvr>
                                        <p:cTn id="49" dur="500"/>
                                        <p:tgtEl>
                                          <p:spTgt spid="35"/>
                                        </p:tgtEl>
                                      </p:cBhvr>
                                    </p:animEffect>
                                  </p:childTnLst>
                                </p:cTn>
                              </p:par>
                            </p:childTnLst>
                          </p:cTn>
                        </p:par>
                        <p:par>
                          <p:cTn id="50" fill="hold">
                            <p:stCondLst>
                              <p:cond delay="2550"/>
                            </p:stCondLst>
                            <p:childTnLst>
                              <p:par>
                                <p:cTn id="51" presetID="22" presetClass="entr" presetSubtype="2"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wipe(right)">
                                      <p:cBhvr>
                                        <p:cTn id="53" dur="500"/>
                                        <p:tgtEl>
                                          <p:spTgt spid="34"/>
                                        </p:tgtEl>
                                      </p:cBhvr>
                                    </p:animEffect>
                                  </p:childTnLst>
                                </p:cTn>
                              </p:par>
                            </p:childTnLst>
                          </p:cTn>
                        </p:par>
                        <p:par>
                          <p:cTn id="54" fill="hold">
                            <p:stCondLst>
                              <p:cond delay="3050"/>
                            </p:stCondLst>
                            <p:childTnLst>
                              <p:par>
                                <p:cTn id="55" presetID="22" presetClass="entr" presetSubtype="8" fill="hold"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ipe(left)">
                                      <p:cBhvr>
                                        <p:cTn id="57" dur="500"/>
                                        <p:tgtEl>
                                          <p:spTgt spid="36"/>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right)">
                                      <p:cBhvr>
                                        <p:cTn id="60" dur="500"/>
                                        <p:tgtEl>
                                          <p:spTgt spid="37"/>
                                        </p:tgtEl>
                                      </p:cBhvr>
                                    </p:animEffect>
                                  </p:childTnLst>
                                </p:cTn>
                              </p:par>
                              <p:par>
                                <p:cTn id="61" presetID="22" presetClass="entr" presetSubtype="1" fill="hold"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up)">
                                      <p:cBhvr>
                                        <p:cTn id="63" dur="500"/>
                                        <p:tgtEl>
                                          <p:spTgt spid="38"/>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wipe(right)">
                                      <p:cBhvr>
                                        <p:cTn id="6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animBg="1"/>
      <p:bldP spid="33" grpId="0"/>
      <p:bldP spid="34" grpId="0"/>
      <p:bldP spid="37" grpId="0"/>
      <p:bldP spid="39"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F:\360安全浏览器下载\水墨\1402\13.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14583" t="10737" r="14583" b="15705"/>
          <a:stretch/>
        </p:blipFill>
        <p:spPr bwMode="auto">
          <a:xfrm>
            <a:off x="2051720" y="555526"/>
            <a:ext cx="4896544" cy="2861118"/>
          </a:xfrm>
          <a:prstGeom prst="rect">
            <a:avLst/>
          </a:prstGeom>
          <a:noFill/>
          <a:extLst>
            <a:ext uri="{909E8E84-426E-40DD-AFC4-6F175D3DCCD1}">
              <a14:hiddenFill xmlns:a14="http://schemas.microsoft.com/office/drawing/2010/main">
                <a:solidFill>
                  <a:srgbClr val="FFFFFF"/>
                </a:solidFill>
              </a14:hiddenFill>
            </a:ext>
          </a:extLst>
        </p:spPr>
      </p:pic>
      <p:sp>
        <p:nvSpPr>
          <p:cNvPr id="27" name="矩形 26"/>
          <p:cNvSpPr/>
          <p:nvPr/>
        </p:nvSpPr>
        <p:spPr>
          <a:xfrm>
            <a:off x="2771800" y="1347614"/>
            <a:ext cx="3442628" cy="1107996"/>
          </a:xfrm>
          <a:prstGeom prst="rect">
            <a:avLst/>
          </a:prstGeom>
        </p:spPr>
        <p:txBody>
          <a:bodyPr wrap="square">
            <a:spAutoFit/>
          </a:bodyPr>
          <a:lstStyle/>
          <a:p>
            <a:pPr algn="ctr"/>
            <a:r>
              <a:rPr lang="zh-CN" altLang="en-US" sz="6600" spc="-300" dirty="0" smtClean="0">
                <a:latin typeface="方正字迹-吕建德字体" panose="02010600010101010101" pitchFamily="2" charset="-122"/>
                <a:ea typeface="方正字迹-吕建德字体" panose="02010600010101010101" pitchFamily="2" charset="-122"/>
              </a:rPr>
              <a:t>第三部分</a:t>
            </a:r>
            <a:endParaRPr lang="zh-CN" altLang="en-US" sz="6600" spc="-300" dirty="0">
              <a:latin typeface="方正字迹-吕建德字体" panose="02010600010101010101" pitchFamily="2" charset="-122"/>
              <a:ea typeface="方正字迹-吕建德字体" panose="02010600010101010101" pitchFamily="2" charset="-122"/>
            </a:endParaRPr>
          </a:p>
        </p:txBody>
      </p:sp>
      <p:sp>
        <p:nvSpPr>
          <p:cNvPr id="28" name="矩形 27"/>
          <p:cNvSpPr/>
          <p:nvPr/>
        </p:nvSpPr>
        <p:spPr>
          <a:xfrm>
            <a:off x="2258667" y="3564711"/>
            <a:ext cx="5002153" cy="646331"/>
          </a:xfrm>
          <a:prstGeom prst="rect">
            <a:avLst/>
          </a:prstGeom>
        </p:spPr>
        <p:txBody>
          <a:bodyPr wrap="square">
            <a:spAutoFit/>
          </a:bodyPr>
          <a:lstStyle/>
          <a:p>
            <a:pPr algn="ctr"/>
            <a:r>
              <a:rPr lang="zh-CN" altLang="en-US" sz="3600" spc="-300" dirty="0" smtClean="0">
                <a:latin typeface="方正华隶简体" pitchFamily="65" charset="-122"/>
                <a:ea typeface="方正华隶简体" pitchFamily="65" charset="-122"/>
              </a:rPr>
              <a:t>单击此处添加文字模板</a:t>
            </a:r>
            <a:endParaRPr lang="zh-CN" altLang="en-US" sz="3600" spc="-300" dirty="0">
              <a:latin typeface="方正华隶简体" pitchFamily="65" charset="-122"/>
              <a:ea typeface="方正华隶简体" pitchFamily="65" charset="-122"/>
            </a:endParaRPr>
          </a:p>
        </p:txBody>
      </p:sp>
      <p:pic>
        <p:nvPicPr>
          <p:cNvPr id="29" name="Picture 4" descr="E:\PPT\PPT中国风元素\水墨祥云\水墨祥云\0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15356" y="3643523"/>
            <a:ext cx="807668" cy="503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5" descr="毛笔2"/>
          <p:cNvPicPr>
            <a:picLocks noChangeAspect="1" noChangeArrowheads="1"/>
          </p:cNvPicPr>
          <p:nvPr/>
        </p:nvPicPr>
        <p:blipFill>
          <a:blip r:embed="rId6" cstate="print">
            <a:extLst>
              <a:ext uri="{28A0092B-C50C-407E-A947-70E740481C1C}">
                <a14:useLocalDpi xmlns:a14="http://schemas.microsoft.com/office/drawing/2010/main" val="0"/>
              </a:ext>
            </a:extLst>
          </a:blip>
          <a:srcRect l="48750" t="22501" r="13750" b="42500"/>
          <a:stretch>
            <a:fillRect/>
          </a:stretch>
        </p:blipFill>
        <p:spPr bwMode="auto">
          <a:xfrm>
            <a:off x="2533256" y="2427734"/>
            <a:ext cx="2254768" cy="1577911"/>
          </a:xfrm>
          <a:prstGeom prst="rect">
            <a:avLst/>
          </a:prstGeom>
          <a:noFill/>
          <a:extLst>
            <a:ext uri="{909E8E84-426E-40DD-AFC4-6F175D3DCCD1}">
              <a14:hiddenFill xmlns:a14="http://schemas.microsoft.com/office/drawing/2010/main">
                <a:solidFill>
                  <a:srgbClr val="FFFFFF"/>
                </a:solidFill>
              </a14:hiddenFill>
            </a:ext>
          </a:extLst>
        </p:spPr>
      </p:pic>
      <p:pic>
        <p:nvPicPr>
          <p:cNvPr id="31" name="图片 41" descr="C_108.jp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21136" y="4121474"/>
            <a:ext cx="5345404" cy="16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205681"/>
      </p:ext>
    </p:extLst>
  </p:cSld>
  <p:clrMapOvr>
    <a:masterClrMapping/>
  </p:clrMapOvr>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750" fill="hold"/>
                                        <p:tgtEl>
                                          <p:spTgt spid="27"/>
                                        </p:tgtEl>
                                        <p:attrNameLst>
                                          <p:attrName>ppt_w</p:attrName>
                                        </p:attrNameLst>
                                      </p:cBhvr>
                                      <p:tavLst>
                                        <p:tav tm="0">
                                          <p:val>
                                            <p:fltVal val="0"/>
                                          </p:val>
                                        </p:tav>
                                        <p:tav tm="100000">
                                          <p:val>
                                            <p:strVal val="#ppt_w"/>
                                          </p:val>
                                        </p:tav>
                                      </p:tavLst>
                                    </p:anim>
                                    <p:anim calcmode="lin" valueType="num">
                                      <p:cBhvr>
                                        <p:cTn id="14" dur="750" fill="hold"/>
                                        <p:tgtEl>
                                          <p:spTgt spid="27"/>
                                        </p:tgtEl>
                                        <p:attrNameLst>
                                          <p:attrName>ppt_h</p:attrName>
                                        </p:attrNameLst>
                                      </p:cBhvr>
                                      <p:tavLst>
                                        <p:tav tm="0">
                                          <p:val>
                                            <p:fltVal val="0"/>
                                          </p:val>
                                        </p:tav>
                                        <p:tav tm="100000">
                                          <p:val>
                                            <p:strVal val="#ppt_h"/>
                                          </p:val>
                                        </p:tav>
                                      </p:tavLst>
                                    </p:anim>
                                    <p:animEffect transition="in" filter="fade">
                                      <p:cBhvr>
                                        <p:cTn id="15" dur="750"/>
                                        <p:tgtEl>
                                          <p:spTgt spid="27"/>
                                        </p:tgtEl>
                                      </p:cBhvr>
                                    </p:animEffect>
                                  </p:childTnLst>
                                </p:cTn>
                              </p:par>
                            </p:childTnLst>
                          </p:cTn>
                        </p:par>
                        <p:par>
                          <p:cTn id="16" fill="hold">
                            <p:stCondLst>
                              <p:cond delay="1750"/>
                            </p:stCondLst>
                            <p:childTnLst>
                              <p:par>
                                <p:cTn id="17" presetID="2" presetClass="entr" presetSubtype="8"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1250" fill="hold"/>
                                        <p:tgtEl>
                                          <p:spTgt spid="29"/>
                                        </p:tgtEl>
                                        <p:attrNameLst>
                                          <p:attrName>ppt_x</p:attrName>
                                        </p:attrNameLst>
                                      </p:cBhvr>
                                      <p:tavLst>
                                        <p:tav tm="0">
                                          <p:val>
                                            <p:strVal val="0-#ppt_w/2"/>
                                          </p:val>
                                        </p:tav>
                                        <p:tav tm="100000">
                                          <p:val>
                                            <p:strVal val="#ppt_x"/>
                                          </p:val>
                                        </p:tav>
                                      </p:tavLst>
                                    </p:anim>
                                    <p:anim calcmode="lin" valueType="num">
                                      <p:cBhvr additive="base">
                                        <p:cTn id="20" dur="125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3000"/>
                            </p:stCondLst>
                            <p:childTnLst>
                              <p:par>
                                <p:cTn id="22" presetID="22" presetClass="entr" presetSubtype="8"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2250"/>
                                        <p:tgtEl>
                                          <p:spTgt spid="31"/>
                                        </p:tgtEl>
                                      </p:cBhvr>
                                    </p:animEffect>
                                  </p:childTnLst>
                                </p:cTn>
                              </p:par>
                            </p:childTnLst>
                          </p:cTn>
                        </p:par>
                        <p:par>
                          <p:cTn id="25" fill="hold">
                            <p:stCondLst>
                              <p:cond delay="5250"/>
                            </p:stCondLst>
                            <p:childTnLst>
                              <p:par>
                                <p:cTn id="26" presetID="10" presetClass="entr" presetSubtype="0"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22" presetClass="entr" presetSubtype="8" fill="hold" grpId="0" nodeType="withEffect">
                                  <p:stCondLst>
                                    <p:cond delay="125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2750"/>
                                        <p:tgtEl>
                                          <p:spTgt spid="28"/>
                                        </p:tgtEl>
                                      </p:cBhvr>
                                    </p:animEffect>
                                  </p:childTnLst>
                                </p:cTn>
                              </p:par>
                              <p:par>
                                <p:cTn id="32" presetID="0" presetClass="path" presetSubtype="0" accel="50000" decel="50000" fill="hold" nodeType="withEffect">
                                  <p:stCondLst>
                                    <p:cond delay="1250"/>
                                  </p:stCondLst>
                                  <p:childTnLst>
                                    <p:animMotion origin="layout" path="M -0.02292 -0.00401 C -0.02101 0.01449 -0.02292 0.02003 -0.01233 0.02651 C -0.00313 0.02219 0.00034 0.02096 0.00729 0.00986 C 0.01007 0.00555 0.01528 -0.00401 0.01528 -0.0037 C 0.01232 0.01079 0.01146 0.02096 0.00607 0.03576 C 0.00521 0.03822 0.00243 0.041 0.00347 0.04285 C 0.00382 0.04346 0.01545 0.03637 0.01666 0.03576 C 0.02048 0.02867 0.02413 0.02497 0.02708 0.01695 C 0.02552 0.0262 0.02378 0.02897 0.03368 0.02158 C 0.03958 0.01726 0.04496 0.00863 0.04948 0.00061 C 0.05 -0.00247 0.05087 -0.01172 0.05087 -0.00863 C 0.05087 -0.00124 0.04878 0.01233 0.04687 0.01942 C 0.04618 0.02188 0.04288 0.02497 0.04427 0.02651 C 0.04548 0.02774 0.05278 0.02281 0.05468 0.02158 C 0.05798 0.00585 0.05781 0.02466 0.05868 0.03113 C 0.06076 0.07675 0.05764 0.06257 0.06666 0.04747 C 0.06857 0.03637 0.07482 0.02897 0.08107 0.02651 C 0.08576 0.01788 0.08576 0.01202 0.09028 0.02404 C 0.09166 0.02312 0.09305 0.02003 0.09427 0.02158 C 0.09791 0.02589 0.10052 0.04839 0.10347 0.05672 C 0.12187 0.05425 0.12205 0.05949 0.12968 0.03576 C 0.12934 0.03021 0.12847 0.02497 0.12847 0.01942 C 0.12847 0.01479 0.12847 0.02897 0.12968 0.03329 C 0.13038 0.03576 0.13229 0.03637 0.13368 0.03791 C 0.13593 0.03637 0.13837 0.03576 0.14028 0.03329 C 0.1434 0.02928 0.14305 0.0225 0.14427 0.01695 C 0.14653 0.00647 0.14618 0.00863 0.15087 0.00308 C 0.15885 0.00647 0.16545 0.01449 0.17309 0.01942 C 0.17725 0.0299 0.17864 0.03791 0.17048 0.04285 C 0.16597 0.05456 0.16979 0.04932 0.16528 0.04285 C 0.16423 0.0413 0.16267 0.0413 0.16128 0.04038 C 0.15694 0.0413 0.15225 0.04038 0.14809 0.04285 C 0.14635 0.04377 0.15416 0.04192 0.15347 0.045 C 0.15191 0.05086 0.14635 0.04778 0.14288 0.04963 C 0.14201 0.05209 0.13923 0.05456 0.14028 0.05672 C 0.14218 0.06011 0.14548 0.05949 0.14809 0.05918 C 0.15434 0.05857 0.16041 0.0561 0.16666 0.05425 C 0.17066 0.05302 0.17847 0.04963 0.17847 0.04994 C 0.18403 0.0447 0.18819 0.04254 0.19427 0.04038 C 0.19982 0.05548 0.20555 0.05179 0.21528 0.04963 C 0.21805 0.04223 0.21962 0.03452 0.22187 0.02651 C 0.22222 0.02343 0.22239 0.02003 0.22309 0.01695 C 0.22378 0.01418 0.22534 0.00709 0.22587 0.00986 C 0.2335 0.04593 0.221 0.02867 0.23107 0.04038 C 0.23212 0.03915 0.23923 0.03052 0.24028 0.03113 C 0.24201 0.03237 0.24114 0.0373 0.24166 0.04038 C 0.24271 0.0598 0.2408 0.07213 0.25087 0.05425 C 0.2533 0.041 0.25017 0.05333 0.25607 0.04285 C 0.25712 0.041 0.25868 0.03576 0.25868 0.03606 C 0.25955 0.03329 0.26059 0.03113 0.26128 0.02867 C 0.26198 0.02651 0.26128 0.02158 0.26267 0.02158 C 0.26545 0.02158 0.26319 0.03237 0.26528 0.03576 C 0.26823 0.04069 0.27309 0.03915 0.27708 0.04038 C 0.28559 0.0373 0.28958 0.03267 0.29548 0.02158 C 0.296 0.01942 0.29548 0.01479 0.29687 0.01479 C 0.29843 0.01479 0.29861 0.01942 0.29948 0.02158 C 0.30243 0.02805 0.30243 0.02682 0.30729 0.03113 C 0.31215 0.03021 0.31753 0.02497 0.32187 0.02867 C 0.33559 0.04069 0.31458 0.04963 0.32708 0.04285 C 0.33871 0.02867 0.325 0.04192 0.33229 0.045 C 0.33576 0.04655 0.33941 0.04346 0.34288 0.04285 C 0.34843 0.03298 0.35312 0.02219 0.35868 0.01233 C 0.36319 0.02435 0.36267 0.0262 0.37048 0.01942 C 0.37361 0.0111 0.3743 0.00555 0.3783 -0.00154 C 0.38472 0.00955 0.38819 0.01788 0.39687 0.02158 C 0.40399 0.01911 0.40972 0.01973 0.41666 0.02404 C 0.42153 0.03113 0.42656 0.03298 0.42847 0.04285 C 0.42222 0.04716 0.41545 0.04716 0.41788 0.06134 C 0.42066 0.06103 0.44791 0.06812 0.44427 0.04747 C 0.44809 0.04038 0.45468 0.01942 0.44288 0.02651 C 0.43993 0.04346 0.44774 0.03021 0.45087 0.02651 C 0.45434 0.0447 0.45764 0.05209 0.46788 0.06134 C 0.46875 0.05888 0.46927 0.0561 0.47048 0.05425 C 0.47569 0.04655 0.47812 0.05333 0.47309 0.045 C 0.47448 0.04439 0.47604 0.0447 0.47708 0.04285 C 0.4842 0.03021 0.47968 0.02404 0.48368 0.03113 L 0.49166 0.01233 " pathEditMode="relative" rAng="0" ptsTypes="fffffffffffffffffffffffffffffffffffffffffffffffffffffffffffffffffffffffffffAA">
                                      <p:cBhvr>
                                        <p:cTn id="33" dur="2750" fill="hold"/>
                                        <p:tgtEl>
                                          <p:spTgt spid="30"/>
                                        </p:tgtEl>
                                        <p:attrNameLst>
                                          <p:attrName>ppt_x</p:attrName>
                                          <p:attrName>ppt_y</p:attrName>
                                        </p:attrNameLst>
                                      </p:cBhvr>
                                      <p:rCtr x="25729" y="3637"/>
                                    </p:animMotion>
                                  </p:childTnLst>
                                </p:cTn>
                              </p:par>
                            </p:childTnLst>
                          </p:cTn>
                        </p:par>
                        <p:par>
                          <p:cTn id="34" fill="hold">
                            <p:stCondLst>
                              <p:cond delay="9250"/>
                            </p:stCondLst>
                            <p:childTnLst>
                              <p:par>
                                <p:cTn id="35" presetID="10" presetClass="exit" presetSubtype="0" fill="hold" nodeType="afterEffect">
                                  <p:stCondLst>
                                    <p:cond delay="0"/>
                                  </p:stCondLst>
                                  <p:childTnLst>
                                    <p:animEffect transition="out" filter="fade">
                                      <p:cBhvr>
                                        <p:cTn id="36" dur="500"/>
                                        <p:tgtEl>
                                          <p:spTgt spid="30"/>
                                        </p:tgtEl>
                                      </p:cBhvr>
                                    </p:animEffect>
                                    <p:set>
                                      <p:cBhvr>
                                        <p:cTn id="37"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 descr="I:\我的模板\中国风模板\中国风模板05\宽版\页面2\切片\竹子.png"/>
          <p:cNvPicPr>
            <a:picLocks noChangeAspect="1" noChangeArrowheads="1"/>
          </p:cNvPicPr>
          <p:nvPr/>
        </p:nvPicPr>
        <p:blipFill>
          <a:blip r:embed="rId3"/>
          <a:srcRect b="32238"/>
          <a:stretch>
            <a:fillRect/>
          </a:stretch>
        </p:blipFill>
        <p:spPr bwMode="auto">
          <a:xfrm>
            <a:off x="0" y="1341875"/>
            <a:ext cx="3071008" cy="1943132"/>
          </a:xfrm>
          <a:prstGeom prst="rect">
            <a:avLst/>
          </a:prstGeom>
          <a:noFill/>
        </p:spPr>
      </p:pic>
      <p:pic>
        <p:nvPicPr>
          <p:cNvPr id="34" name="Picture 2" descr="C:\Users\zjd\Desktop\Nipic_3589564_20100909174801000827.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56" t="422" r="33105" b="51986"/>
          <a:stretch/>
        </p:blipFill>
        <p:spPr bwMode="auto">
          <a:xfrm>
            <a:off x="6228184" y="3368432"/>
            <a:ext cx="2755270" cy="1502352"/>
          </a:xfrm>
          <a:prstGeom prst="rect">
            <a:avLst/>
          </a:prstGeom>
          <a:noFill/>
          <a:extLst>
            <a:ext uri="{909E8E84-426E-40DD-AFC4-6F175D3DCCD1}">
              <a14:hiddenFill xmlns:a14="http://schemas.microsoft.com/office/drawing/2010/main">
                <a:solidFill>
                  <a:srgbClr val="FFFFFF"/>
                </a:solidFill>
              </a14:hiddenFill>
            </a:ext>
          </a:extLst>
        </p:spPr>
      </p:pic>
      <p:grpSp>
        <p:nvGrpSpPr>
          <p:cNvPr id="35" name="组合 34"/>
          <p:cNvGrpSpPr>
            <a:grpSpLocks/>
          </p:cNvGrpSpPr>
          <p:nvPr/>
        </p:nvGrpSpPr>
        <p:grpSpPr bwMode="auto">
          <a:xfrm>
            <a:off x="1614918" y="669329"/>
            <a:ext cx="3632200" cy="3630613"/>
            <a:chOff x="2791232" y="1362722"/>
            <a:chExt cx="3632200" cy="3630613"/>
          </a:xfrm>
        </p:grpSpPr>
        <p:pic>
          <p:nvPicPr>
            <p:cNvPr id="36" name="Picture 3" descr="C:\Users\Soloman\Desktop\未标题-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305985">
              <a:off x="2791232" y="1362722"/>
              <a:ext cx="3632200"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Box 20"/>
            <p:cNvSpPr txBox="1">
              <a:spLocks noChangeArrowheads="1"/>
            </p:cNvSpPr>
            <p:nvPr/>
          </p:nvSpPr>
          <p:spPr bwMode="auto">
            <a:xfrm>
              <a:off x="3350032" y="2781947"/>
              <a:ext cx="230249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4000" b="1" dirty="0" smtClean="0">
                  <a:solidFill>
                    <a:prstClr val="black"/>
                  </a:solidFill>
                  <a:latin typeface="华文隶书" pitchFamily="2" charset="-122"/>
                  <a:ea typeface="华文隶书" pitchFamily="2" charset="-122"/>
                </a:rPr>
                <a:t>添加文字</a:t>
              </a:r>
              <a:endParaRPr lang="zh-CN" altLang="en-US" sz="4000" b="1" dirty="0">
                <a:solidFill>
                  <a:prstClr val="black"/>
                </a:solidFill>
                <a:latin typeface="华文隶书" pitchFamily="2" charset="-122"/>
                <a:ea typeface="华文隶书" pitchFamily="2" charset="-122"/>
              </a:endParaRPr>
            </a:p>
          </p:txBody>
        </p:sp>
      </p:grpSp>
      <p:grpSp>
        <p:nvGrpSpPr>
          <p:cNvPr id="38" name="组合 37"/>
          <p:cNvGrpSpPr>
            <a:grpSpLocks/>
          </p:cNvGrpSpPr>
          <p:nvPr/>
        </p:nvGrpSpPr>
        <p:grpSpPr bwMode="auto">
          <a:xfrm>
            <a:off x="5004048" y="1277119"/>
            <a:ext cx="790575" cy="790575"/>
            <a:chOff x="3275856" y="1124744"/>
            <a:chExt cx="792088" cy="792088"/>
          </a:xfrm>
        </p:grpSpPr>
        <p:pic>
          <p:nvPicPr>
            <p:cNvPr id="39" name="Picture 4" descr="C:\Users\Soloman\Desktop\墨斑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5856" y="112474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Box 4">
              <a:hlinkClick r:id="" action="ppaction://noaction"/>
            </p:cNvPr>
            <p:cNvSpPr txBox="1">
              <a:spLocks noChangeArrowheads="1"/>
            </p:cNvSpPr>
            <p:nvPr/>
          </p:nvSpPr>
          <p:spPr bwMode="auto">
            <a:xfrm>
              <a:off x="3400832" y="1259178"/>
              <a:ext cx="544780" cy="524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800" b="1" dirty="0" smtClean="0">
                  <a:solidFill>
                    <a:srgbClr val="FFFFFF"/>
                  </a:solidFill>
                  <a:latin typeface="华文隶书" pitchFamily="2" charset="-122"/>
                  <a:ea typeface="华文隶书" pitchFamily="2" charset="-122"/>
                </a:rPr>
                <a:t>一</a:t>
              </a:r>
              <a:endParaRPr lang="zh-CN" altLang="en-US" sz="2800" b="1" dirty="0">
                <a:solidFill>
                  <a:srgbClr val="FFFFFF"/>
                </a:solidFill>
                <a:latin typeface="华文隶书" pitchFamily="2" charset="-122"/>
                <a:ea typeface="华文隶书" pitchFamily="2" charset="-122"/>
              </a:endParaRPr>
            </a:p>
          </p:txBody>
        </p:sp>
      </p:grpSp>
      <p:grpSp>
        <p:nvGrpSpPr>
          <p:cNvPr id="41" name="组合 40"/>
          <p:cNvGrpSpPr>
            <a:grpSpLocks/>
          </p:cNvGrpSpPr>
          <p:nvPr/>
        </p:nvGrpSpPr>
        <p:grpSpPr bwMode="auto">
          <a:xfrm>
            <a:off x="4932040" y="2643683"/>
            <a:ext cx="790575" cy="792163"/>
            <a:chOff x="3275856" y="2060848"/>
            <a:chExt cx="792088" cy="792088"/>
          </a:xfrm>
        </p:grpSpPr>
        <p:pic>
          <p:nvPicPr>
            <p:cNvPr id="42" name="Picture 4" descr="C:\Users\Soloman\Desktop\墨斑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5856" y="2060848"/>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TextBox 12">
              <a:hlinkClick r:id="" action="ppaction://noaction"/>
            </p:cNvPr>
            <p:cNvSpPr txBox="1">
              <a:spLocks noChangeArrowheads="1"/>
            </p:cNvSpPr>
            <p:nvPr/>
          </p:nvSpPr>
          <p:spPr bwMode="auto">
            <a:xfrm>
              <a:off x="3399229" y="2195282"/>
              <a:ext cx="544780" cy="523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800" b="1" dirty="0" smtClean="0">
                  <a:solidFill>
                    <a:srgbClr val="FFFFFF"/>
                  </a:solidFill>
                  <a:latin typeface="华文隶书" pitchFamily="2" charset="-122"/>
                  <a:ea typeface="华文隶书" pitchFamily="2" charset="-122"/>
                </a:rPr>
                <a:t>二</a:t>
              </a:r>
              <a:endParaRPr lang="zh-CN" altLang="en-US" sz="2800" b="1" dirty="0">
                <a:solidFill>
                  <a:srgbClr val="FFFFFF"/>
                </a:solidFill>
                <a:latin typeface="华文隶书" pitchFamily="2" charset="-122"/>
                <a:ea typeface="华文隶书" pitchFamily="2" charset="-122"/>
              </a:endParaRPr>
            </a:p>
          </p:txBody>
        </p:sp>
      </p:grpSp>
      <p:grpSp>
        <p:nvGrpSpPr>
          <p:cNvPr id="44" name="组合 43"/>
          <p:cNvGrpSpPr>
            <a:grpSpLocks/>
          </p:cNvGrpSpPr>
          <p:nvPr/>
        </p:nvGrpSpPr>
        <p:grpSpPr bwMode="auto">
          <a:xfrm>
            <a:off x="3779912" y="3867819"/>
            <a:ext cx="790575" cy="792163"/>
            <a:chOff x="3275856" y="2996952"/>
            <a:chExt cx="792088" cy="792088"/>
          </a:xfrm>
        </p:grpSpPr>
        <p:pic>
          <p:nvPicPr>
            <p:cNvPr id="45" name="Picture 4" descr="C:\Users\Soloman\Desktop\墨斑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5856" y="2996952"/>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Box 13">
              <a:hlinkClick r:id="" action="ppaction://noaction"/>
            </p:cNvPr>
            <p:cNvSpPr txBox="1">
              <a:spLocks noChangeArrowheads="1"/>
            </p:cNvSpPr>
            <p:nvPr/>
          </p:nvSpPr>
          <p:spPr bwMode="auto">
            <a:xfrm>
              <a:off x="3399229" y="3131386"/>
              <a:ext cx="544780" cy="523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800" b="1" dirty="0" smtClean="0">
                  <a:solidFill>
                    <a:srgbClr val="FFFFFF"/>
                  </a:solidFill>
                  <a:latin typeface="华文隶书" pitchFamily="2" charset="-122"/>
                  <a:ea typeface="华文隶书" pitchFamily="2" charset="-122"/>
                </a:rPr>
                <a:t>三</a:t>
              </a:r>
              <a:endParaRPr lang="zh-CN" altLang="en-US" sz="2800" b="1" dirty="0">
                <a:solidFill>
                  <a:srgbClr val="FFFFFF"/>
                </a:solidFill>
                <a:latin typeface="华文隶书" pitchFamily="2" charset="-122"/>
                <a:ea typeface="华文隶书" pitchFamily="2" charset="-122"/>
              </a:endParaRPr>
            </a:p>
          </p:txBody>
        </p:sp>
      </p:grpSp>
      <p:grpSp>
        <p:nvGrpSpPr>
          <p:cNvPr id="47" name="组合 46"/>
          <p:cNvGrpSpPr>
            <a:grpSpLocks/>
          </p:cNvGrpSpPr>
          <p:nvPr/>
        </p:nvGrpSpPr>
        <p:grpSpPr bwMode="auto">
          <a:xfrm>
            <a:off x="2123728" y="3797399"/>
            <a:ext cx="790575" cy="790575"/>
            <a:chOff x="3275856" y="3933056"/>
            <a:chExt cx="792088" cy="792088"/>
          </a:xfrm>
        </p:grpSpPr>
        <p:pic>
          <p:nvPicPr>
            <p:cNvPr id="48" name="Picture 4" descr="C:\Users\Soloman\Desktop\墨斑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5856" y="3933056"/>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Box 14">
              <a:hlinkClick r:id="" action="ppaction://noaction"/>
            </p:cNvPr>
            <p:cNvSpPr txBox="1">
              <a:spLocks noChangeArrowheads="1"/>
            </p:cNvSpPr>
            <p:nvPr/>
          </p:nvSpPr>
          <p:spPr bwMode="auto">
            <a:xfrm>
              <a:off x="3399229" y="4067490"/>
              <a:ext cx="544780" cy="524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800" b="1" dirty="0" smtClean="0">
                  <a:solidFill>
                    <a:srgbClr val="FFFFFF"/>
                  </a:solidFill>
                  <a:latin typeface="华文隶书" pitchFamily="2" charset="-122"/>
                  <a:ea typeface="华文隶书" pitchFamily="2" charset="-122"/>
                </a:rPr>
                <a:t>四</a:t>
              </a:r>
              <a:endParaRPr lang="zh-CN" altLang="en-US" sz="2800" b="1" dirty="0">
                <a:solidFill>
                  <a:srgbClr val="FFFFFF"/>
                </a:solidFill>
                <a:latin typeface="华文隶书" pitchFamily="2" charset="-122"/>
                <a:ea typeface="华文隶书" pitchFamily="2" charset="-122"/>
              </a:endParaRPr>
            </a:p>
          </p:txBody>
        </p:sp>
      </p:grpSp>
      <p:sp>
        <p:nvSpPr>
          <p:cNvPr id="50" name="TextBox 49"/>
          <p:cNvSpPr txBox="1"/>
          <p:nvPr/>
        </p:nvSpPr>
        <p:spPr>
          <a:xfrm>
            <a:off x="467544" y="3612961"/>
            <a:ext cx="1499657" cy="830997"/>
          </a:xfrm>
          <a:prstGeom prst="rect">
            <a:avLst/>
          </a:prstGeom>
          <a:noFill/>
        </p:spPr>
        <p:txBody>
          <a:bodyPr wrap="square" rtlCol="0">
            <a:spAutoFit/>
          </a:bodyPr>
          <a:lstStyle/>
          <a:p>
            <a:pPr algn="ctr"/>
            <a:r>
              <a:rPr lang="zh-CN" altLang="en-US" sz="2400" dirty="0">
                <a:solidFill>
                  <a:prstClr val="black"/>
                </a:solidFill>
                <a:latin typeface="华文隶书" pitchFamily="2" charset="-122"/>
                <a:ea typeface="华文隶书" pitchFamily="2" charset="-122"/>
              </a:rPr>
              <a:t>单击此处添加文字</a:t>
            </a:r>
          </a:p>
        </p:txBody>
      </p:sp>
      <p:sp>
        <p:nvSpPr>
          <p:cNvPr id="51" name="TextBox 50"/>
          <p:cNvSpPr txBox="1"/>
          <p:nvPr/>
        </p:nvSpPr>
        <p:spPr>
          <a:xfrm>
            <a:off x="4499992" y="3702968"/>
            <a:ext cx="1596314" cy="830997"/>
          </a:xfrm>
          <a:prstGeom prst="rect">
            <a:avLst/>
          </a:prstGeom>
          <a:noFill/>
        </p:spPr>
        <p:txBody>
          <a:bodyPr wrap="square" rtlCol="0">
            <a:spAutoFit/>
          </a:bodyPr>
          <a:lstStyle/>
          <a:p>
            <a:pPr algn="ctr"/>
            <a:r>
              <a:rPr lang="zh-CN" altLang="en-US" sz="2400" dirty="0">
                <a:solidFill>
                  <a:prstClr val="black"/>
                </a:solidFill>
                <a:latin typeface="华文隶书" pitchFamily="2" charset="-122"/>
                <a:ea typeface="华文隶书" pitchFamily="2" charset="-122"/>
              </a:rPr>
              <a:t>单击此处添加文字</a:t>
            </a:r>
          </a:p>
        </p:txBody>
      </p:sp>
      <p:sp>
        <p:nvSpPr>
          <p:cNvPr id="52" name="TextBox 51"/>
          <p:cNvSpPr txBox="1"/>
          <p:nvPr/>
        </p:nvSpPr>
        <p:spPr>
          <a:xfrm>
            <a:off x="5675287" y="2367557"/>
            <a:ext cx="1605975" cy="830997"/>
          </a:xfrm>
          <a:prstGeom prst="rect">
            <a:avLst/>
          </a:prstGeom>
          <a:noFill/>
        </p:spPr>
        <p:txBody>
          <a:bodyPr wrap="square" rtlCol="0">
            <a:spAutoFit/>
          </a:bodyPr>
          <a:lstStyle/>
          <a:p>
            <a:pPr algn="ctr"/>
            <a:r>
              <a:rPr lang="zh-CN" altLang="en-US" sz="2400" dirty="0">
                <a:solidFill>
                  <a:prstClr val="black"/>
                </a:solidFill>
                <a:latin typeface="华文隶书" pitchFamily="2" charset="-122"/>
                <a:ea typeface="华文隶书" pitchFamily="2" charset="-122"/>
              </a:rPr>
              <a:t>单击此处添加文字</a:t>
            </a:r>
          </a:p>
        </p:txBody>
      </p:sp>
      <p:sp>
        <p:nvSpPr>
          <p:cNvPr id="53" name="TextBox 52"/>
          <p:cNvSpPr txBox="1"/>
          <p:nvPr/>
        </p:nvSpPr>
        <p:spPr>
          <a:xfrm>
            <a:off x="5868144" y="1236697"/>
            <a:ext cx="1624855" cy="830997"/>
          </a:xfrm>
          <a:prstGeom prst="rect">
            <a:avLst/>
          </a:prstGeom>
          <a:noFill/>
        </p:spPr>
        <p:txBody>
          <a:bodyPr wrap="square" rtlCol="0">
            <a:spAutoFit/>
          </a:bodyPr>
          <a:lstStyle/>
          <a:p>
            <a:pPr algn="ctr"/>
            <a:r>
              <a:rPr lang="zh-CN" altLang="en-US" sz="2400" dirty="0">
                <a:solidFill>
                  <a:prstClr val="black"/>
                </a:solidFill>
                <a:latin typeface="华文隶书" pitchFamily="2" charset="-122"/>
                <a:ea typeface="华文隶书" pitchFamily="2" charset="-122"/>
              </a:rPr>
              <a:t>单击此处添加文字</a:t>
            </a:r>
          </a:p>
        </p:txBody>
      </p:sp>
      <p:sp>
        <p:nvSpPr>
          <p:cNvPr id="25"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cSld>
  <p:clrMapOvr>
    <a:masterClrMapping/>
  </p:clrMapOvr>
  <mc:AlternateContent xmlns:mc="http://schemas.openxmlformats.org/markup-compatibility/2006" xmlns:p14="http://schemas.microsoft.com/office/powerpoint/2010/main">
    <mc:Choice Requires="p14">
      <p:transition spd="slow" p14:dur="1400" advTm="8000">
        <p14:doors dir="vert"/>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250" autoRev="1" fill="hold">
                                          <p:stCondLst>
                                            <p:cond delay="0"/>
                                          </p:stCondLst>
                                        </p:cTn>
                                        <p:tgtEl>
                                          <p:spTgt spid="25"/>
                                        </p:tgtEl>
                                        <p:attrNameLst>
                                          <p:attrName>ppt_w</p:attrName>
                                        </p:attrNameLst>
                                      </p:cBhvr>
                                    </p:anim>
                                    <p:anim by="(#ppt_w*0.50)" calcmode="lin" valueType="num">
                                      <p:cBhvr>
                                        <p:cTn id="8" dur="250" decel="50000" autoRev="1" fill="hold">
                                          <p:stCondLst>
                                            <p:cond delay="0"/>
                                          </p:stCondLst>
                                        </p:cTn>
                                        <p:tgtEl>
                                          <p:spTgt spid="25"/>
                                        </p:tgtEl>
                                        <p:attrNameLst>
                                          <p:attrName>ppt_x</p:attrName>
                                        </p:attrNameLst>
                                      </p:cBhvr>
                                    </p:anim>
                                    <p:anim from="(-#ppt_h/2)" to="(#ppt_y)" calcmode="lin" valueType="num">
                                      <p:cBhvr>
                                        <p:cTn id="9" dur="500" fill="hold">
                                          <p:stCondLst>
                                            <p:cond delay="0"/>
                                          </p:stCondLst>
                                        </p:cTn>
                                        <p:tgtEl>
                                          <p:spTgt spid="25"/>
                                        </p:tgtEl>
                                        <p:attrNameLst>
                                          <p:attrName>ppt_y</p:attrName>
                                        </p:attrNameLst>
                                      </p:cBhvr>
                                    </p:anim>
                                    <p:animRot by="21600000">
                                      <p:cBhvr>
                                        <p:cTn id="10" dur="500" fill="hold">
                                          <p:stCondLst>
                                            <p:cond delay="0"/>
                                          </p:stCondLst>
                                        </p:cTn>
                                        <p:tgtEl>
                                          <p:spTgt spid="25"/>
                                        </p:tgtEl>
                                        <p:attrNameLst>
                                          <p:attrName>r</p:attrName>
                                        </p:attrNameLst>
                                      </p:cBhvr>
                                    </p:animRot>
                                  </p:childTnLst>
                                </p:cTn>
                              </p:par>
                              <p:par>
                                <p:cTn id="11" presetID="10" presetClass="entr" presetSubtype="0" fill="hold" nodeType="withEffect">
                                  <p:stCondLst>
                                    <p:cond delay="10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3000"/>
                                        <p:tgtEl>
                                          <p:spTgt spid="33"/>
                                        </p:tgtEl>
                                      </p:cBhvr>
                                    </p:animEffect>
                                  </p:childTnLst>
                                </p:cTn>
                              </p:par>
                              <p:par>
                                <p:cTn id="14" presetID="21" presetClass="entr" presetSubtype="1" fill="hold"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heel(1)">
                                      <p:cBhvr>
                                        <p:cTn id="16" dur="1000"/>
                                        <p:tgtEl>
                                          <p:spTgt spid="35"/>
                                        </p:tgtEl>
                                      </p:cBhvr>
                                    </p:animEffect>
                                  </p:childTnLst>
                                </p:cTn>
                              </p:par>
                              <p:par>
                                <p:cTn id="17" presetID="10" presetClass="entr" presetSubtype="0" fill="hold" nodeType="withEffect">
                                  <p:stCondLst>
                                    <p:cond delay="10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90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par>
                                <p:cTn id="23" presetID="10" presetClass="entr" presetSubtype="0" fill="hold" nodeType="withEffect">
                                  <p:stCondLst>
                                    <p:cond delay="120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par>
                                <p:cTn id="26" presetID="10" presetClass="entr" presetSubtype="0" fill="hold" grpId="0" nodeType="withEffect">
                                  <p:stCondLst>
                                    <p:cond delay="120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par>
                                <p:cTn id="29" presetID="10" presetClass="entr" presetSubtype="0" fill="hold" nodeType="withEffect">
                                  <p:stCondLst>
                                    <p:cond delay="17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10" presetClass="entr" presetSubtype="0" fill="hold" grpId="0" nodeType="withEffect">
                                  <p:stCondLst>
                                    <p:cond delay="170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par>
                                <p:cTn id="35" presetID="10" presetClass="entr" presetSubtype="0" fill="hold" nodeType="withEffect">
                                  <p:stCondLst>
                                    <p:cond delay="200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par>
                                <p:cTn id="38" presetID="10" presetClass="entr" presetSubtype="0" fill="hold" grpId="0" nodeType="withEffect">
                                  <p:stCondLst>
                                    <p:cond delay="200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par>
                                <p:cTn id="41" presetID="10" presetClass="entr" presetSubtype="0" fill="hold" nodeType="withEffect">
                                  <p:stCondLst>
                                    <p:cond delay="130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187"/>
          <p:cNvGrpSpPr>
            <a:grpSpLocks/>
          </p:cNvGrpSpPr>
          <p:nvPr/>
        </p:nvGrpSpPr>
        <p:grpSpPr bwMode="auto">
          <a:xfrm>
            <a:off x="539751" y="771525"/>
            <a:ext cx="1674813" cy="4373404"/>
            <a:chOff x="4225" y="672"/>
            <a:chExt cx="1055" cy="4080"/>
          </a:xfrm>
        </p:grpSpPr>
        <p:pic>
          <p:nvPicPr>
            <p:cNvPr id="4109" name="Picture 188" descr="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5" y="864"/>
              <a:ext cx="1055" cy="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0" name="Picture 189" descr="5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0" y="672"/>
              <a:ext cx="935" cy="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9" name="Text Box 190"/>
          <p:cNvSpPr txBox="1">
            <a:spLocks noChangeArrowheads="1"/>
          </p:cNvSpPr>
          <p:nvPr/>
        </p:nvSpPr>
        <p:spPr bwMode="auto">
          <a:xfrm>
            <a:off x="1071563" y="1340168"/>
            <a:ext cx="609600" cy="1498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sz="2300" b="1">
                <a:solidFill>
                  <a:srgbClr val="FFFFFF"/>
                </a:solidFill>
                <a:ea typeface="楷体" pitchFamily="49" charset="-122"/>
              </a:rPr>
              <a:t>文字标题</a:t>
            </a:r>
          </a:p>
        </p:txBody>
      </p:sp>
      <p:grpSp>
        <p:nvGrpSpPr>
          <p:cNvPr id="4102" name="Group 208"/>
          <p:cNvGrpSpPr>
            <a:grpSpLocks/>
          </p:cNvGrpSpPr>
          <p:nvPr/>
        </p:nvGrpSpPr>
        <p:grpSpPr bwMode="auto">
          <a:xfrm>
            <a:off x="-4194176" y="3439771"/>
            <a:ext cx="0" cy="2147483647"/>
            <a:chOff x="-2097088" y="2819764"/>
            <a:chExt cx="0" cy="2144663883"/>
          </a:xfrm>
        </p:grpSpPr>
        <p:sp>
          <p:nvSpPr>
            <p:cNvPr id="61" name="Line 192"/>
            <p:cNvSpPr>
              <a:spLocks noChangeShapeType="1"/>
            </p:cNvSpPr>
            <p:nvPr/>
          </p:nvSpPr>
          <p:spPr bwMode="auto">
            <a:xfrm>
              <a:off x="-2097088" y="2147483647"/>
              <a:ext cx="0"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wordArtVertRtl" wrap="none" anchor="ctr"/>
            <a:lstStyle/>
            <a:p>
              <a:pPr>
                <a:buFont typeface="Arial" charset="0"/>
                <a:buNone/>
                <a:defRPr/>
              </a:pPr>
              <a:endParaRPr lang="zh-CN" altLang="en-US">
                <a:latin typeface="Arial" charset="0"/>
                <a:ea typeface="宋体" charset="-122"/>
              </a:endParaRPr>
            </a:p>
          </p:txBody>
        </p:sp>
        <p:sp>
          <p:nvSpPr>
            <p:cNvPr id="62" name="Line 193"/>
            <p:cNvSpPr>
              <a:spLocks noChangeShapeType="1"/>
            </p:cNvSpPr>
            <p:nvPr/>
          </p:nvSpPr>
          <p:spPr bwMode="auto">
            <a:xfrm>
              <a:off x="-2097088" y="2147483647"/>
              <a:ext cx="0"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wordArtVertRtl" wrap="none" anchor="ctr"/>
            <a:lstStyle/>
            <a:p>
              <a:pPr>
                <a:buFont typeface="Arial" charset="0"/>
                <a:buNone/>
                <a:defRPr/>
              </a:pPr>
              <a:endParaRPr lang="zh-CN" altLang="en-US">
                <a:latin typeface="Arial" charset="0"/>
                <a:ea typeface="宋体" charset="-122"/>
              </a:endParaRPr>
            </a:p>
          </p:txBody>
        </p:sp>
        <p:sp>
          <p:nvSpPr>
            <p:cNvPr id="63" name="Line 194"/>
            <p:cNvSpPr>
              <a:spLocks noChangeShapeType="1"/>
            </p:cNvSpPr>
            <p:nvPr/>
          </p:nvSpPr>
          <p:spPr bwMode="auto">
            <a:xfrm>
              <a:off x="-2097088" y="2147483647"/>
              <a:ext cx="0"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wordArtVertRtl" wrap="none" anchor="ctr"/>
            <a:lstStyle/>
            <a:p>
              <a:pPr>
                <a:buFont typeface="Arial" charset="0"/>
                <a:buNone/>
                <a:defRPr/>
              </a:pPr>
              <a:endParaRPr lang="zh-CN" altLang="en-US">
                <a:latin typeface="Arial" charset="0"/>
                <a:ea typeface="宋体" charset="-122"/>
              </a:endParaRPr>
            </a:p>
          </p:txBody>
        </p:sp>
        <p:sp>
          <p:nvSpPr>
            <p:cNvPr id="65" name="Rectangle 205"/>
            <p:cNvSpPr>
              <a:spLocks noChangeArrowheads="1"/>
            </p:cNvSpPr>
            <p:nvPr/>
          </p:nvSpPr>
          <p:spPr bwMode="auto">
            <a:xfrm>
              <a:off x="-2097088" y="2819764"/>
              <a:ext cx="0" cy="260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wordArtVertRtl" lIns="81640" tIns="40820" rIns="81640" bIns="40820" anchor="ctr">
              <a:spAutoFit/>
            </a:bodyPr>
            <a:lstStyle/>
            <a:p>
              <a:pPr defTabSz="815975">
                <a:buFont typeface="Arial" charset="0"/>
                <a:buNone/>
                <a:defRPr/>
              </a:pPr>
              <a:r>
                <a:rPr lang="zh-CN" altLang="en-US" dirty="0">
                  <a:solidFill>
                    <a:srgbClr val="000000"/>
                  </a:solidFill>
                  <a:latin typeface="Arial" charset="0"/>
                  <a:ea typeface="楷体" pitchFamily="49" charset="-122"/>
                </a:rPr>
                <a:t>点击添加相关的文字内</a:t>
              </a:r>
              <a:endParaRPr lang="en-US" altLang="zh-CN" dirty="0">
                <a:solidFill>
                  <a:srgbClr val="000000"/>
                </a:solidFill>
                <a:latin typeface="Arial" charset="0"/>
                <a:ea typeface="楷体" pitchFamily="49" charset="-122"/>
              </a:endParaRPr>
            </a:p>
          </p:txBody>
        </p:sp>
      </p:gr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8201" y="692944"/>
            <a:ext cx="54006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a:spLocks noChangeArrowheads="1"/>
          </p:cNvSpPr>
          <p:nvPr/>
        </p:nvSpPr>
        <p:spPr bwMode="auto">
          <a:xfrm>
            <a:off x="1928536" y="1407319"/>
            <a:ext cx="3508653"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dist" eaLnBrk="1" hangingPunct="1">
              <a:lnSpc>
                <a:spcPct val="150000"/>
              </a:lnSpc>
            </a:pPr>
            <a:r>
              <a:rPr lang="zh-CN" altLang="en-US" i="0" u="sng">
                <a:solidFill>
                  <a:srgbClr val="000000"/>
                </a:solidFill>
                <a:ea typeface="楷体" pitchFamily="49" charset="-122"/>
              </a:rPr>
              <a:t>点击添加相关的文字内容</a:t>
            </a:r>
            <a:endParaRPr lang="en-US" altLang="zh-CN" i="0" u="sng">
              <a:solidFill>
                <a:srgbClr val="000000"/>
              </a:solidFill>
              <a:ea typeface="楷体" pitchFamily="49" charset="-122"/>
            </a:endParaRPr>
          </a:p>
          <a:p>
            <a:pPr algn="dist" eaLnBrk="1" hangingPunct="1">
              <a:lnSpc>
                <a:spcPct val="150000"/>
              </a:lnSpc>
            </a:pPr>
            <a:r>
              <a:rPr lang="zh-CN" altLang="en-US" i="0" u="sng">
                <a:solidFill>
                  <a:srgbClr val="000000"/>
                </a:solidFill>
                <a:ea typeface="楷体" pitchFamily="49" charset="-122"/>
              </a:rPr>
              <a:t>点击添加相关的文字内容</a:t>
            </a:r>
            <a:endParaRPr lang="en-US" altLang="zh-CN" i="0" u="sng">
              <a:solidFill>
                <a:srgbClr val="000000"/>
              </a:solidFill>
              <a:ea typeface="楷体" pitchFamily="49" charset="-122"/>
            </a:endParaRPr>
          </a:p>
          <a:p>
            <a:pPr algn="dist" eaLnBrk="1" hangingPunct="1">
              <a:lnSpc>
                <a:spcPct val="150000"/>
              </a:lnSpc>
            </a:pPr>
            <a:r>
              <a:rPr lang="zh-CN" altLang="en-US" i="0" u="sng">
                <a:solidFill>
                  <a:srgbClr val="000000"/>
                </a:solidFill>
                <a:ea typeface="楷体" pitchFamily="49" charset="-122"/>
              </a:rPr>
              <a:t>点击添加相关的文字内容</a:t>
            </a:r>
            <a:endParaRPr lang="en-US" altLang="zh-CN" i="0" u="sng">
              <a:solidFill>
                <a:srgbClr val="000000"/>
              </a:solidFill>
              <a:ea typeface="楷体" pitchFamily="49" charset="-122"/>
            </a:endParaRPr>
          </a:p>
          <a:p>
            <a:pPr algn="dist" eaLnBrk="1" hangingPunct="1">
              <a:lnSpc>
                <a:spcPct val="150000"/>
              </a:lnSpc>
            </a:pPr>
            <a:r>
              <a:rPr lang="zh-CN" altLang="en-US" i="0" u="sng">
                <a:solidFill>
                  <a:srgbClr val="000000"/>
                </a:solidFill>
                <a:ea typeface="楷体" pitchFamily="49" charset="-122"/>
              </a:rPr>
              <a:t>点击添加相关的文字内容</a:t>
            </a:r>
            <a:endParaRPr lang="en-US" altLang="zh-CN" i="0" u="sng">
              <a:solidFill>
                <a:srgbClr val="000000"/>
              </a:solidFill>
              <a:ea typeface="楷体" pitchFamily="49" charset="-122"/>
            </a:endParaRPr>
          </a:p>
          <a:p>
            <a:pPr algn="dist" eaLnBrk="1" hangingPunct="1">
              <a:lnSpc>
                <a:spcPct val="150000"/>
              </a:lnSpc>
            </a:pPr>
            <a:r>
              <a:rPr lang="zh-CN" altLang="en-US" i="0" u="sng">
                <a:solidFill>
                  <a:srgbClr val="000000"/>
                </a:solidFill>
                <a:ea typeface="楷体" pitchFamily="49" charset="-122"/>
              </a:rPr>
              <a:t>点击添加相关的文字内容</a:t>
            </a:r>
            <a:endParaRPr lang="en-US" altLang="zh-CN" i="0" u="sng">
              <a:solidFill>
                <a:srgbClr val="000000"/>
              </a:solidFill>
              <a:ea typeface="楷体" pitchFamily="49" charset="-122"/>
            </a:endParaRPr>
          </a:p>
          <a:p>
            <a:pPr algn="dist" eaLnBrk="1" hangingPunct="1">
              <a:lnSpc>
                <a:spcPct val="150000"/>
              </a:lnSpc>
            </a:pPr>
            <a:r>
              <a:rPr lang="zh-CN" altLang="en-US" i="0" u="sng">
                <a:solidFill>
                  <a:srgbClr val="000000"/>
                </a:solidFill>
                <a:ea typeface="楷体" pitchFamily="49" charset="-122"/>
              </a:rPr>
              <a:t>点击添加相关的文字内容</a:t>
            </a:r>
            <a:endParaRPr lang="en-US" altLang="zh-CN" i="0" u="sng">
              <a:solidFill>
                <a:srgbClr val="000000"/>
              </a:solidFill>
              <a:ea typeface="楷体" pitchFamily="49" charset="-122"/>
            </a:endParaRPr>
          </a:p>
          <a:p>
            <a:pPr algn="dist" eaLnBrk="1" hangingPunct="1">
              <a:lnSpc>
                <a:spcPct val="150000"/>
              </a:lnSpc>
            </a:pPr>
            <a:r>
              <a:rPr lang="zh-CN" altLang="en-US" i="0" u="sng">
                <a:solidFill>
                  <a:srgbClr val="000000"/>
                </a:solidFill>
                <a:ea typeface="楷体" pitchFamily="49" charset="-122"/>
              </a:rPr>
              <a:t>点击添加相关的文字内容</a:t>
            </a:r>
            <a:endParaRPr lang="en-US" altLang="zh-CN" i="0" u="sng">
              <a:solidFill>
                <a:srgbClr val="000000"/>
              </a:solidFill>
              <a:ea typeface="楷体" pitchFamily="49" charset="-122"/>
            </a:endParaRPr>
          </a:p>
          <a:p>
            <a:pPr algn="dist" eaLnBrk="1" hangingPunct="1">
              <a:lnSpc>
                <a:spcPct val="150000"/>
              </a:lnSpc>
            </a:pPr>
            <a:endParaRPr lang="en-US" altLang="zh-CN" i="0" u="sng">
              <a:solidFill>
                <a:srgbClr val="000000"/>
              </a:solidFill>
              <a:ea typeface="楷体" pitchFamily="49" charset="-122"/>
            </a:endParaRPr>
          </a:p>
        </p:txBody>
      </p:sp>
      <p:sp>
        <p:nvSpPr>
          <p:cNvPr id="15"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cSld>
  <p:clrMapOvr>
    <a:masterClrMapping/>
  </p:clrMapOvr>
  <p:transition spd="slow" advTm="1300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by="(-#ppt_w*2)" calcmode="lin" valueType="num">
                                      <p:cBhvr rctx="PPT">
                                        <p:cTn id="7" dur="250" autoRev="1" fill="hold">
                                          <p:stCondLst>
                                            <p:cond delay="0"/>
                                          </p:stCondLst>
                                        </p:cTn>
                                        <p:tgtEl>
                                          <p:spTgt spid="15"/>
                                        </p:tgtEl>
                                        <p:attrNameLst>
                                          <p:attrName>ppt_w</p:attrName>
                                        </p:attrNameLst>
                                      </p:cBhvr>
                                    </p:anim>
                                    <p:anim by="(#ppt_w*0.50)" calcmode="lin" valueType="num">
                                      <p:cBhvr>
                                        <p:cTn id="8" dur="250" decel="50000" autoRev="1" fill="hold">
                                          <p:stCondLst>
                                            <p:cond delay="0"/>
                                          </p:stCondLst>
                                        </p:cTn>
                                        <p:tgtEl>
                                          <p:spTgt spid="15"/>
                                        </p:tgtEl>
                                        <p:attrNameLst>
                                          <p:attrName>ppt_x</p:attrName>
                                        </p:attrNameLst>
                                      </p:cBhvr>
                                    </p:anim>
                                    <p:anim from="(-#ppt_h/2)" to="(#ppt_y)" calcmode="lin" valueType="num">
                                      <p:cBhvr>
                                        <p:cTn id="9" dur="500" fill="hold">
                                          <p:stCondLst>
                                            <p:cond delay="0"/>
                                          </p:stCondLst>
                                        </p:cTn>
                                        <p:tgtEl>
                                          <p:spTgt spid="15"/>
                                        </p:tgtEl>
                                        <p:attrNameLst>
                                          <p:attrName>ppt_y</p:attrName>
                                        </p:attrNameLst>
                                      </p:cBhvr>
                                    </p:anim>
                                    <p:animRot by="21600000">
                                      <p:cBhvr>
                                        <p:cTn id="10" dur="500" fill="hold">
                                          <p:stCondLst>
                                            <p:cond delay="0"/>
                                          </p:stCondLst>
                                        </p:cTn>
                                        <p:tgtEl>
                                          <p:spTgt spid="1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up)">
                                      <p:cBhvr>
                                        <p:cTn id="15" dur="500"/>
                                        <p:tgtEl>
                                          <p:spTgt spid="5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8" presetClass="entr" presetSubtype="0" accel="50000" fill="hold" grpId="0" nodeType="clickEffect">
                                  <p:stCondLst>
                                    <p:cond delay="0"/>
                                  </p:stCondLst>
                                  <p:iterate type="lt">
                                    <p:tmPct val="50000"/>
                                  </p:iterate>
                                  <p:childTnLst>
                                    <p:set>
                                      <p:cBhvr>
                                        <p:cTn id="19" dur="1" fill="hold">
                                          <p:stCondLst>
                                            <p:cond delay="0"/>
                                          </p:stCondLst>
                                        </p:cTn>
                                        <p:tgtEl>
                                          <p:spTgt spid="59"/>
                                        </p:tgtEl>
                                        <p:attrNameLst>
                                          <p:attrName>style.visibility</p:attrName>
                                        </p:attrNameLst>
                                      </p:cBhvr>
                                      <p:to>
                                        <p:strVal val="visible"/>
                                      </p:to>
                                    </p:set>
                                    <p:set>
                                      <p:cBhvr>
                                        <p:cTn id="20" dur="455" fill="hold">
                                          <p:stCondLst>
                                            <p:cond delay="0"/>
                                          </p:stCondLst>
                                        </p:cTn>
                                        <p:tgtEl>
                                          <p:spTgt spid="59"/>
                                        </p:tgtEl>
                                        <p:attrNameLst>
                                          <p:attrName>style.rotation</p:attrName>
                                        </p:attrNameLst>
                                      </p:cBhvr>
                                      <p:to>
                                        <p:strVal val="-45.0"/>
                                      </p:to>
                                    </p:set>
                                    <p:anim calcmode="lin" valueType="num">
                                      <p:cBhvr>
                                        <p:cTn id="21" dur="455" fill="hold">
                                          <p:stCondLst>
                                            <p:cond delay="455"/>
                                          </p:stCondLst>
                                        </p:cTn>
                                        <p:tgtEl>
                                          <p:spTgt spid="59"/>
                                        </p:tgtEl>
                                        <p:attrNameLst>
                                          <p:attrName>style.rotation</p:attrName>
                                        </p:attrNameLst>
                                      </p:cBhvr>
                                      <p:tavLst>
                                        <p:tav tm="0">
                                          <p:val>
                                            <p:fltVal val="-45"/>
                                          </p:val>
                                        </p:tav>
                                        <p:tav tm="69900">
                                          <p:val>
                                            <p:fltVal val="45"/>
                                          </p:val>
                                        </p:tav>
                                        <p:tav tm="100000">
                                          <p:val>
                                            <p:fltVal val="0"/>
                                          </p:val>
                                        </p:tav>
                                      </p:tavLst>
                                    </p:anim>
                                    <p:anim calcmode="lin" valueType="num">
                                      <p:cBhvr>
                                        <p:cTn id="22" dur="455" fill="hold">
                                          <p:stCondLst>
                                            <p:cond delay="0"/>
                                          </p:stCondLst>
                                        </p:cTn>
                                        <p:tgtEl>
                                          <p:spTgt spid="59"/>
                                        </p:tgtEl>
                                        <p:attrNameLst>
                                          <p:attrName>ppt_y</p:attrName>
                                        </p:attrNameLst>
                                      </p:cBhvr>
                                      <p:tavLst>
                                        <p:tav tm="0">
                                          <p:val>
                                            <p:strVal val="#ppt_y-1"/>
                                          </p:val>
                                        </p:tav>
                                        <p:tav tm="100000">
                                          <p:val>
                                            <p:strVal val="#ppt_y-(0.354*#ppt_w-0.172*#ppt_h)"/>
                                          </p:val>
                                        </p:tav>
                                      </p:tavLst>
                                    </p:anim>
                                    <p:anim calcmode="lin" valueType="num">
                                      <p:cBhvr>
                                        <p:cTn id="23" dur="156" decel="50000" autoRev="1" fill="hold">
                                          <p:stCondLst>
                                            <p:cond delay="455"/>
                                          </p:stCondLst>
                                        </p:cTn>
                                        <p:tgtEl>
                                          <p:spTgt spid="59"/>
                                        </p:tgtEl>
                                        <p:attrNameLst>
                                          <p:attrName>ppt_y</p:attrName>
                                        </p:attrNameLst>
                                      </p:cBhvr>
                                      <p:tavLst>
                                        <p:tav tm="0">
                                          <p:val>
                                            <p:strVal val="#ppt_y-(0.354*#ppt_w-0.172*#ppt_h)"/>
                                          </p:val>
                                        </p:tav>
                                        <p:tav tm="100000">
                                          <p:val>
                                            <p:strVal val="#ppt_y-(0.354*#ppt_w-0.172*#ppt_h)-#ppt_h/2"/>
                                          </p:val>
                                        </p:tav>
                                      </p:tavLst>
                                    </p:anim>
                                    <p:anim calcmode="lin" valueType="num">
                                      <p:cBhvr>
                                        <p:cTn id="24" dur="136" fill="hold">
                                          <p:stCondLst>
                                            <p:cond delay="864"/>
                                          </p:stCondLst>
                                        </p:cTn>
                                        <p:tgtEl>
                                          <p:spTgt spid="59"/>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3"/>
                                        </p:tgtEl>
                                        <p:attrNameLst>
                                          <p:attrName>ppt_y</p:attrName>
                                        </p:attrNameLst>
                                      </p:cBhvr>
                                      <p:tavLst>
                                        <p:tav tm="0">
                                          <p:val>
                                            <p:strVal val="#ppt_y"/>
                                          </p:val>
                                        </p:tav>
                                        <p:tav tm="100000">
                                          <p:val>
                                            <p:strVal val="#ppt_y"/>
                                          </p:val>
                                        </p:tav>
                                      </p:tavLst>
                                    </p:anim>
                                    <p:anim calcmode="lin" valueType="num">
                                      <p:cBhvr>
                                        <p:cTn id="3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4" presetClass="entr" presetSubtype="10"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randombar(horizontal)">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3"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pic>
        <p:nvPicPr>
          <p:cNvPr id="26" name="Picture 2" descr="C:\Users\Thinkpad\Desktop\PNG\1_0001_图层-1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3556" y="3136767"/>
            <a:ext cx="2592288" cy="130719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 descr="C:\Users\Thinkpad\Desktop\PNG\1_0000_图层-17-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13196" y="3136767"/>
            <a:ext cx="2592288" cy="1307191"/>
          </a:xfrm>
          <a:prstGeom prst="rect">
            <a:avLst/>
          </a:prstGeom>
          <a:noFill/>
          <a:extLst>
            <a:ext uri="{909E8E84-426E-40DD-AFC4-6F175D3DCCD1}">
              <a14:hiddenFill xmlns:a14="http://schemas.microsoft.com/office/drawing/2010/main">
                <a:solidFill>
                  <a:srgbClr val="FFFFFF"/>
                </a:solidFill>
              </a14:hiddenFill>
            </a:ext>
          </a:extLst>
        </p:spPr>
      </p:pic>
      <p:sp>
        <p:nvSpPr>
          <p:cNvPr id="28" name="任意多边形 14"/>
          <p:cNvSpPr>
            <a:spLocks/>
          </p:cNvSpPr>
          <p:nvPr/>
        </p:nvSpPr>
        <p:spPr bwMode="auto">
          <a:xfrm>
            <a:off x="3719687" y="1375843"/>
            <a:ext cx="374650" cy="2074862"/>
          </a:xfrm>
          <a:custGeom>
            <a:avLst/>
            <a:gdLst>
              <a:gd name="T0" fmla="*/ 374574 w 374574"/>
              <a:gd name="T1" fmla="*/ 2291509 h 2291509"/>
              <a:gd name="T2" fmla="*/ 374574 w 374574"/>
              <a:gd name="T3" fmla="*/ 0 h 2291509"/>
              <a:gd name="T4" fmla="*/ 0 w 374574"/>
              <a:gd name="T5" fmla="*/ 0 h 2291509"/>
            </a:gdLst>
            <a:ahLst/>
            <a:cxnLst>
              <a:cxn ang="0">
                <a:pos x="T0" y="T1"/>
              </a:cxn>
              <a:cxn ang="0">
                <a:pos x="T2" y="T3"/>
              </a:cxn>
              <a:cxn ang="0">
                <a:pos x="T4" y="T5"/>
              </a:cxn>
            </a:cxnLst>
            <a:rect l="0" t="0" r="r" b="b"/>
            <a:pathLst>
              <a:path w="374574" h="2291509">
                <a:moveTo>
                  <a:pt x="374574" y="2291509"/>
                </a:moveTo>
                <a:lnTo>
                  <a:pt x="374574" y="0"/>
                </a:lnTo>
                <a:lnTo>
                  <a:pt x="0" y="0"/>
                </a:lnTo>
              </a:path>
            </a:pathLst>
          </a:custGeom>
          <a:noFill/>
          <a:ln w="6350" cap="flat" cmpd="sng">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9" name="任意多边形 15"/>
          <p:cNvSpPr>
            <a:spLocks/>
          </p:cNvSpPr>
          <p:nvPr/>
        </p:nvSpPr>
        <p:spPr bwMode="auto">
          <a:xfrm flipH="1">
            <a:off x="4754367" y="1375843"/>
            <a:ext cx="428625" cy="2265362"/>
          </a:xfrm>
          <a:custGeom>
            <a:avLst/>
            <a:gdLst>
              <a:gd name="T0" fmla="*/ 374574 w 374574"/>
              <a:gd name="T1" fmla="*/ 2291509 h 2291509"/>
              <a:gd name="T2" fmla="*/ 374574 w 374574"/>
              <a:gd name="T3" fmla="*/ 0 h 2291509"/>
              <a:gd name="T4" fmla="*/ 0 w 374574"/>
              <a:gd name="T5" fmla="*/ 0 h 2291509"/>
            </a:gdLst>
            <a:ahLst/>
            <a:cxnLst>
              <a:cxn ang="0">
                <a:pos x="T0" y="T1"/>
              </a:cxn>
              <a:cxn ang="0">
                <a:pos x="T2" y="T3"/>
              </a:cxn>
              <a:cxn ang="0">
                <a:pos x="T4" y="T5"/>
              </a:cxn>
            </a:cxnLst>
            <a:rect l="0" t="0" r="r" b="b"/>
            <a:pathLst>
              <a:path w="374574" h="2291509">
                <a:moveTo>
                  <a:pt x="374574" y="2291509"/>
                </a:moveTo>
                <a:lnTo>
                  <a:pt x="374574" y="0"/>
                </a:lnTo>
                <a:lnTo>
                  <a:pt x="0" y="0"/>
                </a:lnTo>
              </a:path>
            </a:pathLst>
          </a:custGeom>
          <a:noFill/>
          <a:ln w="6350" cap="flat" cmpd="sng">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0" name="TextBox 11"/>
          <p:cNvSpPr txBox="1">
            <a:spLocks noChangeArrowheads="1"/>
          </p:cNvSpPr>
          <p:nvPr/>
        </p:nvSpPr>
        <p:spPr bwMode="auto">
          <a:xfrm flipH="1">
            <a:off x="1187623" y="1432993"/>
            <a:ext cx="2184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dirty="0">
                <a:latin typeface="楷体" pitchFamily="49" charset="-122"/>
                <a:ea typeface="楷体" pitchFamily="49" charset="-122"/>
              </a:rPr>
              <a:t>点击</a:t>
            </a:r>
            <a:r>
              <a:rPr lang="zh-CN" altLang="en-US" dirty="0" smtClean="0">
                <a:latin typeface="楷体" pitchFamily="49" charset="-122"/>
                <a:ea typeface="楷体" pitchFamily="49" charset="-122"/>
              </a:rPr>
              <a:t>添加</a:t>
            </a:r>
            <a:r>
              <a:rPr lang="zh-CN" altLang="en-US" dirty="0">
                <a:latin typeface="楷体" pitchFamily="49" charset="-122"/>
                <a:ea typeface="楷体" pitchFamily="49" charset="-122"/>
              </a:rPr>
              <a:t>文字模板</a:t>
            </a:r>
            <a:r>
              <a:rPr lang="zh-CN" altLang="en-US" dirty="0" smtClean="0">
                <a:latin typeface="楷体" pitchFamily="49" charset="-122"/>
                <a:ea typeface="楷体" pitchFamily="49" charset="-122"/>
              </a:rPr>
              <a:t>    </a:t>
            </a:r>
            <a:endParaRPr lang="en-US" dirty="0">
              <a:latin typeface="楷体" pitchFamily="49" charset="-122"/>
              <a:ea typeface="楷体" pitchFamily="49" charset="-122"/>
            </a:endParaRPr>
          </a:p>
          <a:p>
            <a:r>
              <a:rPr lang="zh-CN" altLang="en-US" dirty="0">
                <a:latin typeface="楷体" pitchFamily="49" charset="-122"/>
                <a:ea typeface="楷体" pitchFamily="49" charset="-122"/>
              </a:rPr>
              <a:t>点击</a:t>
            </a:r>
            <a:r>
              <a:rPr lang="zh-CN" altLang="en-US" dirty="0" smtClean="0">
                <a:latin typeface="楷体" pitchFamily="49" charset="-122"/>
                <a:ea typeface="楷体" pitchFamily="49" charset="-122"/>
              </a:rPr>
              <a:t>添加</a:t>
            </a:r>
            <a:r>
              <a:rPr lang="zh-CN" altLang="en-US" dirty="0">
                <a:latin typeface="楷体" pitchFamily="49" charset="-122"/>
                <a:ea typeface="楷体" pitchFamily="49" charset="-122"/>
              </a:rPr>
              <a:t>文字模板 </a:t>
            </a:r>
            <a:endParaRPr lang="en-US" dirty="0">
              <a:latin typeface="楷体" pitchFamily="49" charset="-122"/>
              <a:ea typeface="楷体" pitchFamily="49" charset="-122"/>
            </a:endParaRPr>
          </a:p>
        </p:txBody>
      </p:sp>
      <p:sp>
        <p:nvSpPr>
          <p:cNvPr id="31" name="矩形 19"/>
          <p:cNvSpPr>
            <a:spLocks noChangeArrowheads="1"/>
          </p:cNvSpPr>
          <p:nvPr/>
        </p:nvSpPr>
        <p:spPr bwMode="auto">
          <a:xfrm>
            <a:off x="1233662" y="1371080"/>
            <a:ext cx="2138362" cy="46038"/>
          </a:xfrm>
          <a:prstGeom prst="rect">
            <a:avLst/>
          </a:prstGeom>
          <a:solidFill>
            <a:schemeClr val="tx1">
              <a:lumMod val="50000"/>
              <a:lumOff val="50000"/>
            </a:schemeClr>
          </a:solidFill>
          <a:ln>
            <a:noFill/>
          </a:ln>
          <a:extLst/>
        </p:spPr>
        <p:txBody>
          <a:bodyPr anchor="ctr"/>
          <a:lstStyle/>
          <a:p>
            <a:pPr algn="ctr"/>
            <a:endParaRPr lang="zh-CN" altLang="en-US">
              <a:solidFill>
                <a:srgbClr val="FFFFFF"/>
              </a:solidFill>
            </a:endParaRPr>
          </a:p>
        </p:txBody>
      </p:sp>
      <p:sp>
        <p:nvSpPr>
          <p:cNvPr id="32" name="TextBox 11"/>
          <p:cNvSpPr txBox="1">
            <a:spLocks noChangeArrowheads="1"/>
          </p:cNvSpPr>
          <p:nvPr/>
        </p:nvSpPr>
        <p:spPr bwMode="auto">
          <a:xfrm flipH="1">
            <a:off x="1233662" y="984794"/>
            <a:ext cx="1457325" cy="4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defRPr sz="1400" spc="-150">
                <a:solidFill>
                  <a:schemeClr val="tx1">
                    <a:lumMod val="95000"/>
                    <a:lumOff val="5000"/>
                  </a:schemeClr>
                </a:solidFill>
                <a:latin typeface="方正宋黑简体" pitchFamily="2" charset="-122"/>
                <a:ea typeface="方正宋黑简体" pitchFamily="2" charset="-122"/>
              </a:defRPr>
            </a:lvl1pPr>
          </a:lstStyle>
          <a:p>
            <a:r>
              <a:rPr lang="zh-CN" altLang="en-US" sz="1800" dirty="0"/>
              <a:t>点击添加文本    </a:t>
            </a:r>
            <a:endParaRPr lang="en-US" sz="1800" dirty="0"/>
          </a:p>
        </p:txBody>
      </p:sp>
      <p:sp>
        <p:nvSpPr>
          <p:cNvPr id="33" name="TextBox 11"/>
          <p:cNvSpPr txBox="1">
            <a:spLocks noChangeArrowheads="1"/>
          </p:cNvSpPr>
          <p:nvPr/>
        </p:nvSpPr>
        <p:spPr bwMode="auto">
          <a:xfrm flipH="1">
            <a:off x="5543675" y="1432993"/>
            <a:ext cx="2184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dirty="0">
                <a:latin typeface="楷体" pitchFamily="49" charset="-122"/>
                <a:ea typeface="楷体" pitchFamily="49" charset="-122"/>
              </a:rPr>
              <a:t>点击</a:t>
            </a:r>
            <a:r>
              <a:rPr lang="zh-CN" altLang="en-US" dirty="0" smtClean="0">
                <a:latin typeface="楷体" pitchFamily="49" charset="-122"/>
                <a:ea typeface="楷体" pitchFamily="49" charset="-122"/>
              </a:rPr>
              <a:t>添加文字模板    </a:t>
            </a:r>
            <a:endParaRPr lang="en-US" dirty="0">
              <a:latin typeface="楷体" pitchFamily="49" charset="-122"/>
              <a:ea typeface="楷体" pitchFamily="49" charset="-122"/>
            </a:endParaRPr>
          </a:p>
          <a:p>
            <a:r>
              <a:rPr lang="zh-CN" altLang="en-US" dirty="0">
                <a:latin typeface="楷体" pitchFamily="49" charset="-122"/>
                <a:ea typeface="楷体" pitchFamily="49" charset="-122"/>
              </a:rPr>
              <a:t>点击</a:t>
            </a:r>
            <a:r>
              <a:rPr lang="zh-CN" altLang="en-US" dirty="0" smtClean="0">
                <a:latin typeface="楷体" pitchFamily="49" charset="-122"/>
                <a:ea typeface="楷体" pitchFamily="49" charset="-122"/>
              </a:rPr>
              <a:t>添加</a:t>
            </a:r>
            <a:r>
              <a:rPr lang="zh-CN" altLang="en-US" dirty="0">
                <a:latin typeface="楷体" pitchFamily="49" charset="-122"/>
                <a:ea typeface="楷体" pitchFamily="49" charset="-122"/>
              </a:rPr>
              <a:t>文字模板 </a:t>
            </a:r>
            <a:endParaRPr lang="en-US" dirty="0">
              <a:latin typeface="楷体" pitchFamily="49" charset="-122"/>
              <a:ea typeface="楷体" pitchFamily="49" charset="-122"/>
            </a:endParaRPr>
          </a:p>
        </p:txBody>
      </p:sp>
      <p:sp>
        <p:nvSpPr>
          <p:cNvPr id="34" name="矩形 24"/>
          <p:cNvSpPr>
            <a:spLocks noChangeArrowheads="1"/>
          </p:cNvSpPr>
          <p:nvPr/>
        </p:nvSpPr>
        <p:spPr bwMode="auto">
          <a:xfrm>
            <a:off x="5589713" y="1371080"/>
            <a:ext cx="2138363" cy="46038"/>
          </a:xfrm>
          <a:prstGeom prst="rect">
            <a:avLst/>
          </a:prstGeom>
          <a:solidFill>
            <a:schemeClr val="tx1">
              <a:lumMod val="50000"/>
              <a:lumOff val="50000"/>
            </a:schemeClr>
          </a:solidFill>
          <a:ln>
            <a:noFill/>
          </a:ln>
          <a:extLst/>
        </p:spPr>
        <p:txBody>
          <a:bodyPr anchor="ctr"/>
          <a:lstStyle/>
          <a:p>
            <a:pPr algn="ctr"/>
            <a:endParaRPr lang="zh-CN" altLang="en-US">
              <a:solidFill>
                <a:srgbClr val="FFFFFF"/>
              </a:solidFill>
            </a:endParaRPr>
          </a:p>
        </p:txBody>
      </p:sp>
      <p:sp>
        <p:nvSpPr>
          <p:cNvPr id="35" name="TextBox 11"/>
          <p:cNvSpPr txBox="1">
            <a:spLocks noChangeArrowheads="1"/>
          </p:cNvSpPr>
          <p:nvPr/>
        </p:nvSpPr>
        <p:spPr bwMode="auto">
          <a:xfrm flipH="1">
            <a:off x="5589713" y="984794"/>
            <a:ext cx="145732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defRPr spc="-150">
                <a:solidFill>
                  <a:schemeClr val="tx1">
                    <a:lumMod val="95000"/>
                    <a:lumOff val="5000"/>
                  </a:schemeClr>
                </a:solidFill>
                <a:latin typeface="方正宋黑简体" pitchFamily="2" charset="-122"/>
                <a:ea typeface="方正宋黑简体" pitchFamily="2" charset="-122"/>
              </a:defRPr>
            </a:lvl1pPr>
          </a:lstStyle>
          <a:p>
            <a:r>
              <a:rPr lang="zh-CN" altLang="en-US" dirty="0"/>
              <a:t>点击添加文本    </a:t>
            </a:r>
            <a:endParaRPr lang="en-US" dirty="0"/>
          </a:p>
        </p:txBody>
      </p:sp>
    </p:spTree>
    <p:extLst>
      <p:ext uri="{BB962C8B-B14F-4D97-AF65-F5344CB8AC3E}">
        <p14:creationId xmlns:p14="http://schemas.microsoft.com/office/powerpoint/2010/main" val="322205681"/>
      </p:ext>
    </p:extLst>
  </p:cSld>
  <p:clrMapOvr>
    <a:masterClrMapping/>
  </p:clrMapOvr>
  <mc:AlternateContent xmlns:mc="http://schemas.openxmlformats.org/markup-compatibility/2006" xmlns:p14="http://schemas.microsoft.com/office/powerpoint/2010/main">
    <mc:Choice Requires="p14">
      <p:transition spd="slow" p14:dur="1600" advTm="8000">
        <p14:prism isInverted="1"/>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250" autoRev="1" fill="hold">
                                          <p:stCondLst>
                                            <p:cond delay="0"/>
                                          </p:stCondLst>
                                        </p:cTn>
                                        <p:tgtEl>
                                          <p:spTgt spid="25"/>
                                        </p:tgtEl>
                                        <p:attrNameLst>
                                          <p:attrName>ppt_w</p:attrName>
                                        </p:attrNameLst>
                                      </p:cBhvr>
                                    </p:anim>
                                    <p:anim by="(#ppt_w*0.50)" calcmode="lin" valueType="num">
                                      <p:cBhvr>
                                        <p:cTn id="8" dur="250" decel="50000" autoRev="1" fill="hold">
                                          <p:stCondLst>
                                            <p:cond delay="0"/>
                                          </p:stCondLst>
                                        </p:cTn>
                                        <p:tgtEl>
                                          <p:spTgt spid="25"/>
                                        </p:tgtEl>
                                        <p:attrNameLst>
                                          <p:attrName>ppt_x</p:attrName>
                                        </p:attrNameLst>
                                      </p:cBhvr>
                                    </p:anim>
                                    <p:anim from="(-#ppt_h/2)" to="(#ppt_y)" calcmode="lin" valueType="num">
                                      <p:cBhvr>
                                        <p:cTn id="9" dur="500" fill="hold">
                                          <p:stCondLst>
                                            <p:cond delay="0"/>
                                          </p:stCondLst>
                                        </p:cTn>
                                        <p:tgtEl>
                                          <p:spTgt spid="25"/>
                                        </p:tgtEl>
                                        <p:attrNameLst>
                                          <p:attrName>ppt_y</p:attrName>
                                        </p:attrNameLst>
                                      </p:cBhvr>
                                    </p:anim>
                                    <p:animRot by="21600000">
                                      <p:cBhvr>
                                        <p:cTn id="10" dur="500" fill="hold">
                                          <p:stCondLst>
                                            <p:cond delay="0"/>
                                          </p:stCondLst>
                                        </p:cTn>
                                        <p:tgtEl>
                                          <p:spTgt spid="25"/>
                                        </p:tgtEl>
                                        <p:attrNameLst>
                                          <p:attrName>r</p:attrName>
                                        </p:attrNameLst>
                                      </p:cBhvr>
                                    </p:animRot>
                                  </p:childTnLst>
                                </p:cTn>
                              </p:par>
                              <p:par>
                                <p:cTn id="11" presetID="2" presetClass="entr" presetSubtype="2"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1+#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0-#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p:stCondLst>
                              <p:cond delay="1050"/>
                            </p:stCondLst>
                            <p:childTnLst>
                              <p:par>
                                <p:cTn id="20" presetID="22" presetClass="entr" presetSubtype="4"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down)">
                                      <p:cBhvr>
                                        <p:cTn id="22" dur="250"/>
                                        <p:tgtEl>
                                          <p:spTgt spid="28"/>
                                        </p:tgtEl>
                                      </p:cBhvr>
                                    </p:animEffect>
                                  </p:childTnLst>
                                </p:cTn>
                              </p:par>
                            </p:childTnLst>
                          </p:cTn>
                        </p:par>
                        <p:par>
                          <p:cTn id="23" fill="hold">
                            <p:stCondLst>
                              <p:cond delay="1300"/>
                            </p:stCondLst>
                            <p:childTnLst>
                              <p:par>
                                <p:cTn id="24" presetID="26" presetClass="emph" presetSubtype="0" repeatCount="2000" fill="hold" grpId="1" nodeType="afterEffect">
                                  <p:stCondLst>
                                    <p:cond delay="0"/>
                                  </p:stCondLst>
                                  <p:childTnLst>
                                    <p:animEffect transition="out" filter="fade">
                                      <p:cBhvr>
                                        <p:cTn id="25" dur="250" tmFilter="0, 0; .2, .5; .8, .5; 1, 0"/>
                                        <p:tgtEl>
                                          <p:spTgt spid="28"/>
                                        </p:tgtEl>
                                      </p:cBhvr>
                                    </p:animEffect>
                                    <p:animScale>
                                      <p:cBhvr>
                                        <p:cTn id="26" dur="125" autoRev="1" fill="hold"/>
                                        <p:tgtEl>
                                          <p:spTgt spid="28"/>
                                        </p:tgtEl>
                                      </p:cBhvr>
                                      <p:by x="105000" y="105000"/>
                                    </p:animScale>
                                  </p:childTnLst>
                                </p:cTn>
                              </p:par>
                            </p:childTnLst>
                          </p:cTn>
                        </p:par>
                        <p:par>
                          <p:cTn id="27" fill="hold">
                            <p:stCondLst>
                              <p:cond delay="1800"/>
                            </p:stCondLst>
                            <p:childTnLst>
                              <p:par>
                                <p:cTn id="28" presetID="22" presetClass="entr" presetSubtype="2"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right)">
                                      <p:cBhvr>
                                        <p:cTn id="30" dur="250"/>
                                        <p:tgtEl>
                                          <p:spTgt spid="31"/>
                                        </p:tgtEl>
                                      </p:cBhvr>
                                    </p:animEffect>
                                  </p:childTnLst>
                                </p:cTn>
                              </p:par>
                            </p:childTnLst>
                          </p:cTn>
                        </p:par>
                        <p:par>
                          <p:cTn id="31" fill="hold">
                            <p:stCondLst>
                              <p:cond delay="2050"/>
                            </p:stCondLst>
                            <p:childTnLst>
                              <p:par>
                                <p:cTn id="32" presetID="22" presetClass="entr" presetSubtype="8"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250"/>
                                        <p:tgtEl>
                                          <p:spTgt spid="32"/>
                                        </p:tgtEl>
                                      </p:cBhvr>
                                    </p:animEffect>
                                  </p:childTnLst>
                                </p:cTn>
                              </p:par>
                            </p:childTnLst>
                          </p:cTn>
                        </p:par>
                        <p:par>
                          <p:cTn id="35" fill="hold">
                            <p:stCondLst>
                              <p:cond delay="2300"/>
                            </p:stCondLst>
                            <p:childTnLst>
                              <p:par>
                                <p:cTn id="36" presetID="22" presetClass="entr" presetSubtype="4"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down)">
                                      <p:cBhvr>
                                        <p:cTn id="38" dur="250"/>
                                        <p:tgtEl>
                                          <p:spTgt spid="29"/>
                                        </p:tgtEl>
                                      </p:cBhvr>
                                    </p:animEffect>
                                  </p:childTnLst>
                                </p:cTn>
                              </p:par>
                            </p:childTnLst>
                          </p:cTn>
                        </p:par>
                        <p:par>
                          <p:cTn id="39" fill="hold">
                            <p:stCondLst>
                              <p:cond delay="2550"/>
                            </p:stCondLst>
                            <p:childTnLst>
                              <p:par>
                                <p:cTn id="40" presetID="26" presetClass="emph" presetSubtype="0" repeatCount="2000" fill="hold" grpId="1" nodeType="afterEffect">
                                  <p:stCondLst>
                                    <p:cond delay="0"/>
                                  </p:stCondLst>
                                  <p:childTnLst>
                                    <p:animEffect transition="out" filter="fade">
                                      <p:cBhvr>
                                        <p:cTn id="41" dur="250" tmFilter="0, 0; .2, .5; .8, .5; 1, 0"/>
                                        <p:tgtEl>
                                          <p:spTgt spid="29"/>
                                        </p:tgtEl>
                                      </p:cBhvr>
                                    </p:animEffect>
                                    <p:animScale>
                                      <p:cBhvr>
                                        <p:cTn id="42" dur="125" autoRev="1" fill="hold"/>
                                        <p:tgtEl>
                                          <p:spTgt spid="29"/>
                                        </p:tgtEl>
                                      </p:cBhvr>
                                      <p:by x="105000" y="105000"/>
                                    </p:animScale>
                                  </p:childTnLst>
                                </p:cTn>
                              </p:par>
                            </p:childTnLst>
                          </p:cTn>
                        </p:par>
                        <p:par>
                          <p:cTn id="43" fill="hold">
                            <p:stCondLst>
                              <p:cond delay="3050"/>
                            </p:stCondLst>
                            <p:childTnLst>
                              <p:par>
                                <p:cTn id="44" presetID="22" presetClass="entr" presetSubtype="8"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left)">
                                      <p:cBhvr>
                                        <p:cTn id="46" dur="250"/>
                                        <p:tgtEl>
                                          <p:spTgt spid="34"/>
                                        </p:tgtEl>
                                      </p:cBhvr>
                                    </p:animEffect>
                                  </p:childTnLst>
                                </p:cTn>
                              </p:par>
                            </p:childTnLst>
                          </p:cTn>
                        </p:par>
                        <p:par>
                          <p:cTn id="47" fill="hold">
                            <p:stCondLst>
                              <p:cond delay="3300"/>
                            </p:stCondLst>
                            <p:childTnLst>
                              <p:par>
                                <p:cTn id="48" presetID="22" presetClass="entr" presetSubtype="2"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wipe(right)">
                                      <p:cBhvr>
                                        <p:cTn id="50" dur="250"/>
                                        <p:tgtEl>
                                          <p:spTgt spid="35"/>
                                        </p:tgtEl>
                                      </p:cBhvr>
                                    </p:animEffect>
                                  </p:childTnLst>
                                </p:cTn>
                              </p:par>
                            </p:childTnLst>
                          </p:cTn>
                        </p:par>
                        <p:par>
                          <p:cTn id="51" fill="hold">
                            <p:stCondLst>
                              <p:cond delay="3550"/>
                            </p:stCondLst>
                            <p:childTnLst>
                              <p:par>
                                <p:cTn id="52" presetID="42" presetClass="entr" presetSubtype="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1000"/>
                                        <p:tgtEl>
                                          <p:spTgt spid="30"/>
                                        </p:tgtEl>
                                      </p:cBhvr>
                                    </p:animEffect>
                                    <p:anim calcmode="lin" valueType="num">
                                      <p:cBhvr>
                                        <p:cTn id="55" dur="1000" fill="hold"/>
                                        <p:tgtEl>
                                          <p:spTgt spid="30"/>
                                        </p:tgtEl>
                                        <p:attrNameLst>
                                          <p:attrName>ppt_x</p:attrName>
                                        </p:attrNameLst>
                                      </p:cBhvr>
                                      <p:tavLst>
                                        <p:tav tm="0">
                                          <p:val>
                                            <p:strVal val="#ppt_x"/>
                                          </p:val>
                                        </p:tav>
                                        <p:tav tm="100000">
                                          <p:val>
                                            <p:strVal val="#ppt_x"/>
                                          </p:val>
                                        </p:tav>
                                      </p:tavLst>
                                    </p:anim>
                                    <p:anim calcmode="lin" valueType="num">
                                      <p:cBhvr>
                                        <p:cTn id="56" dur="1000" fill="hold"/>
                                        <p:tgtEl>
                                          <p:spTgt spid="3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1000"/>
                                        <p:tgtEl>
                                          <p:spTgt spid="33"/>
                                        </p:tgtEl>
                                      </p:cBhvr>
                                    </p:animEffect>
                                    <p:anim calcmode="lin" valueType="num">
                                      <p:cBhvr>
                                        <p:cTn id="60" dur="1000" fill="hold"/>
                                        <p:tgtEl>
                                          <p:spTgt spid="33"/>
                                        </p:tgtEl>
                                        <p:attrNameLst>
                                          <p:attrName>ppt_x</p:attrName>
                                        </p:attrNameLst>
                                      </p:cBhvr>
                                      <p:tavLst>
                                        <p:tav tm="0">
                                          <p:val>
                                            <p:strVal val="#ppt_x"/>
                                          </p:val>
                                        </p:tav>
                                        <p:tav tm="100000">
                                          <p:val>
                                            <p:strVal val="#ppt_x"/>
                                          </p:val>
                                        </p:tav>
                                      </p:tavLst>
                                    </p:anim>
                                    <p:anim calcmode="lin" valueType="num">
                                      <p:cBhvr>
                                        <p:cTn id="61"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animBg="1"/>
      <p:bldP spid="28" grpId="1" animBg="1"/>
      <p:bldP spid="29" grpId="0" animBg="1"/>
      <p:bldP spid="29" grpId="1" animBg="1"/>
      <p:bldP spid="30" grpId="0"/>
      <p:bldP spid="31" grpId="0" animBg="1"/>
      <p:bldP spid="32" grpId="0"/>
      <p:bldP spid="33" grpId="0"/>
      <p:bldP spid="34" grpId="0" animBg="1"/>
      <p:bldP spid="3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4"/>
          <p:cNvGrpSpPr>
            <a:grpSpLocks/>
          </p:cNvGrpSpPr>
          <p:nvPr/>
        </p:nvGrpSpPr>
        <p:grpSpPr bwMode="auto">
          <a:xfrm>
            <a:off x="684213" y="3699034"/>
            <a:ext cx="1701800" cy="1011315"/>
            <a:chOff x="0" y="0"/>
            <a:chExt cx="1701800" cy="1123017"/>
          </a:xfrm>
        </p:grpSpPr>
        <p:sp>
          <p:nvSpPr>
            <p:cNvPr id="10268" name="Line 58"/>
            <p:cNvSpPr>
              <a:spLocks noChangeShapeType="1"/>
            </p:cNvSpPr>
            <p:nvPr/>
          </p:nvSpPr>
          <p:spPr bwMode="auto">
            <a:xfrm>
              <a:off x="868362" y="0"/>
              <a:ext cx="0" cy="33496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69" name="Line 59"/>
            <p:cNvSpPr>
              <a:spLocks noChangeShapeType="1"/>
            </p:cNvSpPr>
            <p:nvPr/>
          </p:nvSpPr>
          <p:spPr bwMode="auto">
            <a:xfrm flipH="1">
              <a:off x="112712" y="344488"/>
              <a:ext cx="1495425" cy="0"/>
            </a:xfrm>
            <a:prstGeom prst="line">
              <a:avLst/>
            </a:prstGeom>
            <a:noFill/>
            <a:ln w="190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70" name="Text Box 60"/>
            <p:cNvSpPr txBox="1">
              <a:spLocks noChangeArrowheads="1"/>
            </p:cNvSpPr>
            <p:nvPr/>
          </p:nvSpPr>
          <p:spPr bwMode="auto">
            <a:xfrm>
              <a:off x="0" y="398463"/>
              <a:ext cx="1701800" cy="724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nSpc>
                  <a:spcPct val="130000"/>
                </a:lnSpc>
                <a:buClr>
                  <a:schemeClr val="accent2"/>
                </a:buClr>
                <a:buFont typeface="Wingdings" pitchFamily="2" charset="2"/>
                <a:buChar char="§"/>
              </a:pPr>
              <a:r>
                <a:rPr lang="zh-CN" altLang="en-US" sz="1400"/>
                <a:t>点击添加文字内容</a:t>
              </a:r>
              <a:endParaRPr lang="en-US" altLang="zh-CN" sz="1400"/>
            </a:p>
            <a:p>
              <a:pPr>
                <a:lnSpc>
                  <a:spcPct val="130000"/>
                </a:lnSpc>
                <a:buClr>
                  <a:schemeClr val="accent2"/>
                </a:buClr>
                <a:buFont typeface="Wingdings" pitchFamily="2" charset="2"/>
                <a:buChar char="§"/>
              </a:pPr>
              <a:r>
                <a:rPr lang="zh-CN" altLang="en-US" sz="1400"/>
                <a:t>点击添加文字内容</a:t>
              </a:r>
              <a:endParaRPr lang="en-US" altLang="zh-CN" sz="1400"/>
            </a:p>
          </p:txBody>
        </p:sp>
      </p:grpSp>
      <p:grpSp>
        <p:nvGrpSpPr>
          <p:cNvPr id="33" name="Group 8"/>
          <p:cNvGrpSpPr>
            <a:grpSpLocks/>
          </p:cNvGrpSpPr>
          <p:nvPr/>
        </p:nvGrpSpPr>
        <p:grpSpPr bwMode="auto">
          <a:xfrm>
            <a:off x="6500813" y="1353027"/>
            <a:ext cx="1714500" cy="960120"/>
            <a:chOff x="0" y="546894"/>
            <a:chExt cx="1714500" cy="1066006"/>
          </a:xfrm>
        </p:grpSpPr>
        <p:sp>
          <p:nvSpPr>
            <p:cNvPr id="10265" name="Line 65"/>
            <p:cNvSpPr>
              <a:spLocks noChangeShapeType="1"/>
            </p:cNvSpPr>
            <p:nvPr/>
          </p:nvSpPr>
          <p:spPr bwMode="auto">
            <a:xfrm>
              <a:off x="863600" y="1277937"/>
              <a:ext cx="0" cy="33496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66" name="Line 66"/>
            <p:cNvSpPr>
              <a:spLocks noChangeShapeType="1"/>
            </p:cNvSpPr>
            <p:nvPr/>
          </p:nvSpPr>
          <p:spPr bwMode="auto">
            <a:xfrm flipH="1">
              <a:off x="0" y="1276350"/>
              <a:ext cx="1631950" cy="0"/>
            </a:xfrm>
            <a:prstGeom prst="line">
              <a:avLst/>
            </a:prstGeom>
            <a:noFill/>
            <a:ln w="190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67" name="Text Box 67"/>
            <p:cNvSpPr txBox="1">
              <a:spLocks noChangeArrowheads="1"/>
            </p:cNvSpPr>
            <p:nvPr/>
          </p:nvSpPr>
          <p:spPr bwMode="auto">
            <a:xfrm>
              <a:off x="12700" y="546894"/>
              <a:ext cx="1701800" cy="7244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nSpc>
                  <a:spcPct val="130000"/>
                </a:lnSpc>
                <a:buClr>
                  <a:schemeClr val="accent2"/>
                </a:buClr>
                <a:buFont typeface="Wingdings" pitchFamily="2" charset="2"/>
                <a:buChar char="§"/>
              </a:pPr>
              <a:r>
                <a:rPr lang="zh-CN" altLang="en-US" sz="1400"/>
                <a:t>点击添加文字内容</a:t>
              </a:r>
              <a:endParaRPr lang="en-US" altLang="zh-CN" sz="1400"/>
            </a:p>
            <a:p>
              <a:pPr>
                <a:lnSpc>
                  <a:spcPct val="130000"/>
                </a:lnSpc>
                <a:buClr>
                  <a:schemeClr val="accent2"/>
                </a:buClr>
                <a:buFont typeface="Wingdings" pitchFamily="2" charset="2"/>
                <a:buChar char="§"/>
              </a:pPr>
              <a:r>
                <a:rPr lang="zh-CN" altLang="en-US" sz="1400"/>
                <a:t>点击添加文字内容</a:t>
              </a:r>
              <a:endParaRPr lang="en-US" altLang="zh-CN" sz="1400"/>
            </a:p>
          </p:txBody>
        </p:sp>
      </p:grpSp>
      <p:grpSp>
        <p:nvGrpSpPr>
          <p:cNvPr id="34" name="Group 12"/>
          <p:cNvGrpSpPr>
            <a:grpSpLocks/>
          </p:cNvGrpSpPr>
          <p:nvPr/>
        </p:nvGrpSpPr>
        <p:grpSpPr bwMode="auto">
          <a:xfrm>
            <a:off x="2536826" y="1293019"/>
            <a:ext cx="1800225" cy="947261"/>
            <a:chOff x="0" y="559666"/>
            <a:chExt cx="1800200" cy="1053234"/>
          </a:xfrm>
        </p:grpSpPr>
        <p:sp>
          <p:nvSpPr>
            <p:cNvPr id="10262" name="Line 68"/>
            <p:cNvSpPr>
              <a:spLocks noChangeShapeType="1"/>
            </p:cNvSpPr>
            <p:nvPr/>
          </p:nvSpPr>
          <p:spPr bwMode="auto">
            <a:xfrm>
              <a:off x="923925" y="1277937"/>
              <a:ext cx="0" cy="33496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63" name="Line 69"/>
            <p:cNvSpPr>
              <a:spLocks noChangeShapeType="1"/>
            </p:cNvSpPr>
            <p:nvPr/>
          </p:nvSpPr>
          <p:spPr bwMode="auto">
            <a:xfrm flipH="1">
              <a:off x="0" y="1276350"/>
              <a:ext cx="1771650" cy="0"/>
            </a:xfrm>
            <a:prstGeom prst="line">
              <a:avLst/>
            </a:prstGeom>
            <a:noFill/>
            <a:ln w="190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64" name="Text Box 70"/>
            <p:cNvSpPr txBox="1">
              <a:spLocks noChangeArrowheads="1"/>
            </p:cNvSpPr>
            <p:nvPr/>
          </p:nvSpPr>
          <p:spPr bwMode="auto">
            <a:xfrm>
              <a:off x="98400" y="559666"/>
              <a:ext cx="1701800" cy="7254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nSpc>
                  <a:spcPct val="130000"/>
                </a:lnSpc>
                <a:buClr>
                  <a:schemeClr val="accent2"/>
                </a:buClr>
                <a:buFont typeface="Wingdings" pitchFamily="2" charset="2"/>
                <a:buChar char="§"/>
              </a:pPr>
              <a:r>
                <a:rPr lang="zh-CN" altLang="en-US" sz="1400"/>
                <a:t>点击添加文字内容</a:t>
              </a:r>
              <a:endParaRPr lang="en-US" altLang="zh-CN" sz="1400"/>
            </a:p>
            <a:p>
              <a:pPr>
                <a:lnSpc>
                  <a:spcPct val="130000"/>
                </a:lnSpc>
                <a:buClr>
                  <a:schemeClr val="accent2"/>
                </a:buClr>
                <a:buFont typeface="Wingdings" pitchFamily="2" charset="2"/>
                <a:buChar char="§"/>
              </a:pPr>
              <a:r>
                <a:rPr lang="zh-CN" altLang="en-US" sz="1400"/>
                <a:t>点击添加文字内容</a:t>
              </a:r>
              <a:endParaRPr lang="en-US" altLang="zh-CN" sz="1400"/>
            </a:p>
          </p:txBody>
        </p:sp>
      </p:grpSp>
      <p:pic>
        <p:nvPicPr>
          <p:cNvPr id="35" name="组合 10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950" y="2240280"/>
            <a:ext cx="9607550" cy="1585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7" name="Group 42"/>
          <p:cNvGrpSpPr>
            <a:grpSpLocks/>
          </p:cNvGrpSpPr>
          <p:nvPr/>
        </p:nvGrpSpPr>
        <p:grpSpPr bwMode="auto">
          <a:xfrm>
            <a:off x="4643438" y="3691890"/>
            <a:ext cx="1701800" cy="1018238"/>
            <a:chOff x="0" y="0"/>
            <a:chExt cx="1701800" cy="1131400"/>
          </a:xfrm>
        </p:grpSpPr>
        <p:sp>
          <p:nvSpPr>
            <p:cNvPr id="10259" name="Line 72"/>
            <p:cNvSpPr>
              <a:spLocks noChangeShapeType="1"/>
            </p:cNvSpPr>
            <p:nvPr/>
          </p:nvSpPr>
          <p:spPr bwMode="auto">
            <a:xfrm flipH="1">
              <a:off x="34925" y="342900"/>
              <a:ext cx="1587500" cy="0"/>
            </a:xfrm>
            <a:prstGeom prst="line">
              <a:avLst/>
            </a:prstGeom>
            <a:noFill/>
            <a:ln w="190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60" name="Text Box 73"/>
            <p:cNvSpPr txBox="1">
              <a:spLocks noChangeArrowheads="1"/>
            </p:cNvSpPr>
            <p:nvPr/>
          </p:nvSpPr>
          <p:spPr bwMode="auto">
            <a:xfrm>
              <a:off x="0" y="406400"/>
              <a:ext cx="1701800" cy="72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nSpc>
                  <a:spcPct val="130000"/>
                </a:lnSpc>
                <a:buClr>
                  <a:schemeClr val="accent2"/>
                </a:buClr>
                <a:buFont typeface="Wingdings" pitchFamily="2" charset="2"/>
                <a:buChar char="§"/>
              </a:pPr>
              <a:r>
                <a:rPr lang="zh-CN" altLang="en-US" sz="1400"/>
                <a:t>点击添加文字内容</a:t>
              </a:r>
              <a:endParaRPr lang="en-US" altLang="zh-CN" sz="1400"/>
            </a:p>
            <a:p>
              <a:pPr>
                <a:lnSpc>
                  <a:spcPct val="130000"/>
                </a:lnSpc>
                <a:buClr>
                  <a:schemeClr val="accent2"/>
                </a:buClr>
                <a:buFont typeface="Wingdings" pitchFamily="2" charset="2"/>
                <a:buChar char="§"/>
              </a:pPr>
              <a:r>
                <a:rPr lang="zh-CN" altLang="en-US" sz="1400"/>
                <a:t>点击添加文字内容</a:t>
              </a:r>
              <a:endParaRPr lang="en-US" altLang="zh-CN" sz="1400"/>
            </a:p>
          </p:txBody>
        </p:sp>
        <p:sp>
          <p:nvSpPr>
            <p:cNvPr id="10261" name="Line 68"/>
            <p:cNvSpPr>
              <a:spLocks noChangeShapeType="1"/>
            </p:cNvSpPr>
            <p:nvPr/>
          </p:nvSpPr>
          <p:spPr bwMode="auto">
            <a:xfrm>
              <a:off x="850900" y="0"/>
              <a:ext cx="0" cy="33496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pic>
        <p:nvPicPr>
          <p:cNvPr id="74" name="Picture 15" descr="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813" y="2503170"/>
            <a:ext cx="1770062"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Text Box 23"/>
          <p:cNvSpPr txBox="1">
            <a:spLocks noChangeArrowheads="1"/>
          </p:cNvSpPr>
          <p:nvPr/>
        </p:nvSpPr>
        <p:spPr bwMode="auto">
          <a:xfrm>
            <a:off x="1187450" y="2830354"/>
            <a:ext cx="719138" cy="517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dist" eaLnBrk="1" hangingPunct="1"/>
            <a:r>
              <a:rPr lang="zh-CN" altLang="en-US">
                <a:solidFill>
                  <a:srgbClr val="FFFFFF"/>
                </a:solidFill>
                <a:ea typeface="微软雅黑" pitchFamily="34" charset="-122"/>
              </a:rPr>
              <a:t>文字内容</a:t>
            </a:r>
          </a:p>
        </p:txBody>
      </p:sp>
      <p:pic>
        <p:nvPicPr>
          <p:cNvPr id="75" name="Picture 15" descr="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1" y="2155984"/>
            <a:ext cx="1770063"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15" descr="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0588" y="2503170"/>
            <a:ext cx="1770062"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Picture 15" descr="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26" y="2155984"/>
            <a:ext cx="1770063"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Text Box 23"/>
          <p:cNvSpPr txBox="1">
            <a:spLocks noChangeArrowheads="1"/>
          </p:cNvSpPr>
          <p:nvPr/>
        </p:nvSpPr>
        <p:spPr bwMode="auto">
          <a:xfrm>
            <a:off x="3125789" y="2500313"/>
            <a:ext cx="719137" cy="518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dist" eaLnBrk="1" hangingPunct="1"/>
            <a:r>
              <a:rPr lang="zh-CN" altLang="en-US">
                <a:solidFill>
                  <a:srgbClr val="FFFFFF"/>
                </a:solidFill>
                <a:ea typeface="微软雅黑" pitchFamily="34" charset="-122"/>
              </a:rPr>
              <a:t>文字内容</a:t>
            </a:r>
          </a:p>
        </p:txBody>
      </p:sp>
      <p:sp>
        <p:nvSpPr>
          <p:cNvPr id="80" name="Text Box 23"/>
          <p:cNvSpPr txBox="1">
            <a:spLocks noChangeArrowheads="1"/>
          </p:cNvSpPr>
          <p:nvPr/>
        </p:nvSpPr>
        <p:spPr bwMode="auto">
          <a:xfrm>
            <a:off x="7113589" y="2500313"/>
            <a:ext cx="719137" cy="518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dist" eaLnBrk="1" hangingPunct="1"/>
            <a:r>
              <a:rPr lang="zh-CN" altLang="en-US">
                <a:solidFill>
                  <a:srgbClr val="FFFFFF"/>
                </a:solidFill>
                <a:ea typeface="微软雅黑" pitchFamily="34" charset="-122"/>
              </a:rPr>
              <a:t>文字内容</a:t>
            </a:r>
          </a:p>
        </p:txBody>
      </p:sp>
      <p:sp>
        <p:nvSpPr>
          <p:cNvPr id="81" name="Text Box 23"/>
          <p:cNvSpPr txBox="1">
            <a:spLocks noChangeArrowheads="1"/>
          </p:cNvSpPr>
          <p:nvPr/>
        </p:nvSpPr>
        <p:spPr bwMode="auto">
          <a:xfrm>
            <a:off x="5114925" y="2833212"/>
            <a:ext cx="717550" cy="5186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dist" eaLnBrk="1" hangingPunct="1"/>
            <a:r>
              <a:rPr lang="zh-CN" altLang="en-US">
                <a:solidFill>
                  <a:srgbClr val="FFFFFF"/>
                </a:solidFill>
                <a:ea typeface="微软雅黑" pitchFamily="34" charset="-122"/>
              </a:rPr>
              <a:t>文字内容</a:t>
            </a:r>
          </a:p>
        </p:txBody>
      </p:sp>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0188" y="582930"/>
            <a:ext cx="2881312" cy="1683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81763" y="2960370"/>
            <a:ext cx="3175000" cy="3370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cSld>
  <p:clrMapOvr>
    <a:masterClrMapping/>
  </p:clrMapOvr>
  <mc:AlternateContent xmlns:mc="http://schemas.openxmlformats.org/markup-compatibility/2006" xmlns:p14="http://schemas.microsoft.com/office/powerpoint/2010/main">
    <mc:Choice Requires="p14">
      <p:transition spd="slow" p14:dur="1200" advTm="8000">
        <p14:flip dir="r"/>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1"/>
                                        </p:tgtEl>
                                        <p:attrNameLst>
                                          <p:attrName>style.visibility</p:attrName>
                                        </p:attrNameLst>
                                      </p:cBhvr>
                                      <p:to>
                                        <p:strVal val="visible"/>
                                      </p:to>
                                    </p:set>
                                    <p:anim by="(-#ppt_w*2)" calcmode="lin" valueType="num">
                                      <p:cBhvr rctx="PPT">
                                        <p:cTn id="7" dur="250" autoRev="1" fill="hold">
                                          <p:stCondLst>
                                            <p:cond delay="0"/>
                                          </p:stCondLst>
                                        </p:cTn>
                                        <p:tgtEl>
                                          <p:spTgt spid="31"/>
                                        </p:tgtEl>
                                        <p:attrNameLst>
                                          <p:attrName>ppt_w</p:attrName>
                                        </p:attrNameLst>
                                      </p:cBhvr>
                                    </p:anim>
                                    <p:anim by="(#ppt_w*0.50)" calcmode="lin" valueType="num">
                                      <p:cBhvr>
                                        <p:cTn id="8" dur="250" decel="50000" autoRev="1" fill="hold">
                                          <p:stCondLst>
                                            <p:cond delay="0"/>
                                          </p:stCondLst>
                                        </p:cTn>
                                        <p:tgtEl>
                                          <p:spTgt spid="31"/>
                                        </p:tgtEl>
                                        <p:attrNameLst>
                                          <p:attrName>ppt_x</p:attrName>
                                        </p:attrNameLst>
                                      </p:cBhvr>
                                    </p:anim>
                                    <p:anim from="(-#ppt_h/2)" to="(#ppt_y)" calcmode="lin" valueType="num">
                                      <p:cBhvr>
                                        <p:cTn id="9" dur="500" fill="hold">
                                          <p:stCondLst>
                                            <p:cond delay="0"/>
                                          </p:stCondLst>
                                        </p:cTn>
                                        <p:tgtEl>
                                          <p:spTgt spid="31"/>
                                        </p:tgtEl>
                                        <p:attrNameLst>
                                          <p:attrName>ppt_y</p:attrName>
                                        </p:attrNameLst>
                                      </p:cBhvr>
                                    </p:anim>
                                    <p:animRot by="21600000">
                                      <p:cBhvr>
                                        <p:cTn id="10" dur="500" fill="hold">
                                          <p:stCondLst>
                                            <p:cond delay="0"/>
                                          </p:stCondLst>
                                        </p:cTn>
                                        <p:tgtEl>
                                          <p:spTgt spid="3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2" presetClass="entr" presetSubtype="0" fill="hold" nodeType="clickEffect">
                                  <p:stCondLst>
                                    <p:cond delay="0"/>
                                  </p:stCondLst>
                                  <p:childTnLst>
                                    <p:set>
                                      <p:cBhvr>
                                        <p:cTn id="19" dur="1" fill="hold">
                                          <p:stCondLst>
                                            <p:cond delay="0"/>
                                          </p:stCondLst>
                                        </p:cTn>
                                        <p:tgtEl>
                                          <p:spTgt spid="74"/>
                                        </p:tgtEl>
                                        <p:attrNameLst>
                                          <p:attrName>style.visibility</p:attrName>
                                        </p:attrNameLst>
                                      </p:cBhvr>
                                      <p:to>
                                        <p:strVal val="visible"/>
                                      </p:to>
                                    </p:set>
                                    <p:animScale>
                                      <p:cBhvr>
                                        <p:cTn id="20"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74"/>
                                        </p:tgtEl>
                                        <p:attrNameLst>
                                          <p:attrName>ppt_x</p:attrName>
                                          <p:attrName>ppt_y</p:attrName>
                                        </p:attrNameLst>
                                      </p:cBhvr>
                                    </p:animMotion>
                                    <p:animEffect transition="in" filter="fade">
                                      <p:cBhvr>
                                        <p:cTn id="22" dur="1000"/>
                                        <p:tgtEl>
                                          <p:spTgt spid="7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64"/>
                                        </p:tgtEl>
                                        <p:attrNameLst>
                                          <p:attrName>style.visibility</p:attrName>
                                        </p:attrNameLst>
                                      </p:cBhvr>
                                      <p:to>
                                        <p:strVal val="visible"/>
                                      </p:to>
                                    </p:set>
                                    <p:anim calcmode="lin" valueType="num">
                                      <p:cBhvr>
                                        <p:cTn id="27" dur="1000" fill="hold"/>
                                        <p:tgtEl>
                                          <p:spTgt spid="64"/>
                                        </p:tgtEl>
                                        <p:attrNameLst>
                                          <p:attrName>ppt_w</p:attrName>
                                        </p:attrNameLst>
                                      </p:cBhvr>
                                      <p:tavLst>
                                        <p:tav tm="0">
                                          <p:val>
                                            <p:fltVal val="0"/>
                                          </p:val>
                                        </p:tav>
                                        <p:tav tm="100000">
                                          <p:val>
                                            <p:strVal val="#ppt_w"/>
                                          </p:val>
                                        </p:tav>
                                      </p:tavLst>
                                    </p:anim>
                                    <p:anim calcmode="lin" valueType="num">
                                      <p:cBhvr>
                                        <p:cTn id="28" dur="1000" fill="hold"/>
                                        <p:tgtEl>
                                          <p:spTgt spid="64"/>
                                        </p:tgtEl>
                                        <p:attrNameLst>
                                          <p:attrName>ppt_h</p:attrName>
                                        </p:attrNameLst>
                                      </p:cBhvr>
                                      <p:tavLst>
                                        <p:tav tm="0">
                                          <p:val>
                                            <p:fltVal val="0"/>
                                          </p:val>
                                        </p:tav>
                                        <p:tav tm="100000">
                                          <p:val>
                                            <p:strVal val="#ppt_h"/>
                                          </p:val>
                                        </p:tav>
                                      </p:tavLst>
                                    </p:anim>
                                    <p:anim calcmode="lin" valueType="num">
                                      <p:cBhvr>
                                        <p:cTn id="29" dur="1000" fill="hold"/>
                                        <p:tgtEl>
                                          <p:spTgt spid="64"/>
                                        </p:tgtEl>
                                        <p:attrNameLst>
                                          <p:attrName>style.rotation</p:attrName>
                                        </p:attrNameLst>
                                      </p:cBhvr>
                                      <p:tavLst>
                                        <p:tav tm="0">
                                          <p:val>
                                            <p:fltVal val="90"/>
                                          </p:val>
                                        </p:tav>
                                        <p:tav tm="100000">
                                          <p:val>
                                            <p:fltVal val="0"/>
                                          </p:val>
                                        </p:tav>
                                      </p:tavLst>
                                    </p:anim>
                                    <p:animEffect transition="in" filter="fade">
                                      <p:cBhvr>
                                        <p:cTn id="30" dur="1000"/>
                                        <p:tgtEl>
                                          <p:spTgt spid="6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1000"/>
                                        <p:tgtEl>
                                          <p:spTgt spid="32"/>
                                        </p:tgtEl>
                                      </p:cBhvr>
                                    </p:animEffect>
                                    <p:anim calcmode="lin" valueType="num">
                                      <p:cBhvr>
                                        <p:cTn id="36" dur="1000" fill="hold"/>
                                        <p:tgtEl>
                                          <p:spTgt spid="32"/>
                                        </p:tgtEl>
                                        <p:attrNameLst>
                                          <p:attrName>ppt_x</p:attrName>
                                        </p:attrNameLst>
                                      </p:cBhvr>
                                      <p:tavLst>
                                        <p:tav tm="0">
                                          <p:val>
                                            <p:strVal val="#ppt_x"/>
                                          </p:val>
                                        </p:tav>
                                        <p:tav tm="100000">
                                          <p:val>
                                            <p:strVal val="#ppt_x"/>
                                          </p:val>
                                        </p:tav>
                                      </p:tavLst>
                                    </p:anim>
                                    <p:anim calcmode="lin" valueType="num">
                                      <p:cBhvr>
                                        <p:cTn id="37"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52" presetClass="entr" presetSubtype="0" fill="hold" nodeType="clickEffect">
                                  <p:stCondLst>
                                    <p:cond delay="0"/>
                                  </p:stCondLst>
                                  <p:childTnLst>
                                    <p:set>
                                      <p:cBhvr>
                                        <p:cTn id="41" dur="1" fill="hold">
                                          <p:stCondLst>
                                            <p:cond delay="0"/>
                                          </p:stCondLst>
                                        </p:cTn>
                                        <p:tgtEl>
                                          <p:spTgt spid="75"/>
                                        </p:tgtEl>
                                        <p:attrNameLst>
                                          <p:attrName>style.visibility</p:attrName>
                                        </p:attrNameLst>
                                      </p:cBhvr>
                                      <p:to>
                                        <p:strVal val="visible"/>
                                      </p:to>
                                    </p:set>
                                    <p:animScale>
                                      <p:cBhvr>
                                        <p:cTn id="42" dur="1000" decel="50000" fill="hold">
                                          <p:stCondLst>
                                            <p:cond delay="0"/>
                                          </p:stCondLst>
                                        </p:cTn>
                                        <p:tgtEl>
                                          <p:spTgt spid="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75"/>
                                        </p:tgtEl>
                                        <p:attrNameLst>
                                          <p:attrName>ppt_x</p:attrName>
                                          <p:attrName>ppt_y</p:attrName>
                                        </p:attrNameLst>
                                      </p:cBhvr>
                                    </p:animMotion>
                                    <p:animEffect transition="in" filter="fade">
                                      <p:cBhvr>
                                        <p:cTn id="44" dur="1000"/>
                                        <p:tgtEl>
                                          <p:spTgt spid="75"/>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p:cTn id="49" dur="1000" fill="hold"/>
                                        <p:tgtEl>
                                          <p:spTgt spid="79"/>
                                        </p:tgtEl>
                                        <p:attrNameLst>
                                          <p:attrName>ppt_w</p:attrName>
                                        </p:attrNameLst>
                                      </p:cBhvr>
                                      <p:tavLst>
                                        <p:tav tm="0">
                                          <p:val>
                                            <p:fltVal val="0"/>
                                          </p:val>
                                        </p:tav>
                                        <p:tav tm="100000">
                                          <p:val>
                                            <p:strVal val="#ppt_w"/>
                                          </p:val>
                                        </p:tav>
                                      </p:tavLst>
                                    </p:anim>
                                    <p:anim calcmode="lin" valueType="num">
                                      <p:cBhvr>
                                        <p:cTn id="50" dur="1000" fill="hold"/>
                                        <p:tgtEl>
                                          <p:spTgt spid="79"/>
                                        </p:tgtEl>
                                        <p:attrNameLst>
                                          <p:attrName>ppt_h</p:attrName>
                                        </p:attrNameLst>
                                      </p:cBhvr>
                                      <p:tavLst>
                                        <p:tav tm="0">
                                          <p:val>
                                            <p:fltVal val="0"/>
                                          </p:val>
                                        </p:tav>
                                        <p:tav tm="100000">
                                          <p:val>
                                            <p:strVal val="#ppt_h"/>
                                          </p:val>
                                        </p:tav>
                                      </p:tavLst>
                                    </p:anim>
                                    <p:anim calcmode="lin" valueType="num">
                                      <p:cBhvr>
                                        <p:cTn id="51" dur="1000" fill="hold"/>
                                        <p:tgtEl>
                                          <p:spTgt spid="79"/>
                                        </p:tgtEl>
                                        <p:attrNameLst>
                                          <p:attrName>style.rotation</p:attrName>
                                        </p:attrNameLst>
                                      </p:cBhvr>
                                      <p:tavLst>
                                        <p:tav tm="0">
                                          <p:val>
                                            <p:fltVal val="90"/>
                                          </p:val>
                                        </p:tav>
                                        <p:tav tm="100000">
                                          <p:val>
                                            <p:fltVal val="0"/>
                                          </p:val>
                                        </p:tav>
                                      </p:tavLst>
                                    </p:anim>
                                    <p:animEffect transition="in" filter="fade">
                                      <p:cBhvr>
                                        <p:cTn id="52" dur="1000"/>
                                        <p:tgtEl>
                                          <p:spTgt spid="79"/>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2" presetClass="entr" presetSubtype="0" fill="hold" nodeType="click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52" presetClass="entr" presetSubtype="0" fill="hold" nodeType="clickEffect">
                                  <p:stCondLst>
                                    <p:cond delay="0"/>
                                  </p:stCondLst>
                                  <p:childTnLst>
                                    <p:set>
                                      <p:cBhvr>
                                        <p:cTn id="63" dur="1" fill="hold">
                                          <p:stCondLst>
                                            <p:cond delay="0"/>
                                          </p:stCondLst>
                                        </p:cTn>
                                        <p:tgtEl>
                                          <p:spTgt spid="77"/>
                                        </p:tgtEl>
                                        <p:attrNameLst>
                                          <p:attrName>style.visibility</p:attrName>
                                        </p:attrNameLst>
                                      </p:cBhvr>
                                      <p:to>
                                        <p:strVal val="visible"/>
                                      </p:to>
                                    </p:set>
                                    <p:animScale>
                                      <p:cBhvr>
                                        <p:cTn id="64"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77"/>
                                        </p:tgtEl>
                                        <p:attrNameLst>
                                          <p:attrName>ppt_x</p:attrName>
                                          <p:attrName>ppt_y</p:attrName>
                                        </p:attrNameLst>
                                      </p:cBhvr>
                                    </p:animMotion>
                                    <p:animEffect transition="in" filter="fade">
                                      <p:cBhvr>
                                        <p:cTn id="66" dur="1000"/>
                                        <p:tgtEl>
                                          <p:spTgt spid="77"/>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81"/>
                                        </p:tgtEl>
                                        <p:attrNameLst>
                                          <p:attrName>style.visibility</p:attrName>
                                        </p:attrNameLst>
                                      </p:cBhvr>
                                      <p:to>
                                        <p:strVal val="visible"/>
                                      </p:to>
                                    </p:set>
                                    <p:anim calcmode="lin" valueType="num">
                                      <p:cBhvr>
                                        <p:cTn id="71" dur="1000" fill="hold"/>
                                        <p:tgtEl>
                                          <p:spTgt spid="81"/>
                                        </p:tgtEl>
                                        <p:attrNameLst>
                                          <p:attrName>ppt_w</p:attrName>
                                        </p:attrNameLst>
                                      </p:cBhvr>
                                      <p:tavLst>
                                        <p:tav tm="0">
                                          <p:val>
                                            <p:fltVal val="0"/>
                                          </p:val>
                                        </p:tav>
                                        <p:tav tm="100000">
                                          <p:val>
                                            <p:strVal val="#ppt_w"/>
                                          </p:val>
                                        </p:tav>
                                      </p:tavLst>
                                    </p:anim>
                                    <p:anim calcmode="lin" valueType="num">
                                      <p:cBhvr>
                                        <p:cTn id="72" dur="1000" fill="hold"/>
                                        <p:tgtEl>
                                          <p:spTgt spid="81"/>
                                        </p:tgtEl>
                                        <p:attrNameLst>
                                          <p:attrName>ppt_h</p:attrName>
                                        </p:attrNameLst>
                                      </p:cBhvr>
                                      <p:tavLst>
                                        <p:tav tm="0">
                                          <p:val>
                                            <p:fltVal val="0"/>
                                          </p:val>
                                        </p:tav>
                                        <p:tav tm="100000">
                                          <p:val>
                                            <p:strVal val="#ppt_h"/>
                                          </p:val>
                                        </p:tav>
                                      </p:tavLst>
                                    </p:anim>
                                    <p:anim calcmode="lin" valueType="num">
                                      <p:cBhvr>
                                        <p:cTn id="73" dur="1000" fill="hold"/>
                                        <p:tgtEl>
                                          <p:spTgt spid="81"/>
                                        </p:tgtEl>
                                        <p:attrNameLst>
                                          <p:attrName>style.rotation</p:attrName>
                                        </p:attrNameLst>
                                      </p:cBhvr>
                                      <p:tavLst>
                                        <p:tav tm="0">
                                          <p:val>
                                            <p:fltVal val="90"/>
                                          </p:val>
                                        </p:tav>
                                        <p:tav tm="100000">
                                          <p:val>
                                            <p:fltVal val="0"/>
                                          </p:val>
                                        </p:tav>
                                      </p:tavLst>
                                    </p:anim>
                                    <p:animEffect transition="in" filter="fade">
                                      <p:cBhvr>
                                        <p:cTn id="74" dur="1000"/>
                                        <p:tgtEl>
                                          <p:spTgt spid="81"/>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47" presetClass="entr" presetSubtype="0" fill="hold" nodeType="click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fade">
                                      <p:cBhvr>
                                        <p:cTn id="79" dur="1000"/>
                                        <p:tgtEl>
                                          <p:spTgt spid="37"/>
                                        </p:tgtEl>
                                      </p:cBhvr>
                                    </p:animEffect>
                                    <p:anim calcmode="lin" valueType="num">
                                      <p:cBhvr>
                                        <p:cTn id="80" dur="1000" fill="hold"/>
                                        <p:tgtEl>
                                          <p:spTgt spid="37"/>
                                        </p:tgtEl>
                                        <p:attrNameLst>
                                          <p:attrName>ppt_x</p:attrName>
                                        </p:attrNameLst>
                                      </p:cBhvr>
                                      <p:tavLst>
                                        <p:tav tm="0">
                                          <p:val>
                                            <p:strVal val="#ppt_x"/>
                                          </p:val>
                                        </p:tav>
                                        <p:tav tm="100000">
                                          <p:val>
                                            <p:strVal val="#ppt_x"/>
                                          </p:val>
                                        </p:tav>
                                      </p:tavLst>
                                    </p:anim>
                                    <p:anim calcmode="lin" valueType="num">
                                      <p:cBhvr>
                                        <p:cTn id="81"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82" fill="hold" nodeType="clickPar">
                      <p:stCondLst>
                        <p:cond delay="indefinite"/>
                      </p:stCondLst>
                      <p:childTnLst>
                        <p:par>
                          <p:cTn id="83" fill="hold" nodeType="withGroup">
                            <p:stCondLst>
                              <p:cond delay="0"/>
                            </p:stCondLst>
                            <p:childTnLst>
                              <p:par>
                                <p:cTn id="84" presetID="52" presetClass="entr" presetSubtype="0" fill="hold" nodeType="clickEffect">
                                  <p:stCondLst>
                                    <p:cond delay="0"/>
                                  </p:stCondLst>
                                  <p:childTnLst>
                                    <p:set>
                                      <p:cBhvr>
                                        <p:cTn id="85" dur="1" fill="hold">
                                          <p:stCondLst>
                                            <p:cond delay="0"/>
                                          </p:stCondLst>
                                        </p:cTn>
                                        <p:tgtEl>
                                          <p:spTgt spid="78"/>
                                        </p:tgtEl>
                                        <p:attrNameLst>
                                          <p:attrName>style.visibility</p:attrName>
                                        </p:attrNameLst>
                                      </p:cBhvr>
                                      <p:to>
                                        <p:strVal val="visible"/>
                                      </p:to>
                                    </p:set>
                                    <p:animScale>
                                      <p:cBhvr>
                                        <p:cTn id="86" dur="1000" decel="50000" fill="hold">
                                          <p:stCondLst>
                                            <p:cond delay="0"/>
                                          </p:stCondLst>
                                        </p:cTn>
                                        <p:tgtEl>
                                          <p:spTgt spid="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78"/>
                                        </p:tgtEl>
                                        <p:attrNameLst>
                                          <p:attrName>ppt_x</p:attrName>
                                          <p:attrName>ppt_y</p:attrName>
                                        </p:attrNameLst>
                                      </p:cBhvr>
                                    </p:animMotion>
                                    <p:animEffect transition="in" filter="fade">
                                      <p:cBhvr>
                                        <p:cTn id="88" dur="1000"/>
                                        <p:tgtEl>
                                          <p:spTgt spid="78"/>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31" presetClass="entr" presetSubtype="0" fill="hold" grpId="0" nodeType="clickEffect">
                                  <p:stCondLst>
                                    <p:cond delay="0"/>
                                  </p:stCondLst>
                                  <p:childTnLst>
                                    <p:set>
                                      <p:cBhvr>
                                        <p:cTn id="92" dur="1" fill="hold">
                                          <p:stCondLst>
                                            <p:cond delay="0"/>
                                          </p:stCondLst>
                                        </p:cTn>
                                        <p:tgtEl>
                                          <p:spTgt spid="80"/>
                                        </p:tgtEl>
                                        <p:attrNameLst>
                                          <p:attrName>style.visibility</p:attrName>
                                        </p:attrNameLst>
                                      </p:cBhvr>
                                      <p:to>
                                        <p:strVal val="visible"/>
                                      </p:to>
                                    </p:set>
                                    <p:anim calcmode="lin" valueType="num">
                                      <p:cBhvr>
                                        <p:cTn id="93" dur="1000" fill="hold"/>
                                        <p:tgtEl>
                                          <p:spTgt spid="80"/>
                                        </p:tgtEl>
                                        <p:attrNameLst>
                                          <p:attrName>ppt_w</p:attrName>
                                        </p:attrNameLst>
                                      </p:cBhvr>
                                      <p:tavLst>
                                        <p:tav tm="0">
                                          <p:val>
                                            <p:fltVal val="0"/>
                                          </p:val>
                                        </p:tav>
                                        <p:tav tm="100000">
                                          <p:val>
                                            <p:strVal val="#ppt_w"/>
                                          </p:val>
                                        </p:tav>
                                      </p:tavLst>
                                    </p:anim>
                                    <p:anim calcmode="lin" valueType="num">
                                      <p:cBhvr>
                                        <p:cTn id="94" dur="1000" fill="hold"/>
                                        <p:tgtEl>
                                          <p:spTgt spid="80"/>
                                        </p:tgtEl>
                                        <p:attrNameLst>
                                          <p:attrName>ppt_h</p:attrName>
                                        </p:attrNameLst>
                                      </p:cBhvr>
                                      <p:tavLst>
                                        <p:tav tm="0">
                                          <p:val>
                                            <p:fltVal val="0"/>
                                          </p:val>
                                        </p:tav>
                                        <p:tav tm="100000">
                                          <p:val>
                                            <p:strVal val="#ppt_h"/>
                                          </p:val>
                                        </p:tav>
                                      </p:tavLst>
                                    </p:anim>
                                    <p:anim calcmode="lin" valueType="num">
                                      <p:cBhvr>
                                        <p:cTn id="95" dur="1000" fill="hold"/>
                                        <p:tgtEl>
                                          <p:spTgt spid="80"/>
                                        </p:tgtEl>
                                        <p:attrNameLst>
                                          <p:attrName>style.rotation</p:attrName>
                                        </p:attrNameLst>
                                      </p:cBhvr>
                                      <p:tavLst>
                                        <p:tav tm="0">
                                          <p:val>
                                            <p:fltVal val="90"/>
                                          </p:val>
                                        </p:tav>
                                        <p:tav tm="100000">
                                          <p:val>
                                            <p:fltVal val="0"/>
                                          </p:val>
                                        </p:tav>
                                      </p:tavLst>
                                    </p:anim>
                                    <p:animEffect transition="in" filter="fade">
                                      <p:cBhvr>
                                        <p:cTn id="96" dur="1000"/>
                                        <p:tgtEl>
                                          <p:spTgt spid="80"/>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42" presetClass="entr" presetSubtype="0" fill="hold" nodeType="clickEffect">
                                  <p:stCondLst>
                                    <p:cond delay="0"/>
                                  </p:stCondLst>
                                  <p:childTnLst>
                                    <p:set>
                                      <p:cBhvr>
                                        <p:cTn id="100" dur="1" fill="hold">
                                          <p:stCondLst>
                                            <p:cond delay="0"/>
                                          </p:stCondLst>
                                        </p:cTn>
                                        <p:tgtEl>
                                          <p:spTgt spid="33"/>
                                        </p:tgtEl>
                                        <p:attrNameLst>
                                          <p:attrName>style.visibility</p:attrName>
                                        </p:attrNameLst>
                                      </p:cBhvr>
                                      <p:to>
                                        <p:strVal val="visible"/>
                                      </p:to>
                                    </p:set>
                                    <p:animEffect transition="in" filter="fade">
                                      <p:cBhvr>
                                        <p:cTn id="101" dur="1000"/>
                                        <p:tgtEl>
                                          <p:spTgt spid="33"/>
                                        </p:tgtEl>
                                      </p:cBhvr>
                                    </p:animEffect>
                                    <p:anim calcmode="lin" valueType="num">
                                      <p:cBhvr>
                                        <p:cTn id="102" dur="1000" fill="hold"/>
                                        <p:tgtEl>
                                          <p:spTgt spid="33"/>
                                        </p:tgtEl>
                                        <p:attrNameLst>
                                          <p:attrName>ppt_x</p:attrName>
                                        </p:attrNameLst>
                                      </p:cBhvr>
                                      <p:tavLst>
                                        <p:tav tm="0">
                                          <p:val>
                                            <p:strVal val="#ppt_x"/>
                                          </p:val>
                                        </p:tav>
                                        <p:tav tm="100000">
                                          <p:val>
                                            <p:strVal val="#ppt_x"/>
                                          </p:val>
                                        </p:tav>
                                      </p:tavLst>
                                    </p:anim>
                                    <p:anim calcmode="lin" valueType="num">
                                      <p:cBhvr>
                                        <p:cTn id="10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04" fill="hold" nodeType="clickPar">
                      <p:stCondLst>
                        <p:cond delay="indefinite"/>
                      </p:stCondLst>
                      <p:childTnLst>
                        <p:par>
                          <p:cTn id="105" fill="hold" nodeType="withGroup">
                            <p:stCondLst>
                              <p:cond delay="0"/>
                            </p:stCondLst>
                            <p:childTnLst>
                              <p:par>
                                <p:cTn id="106" presetID="14" presetClass="entr" presetSubtype="10" fill="hold" nodeType="click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randombar(horizontal)">
                                      <p:cBhvr>
                                        <p:cTn id="108" dur="500"/>
                                        <p:tgtEl>
                                          <p:spTgt spid="13"/>
                                        </p:tgtEl>
                                      </p:cBhvr>
                                    </p:animEffec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2" presetClass="entr" presetSubtype="6" fill="hold" nodeType="clickEffect">
                                  <p:stCondLst>
                                    <p:cond delay="0"/>
                                  </p:stCondLst>
                                  <p:childTnLst>
                                    <p:set>
                                      <p:cBhvr>
                                        <p:cTn id="112" dur="1" fill="hold">
                                          <p:stCondLst>
                                            <p:cond delay="0"/>
                                          </p:stCondLst>
                                        </p:cTn>
                                        <p:tgtEl>
                                          <p:spTgt spid="12"/>
                                        </p:tgtEl>
                                        <p:attrNameLst>
                                          <p:attrName>style.visibility</p:attrName>
                                        </p:attrNameLst>
                                      </p:cBhvr>
                                      <p:to>
                                        <p:strVal val="visible"/>
                                      </p:to>
                                    </p:set>
                                    <p:anim calcmode="lin" valueType="num">
                                      <p:cBhvr additive="base">
                                        <p:cTn id="113" dur="2000" fill="hold"/>
                                        <p:tgtEl>
                                          <p:spTgt spid="12"/>
                                        </p:tgtEl>
                                        <p:attrNameLst>
                                          <p:attrName>ppt_x</p:attrName>
                                        </p:attrNameLst>
                                      </p:cBhvr>
                                      <p:tavLst>
                                        <p:tav tm="0">
                                          <p:val>
                                            <p:strVal val="1+#ppt_w/2"/>
                                          </p:val>
                                        </p:tav>
                                        <p:tav tm="100000">
                                          <p:val>
                                            <p:strVal val="#ppt_x"/>
                                          </p:val>
                                        </p:tav>
                                      </p:tavLst>
                                    </p:anim>
                                    <p:anim calcmode="lin" valueType="num">
                                      <p:cBhvr additive="base">
                                        <p:cTn id="114" dur="2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79" grpId="0"/>
      <p:bldP spid="80" grpId="0"/>
      <p:bldP spid="81" grpId="0"/>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pic>
        <p:nvPicPr>
          <p:cNvPr id="26" name="Picture 2" descr="C:\Users\Thinkpad\Desktop\PNG\1_0008_图层-16-副本.png"/>
          <p:cNvPicPr>
            <a:picLocks noChangeAspect="1" noChangeArrowheads="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8498978">
            <a:off x="4241513" y="2400252"/>
            <a:ext cx="365260" cy="8029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C:\Users\Thinkpad\Desktop\PNG\1_0008_图层-16-副本.png"/>
          <p:cNvPicPr>
            <a:picLocks noChangeAspect="1" noChangeArrowheads="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3997089">
            <a:off x="4117240" y="1264120"/>
            <a:ext cx="365260" cy="80294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Users\Thinkpad\Desktop\PNG\1_0008_图层-16-副本.png"/>
          <p:cNvPicPr>
            <a:picLocks noChangeAspect="1" noChangeArrowheads="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3847485">
            <a:off x="3645230" y="3287798"/>
            <a:ext cx="365260" cy="802940"/>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组合 28"/>
          <p:cNvGrpSpPr/>
          <p:nvPr/>
        </p:nvGrpSpPr>
        <p:grpSpPr>
          <a:xfrm>
            <a:off x="2435499" y="3373963"/>
            <a:ext cx="1423393" cy="1261429"/>
            <a:chOff x="611560" y="1599515"/>
            <a:chExt cx="864096" cy="765774"/>
          </a:xfrm>
        </p:grpSpPr>
        <p:pic>
          <p:nvPicPr>
            <p:cNvPr id="30"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31" name="Text Box 53"/>
            <p:cNvSpPr txBox="1">
              <a:spLocks noChangeArrowheads="1"/>
            </p:cNvSpPr>
            <p:nvPr/>
          </p:nvSpPr>
          <p:spPr bwMode="auto">
            <a:xfrm>
              <a:off x="739746" y="1774732"/>
              <a:ext cx="645582" cy="37430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zh-CN" altLang="en-US" sz="1400" dirty="0"/>
                <a:t>您的标题写在这里</a:t>
              </a:r>
              <a:endParaRPr lang="en-US" altLang="zh-CN" sz="1400" dirty="0"/>
            </a:p>
          </p:txBody>
        </p:sp>
      </p:grpSp>
      <p:grpSp>
        <p:nvGrpSpPr>
          <p:cNvPr id="32" name="组合 31"/>
          <p:cNvGrpSpPr/>
          <p:nvPr/>
        </p:nvGrpSpPr>
        <p:grpSpPr>
          <a:xfrm>
            <a:off x="4180716" y="2742468"/>
            <a:ext cx="1423393" cy="1261429"/>
            <a:chOff x="611560" y="1599515"/>
            <a:chExt cx="864096" cy="765774"/>
          </a:xfrm>
        </p:grpSpPr>
        <p:pic>
          <p:nvPicPr>
            <p:cNvPr id="33"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34" name="Text Box 53"/>
            <p:cNvSpPr txBox="1">
              <a:spLocks noChangeArrowheads="1"/>
            </p:cNvSpPr>
            <p:nvPr/>
          </p:nvSpPr>
          <p:spPr bwMode="auto">
            <a:xfrm>
              <a:off x="739746" y="1774732"/>
              <a:ext cx="645582" cy="37430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zh-CN" altLang="en-US" sz="1400" dirty="0"/>
                <a:t>您的标题写在这里</a:t>
              </a:r>
              <a:endParaRPr lang="en-US" altLang="zh-CN" sz="1400" dirty="0"/>
            </a:p>
          </p:txBody>
        </p:sp>
      </p:grpSp>
      <p:grpSp>
        <p:nvGrpSpPr>
          <p:cNvPr id="35" name="组合 34"/>
          <p:cNvGrpSpPr/>
          <p:nvPr/>
        </p:nvGrpSpPr>
        <p:grpSpPr>
          <a:xfrm>
            <a:off x="2960738" y="1453505"/>
            <a:ext cx="1423393" cy="1261429"/>
            <a:chOff x="611560" y="1599515"/>
            <a:chExt cx="864096" cy="765774"/>
          </a:xfrm>
        </p:grpSpPr>
        <p:pic>
          <p:nvPicPr>
            <p:cNvPr id="36"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37" name="Text Box 53"/>
            <p:cNvSpPr txBox="1">
              <a:spLocks noChangeArrowheads="1"/>
            </p:cNvSpPr>
            <p:nvPr/>
          </p:nvSpPr>
          <p:spPr bwMode="auto">
            <a:xfrm>
              <a:off x="739746" y="1774732"/>
              <a:ext cx="645582" cy="37430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zh-CN" altLang="en-US" sz="1400" dirty="0"/>
                <a:t>您的标题写在这里</a:t>
              </a:r>
              <a:endParaRPr lang="en-US" altLang="zh-CN" sz="1400" dirty="0"/>
            </a:p>
          </p:txBody>
        </p:sp>
      </p:grpSp>
      <p:grpSp>
        <p:nvGrpSpPr>
          <p:cNvPr id="38" name="组合 37"/>
          <p:cNvGrpSpPr/>
          <p:nvPr/>
        </p:nvGrpSpPr>
        <p:grpSpPr>
          <a:xfrm>
            <a:off x="4700586" y="627534"/>
            <a:ext cx="1423393" cy="1261429"/>
            <a:chOff x="611560" y="1599515"/>
            <a:chExt cx="864096" cy="765774"/>
          </a:xfrm>
        </p:grpSpPr>
        <p:pic>
          <p:nvPicPr>
            <p:cNvPr id="39"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40" name="Text Box 53"/>
            <p:cNvSpPr txBox="1">
              <a:spLocks noChangeArrowheads="1"/>
            </p:cNvSpPr>
            <p:nvPr/>
          </p:nvSpPr>
          <p:spPr bwMode="auto">
            <a:xfrm>
              <a:off x="739746" y="1774732"/>
              <a:ext cx="645582" cy="37430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zh-CN" altLang="en-US" sz="1400" dirty="0"/>
                <a:t>您的标题写在这里</a:t>
              </a:r>
              <a:endParaRPr lang="en-US" altLang="zh-CN" sz="1400" dirty="0"/>
            </a:p>
          </p:txBody>
        </p:sp>
      </p:grpSp>
      <p:sp>
        <p:nvSpPr>
          <p:cNvPr id="41" name="TextBox 53"/>
          <p:cNvSpPr txBox="1">
            <a:spLocks noChangeArrowheads="1"/>
          </p:cNvSpPr>
          <p:nvPr/>
        </p:nvSpPr>
        <p:spPr bwMode="auto">
          <a:xfrm>
            <a:off x="5684394" y="3116212"/>
            <a:ext cx="1709858"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nSpc>
                <a:spcPct val="100000"/>
              </a:lnSpc>
              <a:defRPr sz="1600" b="0" kern="0" spc="-150">
                <a:solidFill>
                  <a:schemeClr val="tx1">
                    <a:lumMod val="95000"/>
                    <a:lumOff val="5000"/>
                  </a:schemeClr>
                </a:solidFill>
                <a:latin typeface="楷体" pitchFamily="49" charset="-122"/>
                <a:ea typeface="楷体" pitchFamily="49" charset="-122"/>
              </a:defRPr>
            </a:lvl1pPr>
          </a:lstStyle>
          <a:p>
            <a:r>
              <a:rPr lang="zh-CN" altLang="en-US" dirty="0"/>
              <a:t>在此插入内容</a:t>
            </a:r>
            <a:endParaRPr lang="en-US" altLang="zh-CN" dirty="0"/>
          </a:p>
          <a:p>
            <a:r>
              <a:rPr lang="zh-CN" altLang="en-US" dirty="0"/>
              <a:t>在此插入内容</a:t>
            </a:r>
            <a:endParaRPr lang="en-US" altLang="zh-CN" dirty="0"/>
          </a:p>
        </p:txBody>
      </p:sp>
      <p:sp>
        <p:nvSpPr>
          <p:cNvPr id="42" name="TextBox 53"/>
          <p:cNvSpPr txBox="1">
            <a:spLocks noChangeArrowheads="1"/>
          </p:cNvSpPr>
          <p:nvPr/>
        </p:nvSpPr>
        <p:spPr bwMode="auto">
          <a:xfrm>
            <a:off x="985040" y="3838029"/>
            <a:ext cx="1364062"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nSpc>
                <a:spcPct val="100000"/>
              </a:lnSpc>
              <a:defRPr sz="1600" b="0" kern="0" spc="-150">
                <a:solidFill>
                  <a:schemeClr val="tx1">
                    <a:lumMod val="95000"/>
                    <a:lumOff val="5000"/>
                  </a:schemeClr>
                </a:solidFill>
                <a:latin typeface="楷体" pitchFamily="49" charset="-122"/>
                <a:ea typeface="楷体" pitchFamily="49" charset="-122"/>
              </a:defRPr>
            </a:lvl1pPr>
          </a:lstStyle>
          <a:p>
            <a:r>
              <a:rPr lang="zh-CN" altLang="en-US" dirty="0"/>
              <a:t>在此插入内容</a:t>
            </a:r>
            <a:endParaRPr lang="en-US" altLang="zh-CN" dirty="0"/>
          </a:p>
          <a:p>
            <a:r>
              <a:rPr lang="zh-CN" altLang="en-US" dirty="0"/>
              <a:t>在此插入内容</a:t>
            </a:r>
            <a:endParaRPr lang="en-US" altLang="zh-CN" dirty="0"/>
          </a:p>
        </p:txBody>
      </p:sp>
      <p:sp>
        <p:nvSpPr>
          <p:cNvPr id="43" name="TextBox 53"/>
          <p:cNvSpPr txBox="1">
            <a:spLocks noChangeArrowheads="1"/>
          </p:cNvSpPr>
          <p:nvPr/>
        </p:nvSpPr>
        <p:spPr bwMode="auto">
          <a:xfrm>
            <a:off x="1596676" y="1793952"/>
            <a:ext cx="1364062"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nSpc>
                <a:spcPct val="100000"/>
              </a:lnSpc>
              <a:defRPr sz="1600" b="0" kern="0" spc="-150">
                <a:solidFill>
                  <a:schemeClr val="tx1">
                    <a:lumMod val="95000"/>
                    <a:lumOff val="5000"/>
                  </a:schemeClr>
                </a:solidFill>
                <a:latin typeface="楷体" pitchFamily="49" charset="-122"/>
                <a:ea typeface="楷体" pitchFamily="49" charset="-122"/>
              </a:defRPr>
            </a:lvl1pPr>
          </a:lstStyle>
          <a:p>
            <a:r>
              <a:rPr lang="zh-CN" altLang="en-US" dirty="0"/>
              <a:t>在此插入内容</a:t>
            </a:r>
            <a:endParaRPr lang="en-US" altLang="zh-CN" dirty="0"/>
          </a:p>
          <a:p>
            <a:r>
              <a:rPr lang="zh-CN" altLang="en-US" dirty="0"/>
              <a:t>在此插入内容</a:t>
            </a:r>
            <a:endParaRPr lang="en-US" altLang="zh-CN" dirty="0"/>
          </a:p>
        </p:txBody>
      </p:sp>
      <p:sp>
        <p:nvSpPr>
          <p:cNvPr id="44" name="TextBox 53"/>
          <p:cNvSpPr txBox="1">
            <a:spLocks noChangeArrowheads="1"/>
          </p:cNvSpPr>
          <p:nvPr/>
        </p:nvSpPr>
        <p:spPr bwMode="auto">
          <a:xfrm>
            <a:off x="6206668" y="1018154"/>
            <a:ext cx="1452578"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nSpc>
                <a:spcPct val="100000"/>
              </a:lnSpc>
              <a:defRPr sz="1600" b="0" kern="0" spc="-150">
                <a:solidFill>
                  <a:schemeClr val="tx1">
                    <a:lumMod val="95000"/>
                    <a:lumOff val="5000"/>
                  </a:schemeClr>
                </a:solidFill>
                <a:latin typeface="楷体" pitchFamily="49" charset="-122"/>
                <a:ea typeface="楷体" pitchFamily="49" charset="-122"/>
              </a:defRPr>
            </a:lvl1pPr>
          </a:lstStyle>
          <a:p>
            <a:r>
              <a:rPr lang="zh-CN" altLang="en-US" dirty="0"/>
              <a:t>在此插入内容</a:t>
            </a:r>
            <a:endParaRPr lang="en-US" altLang="zh-CN" dirty="0"/>
          </a:p>
          <a:p>
            <a:r>
              <a:rPr lang="zh-CN" altLang="en-US" dirty="0"/>
              <a:t>在此插入内容</a:t>
            </a:r>
            <a:endParaRPr lang="en-US" altLang="zh-CN" dirty="0"/>
          </a:p>
        </p:txBody>
      </p:sp>
    </p:spTree>
    <p:extLst>
      <p:ext uri="{BB962C8B-B14F-4D97-AF65-F5344CB8AC3E}">
        <p14:creationId xmlns:p14="http://schemas.microsoft.com/office/powerpoint/2010/main" val="322205681"/>
      </p:ext>
    </p:extLst>
  </p:cSld>
  <p:clrMapOvr>
    <a:masterClrMapping/>
  </p:clrMapOvr>
  <mc:AlternateContent xmlns:mc="http://schemas.openxmlformats.org/markup-compatibility/2006" xmlns:p14="http://schemas.microsoft.com/office/powerpoint/2010/main">
    <mc:Choice Requires="p14">
      <p:transition spd="slow" p14:dur="1100" advTm="8000">
        <p14:switch dir="r"/>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250" autoRev="1" fill="hold">
                                          <p:stCondLst>
                                            <p:cond delay="0"/>
                                          </p:stCondLst>
                                        </p:cTn>
                                        <p:tgtEl>
                                          <p:spTgt spid="25"/>
                                        </p:tgtEl>
                                        <p:attrNameLst>
                                          <p:attrName>ppt_w</p:attrName>
                                        </p:attrNameLst>
                                      </p:cBhvr>
                                    </p:anim>
                                    <p:anim by="(#ppt_w*0.50)" calcmode="lin" valueType="num">
                                      <p:cBhvr>
                                        <p:cTn id="8" dur="250" decel="50000" autoRev="1" fill="hold">
                                          <p:stCondLst>
                                            <p:cond delay="0"/>
                                          </p:stCondLst>
                                        </p:cTn>
                                        <p:tgtEl>
                                          <p:spTgt spid="25"/>
                                        </p:tgtEl>
                                        <p:attrNameLst>
                                          <p:attrName>ppt_x</p:attrName>
                                        </p:attrNameLst>
                                      </p:cBhvr>
                                    </p:anim>
                                    <p:anim from="(-#ppt_h/2)" to="(#ppt_y)" calcmode="lin" valueType="num">
                                      <p:cBhvr>
                                        <p:cTn id="9" dur="500" fill="hold">
                                          <p:stCondLst>
                                            <p:cond delay="0"/>
                                          </p:stCondLst>
                                        </p:cTn>
                                        <p:tgtEl>
                                          <p:spTgt spid="25"/>
                                        </p:tgtEl>
                                        <p:attrNameLst>
                                          <p:attrName>ppt_y</p:attrName>
                                        </p:attrNameLst>
                                      </p:cBhvr>
                                    </p:anim>
                                    <p:animRot by="21600000">
                                      <p:cBhvr>
                                        <p:cTn id="10" dur="500" fill="hold">
                                          <p:stCondLst>
                                            <p:cond delay="0"/>
                                          </p:stCondLst>
                                        </p:cTn>
                                        <p:tgtEl>
                                          <p:spTgt spid="25"/>
                                        </p:tgtEl>
                                        <p:attrNameLst>
                                          <p:attrName>r</p:attrName>
                                        </p:attrNameLst>
                                      </p:cBhvr>
                                    </p:animRot>
                                  </p:childTnLst>
                                </p:cTn>
                              </p:par>
                              <p:par>
                                <p:cTn id="11" presetID="10"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par>
                          <p:cTn id="14" fill="hold">
                            <p:stCondLst>
                              <p:cond delay="1050"/>
                            </p:stCondLst>
                            <p:childTnLst>
                              <p:par>
                                <p:cTn id="15" presetID="2" presetClass="entr" presetSubtype="2"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250" fill="hold"/>
                                        <p:tgtEl>
                                          <p:spTgt spid="42"/>
                                        </p:tgtEl>
                                        <p:attrNameLst>
                                          <p:attrName>ppt_x</p:attrName>
                                        </p:attrNameLst>
                                      </p:cBhvr>
                                      <p:tavLst>
                                        <p:tav tm="0">
                                          <p:val>
                                            <p:strVal val="1+#ppt_w/2"/>
                                          </p:val>
                                        </p:tav>
                                        <p:tav tm="100000">
                                          <p:val>
                                            <p:strVal val="#ppt_x"/>
                                          </p:val>
                                        </p:tav>
                                      </p:tavLst>
                                    </p:anim>
                                    <p:anim calcmode="lin" valueType="num">
                                      <p:cBhvr additive="base">
                                        <p:cTn id="18" dur="250" fill="hold"/>
                                        <p:tgtEl>
                                          <p:spTgt spid="42"/>
                                        </p:tgtEl>
                                        <p:attrNameLst>
                                          <p:attrName>ppt_y</p:attrName>
                                        </p:attrNameLst>
                                      </p:cBhvr>
                                      <p:tavLst>
                                        <p:tav tm="0">
                                          <p:val>
                                            <p:strVal val="#ppt_y"/>
                                          </p:val>
                                        </p:tav>
                                        <p:tav tm="100000">
                                          <p:val>
                                            <p:strVal val="#ppt_y"/>
                                          </p:val>
                                        </p:tav>
                                      </p:tavLst>
                                    </p:anim>
                                  </p:childTnLst>
                                </p:cTn>
                              </p:par>
                            </p:childTnLst>
                          </p:cTn>
                        </p:par>
                        <p:par>
                          <p:cTn id="19" fill="hold">
                            <p:stCondLst>
                              <p:cond delay="1300"/>
                            </p:stCondLst>
                            <p:childTnLst>
                              <p:par>
                                <p:cTn id="20" presetID="10" presetClass="entr" presetSubtype="0"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par>
                          <p:cTn id="23" fill="hold">
                            <p:stCondLst>
                              <p:cond delay="1800"/>
                            </p:stCondLst>
                            <p:childTnLst>
                              <p:par>
                                <p:cTn id="24" presetID="10" presetClass="entr" presetSubtype="0"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childTnLst>
                          </p:cTn>
                        </p:par>
                        <p:par>
                          <p:cTn id="27" fill="hold">
                            <p:stCondLst>
                              <p:cond delay="2300"/>
                            </p:stCondLst>
                            <p:childTnLst>
                              <p:par>
                                <p:cTn id="28" presetID="2" presetClass="entr" presetSubtype="2" fill="hold" grpId="0"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250" fill="hold"/>
                                        <p:tgtEl>
                                          <p:spTgt spid="41"/>
                                        </p:tgtEl>
                                        <p:attrNameLst>
                                          <p:attrName>ppt_x</p:attrName>
                                        </p:attrNameLst>
                                      </p:cBhvr>
                                      <p:tavLst>
                                        <p:tav tm="0">
                                          <p:val>
                                            <p:strVal val="1+#ppt_w/2"/>
                                          </p:val>
                                        </p:tav>
                                        <p:tav tm="100000">
                                          <p:val>
                                            <p:strVal val="#ppt_x"/>
                                          </p:val>
                                        </p:tav>
                                      </p:tavLst>
                                    </p:anim>
                                    <p:anim calcmode="lin" valueType="num">
                                      <p:cBhvr additive="base">
                                        <p:cTn id="31" dur="25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50"/>
                            </p:stCondLst>
                            <p:childTnLst>
                              <p:par>
                                <p:cTn id="33" presetID="10"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par>
                          <p:cTn id="36" fill="hold">
                            <p:stCondLst>
                              <p:cond delay="3050"/>
                            </p:stCondLst>
                            <p:childTnLst>
                              <p:par>
                                <p:cTn id="37" presetID="10" presetClass="entr" presetSubtype="0"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childTnLst>
                          </p:cTn>
                        </p:par>
                        <p:par>
                          <p:cTn id="40" fill="hold">
                            <p:stCondLst>
                              <p:cond delay="3550"/>
                            </p:stCondLst>
                            <p:childTnLst>
                              <p:par>
                                <p:cTn id="41" presetID="2" presetClass="entr" presetSubtype="2"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250" fill="hold"/>
                                        <p:tgtEl>
                                          <p:spTgt spid="43"/>
                                        </p:tgtEl>
                                        <p:attrNameLst>
                                          <p:attrName>ppt_x</p:attrName>
                                        </p:attrNameLst>
                                      </p:cBhvr>
                                      <p:tavLst>
                                        <p:tav tm="0">
                                          <p:val>
                                            <p:strVal val="1+#ppt_w/2"/>
                                          </p:val>
                                        </p:tav>
                                        <p:tav tm="100000">
                                          <p:val>
                                            <p:strVal val="#ppt_x"/>
                                          </p:val>
                                        </p:tav>
                                      </p:tavLst>
                                    </p:anim>
                                    <p:anim calcmode="lin" valueType="num">
                                      <p:cBhvr additive="base">
                                        <p:cTn id="44" dur="250" fill="hold"/>
                                        <p:tgtEl>
                                          <p:spTgt spid="43"/>
                                        </p:tgtEl>
                                        <p:attrNameLst>
                                          <p:attrName>ppt_y</p:attrName>
                                        </p:attrNameLst>
                                      </p:cBhvr>
                                      <p:tavLst>
                                        <p:tav tm="0">
                                          <p:val>
                                            <p:strVal val="#ppt_y"/>
                                          </p:val>
                                        </p:tav>
                                        <p:tav tm="100000">
                                          <p:val>
                                            <p:strVal val="#ppt_y"/>
                                          </p:val>
                                        </p:tav>
                                      </p:tavLst>
                                    </p:anim>
                                  </p:childTnLst>
                                </p:cTn>
                              </p:par>
                            </p:childTnLst>
                          </p:cTn>
                        </p:par>
                        <p:par>
                          <p:cTn id="45" fill="hold">
                            <p:stCondLst>
                              <p:cond delay="3800"/>
                            </p:stCondLst>
                            <p:childTnLst>
                              <p:par>
                                <p:cTn id="46" presetID="10" presetClass="entr" presetSubtype="0" fill="hold"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childTnLst>
                          </p:cTn>
                        </p:par>
                        <p:par>
                          <p:cTn id="49" fill="hold">
                            <p:stCondLst>
                              <p:cond delay="4300"/>
                            </p:stCondLst>
                            <p:childTnLst>
                              <p:par>
                                <p:cTn id="50" presetID="10" presetClass="entr" presetSubtype="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500"/>
                                        <p:tgtEl>
                                          <p:spTgt spid="38"/>
                                        </p:tgtEl>
                                      </p:cBhvr>
                                    </p:animEffect>
                                  </p:childTnLst>
                                </p:cTn>
                              </p:par>
                            </p:childTnLst>
                          </p:cTn>
                        </p:par>
                        <p:par>
                          <p:cTn id="53" fill="hold">
                            <p:stCondLst>
                              <p:cond delay="4800"/>
                            </p:stCondLst>
                            <p:childTnLst>
                              <p:par>
                                <p:cTn id="54" presetID="2" presetClass="entr" presetSubtype="2"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 calcmode="lin" valueType="num">
                                      <p:cBhvr additive="base">
                                        <p:cTn id="56" dur="250" fill="hold"/>
                                        <p:tgtEl>
                                          <p:spTgt spid="44"/>
                                        </p:tgtEl>
                                        <p:attrNameLst>
                                          <p:attrName>ppt_x</p:attrName>
                                        </p:attrNameLst>
                                      </p:cBhvr>
                                      <p:tavLst>
                                        <p:tav tm="0">
                                          <p:val>
                                            <p:strVal val="1+#ppt_w/2"/>
                                          </p:val>
                                        </p:tav>
                                        <p:tav tm="100000">
                                          <p:val>
                                            <p:strVal val="#ppt_x"/>
                                          </p:val>
                                        </p:tav>
                                      </p:tavLst>
                                    </p:anim>
                                    <p:anim calcmode="lin" valueType="num">
                                      <p:cBhvr additive="base">
                                        <p:cTn id="57" dur="25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1" grpId="0"/>
      <p:bldP spid="42" grpId="0"/>
      <p:bldP spid="43" grpId="0"/>
      <p:bldP spid="4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4" descr="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7188" y="1763078"/>
            <a:ext cx="3124200" cy="2003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5" descr="1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 y="1210152"/>
            <a:ext cx="1982788" cy="126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6" descr="1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 y="3011805"/>
            <a:ext cx="1982788" cy="126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7" descr="1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988" y="1193007"/>
            <a:ext cx="1981200" cy="126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8" descr="1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988" y="3011805"/>
            <a:ext cx="1981200" cy="126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 name="Group 22"/>
          <p:cNvGrpSpPr>
            <a:grpSpLocks/>
          </p:cNvGrpSpPr>
          <p:nvPr/>
        </p:nvGrpSpPr>
        <p:grpSpPr bwMode="auto">
          <a:xfrm>
            <a:off x="2668588" y="2221707"/>
            <a:ext cx="3505200" cy="1235868"/>
            <a:chOff x="1872" y="1872"/>
            <a:chExt cx="2208" cy="1152"/>
          </a:xfrm>
        </p:grpSpPr>
        <p:sp>
          <p:nvSpPr>
            <p:cNvPr id="13328" name="Line 9"/>
            <p:cNvSpPr>
              <a:spLocks noChangeShapeType="1"/>
            </p:cNvSpPr>
            <p:nvPr/>
          </p:nvSpPr>
          <p:spPr bwMode="auto">
            <a:xfrm>
              <a:off x="1872" y="1872"/>
              <a:ext cx="288" cy="192"/>
            </a:xfrm>
            <a:prstGeom prst="line">
              <a:avLst/>
            </a:prstGeom>
            <a:noFill/>
            <a:ln w="50800"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3329" name="Line 10"/>
            <p:cNvSpPr>
              <a:spLocks noChangeShapeType="1"/>
            </p:cNvSpPr>
            <p:nvPr/>
          </p:nvSpPr>
          <p:spPr bwMode="auto">
            <a:xfrm>
              <a:off x="3744" y="2832"/>
              <a:ext cx="288" cy="192"/>
            </a:xfrm>
            <a:prstGeom prst="line">
              <a:avLst/>
            </a:prstGeom>
            <a:noFill/>
            <a:ln w="50800"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3330" name="Line 11"/>
            <p:cNvSpPr>
              <a:spLocks noChangeShapeType="1"/>
            </p:cNvSpPr>
            <p:nvPr/>
          </p:nvSpPr>
          <p:spPr bwMode="auto">
            <a:xfrm flipV="1">
              <a:off x="3840" y="1872"/>
              <a:ext cx="240" cy="144"/>
            </a:xfrm>
            <a:prstGeom prst="line">
              <a:avLst/>
            </a:prstGeom>
            <a:noFill/>
            <a:ln w="50800"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3331" name="Line 12"/>
            <p:cNvSpPr>
              <a:spLocks noChangeShapeType="1"/>
            </p:cNvSpPr>
            <p:nvPr/>
          </p:nvSpPr>
          <p:spPr bwMode="auto">
            <a:xfrm flipV="1">
              <a:off x="1968" y="2832"/>
              <a:ext cx="240" cy="144"/>
            </a:xfrm>
            <a:prstGeom prst="line">
              <a:avLst/>
            </a:prstGeom>
            <a:noFill/>
            <a:ln w="50800"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sp>
        <p:nvSpPr>
          <p:cNvPr id="38" name="Text Box 13"/>
          <p:cNvSpPr txBox="1">
            <a:spLocks noChangeArrowheads="1"/>
          </p:cNvSpPr>
          <p:nvPr/>
        </p:nvSpPr>
        <p:spPr bwMode="auto">
          <a:xfrm>
            <a:off x="3582988" y="2478882"/>
            <a:ext cx="1676400" cy="821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spcBef>
                <a:spcPct val="50000"/>
              </a:spcBef>
            </a:pPr>
            <a:r>
              <a:rPr lang="zh-CN" altLang="en-US" sz="2400" b="1">
                <a:solidFill>
                  <a:srgbClr val="000000"/>
                </a:solidFill>
                <a:ea typeface="楷体" pitchFamily="49" charset="-122"/>
              </a:rPr>
              <a:t>文字标题内容</a:t>
            </a:r>
          </a:p>
        </p:txBody>
      </p:sp>
      <p:sp>
        <p:nvSpPr>
          <p:cNvPr id="39" name="Text Box 14"/>
          <p:cNvSpPr txBox="1">
            <a:spLocks noChangeArrowheads="1"/>
          </p:cNvSpPr>
          <p:nvPr/>
        </p:nvSpPr>
        <p:spPr bwMode="auto">
          <a:xfrm>
            <a:off x="1371600" y="1645920"/>
            <a:ext cx="1220788" cy="636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spcBef>
                <a:spcPct val="50000"/>
              </a:spcBef>
            </a:pPr>
            <a:r>
              <a:rPr lang="zh-CN" altLang="en-US" b="1">
                <a:solidFill>
                  <a:srgbClr val="000000"/>
                </a:solidFill>
                <a:ea typeface="楷体" pitchFamily="49" charset="-122"/>
              </a:rPr>
              <a:t>输入文字内容</a:t>
            </a:r>
          </a:p>
        </p:txBody>
      </p:sp>
      <p:sp>
        <p:nvSpPr>
          <p:cNvPr id="40" name="Text Box 15"/>
          <p:cNvSpPr txBox="1">
            <a:spLocks noChangeArrowheads="1"/>
          </p:cNvSpPr>
          <p:nvPr/>
        </p:nvSpPr>
        <p:spPr bwMode="auto">
          <a:xfrm>
            <a:off x="6249988" y="1655922"/>
            <a:ext cx="1219200" cy="636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spcBef>
                <a:spcPct val="50000"/>
              </a:spcBef>
            </a:pPr>
            <a:r>
              <a:rPr lang="zh-CN" altLang="en-US" b="1">
                <a:solidFill>
                  <a:srgbClr val="000000"/>
                </a:solidFill>
                <a:ea typeface="楷体" pitchFamily="49" charset="-122"/>
              </a:rPr>
              <a:t>输入文字内容</a:t>
            </a:r>
          </a:p>
        </p:txBody>
      </p:sp>
      <p:sp>
        <p:nvSpPr>
          <p:cNvPr id="41" name="Text Box 16"/>
          <p:cNvSpPr txBox="1">
            <a:spLocks noChangeArrowheads="1"/>
          </p:cNvSpPr>
          <p:nvPr/>
        </p:nvSpPr>
        <p:spPr bwMode="auto">
          <a:xfrm>
            <a:off x="1371600" y="3457575"/>
            <a:ext cx="1220788" cy="636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spcBef>
                <a:spcPct val="50000"/>
              </a:spcBef>
            </a:pPr>
            <a:r>
              <a:rPr lang="zh-CN" altLang="en-US" b="1">
                <a:solidFill>
                  <a:srgbClr val="000000"/>
                </a:solidFill>
                <a:ea typeface="楷体" pitchFamily="49" charset="-122"/>
              </a:rPr>
              <a:t>输入文字内容</a:t>
            </a:r>
          </a:p>
        </p:txBody>
      </p:sp>
      <p:sp>
        <p:nvSpPr>
          <p:cNvPr id="42" name="Text Box 17"/>
          <p:cNvSpPr txBox="1">
            <a:spLocks noChangeArrowheads="1"/>
          </p:cNvSpPr>
          <p:nvPr/>
        </p:nvSpPr>
        <p:spPr bwMode="auto">
          <a:xfrm>
            <a:off x="6249988" y="3467577"/>
            <a:ext cx="1219200" cy="636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spcBef>
                <a:spcPct val="50000"/>
              </a:spcBef>
            </a:pPr>
            <a:r>
              <a:rPr lang="zh-CN" altLang="en-US" b="1">
                <a:solidFill>
                  <a:srgbClr val="000000"/>
                </a:solidFill>
                <a:ea typeface="楷体" pitchFamily="49" charset="-122"/>
              </a:rPr>
              <a:t>输入文字内容</a:t>
            </a:r>
          </a:p>
        </p:txBody>
      </p:sp>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59114" y="2830355"/>
            <a:ext cx="2960687" cy="2561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cSld>
  <p:clrMapOvr>
    <a:masterClrMapping/>
  </p:clrMapOvr>
  <p:transition spd="slow" advTm="800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by="(-#ppt_w*2)" calcmode="lin" valueType="num">
                                      <p:cBhvr rctx="PPT">
                                        <p:cTn id="7" dur="250" autoRev="1" fill="hold">
                                          <p:stCondLst>
                                            <p:cond delay="0"/>
                                          </p:stCondLst>
                                        </p:cTn>
                                        <p:tgtEl>
                                          <p:spTgt spid="20"/>
                                        </p:tgtEl>
                                        <p:attrNameLst>
                                          <p:attrName>ppt_w</p:attrName>
                                        </p:attrNameLst>
                                      </p:cBhvr>
                                    </p:anim>
                                    <p:anim by="(#ppt_w*0.50)" calcmode="lin" valueType="num">
                                      <p:cBhvr>
                                        <p:cTn id="8" dur="250" decel="50000" autoRev="1" fill="hold">
                                          <p:stCondLst>
                                            <p:cond delay="0"/>
                                          </p:stCondLst>
                                        </p:cTn>
                                        <p:tgtEl>
                                          <p:spTgt spid="20"/>
                                        </p:tgtEl>
                                        <p:attrNameLst>
                                          <p:attrName>ppt_x</p:attrName>
                                        </p:attrNameLst>
                                      </p:cBhvr>
                                    </p:anim>
                                    <p:anim from="(-#ppt_h/2)" to="(#ppt_y)" calcmode="lin" valueType="num">
                                      <p:cBhvr>
                                        <p:cTn id="9" dur="500" fill="hold">
                                          <p:stCondLst>
                                            <p:cond delay="0"/>
                                          </p:stCondLst>
                                        </p:cTn>
                                        <p:tgtEl>
                                          <p:spTgt spid="20"/>
                                        </p:tgtEl>
                                        <p:attrNameLst>
                                          <p:attrName>ppt_y</p:attrName>
                                        </p:attrNameLst>
                                      </p:cBhvr>
                                    </p:anim>
                                    <p:animRot by="21600000">
                                      <p:cBhvr>
                                        <p:cTn id="10" dur="500" fill="hold">
                                          <p:stCondLst>
                                            <p:cond delay="0"/>
                                          </p:stCondLst>
                                        </p:cTn>
                                        <p:tgtEl>
                                          <p:spTgt spid="20"/>
                                        </p:tgtEl>
                                        <p:attrNameLst>
                                          <p:attrName>r</p:attrName>
                                        </p:attrNameLst>
                                      </p:cBhvr>
                                    </p:animRot>
                                  </p:childTnLst>
                                </p:cTn>
                              </p:par>
                            </p:childTnLst>
                          </p:cTn>
                        </p:par>
                        <p:par>
                          <p:cTn id="11" fill="hold">
                            <p:stCondLst>
                              <p:cond delay="1050"/>
                            </p:stCondLst>
                            <p:childTnLst>
                              <p:par>
                                <p:cTn id="12" presetID="21" presetClass="entr" presetSubtype="1"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heel(1)">
                                      <p:cBhvr>
                                        <p:cTn id="14" dur="2000"/>
                                        <p:tgtEl>
                                          <p:spTgt spid="28"/>
                                        </p:tgtEl>
                                      </p:cBhvr>
                                    </p:animEffect>
                                  </p:childTnLst>
                                </p:cTn>
                              </p:par>
                            </p:childTnLst>
                          </p:cTn>
                        </p:par>
                        <p:par>
                          <p:cTn id="15" fill="hold" nodeType="afterGroup">
                            <p:stCondLst>
                              <p:cond delay="3050"/>
                            </p:stCondLst>
                            <p:childTnLst>
                              <p:par>
                                <p:cTn id="16" presetID="22" presetClass="entr" presetSubtype="1"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wipe(up)">
                                      <p:cBhvr>
                                        <p:cTn id="18" dur="2000"/>
                                        <p:tgtEl>
                                          <p:spTgt spid="38"/>
                                        </p:tgtEl>
                                      </p:cBhvr>
                                    </p:animEffect>
                                  </p:childTnLst>
                                </p:cTn>
                              </p:par>
                            </p:childTnLst>
                          </p:cTn>
                        </p:par>
                        <p:par>
                          <p:cTn id="19" fill="hold" nodeType="afterGroup">
                            <p:stCondLst>
                              <p:cond delay="5050"/>
                            </p:stCondLst>
                            <p:childTnLst>
                              <p:par>
                                <p:cTn id="20" presetID="23" presetClass="entr" presetSubtype="16"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p:cTn id="22" dur="1000" fill="hold"/>
                                        <p:tgtEl>
                                          <p:spTgt spid="33"/>
                                        </p:tgtEl>
                                        <p:attrNameLst>
                                          <p:attrName>ppt_w</p:attrName>
                                        </p:attrNameLst>
                                      </p:cBhvr>
                                      <p:tavLst>
                                        <p:tav tm="0">
                                          <p:val>
                                            <p:fltVal val="0"/>
                                          </p:val>
                                        </p:tav>
                                        <p:tav tm="100000">
                                          <p:val>
                                            <p:strVal val="#ppt_w"/>
                                          </p:val>
                                        </p:tav>
                                      </p:tavLst>
                                    </p:anim>
                                    <p:anim calcmode="lin" valueType="num">
                                      <p:cBhvr>
                                        <p:cTn id="23" dur="1000" fill="hold"/>
                                        <p:tgtEl>
                                          <p:spTgt spid="33"/>
                                        </p:tgtEl>
                                        <p:attrNameLst>
                                          <p:attrName>ppt_h</p:attrName>
                                        </p:attrNameLst>
                                      </p:cBhvr>
                                      <p:tavLst>
                                        <p:tav tm="0">
                                          <p:val>
                                            <p:fltVal val="0"/>
                                          </p:val>
                                        </p:tav>
                                        <p:tav tm="100000">
                                          <p:val>
                                            <p:strVal val="#ppt_h"/>
                                          </p:val>
                                        </p:tav>
                                      </p:tavLst>
                                    </p:anim>
                                  </p:childTnLst>
                                </p:cTn>
                              </p:par>
                            </p:childTnLst>
                          </p:cTn>
                        </p:par>
                        <p:par>
                          <p:cTn id="24" fill="hold" nodeType="afterGroup">
                            <p:stCondLst>
                              <p:cond delay="6050"/>
                            </p:stCondLst>
                            <p:childTnLst>
                              <p:par>
                                <p:cTn id="25" presetID="8" presetClass="entr" presetSubtype="16"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diamond(in)">
                                      <p:cBhvr>
                                        <p:cTn id="27" dur="2000"/>
                                        <p:tgtEl>
                                          <p:spTgt spid="29"/>
                                        </p:tgtEl>
                                      </p:cBhvr>
                                    </p:animEffect>
                                  </p:childTnLst>
                                </p:cTn>
                              </p:par>
                              <p:par>
                                <p:cTn id="28" presetID="8" presetClass="entr" presetSubtype="16" fill="hold"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diamond(in)">
                                      <p:cBhvr>
                                        <p:cTn id="30" dur="2000"/>
                                        <p:tgtEl>
                                          <p:spTgt spid="30"/>
                                        </p:tgtEl>
                                      </p:cBhvr>
                                    </p:animEffect>
                                  </p:childTnLst>
                                </p:cTn>
                              </p:par>
                              <p:par>
                                <p:cTn id="31" presetID="8" presetClass="entr" presetSubtype="16"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diamond(in)">
                                      <p:cBhvr>
                                        <p:cTn id="33" dur="2000"/>
                                        <p:tgtEl>
                                          <p:spTgt spid="31"/>
                                        </p:tgtEl>
                                      </p:cBhvr>
                                    </p:animEffect>
                                  </p:childTnLst>
                                </p:cTn>
                              </p:par>
                              <p:par>
                                <p:cTn id="34" presetID="8" presetClass="entr" presetSubtype="16"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diamond(in)">
                                      <p:cBhvr>
                                        <p:cTn id="36" dur="2000"/>
                                        <p:tgtEl>
                                          <p:spTgt spid="32"/>
                                        </p:tgtEl>
                                      </p:cBhvr>
                                    </p:animEffect>
                                  </p:childTnLst>
                                </p:cTn>
                              </p:par>
                            </p:childTnLst>
                          </p:cTn>
                        </p:par>
                        <p:par>
                          <p:cTn id="37" fill="hold" nodeType="afterGroup">
                            <p:stCondLst>
                              <p:cond delay="8050"/>
                            </p:stCondLst>
                            <p:childTnLst>
                              <p:par>
                                <p:cTn id="38" presetID="49" presetClass="entr" presetSubtype="0" decel="100000"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1000" fill="hold"/>
                                        <p:tgtEl>
                                          <p:spTgt spid="39"/>
                                        </p:tgtEl>
                                        <p:attrNameLst>
                                          <p:attrName>ppt_w</p:attrName>
                                        </p:attrNameLst>
                                      </p:cBhvr>
                                      <p:tavLst>
                                        <p:tav tm="0">
                                          <p:val>
                                            <p:fltVal val="0"/>
                                          </p:val>
                                        </p:tav>
                                        <p:tav tm="100000">
                                          <p:val>
                                            <p:strVal val="#ppt_w"/>
                                          </p:val>
                                        </p:tav>
                                      </p:tavLst>
                                    </p:anim>
                                    <p:anim calcmode="lin" valueType="num">
                                      <p:cBhvr>
                                        <p:cTn id="41" dur="1000" fill="hold"/>
                                        <p:tgtEl>
                                          <p:spTgt spid="39"/>
                                        </p:tgtEl>
                                        <p:attrNameLst>
                                          <p:attrName>ppt_h</p:attrName>
                                        </p:attrNameLst>
                                      </p:cBhvr>
                                      <p:tavLst>
                                        <p:tav tm="0">
                                          <p:val>
                                            <p:fltVal val="0"/>
                                          </p:val>
                                        </p:tav>
                                        <p:tav tm="100000">
                                          <p:val>
                                            <p:strVal val="#ppt_h"/>
                                          </p:val>
                                        </p:tav>
                                      </p:tavLst>
                                    </p:anim>
                                    <p:anim calcmode="lin" valueType="num">
                                      <p:cBhvr>
                                        <p:cTn id="42" dur="1000" fill="hold"/>
                                        <p:tgtEl>
                                          <p:spTgt spid="39"/>
                                        </p:tgtEl>
                                        <p:attrNameLst>
                                          <p:attrName>style.rotation</p:attrName>
                                        </p:attrNameLst>
                                      </p:cBhvr>
                                      <p:tavLst>
                                        <p:tav tm="0">
                                          <p:val>
                                            <p:fltVal val="360"/>
                                          </p:val>
                                        </p:tav>
                                        <p:tav tm="100000">
                                          <p:val>
                                            <p:fltVal val="0"/>
                                          </p:val>
                                        </p:tav>
                                      </p:tavLst>
                                    </p:anim>
                                    <p:animEffect transition="in" filter="fade">
                                      <p:cBhvr>
                                        <p:cTn id="43" dur="1000"/>
                                        <p:tgtEl>
                                          <p:spTgt spid="39"/>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p:cTn id="46" dur="1000" fill="hold"/>
                                        <p:tgtEl>
                                          <p:spTgt spid="41"/>
                                        </p:tgtEl>
                                        <p:attrNameLst>
                                          <p:attrName>ppt_w</p:attrName>
                                        </p:attrNameLst>
                                      </p:cBhvr>
                                      <p:tavLst>
                                        <p:tav tm="0">
                                          <p:val>
                                            <p:fltVal val="0"/>
                                          </p:val>
                                        </p:tav>
                                        <p:tav tm="100000">
                                          <p:val>
                                            <p:strVal val="#ppt_w"/>
                                          </p:val>
                                        </p:tav>
                                      </p:tavLst>
                                    </p:anim>
                                    <p:anim calcmode="lin" valueType="num">
                                      <p:cBhvr>
                                        <p:cTn id="47" dur="1000" fill="hold"/>
                                        <p:tgtEl>
                                          <p:spTgt spid="41"/>
                                        </p:tgtEl>
                                        <p:attrNameLst>
                                          <p:attrName>ppt_h</p:attrName>
                                        </p:attrNameLst>
                                      </p:cBhvr>
                                      <p:tavLst>
                                        <p:tav tm="0">
                                          <p:val>
                                            <p:fltVal val="0"/>
                                          </p:val>
                                        </p:tav>
                                        <p:tav tm="100000">
                                          <p:val>
                                            <p:strVal val="#ppt_h"/>
                                          </p:val>
                                        </p:tav>
                                      </p:tavLst>
                                    </p:anim>
                                    <p:anim calcmode="lin" valueType="num">
                                      <p:cBhvr>
                                        <p:cTn id="48" dur="1000" fill="hold"/>
                                        <p:tgtEl>
                                          <p:spTgt spid="41"/>
                                        </p:tgtEl>
                                        <p:attrNameLst>
                                          <p:attrName>style.rotation</p:attrName>
                                        </p:attrNameLst>
                                      </p:cBhvr>
                                      <p:tavLst>
                                        <p:tav tm="0">
                                          <p:val>
                                            <p:fltVal val="360"/>
                                          </p:val>
                                        </p:tav>
                                        <p:tav tm="100000">
                                          <p:val>
                                            <p:fltVal val="0"/>
                                          </p:val>
                                        </p:tav>
                                      </p:tavLst>
                                    </p:anim>
                                    <p:animEffect transition="in" filter="fade">
                                      <p:cBhvr>
                                        <p:cTn id="49" dur="1000"/>
                                        <p:tgtEl>
                                          <p:spTgt spid="41"/>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1000" fill="hold"/>
                                        <p:tgtEl>
                                          <p:spTgt spid="42"/>
                                        </p:tgtEl>
                                        <p:attrNameLst>
                                          <p:attrName>ppt_w</p:attrName>
                                        </p:attrNameLst>
                                      </p:cBhvr>
                                      <p:tavLst>
                                        <p:tav tm="0">
                                          <p:val>
                                            <p:fltVal val="0"/>
                                          </p:val>
                                        </p:tav>
                                        <p:tav tm="100000">
                                          <p:val>
                                            <p:strVal val="#ppt_w"/>
                                          </p:val>
                                        </p:tav>
                                      </p:tavLst>
                                    </p:anim>
                                    <p:anim calcmode="lin" valueType="num">
                                      <p:cBhvr>
                                        <p:cTn id="53" dur="1000" fill="hold"/>
                                        <p:tgtEl>
                                          <p:spTgt spid="42"/>
                                        </p:tgtEl>
                                        <p:attrNameLst>
                                          <p:attrName>ppt_h</p:attrName>
                                        </p:attrNameLst>
                                      </p:cBhvr>
                                      <p:tavLst>
                                        <p:tav tm="0">
                                          <p:val>
                                            <p:fltVal val="0"/>
                                          </p:val>
                                        </p:tav>
                                        <p:tav tm="100000">
                                          <p:val>
                                            <p:strVal val="#ppt_h"/>
                                          </p:val>
                                        </p:tav>
                                      </p:tavLst>
                                    </p:anim>
                                    <p:anim calcmode="lin" valueType="num">
                                      <p:cBhvr>
                                        <p:cTn id="54" dur="1000" fill="hold"/>
                                        <p:tgtEl>
                                          <p:spTgt spid="42"/>
                                        </p:tgtEl>
                                        <p:attrNameLst>
                                          <p:attrName>style.rotation</p:attrName>
                                        </p:attrNameLst>
                                      </p:cBhvr>
                                      <p:tavLst>
                                        <p:tav tm="0">
                                          <p:val>
                                            <p:fltVal val="360"/>
                                          </p:val>
                                        </p:tav>
                                        <p:tav tm="100000">
                                          <p:val>
                                            <p:fltVal val="0"/>
                                          </p:val>
                                        </p:tav>
                                      </p:tavLst>
                                    </p:anim>
                                    <p:animEffect transition="in" filter="fade">
                                      <p:cBhvr>
                                        <p:cTn id="55" dur="1000"/>
                                        <p:tgtEl>
                                          <p:spTgt spid="42"/>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1000" fill="hold"/>
                                        <p:tgtEl>
                                          <p:spTgt spid="40"/>
                                        </p:tgtEl>
                                        <p:attrNameLst>
                                          <p:attrName>ppt_w</p:attrName>
                                        </p:attrNameLst>
                                      </p:cBhvr>
                                      <p:tavLst>
                                        <p:tav tm="0">
                                          <p:val>
                                            <p:fltVal val="0"/>
                                          </p:val>
                                        </p:tav>
                                        <p:tav tm="100000">
                                          <p:val>
                                            <p:strVal val="#ppt_w"/>
                                          </p:val>
                                        </p:tav>
                                      </p:tavLst>
                                    </p:anim>
                                    <p:anim calcmode="lin" valueType="num">
                                      <p:cBhvr>
                                        <p:cTn id="59" dur="1000" fill="hold"/>
                                        <p:tgtEl>
                                          <p:spTgt spid="40"/>
                                        </p:tgtEl>
                                        <p:attrNameLst>
                                          <p:attrName>ppt_h</p:attrName>
                                        </p:attrNameLst>
                                      </p:cBhvr>
                                      <p:tavLst>
                                        <p:tav tm="0">
                                          <p:val>
                                            <p:fltVal val="0"/>
                                          </p:val>
                                        </p:tav>
                                        <p:tav tm="100000">
                                          <p:val>
                                            <p:strVal val="#ppt_h"/>
                                          </p:val>
                                        </p:tav>
                                      </p:tavLst>
                                    </p:anim>
                                    <p:anim calcmode="lin" valueType="num">
                                      <p:cBhvr>
                                        <p:cTn id="60" dur="1000" fill="hold"/>
                                        <p:tgtEl>
                                          <p:spTgt spid="40"/>
                                        </p:tgtEl>
                                        <p:attrNameLst>
                                          <p:attrName>style.rotation</p:attrName>
                                        </p:attrNameLst>
                                      </p:cBhvr>
                                      <p:tavLst>
                                        <p:tav tm="0">
                                          <p:val>
                                            <p:fltVal val="360"/>
                                          </p:val>
                                        </p:tav>
                                        <p:tav tm="100000">
                                          <p:val>
                                            <p:fltVal val="0"/>
                                          </p:val>
                                        </p:tav>
                                      </p:tavLst>
                                    </p:anim>
                                    <p:animEffect transition="in" filter="fade">
                                      <p:cBhvr>
                                        <p:cTn id="61" dur="1000"/>
                                        <p:tgtEl>
                                          <p:spTgt spid="40"/>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1" presetClass="entr" presetSubtype="3" fill="hold" nodeType="click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heel(3)">
                                      <p:cBhvr>
                                        <p:cTn id="66"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pic>
        <p:nvPicPr>
          <p:cNvPr id="15" name="Picture 2" descr="C:\Users\Thinkpad\Desktop\PNG\1_0008_图层-16-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3693381" y="1999970"/>
            <a:ext cx="1310269" cy="288032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Users\Thinkpad\Desktop\PNG\1_0008_图层-16-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688029">
            <a:off x="4471087" y="951563"/>
            <a:ext cx="1310269" cy="288032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Users\Thinkpad\Desktop\PNG\1_0008_图层-16-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2734486">
            <a:off x="3099631" y="804694"/>
            <a:ext cx="1310269" cy="288032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1989268" y="1223103"/>
            <a:ext cx="2120938" cy="1052596"/>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sz="1600" b="1" dirty="0"/>
              <a:t>此处添加标题</a:t>
            </a:r>
            <a:endParaRPr lang="en-US" altLang="zh-CN" sz="1600" b="1" dirty="0"/>
          </a:p>
          <a:p>
            <a:r>
              <a:rPr lang="zh-CN" altLang="en-US" sz="1600" dirty="0"/>
              <a:t>点击此处</a:t>
            </a:r>
            <a:r>
              <a:rPr lang="zh-CN" altLang="en-US" sz="1600" dirty="0" smtClean="0"/>
              <a:t>添加文本</a:t>
            </a:r>
            <a:endParaRPr lang="zh-CN" altLang="en-US" sz="1600" dirty="0"/>
          </a:p>
          <a:p>
            <a:r>
              <a:rPr lang="zh-CN" altLang="en-US" sz="1600" dirty="0"/>
              <a:t>点击此处</a:t>
            </a:r>
            <a:r>
              <a:rPr lang="zh-CN" altLang="en-US" sz="1600" dirty="0" smtClean="0"/>
              <a:t>添加文本</a:t>
            </a:r>
            <a:endParaRPr lang="zh-CN" altLang="en-US" sz="1600" dirty="0"/>
          </a:p>
        </p:txBody>
      </p:sp>
      <p:sp>
        <p:nvSpPr>
          <p:cNvPr id="19" name="TextBox 18"/>
          <p:cNvSpPr txBox="1"/>
          <p:nvPr/>
        </p:nvSpPr>
        <p:spPr>
          <a:xfrm>
            <a:off x="3203848" y="3646886"/>
            <a:ext cx="2066716" cy="1052596"/>
          </a:xfrm>
          <a:prstGeom prst="rect">
            <a:avLst/>
          </a:prstGeom>
          <a:noFill/>
        </p:spPr>
        <p:txBody>
          <a:bodyPr wrap="square" rtlCol="0">
            <a:spAutoFit/>
          </a:bodyPr>
          <a:lstStyle>
            <a:defPPr>
              <a:defRPr lang="zh-CN"/>
            </a:defPPr>
            <a:lvl1pPr>
              <a:lnSpc>
                <a:spcPct val="130000"/>
              </a:lnSpc>
              <a:defRPr sz="1600" b="1" kern="0" spc="-150">
                <a:solidFill>
                  <a:schemeClr val="tx1">
                    <a:lumMod val="95000"/>
                    <a:lumOff val="5000"/>
                  </a:schemeClr>
                </a:solidFill>
                <a:latin typeface="楷体" pitchFamily="49" charset="-122"/>
                <a:ea typeface="楷体" pitchFamily="49" charset="-122"/>
              </a:defRPr>
            </a:lvl1pPr>
          </a:lstStyle>
          <a:p>
            <a:r>
              <a:rPr lang="zh-CN" altLang="en-US" dirty="0"/>
              <a:t>此处添加标题</a:t>
            </a:r>
            <a:endParaRPr lang="en-US" altLang="zh-CN" dirty="0"/>
          </a:p>
          <a:p>
            <a:r>
              <a:rPr lang="zh-CN" altLang="en-US" b="0" dirty="0"/>
              <a:t>点击此处添加文本</a:t>
            </a:r>
          </a:p>
          <a:p>
            <a:r>
              <a:rPr lang="zh-CN" altLang="en-US" b="0" dirty="0"/>
              <a:t>点击此处添加文本</a:t>
            </a:r>
          </a:p>
        </p:txBody>
      </p:sp>
      <p:sp>
        <p:nvSpPr>
          <p:cNvPr id="20" name="TextBox 19"/>
          <p:cNvSpPr txBox="1"/>
          <p:nvPr/>
        </p:nvSpPr>
        <p:spPr>
          <a:xfrm>
            <a:off x="5569354" y="1710096"/>
            <a:ext cx="2170998" cy="1052596"/>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sz="1600" b="1" dirty="0"/>
              <a:t>此处添加标题</a:t>
            </a:r>
            <a:endParaRPr lang="en-US" altLang="zh-CN" sz="1600" b="1" dirty="0"/>
          </a:p>
          <a:p>
            <a:r>
              <a:rPr lang="zh-CN" altLang="en-US" sz="1600" dirty="0"/>
              <a:t>点击此处</a:t>
            </a:r>
            <a:r>
              <a:rPr lang="zh-CN" altLang="en-US" sz="1600" dirty="0" smtClean="0"/>
              <a:t>添加文本</a:t>
            </a:r>
            <a:endParaRPr lang="zh-CN" altLang="en-US" sz="1600" dirty="0"/>
          </a:p>
          <a:p>
            <a:r>
              <a:rPr lang="zh-CN" altLang="en-US" sz="1600" dirty="0"/>
              <a:t>点击此处</a:t>
            </a:r>
            <a:r>
              <a:rPr lang="zh-CN" altLang="en-US" sz="1600" dirty="0" smtClean="0"/>
              <a:t>添加文本</a:t>
            </a:r>
            <a:endParaRPr lang="zh-CN" altLang="en-US" sz="1600" dirty="0"/>
          </a:p>
        </p:txBody>
      </p:sp>
      <p:pic>
        <p:nvPicPr>
          <p:cNvPr id="2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15586" b="13913"/>
          <a:stretch/>
        </p:blipFill>
        <p:spPr bwMode="auto">
          <a:xfrm>
            <a:off x="6680366" y="2122230"/>
            <a:ext cx="2463634" cy="3021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4974336"/>
      </p:ext>
    </p:extLst>
  </p:cSld>
  <p:clrMapOvr>
    <a:masterClrMapping/>
  </p:clrMapOvr>
  <mc:AlternateContent xmlns:mc="http://schemas.openxmlformats.org/markup-compatibility/2006" xmlns:p14="http://schemas.microsoft.com/office/powerpoint/2010/main">
    <mc:Choice Requires="p14">
      <p:transition spd="slow" p14:dur="1200" advTm="8000">
        <p14:prism/>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250" autoRev="1" fill="hold">
                                          <p:stCondLst>
                                            <p:cond delay="0"/>
                                          </p:stCondLst>
                                        </p:cTn>
                                        <p:tgtEl>
                                          <p:spTgt spid="25"/>
                                        </p:tgtEl>
                                        <p:attrNameLst>
                                          <p:attrName>ppt_w</p:attrName>
                                        </p:attrNameLst>
                                      </p:cBhvr>
                                    </p:anim>
                                    <p:anim by="(#ppt_w*0.50)" calcmode="lin" valueType="num">
                                      <p:cBhvr>
                                        <p:cTn id="8" dur="250" decel="50000" autoRev="1" fill="hold">
                                          <p:stCondLst>
                                            <p:cond delay="0"/>
                                          </p:stCondLst>
                                        </p:cTn>
                                        <p:tgtEl>
                                          <p:spTgt spid="25"/>
                                        </p:tgtEl>
                                        <p:attrNameLst>
                                          <p:attrName>ppt_x</p:attrName>
                                        </p:attrNameLst>
                                      </p:cBhvr>
                                    </p:anim>
                                    <p:anim from="(-#ppt_h/2)" to="(#ppt_y)" calcmode="lin" valueType="num">
                                      <p:cBhvr>
                                        <p:cTn id="9" dur="500" fill="hold">
                                          <p:stCondLst>
                                            <p:cond delay="0"/>
                                          </p:stCondLst>
                                        </p:cTn>
                                        <p:tgtEl>
                                          <p:spTgt spid="25"/>
                                        </p:tgtEl>
                                        <p:attrNameLst>
                                          <p:attrName>ppt_y</p:attrName>
                                        </p:attrNameLst>
                                      </p:cBhvr>
                                    </p:anim>
                                    <p:animRot by="21600000">
                                      <p:cBhvr>
                                        <p:cTn id="10" dur="500" fill="hold">
                                          <p:stCondLst>
                                            <p:cond delay="0"/>
                                          </p:stCondLst>
                                        </p:cTn>
                                        <p:tgtEl>
                                          <p:spTgt spid="25"/>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1050"/>
                            </p:stCondLst>
                            <p:childTnLst>
                              <p:par>
                                <p:cTn id="17" presetID="2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par>
                          <p:cTn id="20" fill="hold">
                            <p:stCondLst>
                              <p:cond delay="1550"/>
                            </p:stCondLst>
                            <p:childTnLst>
                              <p:par>
                                <p:cTn id="21" presetID="47"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255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par>
                          <p:cTn id="30" fill="hold">
                            <p:stCondLst>
                              <p:cond delay="3050"/>
                            </p:stCondLst>
                            <p:childTnLst>
                              <p:par>
                                <p:cTn id="31" presetID="22" presetClass="entr" presetSubtype="8"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par>
                          <p:cTn id="34" fill="hold">
                            <p:stCondLst>
                              <p:cond delay="3550"/>
                            </p:stCondLst>
                            <p:childTnLst>
                              <p:par>
                                <p:cTn id="35" presetID="22" presetClass="entr" presetSubtype="4"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8" grpId="0"/>
      <p:bldP spid="19" grpId="0"/>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22914" y="2664619"/>
            <a:ext cx="3748087" cy="260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116" descr="6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57700" y="2220278"/>
            <a:ext cx="914400" cy="564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118" descr="6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17714" y="3710464"/>
            <a:ext cx="915987" cy="565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Picture 117" descr="6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14700" y="2938939"/>
            <a:ext cx="914400"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123" descr="83"/>
          <p:cNvPicPr>
            <a:picLocks noChangeAspect="1" noChangeArrowheads="1"/>
          </p:cNvPicPr>
          <p:nvPr/>
        </p:nvPicPr>
        <p:blipFill>
          <a:blip r:embed="rId6" cstate="print">
            <a:lum bright="22000"/>
            <a:extLst>
              <a:ext uri="{28A0092B-C50C-407E-A947-70E740481C1C}">
                <a14:useLocalDpi xmlns:a14="http://schemas.microsoft.com/office/drawing/2010/main" val="0"/>
              </a:ext>
            </a:extLst>
          </a:blip>
          <a:srcRect/>
          <a:stretch>
            <a:fillRect/>
          </a:stretch>
        </p:blipFill>
        <p:spPr bwMode="auto">
          <a:xfrm>
            <a:off x="4076701" y="1394460"/>
            <a:ext cx="1630363" cy="462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 name="Rectangle 124"/>
          <p:cNvSpPr>
            <a:spLocks noChangeArrowheads="1"/>
          </p:cNvSpPr>
          <p:nvPr/>
        </p:nvSpPr>
        <p:spPr bwMode="auto">
          <a:xfrm>
            <a:off x="4533900" y="1392783"/>
            <a:ext cx="9144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FFFFFF"/>
                </a:solidFill>
                <a:ea typeface="楷体" pitchFamily="49" charset="-122"/>
              </a:rPr>
              <a:t>文字</a:t>
            </a:r>
          </a:p>
        </p:txBody>
      </p:sp>
      <p:pic>
        <p:nvPicPr>
          <p:cNvPr id="72" name="Picture 125" descr="83"/>
          <p:cNvPicPr>
            <a:picLocks noChangeAspect="1" noChangeArrowheads="1"/>
          </p:cNvPicPr>
          <p:nvPr/>
        </p:nvPicPr>
        <p:blipFill>
          <a:blip r:embed="rId6" cstate="print">
            <a:lum bright="22000"/>
            <a:extLst>
              <a:ext uri="{28A0092B-C50C-407E-A947-70E740481C1C}">
                <a14:useLocalDpi xmlns:a14="http://schemas.microsoft.com/office/drawing/2010/main" val="0"/>
              </a:ext>
            </a:extLst>
          </a:blip>
          <a:srcRect/>
          <a:stretch>
            <a:fillRect/>
          </a:stretch>
        </p:blipFill>
        <p:spPr bwMode="auto">
          <a:xfrm>
            <a:off x="2933701" y="2114550"/>
            <a:ext cx="1630363" cy="462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Rectangle 126"/>
          <p:cNvSpPr>
            <a:spLocks noChangeArrowheads="1"/>
          </p:cNvSpPr>
          <p:nvPr/>
        </p:nvSpPr>
        <p:spPr bwMode="auto">
          <a:xfrm>
            <a:off x="3390900" y="2114302"/>
            <a:ext cx="9144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FFFFFF"/>
                </a:solidFill>
                <a:ea typeface="楷体" pitchFamily="49" charset="-122"/>
              </a:rPr>
              <a:t>文字</a:t>
            </a:r>
          </a:p>
        </p:txBody>
      </p:sp>
      <p:pic>
        <p:nvPicPr>
          <p:cNvPr id="74" name="Picture 127" descr="83"/>
          <p:cNvPicPr>
            <a:picLocks noChangeAspect="1" noChangeArrowheads="1"/>
          </p:cNvPicPr>
          <p:nvPr/>
        </p:nvPicPr>
        <p:blipFill>
          <a:blip r:embed="rId7" cstate="print">
            <a:lum bright="22000"/>
            <a:extLst>
              <a:ext uri="{28A0092B-C50C-407E-A947-70E740481C1C}">
                <a14:useLocalDpi xmlns:a14="http://schemas.microsoft.com/office/drawing/2010/main" val="0"/>
              </a:ext>
            </a:extLst>
          </a:blip>
          <a:srcRect/>
          <a:stretch>
            <a:fillRect/>
          </a:stretch>
        </p:blipFill>
        <p:spPr bwMode="auto">
          <a:xfrm>
            <a:off x="1865313" y="2731770"/>
            <a:ext cx="1631950" cy="464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Rectangle 128"/>
          <p:cNvSpPr>
            <a:spLocks noChangeArrowheads="1"/>
          </p:cNvSpPr>
          <p:nvPr/>
        </p:nvSpPr>
        <p:spPr bwMode="auto">
          <a:xfrm>
            <a:off x="2324100" y="2731522"/>
            <a:ext cx="9144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FFFFFF"/>
                </a:solidFill>
                <a:ea typeface="楷体" pitchFamily="49" charset="-122"/>
              </a:rPr>
              <a:t>文字</a:t>
            </a:r>
          </a:p>
        </p:txBody>
      </p:sp>
      <p:pic>
        <p:nvPicPr>
          <p:cNvPr id="76" name="Picture 129" descr="83"/>
          <p:cNvPicPr>
            <a:picLocks noChangeAspect="1" noChangeArrowheads="1"/>
          </p:cNvPicPr>
          <p:nvPr/>
        </p:nvPicPr>
        <p:blipFill>
          <a:blip r:embed="rId6" cstate="print">
            <a:lum bright="22000"/>
            <a:extLst>
              <a:ext uri="{28A0092B-C50C-407E-A947-70E740481C1C}">
                <a14:useLocalDpi xmlns:a14="http://schemas.microsoft.com/office/drawing/2010/main" val="0"/>
              </a:ext>
            </a:extLst>
          </a:blip>
          <a:srcRect/>
          <a:stretch>
            <a:fillRect/>
          </a:stretch>
        </p:blipFill>
        <p:spPr bwMode="auto">
          <a:xfrm>
            <a:off x="539750" y="3607594"/>
            <a:ext cx="1631950" cy="462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Rectangle 130"/>
          <p:cNvSpPr>
            <a:spLocks noChangeArrowheads="1"/>
          </p:cNvSpPr>
          <p:nvPr/>
        </p:nvSpPr>
        <p:spPr bwMode="auto">
          <a:xfrm>
            <a:off x="996950" y="3605917"/>
            <a:ext cx="9144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FFFFFF"/>
                </a:solidFill>
                <a:ea typeface="楷体" pitchFamily="49" charset="-122"/>
              </a:rPr>
              <a:t>文字</a:t>
            </a:r>
          </a:p>
        </p:txBody>
      </p:sp>
      <p:sp>
        <p:nvSpPr>
          <p:cNvPr id="78" name="Rectangle 131"/>
          <p:cNvSpPr>
            <a:spLocks noChangeArrowheads="1"/>
          </p:cNvSpPr>
          <p:nvPr/>
        </p:nvSpPr>
        <p:spPr bwMode="auto">
          <a:xfrm>
            <a:off x="6134100" y="1834803"/>
            <a:ext cx="1600200" cy="59950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400" b="1">
                <a:solidFill>
                  <a:srgbClr val="000000"/>
                </a:solidFill>
                <a:ea typeface="楷体" pitchFamily="49" charset="-122"/>
              </a:rPr>
              <a:t>点击输入相关的文字内容</a:t>
            </a:r>
          </a:p>
        </p:txBody>
      </p:sp>
      <p:sp>
        <p:nvSpPr>
          <p:cNvPr id="79" name="Rectangle 132"/>
          <p:cNvSpPr>
            <a:spLocks noChangeArrowheads="1"/>
          </p:cNvSpPr>
          <p:nvPr/>
        </p:nvSpPr>
        <p:spPr bwMode="auto">
          <a:xfrm>
            <a:off x="4991100" y="2554893"/>
            <a:ext cx="1600200" cy="59950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400" b="1">
                <a:solidFill>
                  <a:srgbClr val="000000"/>
                </a:solidFill>
                <a:ea typeface="楷体" pitchFamily="49" charset="-122"/>
              </a:rPr>
              <a:t>点击输入相关的文字内容</a:t>
            </a:r>
          </a:p>
        </p:txBody>
      </p:sp>
      <p:sp>
        <p:nvSpPr>
          <p:cNvPr id="80" name="Rectangle 133"/>
          <p:cNvSpPr>
            <a:spLocks noChangeArrowheads="1"/>
          </p:cNvSpPr>
          <p:nvPr/>
        </p:nvSpPr>
        <p:spPr bwMode="auto">
          <a:xfrm>
            <a:off x="3924300" y="3280698"/>
            <a:ext cx="1600200" cy="59950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400" b="1">
                <a:solidFill>
                  <a:srgbClr val="000000"/>
                </a:solidFill>
                <a:ea typeface="楷体" pitchFamily="49" charset="-122"/>
              </a:rPr>
              <a:t>点击输入相关的文字内容</a:t>
            </a:r>
          </a:p>
        </p:txBody>
      </p:sp>
      <p:sp>
        <p:nvSpPr>
          <p:cNvPr id="81" name="Rectangle 134"/>
          <p:cNvSpPr>
            <a:spLocks noChangeArrowheads="1"/>
          </p:cNvSpPr>
          <p:nvPr/>
        </p:nvSpPr>
        <p:spPr bwMode="auto">
          <a:xfrm>
            <a:off x="2705100" y="4000788"/>
            <a:ext cx="1600200" cy="59950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400" b="1">
                <a:solidFill>
                  <a:srgbClr val="000000"/>
                </a:solidFill>
                <a:ea typeface="楷体" pitchFamily="49" charset="-122"/>
              </a:rPr>
              <a:t>点击输入相关的文字内容</a:t>
            </a:r>
          </a:p>
        </p:txBody>
      </p:sp>
      <p:pic>
        <p:nvPicPr>
          <p:cNvPr id="82" name="Picture 115" descr="6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76900" y="1210152"/>
            <a:ext cx="1295400" cy="801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Picture 22" descr="2476235_090730667281_2副本"/>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7013" y="1414463"/>
            <a:ext cx="1757362" cy="14816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7" name="Picture 8" descr="4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8531166">
            <a:off x="2671763" y="3467577"/>
            <a:ext cx="927100" cy="28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8" descr="4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8531166">
            <a:off x="3846513" y="2720340"/>
            <a:ext cx="927100" cy="28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8" descr="4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8531166">
            <a:off x="5068888" y="1948815"/>
            <a:ext cx="927100" cy="28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cSld>
  <p:clrMapOvr>
    <a:masterClrMapping/>
  </p:clrMapOvr>
  <p:transition spd="slow" advTm="8000">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250" autoRev="1" fill="hold">
                                          <p:stCondLst>
                                            <p:cond delay="0"/>
                                          </p:stCondLst>
                                        </p:cTn>
                                        <p:tgtEl>
                                          <p:spTgt spid="25"/>
                                        </p:tgtEl>
                                        <p:attrNameLst>
                                          <p:attrName>ppt_w</p:attrName>
                                        </p:attrNameLst>
                                      </p:cBhvr>
                                    </p:anim>
                                    <p:anim by="(#ppt_w*0.50)" calcmode="lin" valueType="num">
                                      <p:cBhvr>
                                        <p:cTn id="8" dur="250" decel="50000" autoRev="1" fill="hold">
                                          <p:stCondLst>
                                            <p:cond delay="0"/>
                                          </p:stCondLst>
                                        </p:cTn>
                                        <p:tgtEl>
                                          <p:spTgt spid="25"/>
                                        </p:tgtEl>
                                        <p:attrNameLst>
                                          <p:attrName>ppt_x</p:attrName>
                                        </p:attrNameLst>
                                      </p:cBhvr>
                                    </p:anim>
                                    <p:anim from="(-#ppt_h/2)" to="(#ppt_y)" calcmode="lin" valueType="num">
                                      <p:cBhvr>
                                        <p:cTn id="9" dur="500" fill="hold">
                                          <p:stCondLst>
                                            <p:cond delay="0"/>
                                          </p:stCondLst>
                                        </p:cTn>
                                        <p:tgtEl>
                                          <p:spTgt spid="25"/>
                                        </p:tgtEl>
                                        <p:attrNameLst>
                                          <p:attrName>ppt_y</p:attrName>
                                        </p:attrNameLst>
                                      </p:cBhvr>
                                    </p:anim>
                                    <p:animRot by="21600000">
                                      <p:cBhvr>
                                        <p:cTn id="10" dur="500" fill="hold">
                                          <p:stCondLst>
                                            <p:cond delay="0"/>
                                          </p:stCondLst>
                                        </p:cTn>
                                        <p:tgtEl>
                                          <p:spTgt spid="25"/>
                                        </p:tgtEl>
                                        <p:attrNameLst>
                                          <p:attrName>r</p:attrName>
                                        </p:attrNameLst>
                                      </p:cBhvr>
                                    </p:animRot>
                                  </p:childTnLst>
                                </p:cTn>
                              </p:par>
                            </p:childTnLst>
                          </p:cTn>
                        </p:par>
                        <p:par>
                          <p:cTn id="11" fill="hold">
                            <p:stCondLst>
                              <p:cond delay="1050"/>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67"/>
                                        </p:tgtEl>
                                        <p:attrNameLst>
                                          <p:attrName>style.visibility</p:attrName>
                                        </p:attrNameLst>
                                      </p:cBhvr>
                                      <p:to>
                                        <p:strVal val="visible"/>
                                      </p:to>
                                    </p:set>
                                    <p:anim calcmode="lin" valueType="num">
                                      <p:cBhvr>
                                        <p:cTn id="14" dur="1000" fill="hold"/>
                                        <p:tgtEl>
                                          <p:spTgt spid="67"/>
                                        </p:tgtEl>
                                        <p:attrNameLst>
                                          <p:attrName>ppt_w</p:attrName>
                                        </p:attrNameLst>
                                      </p:cBhvr>
                                      <p:tavLst>
                                        <p:tav tm="0">
                                          <p:val>
                                            <p:fltVal val="0"/>
                                          </p:val>
                                        </p:tav>
                                        <p:tav tm="100000">
                                          <p:val>
                                            <p:strVal val="#ppt_w"/>
                                          </p:val>
                                        </p:tav>
                                      </p:tavLst>
                                    </p:anim>
                                    <p:anim calcmode="lin" valueType="num">
                                      <p:cBhvr>
                                        <p:cTn id="15" dur="1000" fill="hold"/>
                                        <p:tgtEl>
                                          <p:spTgt spid="67"/>
                                        </p:tgtEl>
                                        <p:attrNameLst>
                                          <p:attrName>ppt_h</p:attrName>
                                        </p:attrNameLst>
                                      </p:cBhvr>
                                      <p:tavLst>
                                        <p:tav tm="0">
                                          <p:val>
                                            <p:fltVal val="0"/>
                                          </p:val>
                                        </p:tav>
                                        <p:tav tm="100000">
                                          <p:val>
                                            <p:strVal val="#ppt_h"/>
                                          </p:val>
                                        </p:tav>
                                      </p:tavLst>
                                    </p:anim>
                                    <p:anim calcmode="lin" valueType="num">
                                      <p:cBhvr>
                                        <p:cTn id="16" dur="1000" fill="hold"/>
                                        <p:tgtEl>
                                          <p:spTgt spid="67"/>
                                        </p:tgtEl>
                                        <p:attrNameLst>
                                          <p:attrName>style.rotation</p:attrName>
                                        </p:attrNameLst>
                                      </p:cBhvr>
                                      <p:tavLst>
                                        <p:tav tm="0">
                                          <p:val>
                                            <p:fltVal val="90"/>
                                          </p:val>
                                        </p:tav>
                                        <p:tav tm="100000">
                                          <p:val>
                                            <p:fltVal val="0"/>
                                          </p:val>
                                        </p:tav>
                                      </p:tavLst>
                                    </p:anim>
                                    <p:animEffect transition="in" filter="fade">
                                      <p:cBhvr>
                                        <p:cTn id="17" dur="1000"/>
                                        <p:tgtEl>
                                          <p:spTgt spid="67"/>
                                        </p:tgtEl>
                                      </p:cBhvr>
                                    </p:animEffect>
                                  </p:childTnLst>
                                </p:cTn>
                              </p:par>
                            </p:childTnLst>
                          </p:cTn>
                        </p:par>
                        <p:par>
                          <p:cTn id="18" fill="hold" nodeType="afterGroup">
                            <p:stCondLst>
                              <p:cond delay="2050"/>
                            </p:stCondLst>
                            <p:childTnLst>
                              <p:par>
                                <p:cTn id="19" presetID="55" presetClass="entr" presetSubtype="0" fill="hold" nodeType="afterEffect">
                                  <p:stCondLst>
                                    <p:cond delay="0"/>
                                  </p:stCondLst>
                                  <p:childTnLst>
                                    <p:set>
                                      <p:cBhvr>
                                        <p:cTn id="20" dur="1" fill="hold">
                                          <p:stCondLst>
                                            <p:cond delay="0"/>
                                          </p:stCondLst>
                                        </p:cTn>
                                        <p:tgtEl>
                                          <p:spTgt spid="76"/>
                                        </p:tgtEl>
                                        <p:attrNameLst>
                                          <p:attrName>style.visibility</p:attrName>
                                        </p:attrNameLst>
                                      </p:cBhvr>
                                      <p:to>
                                        <p:strVal val="visible"/>
                                      </p:to>
                                    </p:set>
                                    <p:anim calcmode="lin" valueType="num">
                                      <p:cBhvr>
                                        <p:cTn id="21" dur="1000" fill="hold"/>
                                        <p:tgtEl>
                                          <p:spTgt spid="76"/>
                                        </p:tgtEl>
                                        <p:attrNameLst>
                                          <p:attrName>ppt_w</p:attrName>
                                        </p:attrNameLst>
                                      </p:cBhvr>
                                      <p:tavLst>
                                        <p:tav tm="0">
                                          <p:val>
                                            <p:strVal val="#ppt_w*0.70"/>
                                          </p:val>
                                        </p:tav>
                                        <p:tav tm="100000">
                                          <p:val>
                                            <p:strVal val="#ppt_w"/>
                                          </p:val>
                                        </p:tav>
                                      </p:tavLst>
                                    </p:anim>
                                    <p:anim calcmode="lin" valueType="num">
                                      <p:cBhvr>
                                        <p:cTn id="22" dur="1000" fill="hold"/>
                                        <p:tgtEl>
                                          <p:spTgt spid="76"/>
                                        </p:tgtEl>
                                        <p:attrNameLst>
                                          <p:attrName>ppt_h</p:attrName>
                                        </p:attrNameLst>
                                      </p:cBhvr>
                                      <p:tavLst>
                                        <p:tav tm="0">
                                          <p:val>
                                            <p:strVal val="#ppt_h"/>
                                          </p:val>
                                        </p:tav>
                                        <p:tav tm="100000">
                                          <p:val>
                                            <p:strVal val="#ppt_h"/>
                                          </p:val>
                                        </p:tav>
                                      </p:tavLst>
                                    </p:anim>
                                    <p:animEffect transition="in" filter="fade">
                                      <p:cBhvr>
                                        <p:cTn id="23" dur="1000"/>
                                        <p:tgtEl>
                                          <p:spTgt spid="76"/>
                                        </p:tgtEl>
                                      </p:cBhvr>
                                    </p:animEffect>
                                  </p:childTnLst>
                                </p:cTn>
                              </p:par>
                            </p:childTnLst>
                          </p:cTn>
                        </p:par>
                        <p:par>
                          <p:cTn id="24" fill="hold" nodeType="afterGroup">
                            <p:stCondLst>
                              <p:cond delay="3050"/>
                            </p:stCondLst>
                            <p:childTnLst>
                              <p:par>
                                <p:cTn id="25" presetID="22" presetClass="entr" presetSubtype="8" fill="hold" grpId="0"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1000"/>
                                        <p:tgtEl>
                                          <p:spTgt spid="77"/>
                                        </p:tgtEl>
                                      </p:cBhvr>
                                    </p:animEffect>
                                  </p:childTnLst>
                                </p:cTn>
                              </p:par>
                            </p:childTnLst>
                          </p:cTn>
                        </p:par>
                        <p:par>
                          <p:cTn id="28" fill="hold" nodeType="afterGroup">
                            <p:stCondLst>
                              <p:cond delay="4050"/>
                            </p:stCondLst>
                            <p:childTnLst>
                              <p:par>
                                <p:cTn id="29" presetID="47" presetClass="entr" presetSubtype="0" fill="hold" grpId="0" nodeType="afterEffect">
                                  <p:stCondLst>
                                    <p:cond delay="0"/>
                                  </p:stCondLst>
                                  <p:childTnLst>
                                    <p:set>
                                      <p:cBhvr>
                                        <p:cTn id="30" dur="1" fill="hold">
                                          <p:stCondLst>
                                            <p:cond delay="0"/>
                                          </p:stCondLst>
                                        </p:cTn>
                                        <p:tgtEl>
                                          <p:spTgt spid="81"/>
                                        </p:tgtEl>
                                        <p:attrNameLst>
                                          <p:attrName>style.visibility</p:attrName>
                                        </p:attrNameLst>
                                      </p:cBhvr>
                                      <p:to>
                                        <p:strVal val="visible"/>
                                      </p:to>
                                    </p:set>
                                    <p:animEffect transition="in" filter="fade">
                                      <p:cBhvr>
                                        <p:cTn id="31" dur="1000"/>
                                        <p:tgtEl>
                                          <p:spTgt spid="81"/>
                                        </p:tgtEl>
                                      </p:cBhvr>
                                    </p:animEffect>
                                    <p:anim calcmode="lin" valueType="num">
                                      <p:cBhvr>
                                        <p:cTn id="32" dur="1000" fill="hold"/>
                                        <p:tgtEl>
                                          <p:spTgt spid="81"/>
                                        </p:tgtEl>
                                        <p:attrNameLst>
                                          <p:attrName>ppt_x</p:attrName>
                                        </p:attrNameLst>
                                      </p:cBhvr>
                                      <p:tavLst>
                                        <p:tav tm="0">
                                          <p:val>
                                            <p:strVal val="#ppt_x"/>
                                          </p:val>
                                        </p:tav>
                                        <p:tav tm="100000">
                                          <p:val>
                                            <p:strVal val="#ppt_x"/>
                                          </p:val>
                                        </p:tav>
                                      </p:tavLst>
                                    </p:anim>
                                    <p:anim calcmode="lin" valueType="num">
                                      <p:cBhvr>
                                        <p:cTn id="33" dur="1000" fill="hold"/>
                                        <p:tgtEl>
                                          <p:spTgt spid="81"/>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5050"/>
                            </p:stCondLst>
                            <p:childTnLst>
                              <p:par>
                                <p:cTn id="35" presetID="22" presetClass="entr" presetSubtype="4" fill="hold" nodeType="afterEffect">
                                  <p:stCondLst>
                                    <p:cond delay="0"/>
                                  </p:stCondLst>
                                  <p:childTnLst>
                                    <p:set>
                                      <p:cBhvr>
                                        <p:cTn id="36" dur="1" fill="hold">
                                          <p:stCondLst>
                                            <p:cond delay="0"/>
                                          </p:stCondLst>
                                        </p:cTn>
                                        <p:tgtEl>
                                          <p:spTgt spid="87"/>
                                        </p:tgtEl>
                                        <p:attrNameLst>
                                          <p:attrName>style.visibility</p:attrName>
                                        </p:attrNameLst>
                                      </p:cBhvr>
                                      <p:to>
                                        <p:strVal val="visible"/>
                                      </p:to>
                                    </p:set>
                                    <p:animEffect transition="in" filter="wipe(down)">
                                      <p:cBhvr>
                                        <p:cTn id="37" dur="500"/>
                                        <p:tgtEl>
                                          <p:spTgt spid="87"/>
                                        </p:tgtEl>
                                      </p:cBhvr>
                                    </p:animEffect>
                                  </p:childTnLst>
                                </p:cTn>
                              </p:par>
                            </p:childTnLst>
                          </p:cTn>
                        </p:par>
                        <p:par>
                          <p:cTn id="38" fill="hold" nodeType="afterGroup">
                            <p:stCondLst>
                              <p:cond delay="5550"/>
                            </p:stCondLst>
                            <p:childTnLst>
                              <p:par>
                                <p:cTn id="39" presetID="31" presetClass="entr" presetSubtype="0" fill="hold" nodeType="afterEffect">
                                  <p:stCondLst>
                                    <p:cond delay="0"/>
                                  </p:stCondLst>
                                  <p:iterate type="lt">
                                    <p:tmPct val="5000"/>
                                  </p:iterate>
                                  <p:childTnLst>
                                    <p:set>
                                      <p:cBhvr>
                                        <p:cTn id="40" dur="1" fill="hold">
                                          <p:stCondLst>
                                            <p:cond delay="0"/>
                                          </p:stCondLst>
                                        </p:cTn>
                                        <p:tgtEl>
                                          <p:spTgt spid="69"/>
                                        </p:tgtEl>
                                        <p:attrNameLst>
                                          <p:attrName>style.visibility</p:attrName>
                                        </p:attrNameLst>
                                      </p:cBhvr>
                                      <p:to>
                                        <p:strVal val="visible"/>
                                      </p:to>
                                    </p:set>
                                    <p:anim calcmode="lin" valueType="num">
                                      <p:cBhvr>
                                        <p:cTn id="41" dur="1000" fill="hold"/>
                                        <p:tgtEl>
                                          <p:spTgt spid="69"/>
                                        </p:tgtEl>
                                        <p:attrNameLst>
                                          <p:attrName>ppt_w</p:attrName>
                                        </p:attrNameLst>
                                      </p:cBhvr>
                                      <p:tavLst>
                                        <p:tav tm="0">
                                          <p:val>
                                            <p:fltVal val="0"/>
                                          </p:val>
                                        </p:tav>
                                        <p:tav tm="100000">
                                          <p:val>
                                            <p:strVal val="#ppt_w"/>
                                          </p:val>
                                        </p:tav>
                                      </p:tavLst>
                                    </p:anim>
                                    <p:anim calcmode="lin" valueType="num">
                                      <p:cBhvr>
                                        <p:cTn id="42" dur="1000" fill="hold"/>
                                        <p:tgtEl>
                                          <p:spTgt spid="69"/>
                                        </p:tgtEl>
                                        <p:attrNameLst>
                                          <p:attrName>ppt_h</p:attrName>
                                        </p:attrNameLst>
                                      </p:cBhvr>
                                      <p:tavLst>
                                        <p:tav tm="0">
                                          <p:val>
                                            <p:fltVal val="0"/>
                                          </p:val>
                                        </p:tav>
                                        <p:tav tm="100000">
                                          <p:val>
                                            <p:strVal val="#ppt_h"/>
                                          </p:val>
                                        </p:tav>
                                      </p:tavLst>
                                    </p:anim>
                                    <p:anim calcmode="lin" valueType="num">
                                      <p:cBhvr>
                                        <p:cTn id="43" dur="1000" fill="hold"/>
                                        <p:tgtEl>
                                          <p:spTgt spid="69"/>
                                        </p:tgtEl>
                                        <p:attrNameLst>
                                          <p:attrName>style.rotation</p:attrName>
                                        </p:attrNameLst>
                                      </p:cBhvr>
                                      <p:tavLst>
                                        <p:tav tm="0">
                                          <p:val>
                                            <p:fltVal val="90"/>
                                          </p:val>
                                        </p:tav>
                                        <p:tav tm="100000">
                                          <p:val>
                                            <p:fltVal val="0"/>
                                          </p:val>
                                        </p:tav>
                                      </p:tavLst>
                                    </p:anim>
                                    <p:animEffect transition="in" filter="fade">
                                      <p:cBhvr>
                                        <p:cTn id="44" dur="1000"/>
                                        <p:tgtEl>
                                          <p:spTgt spid="69"/>
                                        </p:tgtEl>
                                      </p:cBhvr>
                                    </p:animEffect>
                                  </p:childTnLst>
                                </p:cTn>
                              </p:par>
                            </p:childTnLst>
                          </p:cTn>
                        </p:par>
                        <p:par>
                          <p:cTn id="45" fill="hold" nodeType="afterGroup">
                            <p:stCondLst>
                              <p:cond delay="6550"/>
                            </p:stCondLst>
                            <p:childTnLst>
                              <p:par>
                                <p:cTn id="46" presetID="55" presetClass="entr" presetSubtype="0" fill="hold" nodeType="afterEffect">
                                  <p:stCondLst>
                                    <p:cond delay="0"/>
                                  </p:stCondLst>
                                  <p:childTnLst>
                                    <p:set>
                                      <p:cBhvr>
                                        <p:cTn id="47" dur="1" fill="hold">
                                          <p:stCondLst>
                                            <p:cond delay="0"/>
                                          </p:stCondLst>
                                        </p:cTn>
                                        <p:tgtEl>
                                          <p:spTgt spid="74"/>
                                        </p:tgtEl>
                                        <p:attrNameLst>
                                          <p:attrName>style.visibility</p:attrName>
                                        </p:attrNameLst>
                                      </p:cBhvr>
                                      <p:to>
                                        <p:strVal val="visible"/>
                                      </p:to>
                                    </p:set>
                                    <p:anim calcmode="lin" valueType="num">
                                      <p:cBhvr>
                                        <p:cTn id="48" dur="1000" fill="hold"/>
                                        <p:tgtEl>
                                          <p:spTgt spid="74"/>
                                        </p:tgtEl>
                                        <p:attrNameLst>
                                          <p:attrName>ppt_w</p:attrName>
                                        </p:attrNameLst>
                                      </p:cBhvr>
                                      <p:tavLst>
                                        <p:tav tm="0">
                                          <p:val>
                                            <p:strVal val="#ppt_w*0.70"/>
                                          </p:val>
                                        </p:tav>
                                        <p:tav tm="100000">
                                          <p:val>
                                            <p:strVal val="#ppt_w"/>
                                          </p:val>
                                        </p:tav>
                                      </p:tavLst>
                                    </p:anim>
                                    <p:anim calcmode="lin" valueType="num">
                                      <p:cBhvr>
                                        <p:cTn id="49" dur="1000" fill="hold"/>
                                        <p:tgtEl>
                                          <p:spTgt spid="74"/>
                                        </p:tgtEl>
                                        <p:attrNameLst>
                                          <p:attrName>ppt_h</p:attrName>
                                        </p:attrNameLst>
                                      </p:cBhvr>
                                      <p:tavLst>
                                        <p:tav tm="0">
                                          <p:val>
                                            <p:strVal val="#ppt_h"/>
                                          </p:val>
                                        </p:tav>
                                        <p:tav tm="100000">
                                          <p:val>
                                            <p:strVal val="#ppt_h"/>
                                          </p:val>
                                        </p:tav>
                                      </p:tavLst>
                                    </p:anim>
                                    <p:animEffect transition="in" filter="fade">
                                      <p:cBhvr>
                                        <p:cTn id="50" dur="1000"/>
                                        <p:tgtEl>
                                          <p:spTgt spid="74"/>
                                        </p:tgtEl>
                                      </p:cBhvr>
                                    </p:animEffect>
                                  </p:childTnLst>
                                </p:cTn>
                              </p:par>
                            </p:childTnLst>
                          </p:cTn>
                        </p:par>
                        <p:par>
                          <p:cTn id="51" fill="hold" nodeType="afterGroup">
                            <p:stCondLst>
                              <p:cond delay="7550"/>
                            </p:stCondLst>
                            <p:childTnLst>
                              <p:par>
                                <p:cTn id="52" presetID="22" presetClass="entr" presetSubtype="8"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left)">
                                      <p:cBhvr>
                                        <p:cTn id="54" dur="1000"/>
                                        <p:tgtEl>
                                          <p:spTgt spid="75"/>
                                        </p:tgtEl>
                                      </p:cBhvr>
                                    </p:animEffect>
                                  </p:childTnLst>
                                </p:cTn>
                              </p:par>
                            </p:childTnLst>
                          </p:cTn>
                        </p:par>
                        <p:par>
                          <p:cTn id="55" fill="hold" nodeType="afterGroup">
                            <p:stCondLst>
                              <p:cond delay="8550"/>
                            </p:stCondLst>
                            <p:childTnLst>
                              <p:par>
                                <p:cTn id="56" presetID="47" presetClass="entr" presetSubtype="0" fill="hold" grpId="0" nodeType="after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fade">
                                      <p:cBhvr>
                                        <p:cTn id="58" dur="1000"/>
                                        <p:tgtEl>
                                          <p:spTgt spid="80"/>
                                        </p:tgtEl>
                                      </p:cBhvr>
                                    </p:animEffect>
                                    <p:anim calcmode="lin" valueType="num">
                                      <p:cBhvr>
                                        <p:cTn id="59" dur="1000" fill="hold"/>
                                        <p:tgtEl>
                                          <p:spTgt spid="80"/>
                                        </p:tgtEl>
                                        <p:attrNameLst>
                                          <p:attrName>ppt_x</p:attrName>
                                        </p:attrNameLst>
                                      </p:cBhvr>
                                      <p:tavLst>
                                        <p:tav tm="0">
                                          <p:val>
                                            <p:strVal val="#ppt_x"/>
                                          </p:val>
                                        </p:tav>
                                        <p:tav tm="100000">
                                          <p:val>
                                            <p:strVal val="#ppt_x"/>
                                          </p:val>
                                        </p:tav>
                                      </p:tavLst>
                                    </p:anim>
                                    <p:anim calcmode="lin" valueType="num">
                                      <p:cBhvr>
                                        <p:cTn id="60" dur="1000" fill="hold"/>
                                        <p:tgtEl>
                                          <p:spTgt spid="80"/>
                                        </p:tgtEl>
                                        <p:attrNameLst>
                                          <p:attrName>ppt_y</p:attrName>
                                        </p:attrNameLst>
                                      </p:cBhvr>
                                      <p:tavLst>
                                        <p:tav tm="0">
                                          <p:val>
                                            <p:strVal val="#ppt_y-.1"/>
                                          </p:val>
                                        </p:tav>
                                        <p:tav tm="100000">
                                          <p:val>
                                            <p:strVal val="#ppt_y"/>
                                          </p:val>
                                        </p:tav>
                                      </p:tavLst>
                                    </p:anim>
                                  </p:childTnLst>
                                </p:cTn>
                              </p:par>
                            </p:childTnLst>
                          </p:cTn>
                        </p:par>
                        <p:par>
                          <p:cTn id="61" fill="hold" nodeType="afterGroup">
                            <p:stCondLst>
                              <p:cond delay="9550"/>
                            </p:stCondLst>
                            <p:childTnLst>
                              <p:par>
                                <p:cTn id="62" presetID="22" presetClass="entr" presetSubtype="4" fill="hold" nodeType="afterEffect">
                                  <p:stCondLst>
                                    <p:cond delay="0"/>
                                  </p:stCondLst>
                                  <p:childTnLst>
                                    <p:set>
                                      <p:cBhvr>
                                        <p:cTn id="63" dur="1" fill="hold">
                                          <p:stCondLst>
                                            <p:cond delay="0"/>
                                          </p:stCondLst>
                                        </p:cTn>
                                        <p:tgtEl>
                                          <p:spTgt spid="88"/>
                                        </p:tgtEl>
                                        <p:attrNameLst>
                                          <p:attrName>style.visibility</p:attrName>
                                        </p:attrNameLst>
                                      </p:cBhvr>
                                      <p:to>
                                        <p:strVal val="visible"/>
                                      </p:to>
                                    </p:set>
                                    <p:animEffect transition="in" filter="wipe(down)">
                                      <p:cBhvr>
                                        <p:cTn id="64" dur="500"/>
                                        <p:tgtEl>
                                          <p:spTgt spid="88"/>
                                        </p:tgtEl>
                                      </p:cBhvr>
                                    </p:animEffect>
                                  </p:childTnLst>
                                </p:cTn>
                              </p:par>
                            </p:childTnLst>
                          </p:cTn>
                        </p:par>
                        <p:par>
                          <p:cTn id="65" fill="hold" nodeType="afterGroup">
                            <p:stCondLst>
                              <p:cond delay="10050"/>
                            </p:stCondLst>
                            <p:childTnLst>
                              <p:par>
                                <p:cTn id="66" presetID="31" presetClass="entr" presetSubtype="0" fill="hold" nodeType="afterEffect">
                                  <p:stCondLst>
                                    <p:cond delay="0"/>
                                  </p:stCondLst>
                                  <p:iterate type="lt">
                                    <p:tmPct val="5000"/>
                                  </p:iterate>
                                  <p:childTnLst>
                                    <p:set>
                                      <p:cBhvr>
                                        <p:cTn id="67" dur="1" fill="hold">
                                          <p:stCondLst>
                                            <p:cond delay="0"/>
                                          </p:stCondLst>
                                        </p:cTn>
                                        <p:tgtEl>
                                          <p:spTgt spid="66"/>
                                        </p:tgtEl>
                                        <p:attrNameLst>
                                          <p:attrName>style.visibility</p:attrName>
                                        </p:attrNameLst>
                                      </p:cBhvr>
                                      <p:to>
                                        <p:strVal val="visible"/>
                                      </p:to>
                                    </p:set>
                                    <p:anim calcmode="lin" valueType="num">
                                      <p:cBhvr>
                                        <p:cTn id="68" dur="1000" fill="hold"/>
                                        <p:tgtEl>
                                          <p:spTgt spid="66"/>
                                        </p:tgtEl>
                                        <p:attrNameLst>
                                          <p:attrName>ppt_w</p:attrName>
                                        </p:attrNameLst>
                                      </p:cBhvr>
                                      <p:tavLst>
                                        <p:tav tm="0">
                                          <p:val>
                                            <p:fltVal val="0"/>
                                          </p:val>
                                        </p:tav>
                                        <p:tav tm="100000">
                                          <p:val>
                                            <p:strVal val="#ppt_w"/>
                                          </p:val>
                                        </p:tav>
                                      </p:tavLst>
                                    </p:anim>
                                    <p:anim calcmode="lin" valueType="num">
                                      <p:cBhvr>
                                        <p:cTn id="69" dur="1000" fill="hold"/>
                                        <p:tgtEl>
                                          <p:spTgt spid="66"/>
                                        </p:tgtEl>
                                        <p:attrNameLst>
                                          <p:attrName>ppt_h</p:attrName>
                                        </p:attrNameLst>
                                      </p:cBhvr>
                                      <p:tavLst>
                                        <p:tav tm="0">
                                          <p:val>
                                            <p:fltVal val="0"/>
                                          </p:val>
                                        </p:tav>
                                        <p:tav tm="100000">
                                          <p:val>
                                            <p:strVal val="#ppt_h"/>
                                          </p:val>
                                        </p:tav>
                                      </p:tavLst>
                                    </p:anim>
                                    <p:anim calcmode="lin" valueType="num">
                                      <p:cBhvr>
                                        <p:cTn id="70" dur="1000" fill="hold"/>
                                        <p:tgtEl>
                                          <p:spTgt spid="66"/>
                                        </p:tgtEl>
                                        <p:attrNameLst>
                                          <p:attrName>style.rotation</p:attrName>
                                        </p:attrNameLst>
                                      </p:cBhvr>
                                      <p:tavLst>
                                        <p:tav tm="0">
                                          <p:val>
                                            <p:fltVal val="90"/>
                                          </p:val>
                                        </p:tav>
                                        <p:tav tm="100000">
                                          <p:val>
                                            <p:fltVal val="0"/>
                                          </p:val>
                                        </p:tav>
                                      </p:tavLst>
                                    </p:anim>
                                    <p:animEffect transition="in" filter="fade">
                                      <p:cBhvr>
                                        <p:cTn id="71" dur="1000"/>
                                        <p:tgtEl>
                                          <p:spTgt spid="66"/>
                                        </p:tgtEl>
                                      </p:cBhvr>
                                    </p:animEffect>
                                  </p:childTnLst>
                                </p:cTn>
                              </p:par>
                            </p:childTnLst>
                          </p:cTn>
                        </p:par>
                        <p:par>
                          <p:cTn id="72" fill="hold" nodeType="afterGroup">
                            <p:stCondLst>
                              <p:cond delay="11050"/>
                            </p:stCondLst>
                            <p:childTnLst>
                              <p:par>
                                <p:cTn id="73" presetID="55" presetClass="entr" presetSubtype="0" fill="hold" nodeType="afterEffect">
                                  <p:stCondLst>
                                    <p:cond delay="0"/>
                                  </p:stCondLst>
                                  <p:childTnLst>
                                    <p:set>
                                      <p:cBhvr>
                                        <p:cTn id="74" dur="1" fill="hold">
                                          <p:stCondLst>
                                            <p:cond delay="0"/>
                                          </p:stCondLst>
                                        </p:cTn>
                                        <p:tgtEl>
                                          <p:spTgt spid="72"/>
                                        </p:tgtEl>
                                        <p:attrNameLst>
                                          <p:attrName>style.visibility</p:attrName>
                                        </p:attrNameLst>
                                      </p:cBhvr>
                                      <p:to>
                                        <p:strVal val="visible"/>
                                      </p:to>
                                    </p:set>
                                    <p:anim calcmode="lin" valueType="num">
                                      <p:cBhvr>
                                        <p:cTn id="75" dur="1000" fill="hold"/>
                                        <p:tgtEl>
                                          <p:spTgt spid="72"/>
                                        </p:tgtEl>
                                        <p:attrNameLst>
                                          <p:attrName>ppt_w</p:attrName>
                                        </p:attrNameLst>
                                      </p:cBhvr>
                                      <p:tavLst>
                                        <p:tav tm="0">
                                          <p:val>
                                            <p:strVal val="#ppt_w*0.70"/>
                                          </p:val>
                                        </p:tav>
                                        <p:tav tm="100000">
                                          <p:val>
                                            <p:strVal val="#ppt_w"/>
                                          </p:val>
                                        </p:tav>
                                      </p:tavLst>
                                    </p:anim>
                                    <p:anim calcmode="lin" valueType="num">
                                      <p:cBhvr>
                                        <p:cTn id="76" dur="1000" fill="hold"/>
                                        <p:tgtEl>
                                          <p:spTgt spid="72"/>
                                        </p:tgtEl>
                                        <p:attrNameLst>
                                          <p:attrName>ppt_h</p:attrName>
                                        </p:attrNameLst>
                                      </p:cBhvr>
                                      <p:tavLst>
                                        <p:tav tm="0">
                                          <p:val>
                                            <p:strVal val="#ppt_h"/>
                                          </p:val>
                                        </p:tav>
                                        <p:tav tm="100000">
                                          <p:val>
                                            <p:strVal val="#ppt_h"/>
                                          </p:val>
                                        </p:tav>
                                      </p:tavLst>
                                    </p:anim>
                                    <p:animEffect transition="in" filter="fade">
                                      <p:cBhvr>
                                        <p:cTn id="77" dur="1000"/>
                                        <p:tgtEl>
                                          <p:spTgt spid="72"/>
                                        </p:tgtEl>
                                      </p:cBhvr>
                                    </p:animEffect>
                                  </p:childTnLst>
                                </p:cTn>
                              </p:par>
                            </p:childTnLst>
                          </p:cTn>
                        </p:par>
                        <p:par>
                          <p:cTn id="78" fill="hold" nodeType="afterGroup">
                            <p:stCondLst>
                              <p:cond delay="12050"/>
                            </p:stCondLst>
                            <p:childTnLst>
                              <p:par>
                                <p:cTn id="79" presetID="22" presetClass="entr" presetSubtype="8" fill="hold" grpId="0" nodeType="afterEffect">
                                  <p:stCondLst>
                                    <p:cond delay="0"/>
                                  </p:stCondLst>
                                  <p:childTnLst>
                                    <p:set>
                                      <p:cBhvr>
                                        <p:cTn id="80" dur="1" fill="hold">
                                          <p:stCondLst>
                                            <p:cond delay="0"/>
                                          </p:stCondLst>
                                        </p:cTn>
                                        <p:tgtEl>
                                          <p:spTgt spid="73"/>
                                        </p:tgtEl>
                                        <p:attrNameLst>
                                          <p:attrName>style.visibility</p:attrName>
                                        </p:attrNameLst>
                                      </p:cBhvr>
                                      <p:to>
                                        <p:strVal val="visible"/>
                                      </p:to>
                                    </p:set>
                                    <p:animEffect transition="in" filter="wipe(left)">
                                      <p:cBhvr>
                                        <p:cTn id="81" dur="1000"/>
                                        <p:tgtEl>
                                          <p:spTgt spid="73"/>
                                        </p:tgtEl>
                                      </p:cBhvr>
                                    </p:animEffect>
                                  </p:childTnLst>
                                </p:cTn>
                              </p:par>
                            </p:childTnLst>
                          </p:cTn>
                        </p:par>
                        <p:par>
                          <p:cTn id="82" fill="hold" nodeType="afterGroup">
                            <p:stCondLst>
                              <p:cond delay="13050"/>
                            </p:stCondLst>
                            <p:childTnLst>
                              <p:par>
                                <p:cTn id="83" presetID="47" presetClass="entr" presetSubtype="0" fill="hold" grpId="0" nodeType="afterEffect">
                                  <p:stCondLst>
                                    <p:cond delay="0"/>
                                  </p:stCondLst>
                                  <p:childTnLst>
                                    <p:set>
                                      <p:cBhvr>
                                        <p:cTn id="84" dur="1" fill="hold">
                                          <p:stCondLst>
                                            <p:cond delay="0"/>
                                          </p:stCondLst>
                                        </p:cTn>
                                        <p:tgtEl>
                                          <p:spTgt spid="79"/>
                                        </p:tgtEl>
                                        <p:attrNameLst>
                                          <p:attrName>style.visibility</p:attrName>
                                        </p:attrNameLst>
                                      </p:cBhvr>
                                      <p:to>
                                        <p:strVal val="visible"/>
                                      </p:to>
                                    </p:set>
                                    <p:animEffect transition="in" filter="fade">
                                      <p:cBhvr>
                                        <p:cTn id="85" dur="1000"/>
                                        <p:tgtEl>
                                          <p:spTgt spid="79"/>
                                        </p:tgtEl>
                                      </p:cBhvr>
                                    </p:animEffect>
                                    <p:anim calcmode="lin" valueType="num">
                                      <p:cBhvr>
                                        <p:cTn id="86" dur="1000" fill="hold"/>
                                        <p:tgtEl>
                                          <p:spTgt spid="79"/>
                                        </p:tgtEl>
                                        <p:attrNameLst>
                                          <p:attrName>ppt_x</p:attrName>
                                        </p:attrNameLst>
                                      </p:cBhvr>
                                      <p:tavLst>
                                        <p:tav tm="0">
                                          <p:val>
                                            <p:strVal val="#ppt_x"/>
                                          </p:val>
                                        </p:tav>
                                        <p:tav tm="100000">
                                          <p:val>
                                            <p:strVal val="#ppt_x"/>
                                          </p:val>
                                        </p:tav>
                                      </p:tavLst>
                                    </p:anim>
                                    <p:anim calcmode="lin" valueType="num">
                                      <p:cBhvr>
                                        <p:cTn id="87" dur="1000" fill="hold"/>
                                        <p:tgtEl>
                                          <p:spTgt spid="79"/>
                                        </p:tgtEl>
                                        <p:attrNameLst>
                                          <p:attrName>ppt_y</p:attrName>
                                        </p:attrNameLst>
                                      </p:cBhvr>
                                      <p:tavLst>
                                        <p:tav tm="0">
                                          <p:val>
                                            <p:strVal val="#ppt_y-.1"/>
                                          </p:val>
                                        </p:tav>
                                        <p:tav tm="100000">
                                          <p:val>
                                            <p:strVal val="#ppt_y"/>
                                          </p:val>
                                        </p:tav>
                                      </p:tavLst>
                                    </p:anim>
                                  </p:childTnLst>
                                </p:cTn>
                              </p:par>
                            </p:childTnLst>
                          </p:cTn>
                        </p:par>
                        <p:par>
                          <p:cTn id="88" fill="hold" nodeType="afterGroup">
                            <p:stCondLst>
                              <p:cond delay="14050"/>
                            </p:stCondLst>
                            <p:childTnLst>
                              <p:par>
                                <p:cTn id="89" presetID="22" presetClass="entr" presetSubtype="4" fill="hold" nodeType="afterEffect">
                                  <p:stCondLst>
                                    <p:cond delay="0"/>
                                  </p:stCondLst>
                                  <p:childTnLst>
                                    <p:set>
                                      <p:cBhvr>
                                        <p:cTn id="90" dur="1" fill="hold">
                                          <p:stCondLst>
                                            <p:cond delay="0"/>
                                          </p:stCondLst>
                                        </p:cTn>
                                        <p:tgtEl>
                                          <p:spTgt spid="89"/>
                                        </p:tgtEl>
                                        <p:attrNameLst>
                                          <p:attrName>style.visibility</p:attrName>
                                        </p:attrNameLst>
                                      </p:cBhvr>
                                      <p:to>
                                        <p:strVal val="visible"/>
                                      </p:to>
                                    </p:set>
                                    <p:animEffect transition="in" filter="wipe(down)">
                                      <p:cBhvr>
                                        <p:cTn id="91" dur="500"/>
                                        <p:tgtEl>
                                          <p:spTgt spid="89"/>
                                        </p:tgtEl>
                                      </p:cBhvr>
                                    </p:animEffect>
                                  </p:childTnLst>
                                </p:cTn>
                              </p:par>
                            </p:childTnLst>
                          </p:cTn>
                        </p:par>
                        <p:par>
                          <p:cTn id="92" fill="hold" nodeType="afterGroup">
                            <p:stCondLst>
                              <p:cond delay="14550"/>
                            </p:stCondLst>
                            <p:childTnLst>
                              <p:par>
                                <p:cTn id="93" presetID="31" presetClass="entr" presetSubtype="0" fill="hold" nodeType="afterEffect">
                                  <p:stCondLst>
                                    <p:cond delay="0"/>
                                  </p:stCondLst>
                                  <p:iterate type="lt">
                                    <p:tmPct val="5000"/>
                                  </p:iterate>
                                  <p:childTnLst>
                                    <p:set>
                                      <p:cBhvr>
                                        <p:cTn id="94" dur="1" fill="hold">
                                          <p:stCondLst>
                                            <p:cond delay="0"/>
                                          </p:stCondLst>
                                        </p:cTn>
                                        <p:tgtEl>
                                          <p:spTgt spid="82"/>
                                        </p:tgtEl>
                                        <p:attrNameLst>
                                          <p:attrName>style.visibility</p:attrName>
                                        </p:attrNameLst>
                                      </p:cBhvr>
                                      <p:to>
                                        <p:strVal val="visible"/>
                                      </p:to>
                                    </p:set>
                                    <p:anim calcmode="lin" valueType="num">
                                      <p:cBhvr>
                                        <p:cTn id="95" dur="1000" fill="hold"/>
                                        <p:tgtEl>
                                          <p:spTgt spid="82"/>
                                        </p:tgtEl>
                                        <p:attrNameLst>
                                          <p:attrName>ppt_w</p:attrName>
                                        </p:attrNameLst>
                                      </p:cBhvr>
                                      <p:tavLst>
                                        <p:tav tm="0">
                                          <p:val>
                                            <p:fltVal val="0"/>
                                          </p:val>
                                        </p:tav>
                                        <p:tav tm="100000">
                                          <p:val>
                                            <p:strVal val="#ppt_w"/>
                                          </p:val>
                                        </p:tav>
                                      </p:tavLst>
                                    </p:anim>
                                    <p:anim calcmode="lin" valueType="num">
                                      <p:cBhvr>
                                        <p:cTn id="96" dur="1000" fill="hold"/>
                                        <p:tgtEl>
                                          <p:spTgt spid="82"/>
                                        </p:tgtEl>
                                        <p:attrNameLst>
                                          <p:attrName>ppt_h</p:attrName>
                                        </p:attrNameLst>
                                      </p:cBhvr>
                                      <p:tavLst>
                                        <p:tav tm="0">
                                          <p:val>
                                            <p:fltVal val="0"/>
                                          </p:val>
                                        </p:tav>
                                        <p:tav tm="100000">
                                          <p:val>
                                            <p:strVal val="#ppt_h"/>
                                          </p:val>
                                        </p:tav>
                                      </p:tavLst>
                                    </p:anim>
                                    <p:anim calcmode="lin" valueType="num">
                                      <p:cBhvr>
                                        <p:cTn id="97" dur="1000" fill="hold"/>
                                        <p:tgtEl>
                                          <p:spTgt spid="82"/>
                                        </p:tgtEl>
                                        <p:attrNameLst>
                                          <p:attrName>style.rotation</p:attrName>
                                        </p:attrNameLst>
                                      </p:cBhvr>
                                      <p:tavLst>
                                        <p:tav tm="0">
                                          <p:val>
                                            <p:fltVal val="90"/>
                                          </p:val>
                                        </p:tav>
                                        <p:tav tm="100000">
                                          <p:val>
                                            <p:fltVal val="0"/>
                                          </p:val>
                                        </p:tav>
                                      </p:tavLst>
                                    </p:anim>
                                    <p:animEffect transition="in" filter="fade">
                                      <p:cBhvr>
                                        <p:cTn id="98" dur="1000"/>
                                        <p:tgtEl>
                                          <p:spTgt spid="82"/>
                                        </p:tgtEl>
                                      </p:cBhvr>
                                    </p:animEffect>
                                  </p:childTnLst>
                                </p:cTn>
                              </p:par>
                            </p:childTnLst>
                          </p:cTn>
                        </p:par>
                        <p:par>
                          <p:cTn id="99" fill="hold" nodeType="afterGroup">
                            <p:stCondLst>
                              <p:cond delay="15550"/>
                            </p:stCondLst>
                            <p:childTnLst>
                              <p:par>
                                <p:cTn id="100" presetID="55" presetClass="entr" presetSubtype="0" fill="hold" nodeType="afterEffect">
                                  <p:stCondLst>
                                    <p:cond delay="0"/>
                                  </p:stCondLst>
                                  <p:childTnLst>
                                    <p:set>
                                      <p:cBhvr>
                                        <p:cTn id="101" dur="1" fill="hold">
                                          <p:stCondLst>
                                            <p:cond delay="0"/>
                                          </p:stCondLst>
                                        </p:cTn>
                                        <p:tgtEl>
                                          <p:spTgt spid="70"/>
                                        </p:tgtEl>
                                        <p:attrNameLst>
                                          <p:attrName>style.visibility</p:attrName>
                                        </p:attrNameLst>
                                      </p:cBhvr>
                                      <p:to>
                                        <p:strVal val="visible"/>
                                      </p:to>
                                    </p:set>
                                    <p:anim calcmode="lin" valueType="num">
                                      <p:cBhvr>
                                        <p:cTn id="102" dur="1000" fill="hold"/>
                                        <p:tgtEl>
                                          <p:spTgt spid="70"/>
                                        </p:tgtEl>
                                        <p:attrNameLst>
                                          <p:attrName>ppt_w</p:attrName>
                                        </p:attrNameLst>
                                      </p:cBhvr>
                                      <p:tavLst>
                                        <p:tav tm="0">
                                          <p:val>
                                            <p:strVal val="#ppt_w*0.70"/>
                                          </p:val>
                                        </p:tav>
                                        <p:tav tm="100000">
                                          <p:val>
                                            <p:strVal val="#ppt_w"/>
                                          </p:val>
                                        </p:tav>
                                      </p:tavLst>
                                    </p:anim>
                                    <p:anim calcmode="lin" valueType="num">
                                      <p:cBhvr>
                                        <p:cTn id="103" dur="1000" fill="hold"/>
                                        <p:tgtEl>
                                          <p:spTgt spid="70"/>
                                        </p:tgtEl>
                                        <p:attrNameLst>
                                          <p:attrName>ppt_h</p:attrName>
                                        </p:attrNameLst>
                                      </p:cBhvr>
                                      <p:tavLst>
                                        <p:tav tm="0">
                                          <p:val>
                                            <p:strVal val="#ppt_h"/>
                                          </p:val>
                                        </p:tav>
                                        <p:tav tm="100000">
                                          <p:val>
                                            <p:strVal val="#ppt_h"/>
                                          </p:val>
                                        </p:tav>
                                      </p:tavLst>
                                    </p:anim>
                                    <p:animEffect transition="in" filter="fade">
                                      <p:cBhvr>
                                        <p:cTn id="104" dur="1000"/>
                                        <p:tgtEl>
                                          <p:spTgt spid="70"/>
                                        </p:tgtEl>
                                      </p:cBhvr>
                                    </p:animEffect>
                                  </p:childTnLst>
                                </p:cTn>
                              </p:par>
                            </p:childTnLst>
                          </p:cTn>
                        </p:par>
                        <p:par>
                          <p:cTn id="105" fill="hold" nodeType="afterGroup">
                            <p:stCondLst>
                              <p:cond delay="16550"/>
                            </p:stCondLst>
                            <p:childTnLst>
                              <p:par>
                                <p:cTn id="106" presetID="22" presetClass="entr" presetSubtype="8" fill="hold" grpId="0" nodeType="afterEffect">
                                  <p:stCondLst>
                                    <p:cond delay="0"/>
                                  </p:stCondLst>
                                  <p:childTnLst>
                                    <p:set>
                                      <p:cBhvr>
                                        <p:cTn id="107" dur="1" fill="hold">
                                          <p:stCondLst>
                                            <p:cond delay="0"/>
                                          </p:stCondLst>
                                        </p:cTn>
                                        <p:tgtEl>
                                          <p:spTgt spid="71"/>
                                        </p:tgtEl>
                                        <p:attrNameLst>
                                          <p:attrName>style.visibility</p:attrName>
                                        </p:attrNameLst>
                                      </p:cBhvr>
                                      <p:to>
                                        <p:strVal val="visible"/>
                                      </p:to>
                                    </p:set>
                                    <p:animEffect transition="in" filter="wipe(left)">
                                      <p:cBhvr>
                                        <p:cTn id="108" dur="1000"/>
                                        <p:tgtEl>
                                          <p:spTgt spid="71"/>
                                        </p:tgtEl>
                                      </p:cBhvr>
                                    </p:animEffect>
                                  </p:childTnLst>
                                </p:cTn>
                              </p:par>
                            </p:childTnLst>
                          </p:cTn>
                        </p:par>
                        <p:par>
                          <p:cTn id="109" fill="hold" nodeType="afterGroup">
                            <p:stCondLst>
                              <p:cond delay="17550"/>
                            </p:stCondLst>
                            <p:childTnLst>
                              <p:par>
                                <p:cTn id="110" presetID="47" presetClass="entr" presetSubtype="0" fill="hold" grpId="0" nodeType="afterEffect">
                                  <p:stCondLst>
                                    <p:cond delay="0"/>
                                  </p:stCondLst>
                                  <p:childTnLst>
                                    <p:set>
                                      <p:cBhvr>
                                        <p:cTn id="111" dur="1" fill="hold">
                                          <p:stCondLst>
                                            <p:cond delay="0"/>
                                          </p:stCondLst>
                                        </p:cTn>
                                        <p:tgtEl>
                                          <p:spTgt spid="78"/>
                                        </p:tgtEl>
                                        <p:attrNameLst>
                                          <p:attrName>style.visibility</p:attrName>
                                        </p:attrNameLst>
                                      </p:cBhvr>
                                      <p:to>
                                        <p:strVal val="visible"/>
                                      </p:to>
                                    </p:set>
                                    <p:animEffect transition="in" filter="fade">
                                      <p:cBhvr>
                                        <p:cTn id="112" dur="1000"/>
                                        <p:tgtEl>
                                          <p:spTgt spid="78"/>
                                        </p:tgtEl>
                                      </p:cBhvr>
                                    </p:animEffect>
                                    <p:anim calcmode="lin" valueType="num">
                                      <p:cBhvr>
                                        <p:cTn id="113" dur="1000" fill="hold"/>
                                        <p:tgtEl>
                                          <p:spTgt spid="78"/>
                                        </p:tgtEl>
                                        <p:attrNameLst>
                                          <p:attrName>ppt_x</p:attrName>
                                        </p:attrNameLst>
                                      </p:cBhvr>
                                      <p:tavLst>
                                        <p:tav tm="0">
                                          <p:val>
                                            <p:strVal val="#ppt_x"/>
                                          </p:val>
                                        </p:tav>
                                        <p:tav tm="100000">
                                          <p:val>
                                            <p:strVal val="#ppt_x"/>
                                          </p:val>
                                        </p:tav>
                                      </p:tavLst>
                                    </p:anim>
                                    <p:anim calcmode="lin" valueType="num">
                                      <p:cBhvr>
                                        <p:cTn id="114"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par>
                    <p:cTn id="115" fill="hold" nodeType="clickPar">
                      <p:stCondLst>
                        <p:cond delay="indefinite"/>
                      </p:stCondLst>
                      <p:childTnLst>
                        <p:par>
                          <p:cTn id="116" fill="hold" nodeType="withGroup">
                            <p:stCondLst>
                              <p:cond delay="0"/>
                            </p:stCondLst>
                            <p:childTnLst>
                              <p:par>
                                <p:cTn id="117" presetID="42" presetClass="entr" presetSubtype="0" fill="hold" nodeType="clickEffect">
                                  <p:stCondLst>
                                    <p:cond delay="0"/>
                                  </p:stCondLst>
                                  <p:childTnLst>
                                    <p:set>
                                      <p:cBhvr>
                                        <p:cTn id="118" dur="1" fill="hold">
                                          <p:stCondLst>
                                            <p:cond delay="0"/>
                                          </p:stCondLst>
                                        </p:cTn>
                                        <p:tgtEl>
                                          <p:spTgt spid="86"/>
                                        </p:tgtEl>
                                        <p:attrNameLst>
                                          <p:attrName>style.visibility</p:attrName>
                                        </p:attrNameLst>
                                      </p:cBhvr>
                                      <p:to>
                                        <p:strVal val="visible"/>
                                      </p:to>
                                    </p:set>
                                    <p:animEffect transition="in" filter="fade">
                                      <p:cBhvr>
                                        <p:cTn id="119" dur="500"/>
                                        <p:tgtEl>
                                          <p:spTgt spid="86"/>
                                        </p:tgtEl>
                                      </p:cBhvr>
                                    </p:animEffect>
                                    <p:anim calcmode="lin" valueType="num">
                                      <p:cBhvr>
                                        <p:cTn id="120" dur="500" fill="hold"/>
                                        <p:tgtEl>
                                          <p:spTgt spid="86"/>
                                        </p:tgtEl>
                                        <p:attrNameLst>
                                          <p:attrName>ppt_x</p:attrName>
                                        </p:attrNameLst>
                                      </p:cBhvr>
                                      <p:tavLst>
                                        <p:tav tm="0">
                                          <p:val>
                                            <p:strVal val="#ppt_x"/>
                                          </p:val>
                                        </p:tav>
                                        <p:tav tm="100000">
                                          <p:val>
                                            <p:strVal val="#ppt_x"/>
                                          </p:val>
                                        </p:tav>
                                      </p:tavLst>
                                    </p:anim>
                                    <p:anim calcmode="lin" valueType="num">
                                      <p:cBhvr>
                                        <p:cTn id="121" dur="5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122" fill="hold" nodeType="clickPar">
                      <p:stCondLst>
                        <p:cond delay="indefinite"/>
                      </p:stCondLst>
                      <p:childTnLst>
                        <p:par>
                          <p:cTn id="123" fill="hold" nodeType="withGroup">
                            <p:stCondLst>
                              <p:cond delay="0"/>
                            </p:stCondLst>
                            <p:childTnLst>
                              <p:par>
                                <p:cTn id="124" presetID="2" presetClass="entr" presetSubtype="8" fill="hold" nodeType="clickEffect">
                                  <p:stCondLst>
                                    <p:cond delay="0"/>
                                  </p:stCondLst>
                                  <p:childTnLst>
                                    <p:set>
                                      <p:cBhvr>
                                        <p:cTn id="125" dur="1" fill="hold">
                                          <p:stCondLst>
                                            <p:cond delay="0"/>
                                          </p:stCondLst>
                                        </p:cTn>
                                        <p:tgtEl>
                                          <p:spTgt spid="6"/>
                                        </p:tgtEl>
                                        <p:attrNameLst>
                                          <p:attrName>style.visibility</p:attrName>
                                        </p:attrNameLst>
                                      </p:cBhvr>
                                      <p:to>
                                        <p:strVal val="visible"/>
                                      </p:to>
                                    </p:set>
                                    <p:anim calcmode="lin" valueType="num">
                                      <p:cBhvr additive="base">
                                        <p:cTn id="126" dur="2000" fill="hold"/>
                                        <p:tgtEl>
                                          <p:spTgt spid="6"/>
                                        </p:tgtEl>
                                        <p:attrNameLst>
                                          <p:attrName>ppt_x</p:attrName>
                                        </p:attrNameLst>
                                      </p:cBhvr>
                                      <p:tavLst>
                                        <p:tav tm="0">
                                          <p:val>
                                            <p:strVal val="0-#ppt_w/2"/>
                                          </p:val>
                                        </p:tav>
                                        <p:tav tm="100000">
                                          <p:val>
                                            <p:strVal val="#ppt_x"/>
                                          </p:val>
                                        </p:tav>
                                      </p:tavLst>
                                    </p:anim>
                                    <p:anim calcmode="lin" valueType="num">
                                      <p:cBhvr additive="base">
                                        <p:cTn id="127" dur="2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3" grpId="0"/>
      <p:bldP spid="75" grpId="0"/>
      <p:bldP spid="77" grpId="0"/>
      <p:bldP spid="78" grpId="0"/>
      <p:bldP spid="79" grpId="0"/>
      <p:bldP spid="80" grpId="0"/>
      <p:bldP spid="81" grpId="0"/>
      <p:bldP spid="2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F:\360安全浏览器下载\水墨\1402\13.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14583" t="10737" r="14583" b="15705"/>
          <a:stretch/>
        </p:blipFill>
        <p:spPr bwMode="auto">
          <a:xfrm>
            <a:off x="2051720" y="555526"/>
            <a:ext cx="4896544" cy="2861118"/>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2843808" y="1414534"/>
            <a:ext cx="3442628" cy="1107996"/>
          </a:xfrm>
          <a:prstGeom prst="rect">
            <a:avLst/>
          </a:prstGeom>
        </p:spPr>
        <p:txBody>
          <a:bodyPr wrap="square">
            <a:spAutoFit/>
          </a:bodyPr>
          <a:lstStyle/>
          <a:p>
            <a:pPr algn="ctr"/>
            <a:r>
              <a:rPr lang="zh-CN" altLang="en-US" sz="6600" spc="-300" dirty="0" smtClean="0">
                <a:latin typeface="方正字迹-吕建德字体" panose="02010600010101010101" pitchFamily="2" charset="-122"/>
                <a:ea typeface="方正字迹-吕建德字体" panose="02010600010101010101" pitchFamily="2" charset="-122"/>
              </a:rPr>
              <a:t>第四部分</a:t>
            </a:r>
            <a:endParaRPr lang="zh-CN" altLang="en-US" sz="6600" spc="-300" dirty="0">
              <a:latin typeface="方正字迹-吕建德字体" panose="02010600010101010101" pitchFamily="2" charset="-122"/>
              <a:ea typeface="方正字迹-吕建德字体" panose="02010600010101010101" pitchFamily="2" charset="-122"/>
            </a:endParaRPr>
          </a:p>
        </p:txBody>
      </p:sp>
      <p:sp>
        <p:nvSpPr>
          <p:cNvPr id="17" name="矩形 16"/>
          <p:cNvSpPr/>
          <p:nvPr/>
        </p:nvSpPr>
        <p:spPr>
          <a:xfrm>
            <a:off x="2258667" y="3564711"/>
            <a:ext cx="5002153" cy="646331"/>
          </a:xfrm>
          <a:prstGeom prst="rect">
            <a:avLst/>
          </a:prstGeom>
        </p:spPr>
        <p:txBody>
          <a:bodyPr wrap="square">
            <a:spAutoFit/>
          </a:bodyPr>
          <a:lstStyle/>
          <a:p>
            <a:pPr algn="ctr"/>
            <a:r>
              <a:rPr lang="zh-CN" altLang="en-US" sz="3600" spc="-300" dirty="0" smtClean="0">
                <a:latin typeface="方正华隶简体" pitchFamily="65" charset="-122"/>
                <a:ea typeface="方正华隶简体" pitchFamily="65" charset="-122"/>
              </a:rPr>
              <a:t>单击此处添加文字模板</a:t>
            </a:r>
            <a:endParaRPr lang="zh-CN" altLang="en-US" sz="3600" spc="-300" dirty="0">
              <a:latin typeface="方正华隶简体" pitchFamily="65" charset="-122"/>
              <a:ea typeface="方正华隶简体" pitchFamily="65" charset="-122"/>
            </a:endParaRPr>
          </a:p>
        </p:txBody>
      </p:sp>
      <p:pic>
        <p:nvPicPr>
          <p:cNvPr id="18" name="Picture 4" descr="E:\PPT\PPT中国风元素\水墨祥云\水墨祥云\0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15356" y="3643523"/>
            <a:ext cx="807668" cy="503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5" descr="毛笔2"/>
          <p:cNvPicPr>
            <a:picLocks noChangeAspect="1" noChangeArrowheads="1"/>
          </p:cNvPicPr>
          <p:nvPr/>
        </p:nvPicPr>
        <p:blipFill>
          <a:blip r:embed="rId6" cstate="print">
            <a:extLst>
              <a:ext uri="{28A0092B-C50C-407E-A947-70E740481C1C}">
                <a14:useLocalDpi xmlns:a14="http://schemas.microsoft.com/office/drawing/2010/main" val="0"/>
              </a:ext>
            </a:extLst>
          </a:blip>
          <a:srcRect l="48750" t="22501" r="13750" b="42500"/>
          <a:stretch>
            <a:fillRect/>
          </a:stretch>
        </p:blipFill>
        <p:spPr bwMode="auto">
          <a:xfrm>
            <a:off x="2533256" y="2427734"/>
            <a:ext cx="2254768" cy="1577911"/>
          </a:xfrm>
          <a:prstGeom prst="rect">
            <a:avLst/>
          </a:prstGeom>
          <a:noFill/>
          <a:extLst>
            <a:ext uri="{909E8E84-426E-40DD-AFC4-6F175D3DCCD1}">
              <a14:hiddenFill xmlns:a14="http://schemas.microsoft.com/office/drawing/2010/main">
                <a:solidFill>
                  <a:srgbClr val="FFFFFF"/>
                </a:solidFill>
              </a14:hiddenFill>
            </a:ext>
          </a:extLst>
        </p:spPr>
      </p:pic>
      <p:pic>
        <p:nvPicPr>
          <p:cNvPr id="20" name="图片 41" descr="C_108.jp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21136" y="4121474"/>
            <a:ext cx="5345404" cy="16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4974336"/>
      </p:ext>
    </p:extLst>
  </p:cSld>
  <p:clrMapOvr>
    <a:masterClrMapping/>
  </p:clrMapOvr>
  <p:transition spd="slow" advTm="10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750" fill="hold"/>
                                        <p:tgtEl>
                                          <p:spTgt spid="16"/>
                                        </p:tgtEl>
                                        <p:attrNameLst>
                                          <p:attrName>ppt_w</p:attrName>
                                        </p:attrNameLst>
                                      </p:cBhvr>
                                      <p:tavLst>
                                        <p:tav tm="0">
                                          <p:val>
                                            <p:fltVal val="0"/>
                                          </p:val>
                                        </p:tav>
                                        <p:tav tm="100000">
                                          <p:val>
                                            <p:strVal val="#ppt_w"/>
                                          </p:val>
                                        </p:tav>
                                      </p:tavLst>
                                    </p:anim>
                                    <p:anim calcmode="lin" valueType="num">
                                      <p:cBhvr>
                                        <p:cTn id="14" dur="750" fill="hold"/>
                                        <p:tgtEl>
                                          <p:spTgt spid="16"/>
                                        </p:tgtEl>
                                        <p:attrNameLst>
                                          <p:attrName>ppt_h</p:attrName>
                                        </p:attrNameLst>
                                      </p:cBhvr>
                                      <p:tavLst>
                                        <p:tav tm="0">
                                          <p:val>
                                            <p:fltVal val="0"/>
                                          </p:val>
                                        </p:tav>
                                        <p:tav tm="100000">
                                          <p:val>
                                            <p:strVal val="#ppt_h"/>
                                          </p:val>
                                        </p:tav>
                                      </p:tavLst>
                                    </p:anim>
                                    <p:animEffect transition="in" filter="fade">
                                      <p:cBhvr>
                                        <p:cTn id="15" dur="750"/>
                                        <p:tgtEl>
                                          <p:spTgt spid="16"/>
                                        </p:tgtEl>
                                      </p:cBhvr>
                                    </p:animEffect>
                                  </p:childTnLst>
                                </p:cTn>
                              </p:par>
                            </p:childTnLst>
                          </p:cTn>
                        </p:par>
                        <p:par>
                          <p:cTn id="16" fill="hold">
                            <p:stCondLst>
                              <p:cond delay="1750"/>
                            </p:stCondLst>
                            <p:childTnLst>
                              <p:par>
                                <p:cTn id="17" presetID="2" presetClass="entr" presetSubtype="8"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250" fill="hold"/>
                                        <p:tgtEl>
                                          <p:spTgt spid="18"/>
                                        </p:tgtEl>
                                        <p:attrNameLst>
                                          <p:attrName>ppt_x</p:attrName>
                                        </p:attrNameLst>
                                      </p:cBhvr>
                                      <p:tavLst>
                                        <p:tav tm="0">
                                          <p:val>
                                            <p:strVal val="0-#ppt_w/2"/>
                                          </p:val>
                                        </p:tav>
                                        <p:tav tm="100000">
                                          <p:val>
                                            <p:strVal val="#ppt_x"/>
                                          </p:val>
                                        </p:tav>
                                      </p:tavLst>
                                    </p:anim>
                                    <p:anim calcmode="lin" valueType="num">
                                      <p:cBhvr additive="base">
                                        <p:cTn id="20" dur="1250" fill="hold"/>
                                        <p:tgtEl>
                                          <p:spTgt spid="18"/>
                                        </p:tgtEl>
                                        <p:attrNameLst>
                                          <p:attrName>ppt_y</p:attrName>
                                        </p:attrNameLst>
                                      </p:cBhvr>
                                      <p:tavLst>
                                        <p:tav tm="0">
                                          <p:val>
                                            <p:strVal val="#ppt_y"/>
                                          </p:val>
                                        </p:tav>
                                        <p:tav tm="100000">
                                          <p:val>
                                            <p:strVal val="#ppt_y"/>
                                          </p:val>
                                        </p:tav>
                                      </p:tavLst>
                                    </p:anim>
                                  </p:childTnLst>
                                </p:cTn>
                              </p:par>
                            </p:childTnLst>
                          </p:cTn>
                        </p:par>
                        <p:par>
                          <p:cTn id="21" fill="hold">
                            <p:stCondLst>
                              <p:cond delay="3000"/>
                            </p:stCondLst>
                            <p:childTnLst>
                              <p:par>
                                <p:cTn id="22" presetID="22" presetClass="entr" presetSubtype="8"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2250"/>
                                        <p:tgtEl>
                                          <p:spTgt spid="20"/>
                                        </p:tgtEl>
                                      </p:cBhvr>
                                    </p:animEffect>
                                  </p:childTnLst>
                                </p:cTn>
                              </p:par>
                            </p:childTnLst>
                          </p:cTn>
                        </p:par>
                        <p:par>
                          <p:cTn id="25" fill="hold">
                            <p:stCondLst>
                              <p:cond delay="5250"/>
                            </p:stCondLst>
                            <p:childTnLst>
                              <p:par>
                                <p:cTn id="26" presetID="10" presetClass="entr" presetSubtype="0"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22" presetClass="entr" presetSubtype="8" fill="hold" grpId="0" nodeType="withEffect">
                                  <p:stCondLst>
                                    <p:cond delay="125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2750"/>
                                        <p:tgtEl>
                                          <p:spTgt spid="17"/>
                                        </p:tgtEl>
                                      </p:cBhvr>
                                    </p:animEffect>
                                  </p:childTnLst>
                                </p:cTn>
                              </p:par>
                              <p:par>
                                <p:cTn id="32" presetID="0" presetClass="path" presetSubtype="0" accel="50000" decel="50000" fill="hold" nodeType="withEffect">
                                  <p:stCondLst>
                                    <p:cond delay="1250"/>
                                  </p:stCondLst>
                                  <p:childTnLst>
                                    <p:animMotion origin="layout" path="M -0.02292 -0.00401 C -0.02101 0.01449 -0.02292 0.02003 -0.01233 0.02651 C -0.00313 0.02219 0.00034 0.02096 0.00729 0.00986 C 0.01007 0.00555 0.01528 -0.00401 0.01528 -0.0037 C 0.01232 0.01079 0.01146 0.02096 0.00607 0.03576 C 0.00521 0.03822 0.00243 0.041 0.00347 0.04285 C 0.00382 0.04346 0.01545 0.03637 0.01666 0.03576 C 0.02048 0.02867 0.02413 0.02497 0.02708 0.01695 C 0.02552 0.0262 0.02378 0.02897 0.03368 0.02158 C 0.03958 0.01726 0.04496 0.00863 0.04948 0.00061 C 0.05 -0.00247 0.05087 -0.01172 0.05087 -0.00863 C 0.05087 -0.00124 0.04878 0.01233 0.04687 0.01942 C 0.04618 0.02188 0.04288 0.02497 0.04427 0.02651 C 0.04548 0.02774 0.05278 0.02281 0.05468 0.02158 C 0.05798 0.00585 0.05781 0.02466 0.05868 0.03113 C 0.06076 0.07675 0.05764 0.06257 0.06666 0.04747 C 0.06857 0.03637 0.07482 0.02897 0.08107 0.02651 C 0.08576 0.01788 0.08576 0.01202 0.09028 0.02404 C 0.09166 0.02312 0.09305 0.02003 0.09427 0.02158 C 0.09791 0.02589 0.10052 0.04839 0.10347 0.05672 C 0.12187 0.05425 0.12205 0.05949 0.12968 0.03576 C 0.12934 0.03021 0.12847 0.02497 0.12847 0.01942 C 0.12847 0.01479 0.12847 0.02897 0.12968 0.03329 C 0.13038 0.03576 0.13229 0.03637 0.13368 0.03791 C 0.13593 0.03637 0.13837 0.03576 0.14028 0.03329 C 0.1434 0.02928 0.14305 0.0225 0.14427 0.01695 C 0.14653 0.00647 0.14618 0.00863 0.15087 0.00308 C 0.15885 0.00647 0.16545 0.01449 0.17309 0.01942 C 0.17725 0.0299 0.17864 0.03791 0.17048 0.04285 C 0.16597 0.05456 0.16979 0.04932 0.16528 0.04285 C 0.16423 0.0413 0.16267 0.0413 0.16128 0.04038 C 0.15694 0.0413 0.15225 0.04038 0.14809 0.04285 C 0.14635 0.04377 0.15416 0.04192 0.15347 0.045 C 0.15191 0.05086 0.14635 0.04778 0.14288 0.04963 C 0.14201 0.05209 0.13923 0.05456 0.14028 0.05672 C 0.14218 0.06011 0.14548 0.05949 0.14809 0.05918 C 0.15434 0.05857 0.16041 0.0561 0.16666 0.05425 C 0.17066 0.05302 0.17847 0.04963 0.17847 0.04994 C 0.18403 0.0447 0.18819 0.04254 0.19427 0.04038 C 0.19982 0.05548 0.20555 0.05179 0.21528 0.04963 C 0.21805 0.04223 0.21962 0.03452 0.22187 0.02651 C 0.22222 0.02343 0.22239 0.02003 0.22309 0.01695 C 0.22378 0.01418 0.22534 0.00709 0.22587 0.00986 C 0.2335 0.04593 0.221 0.02867 0.23107 0.04038 C 0.23212 0.03915 0.23923 0.03052 0.24028 0.03113 C 0.24201 0.03237 0.24114 0.0373 0.24166 0.04038 C 0.24271 0.0598 0.2408 0.07213 0.25087 0.05425 C 0.2533 0.041 0.25017 0.05333 0.25607 0.04285 C 0.25712 0.041 0.25868 0.03576 0.25868 0.03606 C 0.25955 0.03329 0.26059 0.03113 0.26128 0.02867 C 0.26198 0.02651 0.26128 0.02158 0.26267 0.02158 C 0.26545 0.02158 0.26319 0.03237 0.26528 0.03576 C 0.26823 0.04069 0.27309 0.03915 0.27708 0.04038 C 0.28559 0.0373 0.28958 0.03267 0.29548 0.02158 C 0.296 0.01942 0.29548 0.01479 0.29687 0.01479 C 0.29843 0.01479 0.29861 0.01942 0.29948 0.02158 C 0.30243 0.02805 0.30243 0.02682 0.30729 0.03113 C 0.31215 0.03021 0.31753 0.02497 0.32187 0.02867 C 0.33559 0.04069 0.31458 0.04963 0.32708 0.04285 C 0.33871 0.02867 0.325 0.04192 0.33229 0.045 C 0.33576 0.04655 0.33941 0.04346 0.34288 0.04285 C 0.34843 0.03298 0.35312 0.02219 0.35868 0.01233 C 0.36319 0.02435 0.36267 0.0262 0.37048 0.01942 C 0.37361 0.0111 0.3743 0.00555 0.3783 -0.00154 C 0.38472 0.00955 0.38819 0.01788 0.39687 0.02158 C 0.40399 0.01911 0.40972 0.01973 0.41666 0.02404 C 0.42153 0.03113 0.42656 0.03298 0.42847 0.04285 C 0.42222 0.04716 0.41545 0.04716 0.41788 0.06134 C 0.42066 0.06103 0.44791 0.06812 0.44427 0.04747 C 0.44809 0.04038 0.45468 0.01942 0.44288 0.02651 C 0.43993 0.04346 0.44774 0.03021 0.45087 0.02651 C 0.45434 0.0447 0.45764 0.05209 0.46788 0.06134 C 0.46875 0.05888 0.46927 0.0561 0.47048 0.05425 C 0.47569 0.04655 0.47812 0.05333 0.47309 0.045 C 0.47448 0.04439 0.47604 0.0447 0.47708 0.04285 C 0.4842 0.03021 0.47968 0.02404 0.48368 0.03113 L 0.49166 0.01233 " pathEditMode="relative" rAng="0" ptsTypes="fffffffffffffffffffffffffffffffffffffffffffffffffffffffffffffffffffffffffffAA">
                                      <p:cBhvr>
                                        <p:cTn id="33" dur="2750" fill="hold"/>
                                        <p:tgtEl>
                                          <p:spTgt spid="19"/>
                                        </p:tgtEl>
                                        <p:attrNameLst>
                                          <p:attrName>ppt_x</p:attrName>
                                          <p:attrName>ppt_y</p:attrName>
                                        </p:attrNameLst>
                                      </p:cBhvr>
                                      <p:rCtr x="25729" y="3637"/>
                                    </p:animMotion>
                                  </p:childTnLst>
                                </p:cTn>
                              </p:par>
                            </p:childTnLst>
                          </p:cTn>
                        </p:par>
                        <p:par>
                          <p:cTn id="34" fill="hold">
                            <p:stCondLst>
                              <p:cond delay="9250"/>
                            </p:stCondLst>
                            <p:childTnLst>
                              <p:par>
                                <p:cTn id="35" presetID="10" presetClass="exit" presetSubtype="0" fill="hold" nodeType="afterEffect">
                                  <p:stCondLst>
                                    <p:cond delay="0"/>
                                  </p:stCondLst>
                                  <p:childTnLst>
                                    <p:animEffect transition="out" filter="fade">
                                      <p:cBhvr>
                                        <p:cTn id="36" dur="500"/>
                                        <p:tgtEl>
                                          <p:spTgt spid="19"/>
                                        </p:tgtEl>
                                      </p:cBhvr>
                                    </p:animEffect>
                                    <p:set>
                                      <p:cBhvr>
                                        <p:cTn id="37"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
        <p:nvSpPr>
          <p:cNvPr id="15" name="Rectangle 25"/>
          <p:cNvSpPr>
            <a:spLocks noChangeArrowheads="1"/>
          </p:cNvSpPr>
          <p:nvPr/>
        </p:nvSpPr>
        <p:spPr bwMode="auto">
          <a:xfrm>
            <a:off x="4231937" y="1071218"/>
            <a:ext cx="3047471"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defTabSz="815975">
              <a:lnSpc>
                <a:spcPct val="80000"/>
              </a:lnSpc>
            </a:pPr>
            <a:r>
              <a:rPr lang="zh-CN" altLang="en-US" sz="2000" spc="-150" dirty="0">
                <a:solidFill>
                  <a:srgbClr val="000000"/>
                </a:solidFill>
                <a:latin typeface="楷体" pitchFamily="49" charset="-122"/>
                <a:ea typeface="楷体" pitchFamily="49" charset="-122"/>
              </a:rPr>
              <a:t>点击添加</a:t>
            </a:r>
            <a:r>
              <a:rPr lang="zh-CN" altLang="en-US" sz="2000" spc="-150" dirty="0" smtClean="0">
                <a:solidFill>
                  <a:srgbClr val="000000"/>
                </a:solidFill>
                <a:latin typeface="楷体" pitchFamily="49" charset="-122"/>
                <a:ea typeface="楷体" pitchFamily="49" charset="-122"/>
              </a:rPr>
              <a:t>文字模板</a:t>
            </a:r>
            <a:endParaRPr lang="zh-CN" altLang="en-US" sz="2000" spc="-150" dirty="0">
              <a:solidFill>
                <a:srgbClr val="000000"/>
              </a:solidFill>
              <a:latin typeface="楷体" pitchFamily="49" charset="-122"/>
              <a:ea typeface="楷体" pitchFamily="49" charset="-122"/>
            </a:endParaRPr>
          </a:p>
        </p:txBody>
      </p:sp>
      <p:sp>
        <p:nvSpPr>
          <p:cNvPr id="16" name="Rectangle 26"/>
          <p:cNvSpPr>
            <a:spLocks noChangeArrowheads="1"/>
          </p:cNvSpPr>
          <p:nvPr/>
        </p:nvSpPr>
        <p:spPr bwMode="auto">
          <a:xfrm>
            <a:off x="3721490" y="1758393"/>
            <a:ext cx="3047471"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defTabSz="815975">
              <a:lnSpc>
                <a:spcPct val="80000"/>
              </a:lnSpc>
            </a:pPr>
            <a:r>
              <a:rPr lang="zh-CN" altLang="en-US" sz="2000" spc="-150" dirty="0">
                <a:solidFill>
                  <a:srgbClr val="000000"/>
                </a:solidFill>
                <a:latin typeface="楷体" pitchFamily="49" charset="-122"/>
                <a:ea typeface="楷体" pitchFamily="49" charset="-122"/>
              </a:rPr>
              <a:t>点击添加文字模板</a:t>
            </a:r>
          </a:p>
        </p:txBody>
      </p:sp>
      <p:sp>
        <p:nvSpPr>
          <p:cNvPr id="17" name="Rectangle 27"/>
          <p:cNvSpPr>
            <a:spLocks noChangeArrowheads="1"/>
          </p:cNvSpPr>
          <p:nvPr/>
        </p:nvSpPr>
        <p:spPr bwMode="auto">
          <a:xfrm>
            <a:off x="4529241" y="2432534"/>
            <a:ext cx="3047471"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defTabSz="815975">
              <a:lnSpc>
                <a:spcPct val="80000"/>
              </a:lnSpc>
            </a:pPr>
            <a:r>
              <a:rPr lang="zh-CN" altLang="en-US" sz="2000" spc="-150" dirty="0">
                <a:solidFill>
                  <a:srgbClr val="000000"/>
                </a:solidFill>
                <a:latin typeface="楷体" pitchFamily="49" charset="-122"/>
                <a:ea typeface="楷体" pitchFamily="49" charset="-122"/>
              </a:rPr>
              <a:t>点击添加文字模板</a:t>
            </a:r>
          </a:p>
        </p:txBody>
      </p:sp>
      <p:sp>
        <p:nvSpPr>
          <p:cNvPr id="18" name="Rectangle 28"/>
          <p:cNvSpPr>
            <a:spLocks noChangeArrowheads="1"/>
          </p:cNvSpPr>
          <p:nvPr/>
        </p:nvSpPr>
        <p:spPr bwMode="auto">
          <a:xfrm>
            <a:off x="4921605" y="3209527"/>
            <a:ext cx="3047471"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defTabSz="815975">
              <a:lnSpc>
                <a:spcPct val="80000"/>
              </a:lnSpc>
            </a:pPr>
            <a:r>
              <a:rPr lang="zh-CN" altLang="en-US" sz="2000" spc="-150" dirty="0">
                <a:solidFill>
                  <a:srgbClr val="000000"/>
                </a:solidFill>
                <a:latin typeface="楷体" pitchFamily="49" charset="-122"/>
                <a:ea typeface="楷体" pitchFamily="49" charset="-122"/>
              </a:rPr>
              <a:t>点击添加文字模板</a:t>
            </a:r>
          </a:p>
        </p:txBody>
      </p:sp>
      <p:sp>
        <p:nvSpPr>
          <p:cNvPr id="19" name="Rectangle 29"/>
          <p:cNvSpPr>
            <a:spLocks noChangeArrowheads="1"/>
          </p:cNvSpPr>
          <p:nvPr/>
        </p:nvSpPr>
        <p:spPr bwMode="auto">
          <a:xfrm>
            <a:off x="3995770" y="3815141"/>
            <a:ext cx="3047471"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defTabSz="815975">
              <a:lnSpc>
                <a:spcPct val="80000"/>
              </a:lnSpc>
            </a:pPr>
            <a:r>
              <a:rPr lang="zh-CN" altLang="en-US" sz="2000" spc="-150" dirty="0">
                <a:solidFill>
                  <a:srgbClr val="000000"/>
                </a:solidFill>
                <a:latin typeface="楷体" pitchFamily="49" charset="-122"/>
                <a:ea typeface="楷体" pitchFamily="49" charset="-122"/>
              </a:rPr>
              <a:t>点击添加文字模板</a:t>
            </a:r>
          </a:p>
        </p:txBody>
      </p:sp>
      <p:grpSp>
        <p:nvGrpSpPr>
          <p:cNvPr id="20" name="组合 19"/>
          <p:cNvGrpSpPr/>
          <p:nvPr/>
        </p:nvGrpSpPr>
        <p:grpSpPr>
          <a:xfrm>
            <a:off x="3701621" y="992964"/>
            <a:ext cx="540761" cy="487533"/>
            <a:chOff x="2854652" y="992964"/>
            <a:chExt cx="540761" cy="487533"/>
          </a:xfrm>
        </p:grpSpPr>
        <p:pic>
          <p:nvPicPr>
            <p:cNvPr id="21"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5"/>
            <p:cNvSpPr>
              <a:spLocks noChangeArrowheads="1"/>
            </p:cNvSpPr>
            <p:nvPr/>
          </p:nvSpPr>
          <p:spPr bwMode="auto">
            <a:xfrm>
              <a:off x="2895736" y="1040781"/>
              <a:ext cx="419544"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algn="ctr" defTabSz="815975">
                <a:lnSpc>
                  <a:spcPct val="80000"/>
                </a:lnSpc>
              </a:pPr>
              <a:r>
                <a:rPr lang="zh-CN" altLang="en-US" sz="2000" b="1" spc="-150" dirty="0" smtClean="0">
                  <a:solidFill>
                    <a:srgbClr val="000000"/>
                  </a:solidFill>
                  <a:latin typeface="华文隶书" pitchFamily="2" charset="-122"/>
                  <a:ea typeface="华文隶书" pitchFamily="2" charset="-122"/>
                </a:rPr>
                <a:t>一</a:t>
              </a:r>
              <a:endParaRPr lang="zh-CN" altLang="en-US" sz="2000" b="1" spc="-150" dirty="0">
                <a:solidFill>
                  <a:srgbClr val="000000"/>
                </a:solidFill>
                <a:latin typeface="华文隶书" pitchFamily="2" charset="-122"/>
                <a:ea typeface="华文隶书" pitchFamily="2" charset="-122"/>
              </a:endParaRPr>
            </a:p>
          </p:txBody>
        </p:sp>
      </p:grpSp>
      <p:grpSp>
        <p:nvGrpSpPr>
          <p:cNvPr id="23" name="组合 22"/>
          <p:cNvGrpSpPr/>
          <p:nvPr/>
        </p:nvGrpSpPr>
        <p:grpSpPr>
          <a:xfrm>
            <a:off x="3250149" y="1678943"/>
            <a:ext cx="540761" cy="487533"/>
            <a:chOff x="2854652" y="992964"/>
            <a:chExt cx="540761" cy="487533"/>
          </a:xfrm>
        </p:grpSpPr>
        <p:pic>
          <p:nvPicPr>
            <p:cNvPr id="24"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25"/>
            <p:cNvSpPr>
              <a:spLocks noChangeArrowheads="1"/>
            </p:cNvSpPr>
            <p:nvPr/>
          </p:nvSpPr>
          <p:spPr bwMode="auto">
            <a:xfrm>
              <a:off x="2895736" y="1033087"/>
              <a:ext cx="419544" cy="34402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algn="ctr" defTabSz="815975">
                <a:lnSpc>
                  <a:spcPct val="80000"/>
                </a:lnSpc>
              </a:pPr>
              <a:r>
                <a:rPr lang="zh-CN" altLang="en-US" sz="2000" b="1" spc="-150" dirty="0" smtClean="0">
                  <a:solidFill>
                    <a:srgbClr val="000000"/>
                  </a:solidFill>
                  <a:latin typeface="华文隶书" pitchFamily="2" charset="-122"/>
                  <a:ea typeface="华文隶书" pitchFamily="2" charset="-122"/>
                </a:rPr>
                <a:t>二</a:t>
              </a:r>
              <a:endParaRPr lang="zh-CN" altLang="en-US" sz="2000" b="1" spc="-150" dirty="0">
                <a:solidFill>
                  <a:srgbClr val="000000"/>
                </a:solidFill>
                <a:latin typeface="华文隶书" pitchFamily="2" charset="-122"/>
                <a:ea typeface="华文隶书" pitchFamily="2" charset="-122"/>
              </a:endParaRPr>
            </a:p>
          </p:txBody>
        </p:sp>
      </p:grpSp>
      <p:grpSp>
        <p:nvGrpSpPr>
          <p:cNvPr id="39" name="组合 38"/>
          <p:cNvGrpSpPr/>
          <p:nvPr/>
        </p:nvGrpSpPr>
        <p:grpSpPr>
          <a:xfrm>
            <a:off x="3952477" y="2353084"/>
            <a:ext cx="540761" cy="487533"/>
            <a:chOff x="2854652" y="992964"/>
            <a:chExt cx="540761" cy="487533"/>
          </a:xfrm>
        </p:grpSpPr>
        <p:pic>
          <p:nvPicPr>
            <p:cNvPr id="40"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41" name="Rectangle 25"/>
            <p:cNvSpPr>
              <a:spLocks noChangeArrowheads="1"/>
            </p:cNvSpPr>
            <p:nvPr/>
          </p:nvSpPr>
          <p:spPr bwMode="auto">
            <a:xfrm>
              <a:off x="2895736" y="1033087"/>
              <a:ext cx="419544" cy="34402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algn="ctr" defTabSz="815975">
                <a:lnSpc>
                  <a:spcPct val="80000"/>
                </a:lnSpc>
              </a:pPr>
              <a:r>
                <a:rPr lang="zh-CN" altLang="en-US" sz="2000" b="1" spc="-150" dirty="0" smtClean="0">
                  <a:solidFill>
                    <a:srgbClr val="000000"/>
                  </a:solidFill>
                  <a:latin typeface="华文隶书" pitchFamily="2" charset="-122"/>
                  <a:ea typeface="华文隶书" pitchFamily="2" charset="-122"/>
                </a:rPr>
                <a:t>三</a:t>
              </a:r>
              <a:endParaRPr lang="zh-CN" altLang="en-US" sz="2000" b="1" spc="-150" dirty="0">
                <a:solidFill>
                  <a:srgbClr val="000000"/>
                </a:solidFill>
                <a:latin typeface="华文隶书" pitchFamily="2" charset="-122"/>
                <a:ea typeface="华文隶书" pitchFamily="2" charset="-122"/>
              </a:endParaRPr>
            </a:p>
          </p:txBody>
        </p:sp>
      </p:grpSp>
      <p:grpSp>
        <p:nvGrpSpPr>
          <p:cNvPr id="42" name="组合 41"/>
          <p:cNvGrpSpPr/>
          <p:nvPr/>
        </p:nvGrpSpPr>
        <p:grpSpPr>
          <a:xfrm>
            <a:off x="4304081" y="3130077"/>
            <a:ext cx="540761" cy="487533"/>
            <a:chOff x="2854652" y="992964"/>
            <a:chExt cx="540761" cy="487533"/>
          </a:xfrm>
        </p:grpSpPr>
        <p:pic>
          <p:nvPicPr>
            <p:cNvPr id="43"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44" name="Rectangle 25"/>
            <p:cNvSpPr>
              <a:spLocks noChangeArrowheads="1"/>
            </p:cNvSpPr>
            <p:nvPr/>
          </p:nvSpPr>
          <p:spPr bwMode="auto">
            <a:xfrm>
              <a:off x="2895736" y="1033087"/>
              <a:ext cx="419544" cy="34402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algn="ctr" defTabSz="815975">
                <a:lnSpc>
                  <a:spcPct val="80000"/>
                </a:lnSpc>
              </a:pPr>
              <a:r>
                <a:rPr lang="zh-CN" altLang="en-US" sz="2000" b="1" spc="-150" dirty="0" smtClean="0">
                  <a:solidFill>
                    <a:srgbClr val="000000"/>
                  </a:solidFill>
                  <a:latin typeface="华文隶书" pitchFamily="2" charset="-122"/>
                  <a:ea typeface="华文隶书" pitchFamily="2" charset="-122"/>
                </a:rPr>
                <a:t>四</a:t>
              </a:r>
              <a:endParaRPr lang="zh-CN" altLang="en-US" sz="2000" b="1" spc="-150" dirty="0">
                <a:solidFill>
                  <a:srgbClr val="000000"/>
                </a:solidFill>
                <a:latin typeface="华文隶书" pitchFamily="2" charset="-122"/>
                <a:ea typeface="华文隶书" pitchFamily="2" charset="-122"/>
              </a:endParaRPr>
            </a:p>
          </p:txBody>
        </p:sp>
      </p:grpSp>
      <p:grpSp>
        <p:nvGrpSpPr>
          <p:cNvPr id="45" name="组合 44"/>
          <p:cNvGrpSpPr/>
          <p:nvPr/>
        </p:nvGrpSpPr>
        <p:grpSpPr>
          <a:xfrm>
            <a:off x="3528248" y="3735691"/>
            <a:ext cx="540761" cy="487533"/>
            <a:chOff x="2854652" y="992964"/>
            <a:chExt cx="540761" cy="487533"/>
          </a:xfrm>
        </p:grpSpPr>
        <p:pic>
          <p:nvPicPr>
            <p:cNvPr id="46"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47" name="Rectangle 25"/>
            <p:cNvSpPr>
              <a:spLocks noChangeArrowheads="1"/>
            </p:cNvSpPr>
            <p:nvPr/>
          </p:nvSpPr>
          <p:spPr bwMode="auto">
            <a:xfrm>
              <a:off x="2895736" y="1033087"/>
              <a:ext cx="419544" cy="34402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algn="ctr" defTabSz="815975">
                <a:lnSpc>
                  <a:spcPct val="80000"/>
                </a:lnSpc>
              </a:pPr>
              <a:r>
                <a:rPr lang="zh-CN" altLang="en-US" sz="2000" b="1" spc="-150" dirty="0" smtClean="0">
                  <a:solidFill>
                    <a:srgbClr val="000000"/>
                  </a:solidFill>
                  <a:latin typeface="华文隶书" pitchFamily="2" charset="-122"/>
                  <a:ea typeface="华文隶书" pitchFamily="2" charset="-122"/>
                </a:rPr>
                <a:t>五</a:t>
              </a:r>
              <a:endParaRPr lang="zh-CN" altLang="en-US" sz="2000" b="1" spc="-150" dirty="0">
                <a:solidFill>
                  <a:srgbClr val="000000"/>
                </a:solidFill>
                <a:latin typeface="华文隶书" pitchFamily="2" charset="-122"/>
                <a:ea typeface="华文隶书" pitchFamily="2" charset="-122"/>
              </a:endParaRPr>
            </a:p>
          </p:txBody>
        </p:sp>
      </p:grpSp>
      <p:pic>
        <p:nvPicPr>
          <p:cNvPr id="48" name="Picture 3" descr="C:\Users\Thinkpad\Desktop\PNG\1_0001_图层-1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4700" y="1922710"/>
            <a:ext cx="2413124" cy="2082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974336"/>
      </p:ext>
    </p:extLst>
  </p:cSld>
  <p:clrMapOvr>
    <a:masterClrMapping/>
  </p:clrMapOvr>
  <mc:AlternateContent xmlns:mc="http://schemas.openxmlformats.org/markup-compatibility/2006" xmlns:p14="http://schemas.microsoft.com/office/powerpoint/2010/main">
    <mc:Choice Requires="p14">
      <p:transition spd="slow" p14:dur="900" advTm="8000">
        <p14:warp dir="in"/>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250" autoRev="1" fill="hold">
                                          <p:stCondLst>
                                            <p:cond delay="0"/>
                                          </p:stCondLst>
                                        </p:cTn>
                                        <p:tgtEl>
                                          <p:spTgt spid="25"/>
                                        </p:tgtEl>
                                        <p:attrNameLst>
                                          <p:attrName>ppt_w</p:attrName>
                                        </p:attrNameLst>
                                      </p:cBhvr>
                                    </p:anim>
                                    <p:anim by="(#ppt_w*0.50)" calcmode="lin" valueType="num">
                                      <p:cBhvr>
                                        <p:cTn id="8" dur="250" decel="50000" autoRev="1" fill="hold">
                                          <p:stCondLst>
                                            <p:cond delay="0"/>
                                          </p:stCondLst>
                                        </p:cTn>
                                        <p:tgtEl>
                                          <p:spTgt spid="25"/>
                                        </p:tgtEl>
                                        <p:attrNameLst>
                                          <p:attrName>ppt_x</p:attrName>
                                        </p:attrNameLst>
                                      </p:cBhvr>
                                    </p:anim>
                                    <p:anim from="(-#ppt_h/2)" to="(#ppt_y)" calcmode="lin" valueType="num">
                                      <p:cBhvr>
                                        <p:cTn id="9" dur="500" fill="hold">
                                          <p:stCondLst>
                                            <p:cond delay="0"/>
                                          </p:stCondLst>
                                        </p:cTn>
                                        <p:tgtEl>
                                          <p:spTgt spid="25"/>
                                        </p:tgtEl>
                                        <p:attrNameLst>
                                          <p:attrName>ppt_y</p:attrName>
                                        </p:attrNameLst>
                                      </p:cBhvr>
                                    </p:anim>
                                    <p:animRot by="21600000">
                                      <p:cBhvr>
                                        <p:cTn id="10" dur="500" fill="hold">
                                          <p:stCondLst>
                                            <p:cond delay="0"/>
                                          </p:stCondLst>
                                        </p:cTn>
                                        <p:tgtEl>
                                          <p:spTgt spid="25"/>
                                        </p:tgtEl>
                                        <p:attrNameLst>
                                          <p:attrName>r</p:attrName>
                                        </p:attrNameLst>
                                      </p:cBhvr>
                                    </p:animRot>
                                  </p:childTnLst>
                                </p:cTn>
                              </p:par>
                              <p:par>
                                <p:cTn id="11" presetID="10"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childTnLst>
                          </p:cTn>
                        </p:par>
                        <p:par>
                          <p:cTn id="14" fill="hold">
                            <p:stCondLst>
                              <p:cond delay="1050"/>
                            </p:stCondLst>
                            <p:childTnLst>
                              <p:par>
                                <p:cTn id="15" presetID="2" presetClass="entr" presetSubtype="12"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0-#ppt_w/2"/>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25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0-#ppt_w/2"/>
                                          </p:val>
                                        </p:tav>
                                        <p:tav tm="100000">
                                          <p:val>
                                            <p:strVal val="#ppt_x"/>
                                          </p:val>
                                        </p:tav>
                                      </p:tavLst>
                                    </p:anim>
                                    <p:anim calcmode="lin" valueType="num">
                                      <p:cBhvr additive="base">
                                        <p:cTn id="22" dur="500" fill="hold"/>
                                        <p:tgtEl>
                                          <p:spTgt spid="23"/>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50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fill="hold"/>
                                        <p:tgtEl>
                                          <p:spTgt spid="39"/>
                                        </p:tgtEl>
                                        <p:attrNameLst>
                                          <p:attrName>ppt_x</p:attrName>
                                        </p:attrNameLst>
                                      </p:cBhvr>
                                      <p:tavLst>
                                        <p:tav tm="0">
                                          <p:val>
                                            <p:strVal val="0-#ppt_w/2"/>
                                          </p:val>
                                        </p:tav>
                                        <p:tav tm="100000">
                                          <p:val>
                                            <p:strVal val="#ppt_x"/>
                                          </p:val>
                                        </p:tav>
                                      </p:tavLst>
                                    </p:anim>
                                    <p:anim calcmode="lin" valueType="num">
                                      <p:cBhvr additive="base">
                                        <p:cTn id="26" dur="500" fill="hold"/>
                                        <p:tgtEl>
                                          <p:spTgt spid="39"/>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500" fill="hold"/>
                                        <p:tgtEl>
                                          <p:spTgt spid="42"/>
                                        </p:tgtEl>
                                        <p:attrNameLst>
                                          <p:attrName>ppt_x</p:attrName>
                                        </p:attrNameLst>
                                      </p:cBhvr>
                                      <p:tavLst>
                                        <p:tav tm="0">
                                          <p:val>
                                            <p:strVal val="0-#ppt_w/2"/>
                                          </p:val>
                                        </p:tav>
                                        <p:tav tm="100000">
                                          <p:val>
                                            <p:strVal val="#ppt_x"/>
                                          </p:val>
                                        </p:tav>
                                      </p:tavLst>
                                    </p:anim>
                                    <p:anim calcmode="lin" valueType="num">
                                      <p:cBhvr additive="base">
                                        <p:cTn id="30" dur="500" fill="hold"/>
                                        <p:tgtEl>
                                          <p:spTgt spid="42"/>
                                        </p:tgtEl>
                                        <p:attrNameLst>
                                          <p:attrName>ppt_y</p:attrName>
                                        </p:attrNameLst>
                                      </p:cBhvr>
                                      <p:tavLst>
                                        <p:tav tm="0">
                                          <p:val>
                                            <p:strVal val="1+#ppt_h/2"/>
                                          </p:val>
                                        </p:tav>
                                        <p:tav tm="100000">
                                          <p:val>
                                            <p:strVal val="#ppt_y"/>
                                          </p:val>
                                        </p:tav>
                                      </p:tavLst>
                                    </p:anim>
                                  </p:childTnLst>
                                </p:cTn>
                              </p:par>
                              <p:par>
                                <p:cTn id="31" presetID="2" presetClass="entr" presetSubtype="12" fill="hold" nodeType="withEffect">
                                  <p:stCondLst>
                                    <p:cond delay="100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255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5"/>
                                        </p:tgtEl>
                                        <p:attrNameLst>
                                          <p:attrName>ppt_y</p:attrName>
                                        </p:attrNameLst>
                                      </p:cBhvr>
                                      <p:tavLst>
                                        <p:tav tm="0">
                                          <p:val>
                                            <p:strVal val="#ppt_y"/>
                                          </p:val>
                                        </p:tav>
                                        <p:tav tm="100000">
                                          <p:val>
                                            <p:strVal val="#ppt_y"/>
                                          </p:val>
                                        </p:tav>
                                      </p:tavLst>
                                    </p:anim>
                                    <p:anim calcmode="lin" valueType="num">
                                      <p:cBhvr>
                                        <p:cTn id="40"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5"/>
                                        </p:tgtEl>
                                      </p:cBhvr>
                                    </p:animEffect>
                                  </p:childTnLst>
                                </p:cTn>
                              </p:par>
                            </p:childTnLst>
                          </p:cTn>
                        </p:par>
                        <p:par>
                          <p:cTn id="43" fill="hold">
                            <p:stCondLst>
                              <p:cond delay="34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6"/>
                                        </p:tgtEl>
                                        <p:attrNameLst>
                                          <p:attrName>ppt_y</p:attrName>
                                        </p:attrNameLst>
                                      </p:cBhvr>
                                      <p:tavLst>
                                        <p:tav tm="0">
                                          <p:val>
                                            <p:strVal val="#ppt_y"/>
                                          </p:val>
                                        </p:tav>
                                        <p:tav tm="100000">
                                          <p:val>
                                            <p:strVal val="#ppt_y"/>
                                          </p:val>
                                        </p:tav>
                                      </p:tavLst>
                                    </p:anim>
                                    <p:anim calcmode="lin" valueType="num">
                                      <p:cBhvr>
                                        <p:cTn id="48"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6"/>
                                        </p:tgtEl>
                                      </p:cBhvr>
                                    </p:animEffect>
                                  </p:childTnLst>
                                </p:cTn>
                              </p:par>
                            </p:childTnLst>
                          </p:cTn>
                        </p:par>
                        <p:par>
                          <p:cTn id="51" fill="hold">
                            <p:stCondLst>
                              <p:cond delay="42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7"/>
                                        </p:tgtEl>
                                        <p:attrNameLst>
                                          <p:attrName>ppt_y</p:attrName>
                                        </p:attrNameLst>
                                      </p:cBhvr>
                                      <p:tavLst>
                                        <p:tav tm="0">
                                          <p:val>
                                            <p:strVal val="#ppt_y"/>
                                          </p:val>
                                        </p:tav>
                                        <p:tav tm="100000">
                                          <p:val>
                                            <p:strVal val="#ppt_y"/>
                                          </p:val>
                                        </p:tav>
                                      </p:tavLst>
                                    </p:anim>
                                    <p:anim calcmode="lin" valueType="num">
                                      <p:cBhvr>
                                        <p:cTn id="56"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7"/>
                                        </p:tgtEl>
                                      </p:cBhvr>
                                    </p:animEffect>
                                  </p:childTnLst>
                                </p:cTn>
                              </p:par>
                            </p:childTnLst>
                          </p:cTn>
                        </p:par>
                        <p:par>
                          <p:cTn id="59" fill="hold">
                            <p:stCondLst>
                              <p:cond delay="51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8"/>
                                        </p:tgtEl>
                                        <p:attrNameLst>
                                          <p:attrName>ppt_y</p:attrName>
                                        </p:attrNameLst>
                                      </p:cBhvr>
                                      <p:tavLst>
                                        <p:tav tm="0">
                                          <p:val>
                                            <p:strVal val="#ppt_y"/>
                                          </p:val>
                                        </p:tav>
                                        <p:tav tm="100000">
                                          <p:val>
                                            <p:strVal val="#ppt_y"/>
                                          </p:val>
                                        </p:tav>
                                      </p:tavLst>
                                    </p:anim>
                                    <p:anim calcmode="lin" valueType="num">
                                      <p:cBhvr>
                                        <p:cTn id="6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18"/>
                                        </p:tgtEl>
                                      </p:cBhvr>
                                    </p:animEffect>
                                  </p:childTnLst>
                                </p:cTn>
                              </p:par>
                            </p:childTnLst>
                          </p:cTn>
                        </p:par>
                        <p:par>
                          <p:cTn id="67" fill="hold">
                            <p:stCondLst>
                              <p:cond delay="595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9"/>
                                        </p:tgtEl>
                                        <p:attrNameLst>
                                          <p:attrName>style.visibility</p:attrName>
                                        </p:attrNameLst>
                                      </p:cBhvr>
                                      <p:to>
                                        <p:strVal val="visible"/>
                                      </p:to>
                                    </p:set>
                                    <p:anim calcmode="lin" valueType="num">
                                      <p:cBhvr>
                                        <p:cTn id="70"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9"/>
                                        </p:tgtEl>
                                        <p:attrNameLst>
                                          <p:attrName>ppt_y</p:attrName>
                                        </p:attrNameLst>
                                      </p:cBhvr>
                                      <p:tavLst>
                                        <p:tav tm="0">
                                          <p:val>
                                            <p:strVal val="#ppt_y"/>
                                          </p:val>
                                        </p:tav>
                                        <p:tav tm="100000">
                                          <p:val>
                                            <p:strVal val="#ppt_y"/>
                                          </p:val>
                                        </p:tav>
                                      </p:tavLst>
                                    </p:anim>
                                    <p:anim calcmode="lin" valueType="num">
                                      <p:cBhvr>
                                        <p:cTn id="72"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5" grpId="0"/>
      <p:bldP spid="16" grpId="0"/>
      <p:bldP spid="17" grpId="0"/>
      <p:bldP spid="18" grpId="0"/>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pic>
        <p:nvPicPr>
          <p:cNvPr id="15" name="Picture 3" descr="C:\Users\Thinkpad\Desktop\PNG\1_0002_图层-5-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8215" y="1059582"/>
            <a:ext cx="2297964" cy="2125299"/>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686172" y="1604916"/>
            <a:ext cx="1281813" cy="932561"/>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a:t>
            </a:r>
            <a:endParaRPr lang="zh-CN" altLang="en-US" dirty="0"/>
          </a:p>
          <a:p>
            <a:r>
              <a:rPr lang="zh-CN" altLang="en-US" dirty="0"/>
              <a:t>点击此处</a:t>
            </a:r>
            <a:r>
              <a:rPr lang="zh-CN" altLang="en-US" dirty="0" smtClean="0"/>
              <a:t>添加</a:t>
            </a:r>
            <a:endParaRPr lang="zh-CN" altLang="en-US" dirty="0"/>
          </a:p>
        </p:txBody>
      </p:sp>
      <p:pic>
        <p:nvPicPr>
          <p:cNvPr id="17" name="Picture 3" descr="C:\Users\Thinkpad\Desktop\PNG\1_0002_图层-5-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23515" y="1059582"/>
            <a:ext cx="2297964" cy="212529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824171" y="1604916"/>
            <a:ext cx="1264581" cy="932561"/>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a:t>
            </a:r>
            <a:endParaRPr lang="zh-CN" altLang="en-US" dirty="0"/>
          </a:p>
          <a:p>
            <a:r>
              <a:rPr lang="zh-CN" altLang="en-US" dirty="0"/>
              <a:t>点击此处</a:t>
            </a:r>
            <a:r>
              <a:rPr lang="zh-CN" altLang="en-US" dirty="0" smtClean="0"/>
              <a:t>添加</a:t>
            </a:r>
            <a:endParaRPr lang="zh-CN" altLang="en-US" dirty="0"/>
          </a:p>
        </p:txBody>
      </p:sp>
      <p:pic>
        <p:nvPicPr>
          <p:cNvPr id="19" name="Picture 3" descr="C:\Users\Thinkpad\Desktop\PNG\1_0002_图层-5-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8816" y="1059582"/>
            <a:ext cx="2297964" cy="212529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5949471" y="1604916"/>
            <a:ext cx="1227513" cy="932561"/>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a:t>
            </a:r>
            <a:endParaRPr lang="zh-CN" altLang="en-US" dirty="0"/>
          </a:p>
          <a:p>
            <a:r>
              <a:rPr lang="zh-CN" altLang="en-US" dirty="0"/>
              <a:t>点击此处</a:t>
            </a:r>
            <a:r>
              <a:rPr lang="zh-CN" altLang="en-US" dirty="0" smtClean="0"/>
              <a:t>添加</a:t>
            </a:r>
            <a:endParaRPr lang="zh-CN" altLang="en-US" dirty="0"/>
          </a:p>
        </p:txBody>
      </p:sp>
      <p:pic>
        <p:nvPicPr>
          <p:cNvPr id="21" name="Picture 2" descr="C:\Users\Thinkpad\Desktop\PNG\1_0008_图层-16-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8526480">
            <a:off x="2566859" y="2661322"/>
            <a:ext cx="516541" cy="113549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C:\Users\Thinkpad\Desktop\PNG\1_0008_图层-16-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3073520" flipH="1">
            <a:off x="5643062" y="2661321"/>
            <a:ext cx="516541" cy="113549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C:\Users\Thinkpad\Desktop\PNG\1_0008_图层-16-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flipH="1">
            <a:off x="4104961" y="2559049"/>
            <a:ext cx="516541" cy="113549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C:\Users\Thinkpad\Desktop\PNG\1_0001_渐变映射-2-副本-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8119" y="3643482"/>
            <a:ext cx="5990492" cy="644566"/>
          </a:xfrm>
          <a:prstGeom prst="rect">
            <a:avLst/>
          </a:prstGeom>
          <a:noFill/>
          <a:extLst>
            <a:ext uri="{909E8E84-426E-40DD-AFC4-6F175D3DCCD1}">
              <a14:hiddenFill xmlns:a14="http://schemas.microsoft.com/office/drawing/2010/main">
                <a:solidFill>
                  <a:srgbClr val="FFFFFF"/>
                </a:solidFill>
              </a14:hiddenFill>
            </a:ext>
          </a:extLst>
        </p:spPr>
      </p:pic>
      <p:sp>
        <p:nvSpPr>
          <p:cNvPr id="38" name="矩形 37"/>
          <p:cNvSpPr/>
          <p:nvPr/>
        </p:nvSpPr>
        <p:spPr>
          <a:xfrm>
            <a:off x="2967986" y="3754472"/>
            <a:ext cx="2492990" cy="387798"/>
          </a:xfrm>
          <a:prstGeom prst="rect">
            <a:avLst/>
          </a:prstGeom>
        </p:spPr>
        <p:txBody>
          <a:bodyPr wrap="none">
            <a:spAutoFit/>
          </a:bodyPr>
          <a:lstStyle/>
          <a:p>
            <a:pPr defTabSz="815975">
              <a:lnSpc>
                <a:spcPct val="80000"/>
              </a:lnSpc>
            </a:pPr>
            <a:r>
              <a:rPr lang="zh-CN" altLang="en-US" sz="2400" spc="-150" dirty="0">
                <a:solidFill>
                  <a:schemeClr val="bg1"/>
                </a:solidFill>
                <a:latin typeface="楷体" pitchFamily="49" charset="-122"/>
                <a:ea typeface="楷体" pitchFamily="49" charset="-122"/>
              </a:rPr>
              <a:t>点击添加文字模板</a:t>
            </a:r>
          </a:p>
        </p:txBody>
      </p:sp>
    </p:spTree>
    <p:extLst>
      <p:ext uri="{BB962C8B-B14F-4D97-AF65-F5344CB8AC3E}">
        <p14:creationId xmlns:p14="http://schemas.microsoft.com/office/powerpoint/2010/main" val="674974336"/>
      </p:ext>
    </p:extLst>
  </p:cSld>
  <p:clrMapOvr>
    <a:masterClrMapping/>
  </p:clrMapOvr>
  <mc:AlternateContent xmlns:mc="http://schemas.openxmlformats.org/markup-compatibility/2006" xmlns:p14="http://schemas.microsoft.com/office/powerpoint/2010/main">
    <mc:Choice Requires="p14">
      <p:transition spd="slow" p14:dur="1100" advTm="8000">
        <p14:switch dir="r"/>
      </p:transition>
    </mc:Choice>
    <mc:Fallback xmlns="">
      <p:transition spd="slow" advTm="8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250" autoRev="1" fill="hold">
                                              <p:stCondLst>
                                                <p:cond delay="0"/>
                                              </p:stCondLst>
                                            </p:cTn>
                                            <p:tgtEl>
                                              <p:spTgt spid="25"/>
                                            </p:tgtEl>
                                            <p:attrNameLst>
                                              <p:attrName>ppt_w</p:attrName>
                                            </p:attrNameLst>
                                          </p:cBhvr>
                                        </p:anim>
                                        <p:anim by="(#ppt_w*0.50)" calcmode="lin" valueType="num">
                                          <p:cBhvr>
                                            <p:cTn id="8" dur="250" decel="50000" autoRev="1" fill="hold">
                                              <p:stCondLst>
                                                <p:cond delay="0"/>
                                              </p:stCondLst>
                                            </p:cTn>
                                            <p:tgtEl>
                                              <p:spTgt spid="25"/>
                                            </p:tgtEl>
                                            <p:attrNameLst>
                                              <p:attrName>ppt_x</p:attrName>
                                            </p:attrNameLst>
                                          </p:cBhvr>
                                        </p:anim>
                                        <p:anim from="(-#ppt_h/2)" to="(#ppt_y)" calcmode="lin" valueType="num">
                                          <p:cBhvr>
                                            <p:cTn id="9" dur="500" fill="hold">
                                              <p:stCondLst>
                                                <p:cond delay="0"/>
                                              </p:stCondLst>
                                            </p:cTn>
                                            <p:tgtEl>
                                              <p:spTgt spid="25"/>
                                            </p:tgtEl>
                                            <p:attrNameLst>
                                              <p:attrName>ppt_y</p:attrName>
                                            </p:attrNameLst>
                                          </p:cBhvr>
                                        </p:anim>
                                        <p:animRot by="21600000">
                                          <p:cBhvr>
                                            <p:cTn id="10" dur="500" fill="hold">
                                              <p:stCondLst>
                                                <p:cond delay="0"/>
                                              </p:stCondLst>
                                            </p:cTn>
                                            <p:tgtEl>
                                              <p:spTgt spid="25"/>
                                            </p:tgtEl>
                                            <p:attrNameLst>
                                              <p:attrName>r</p:attrName>
                                            </p:attrNameLst>
                                          </p:cBhvr>
                                        </p:animRot>
                                      </p:childTnLst>
                                    </p:cTn>
                                  </p:par>
                                  <p:par>
                                    <p:cTn id="11" presetID="2" presetClass="entr" presetSubtype="1" fill="hold" nodeType="withEffect" p14:presetBounceEnd="28000">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14:bounceEnd="28000">
                                          <p:cBhvr additive="base">
                                            <p:cTn id="13" dur="750" fill="hold"/>
                                            <p:tgtEl>
                                              <p:spTgt spid="19"/>
                                            </p:tgtEl>
                                            <p:attrNameLst>
                                              <p:attrName>ppt_x</p:attrName>
                                            </p:attrNameLst>
                                          </p:cBhvr>
                                          <p:tavLst>
                                            <p:tav tm="0">
                                              <p:val>
                                                <p:strVal val="#ppt_x"/>
                                              </p:val>
                                            </p:tav>
                                            <p:tav tm="100000">
                                              <p:val>
                                                <p:strVal val="#ppt_x"/>
                                              </p:val>
                                            </p:tav>
                                          </p:tavLst>
                                        </p:anim>
                                        <p:anim calcmode="lin" valueType="num" p14:bounceEnd="28000">
                                          <p:cBhvr additive="base">
                                            <p:cTn id="14" dur="750" fill="hold"/>
                                            <p:tgtEl>
                                              <p:spTgt spid="19"/>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14:presetBounceEnd="28000">
                                      <p:stCondLst>
                                        <p:cond delay="250"/>
                                      </p:stCondLst>
                                      <p:childTnLst>
                                        <p:set>
                                          <p:cBhvr>
                                            <p:cTn id="16" dur="1" fill="hold">
                                              <p:stCondLst>
                                                <p:cond delay="0"/>
                                              </p:stCondLst>
                                            </p:cTn>
                                            <p:tgtEl>
                                              <p:spTgt spid="17"/>
                                            </p:tgtEl>
                                            <p:attrNameLst>
                                              <p:attrName>style.visibility</p:attrName>
                                            </p:attrNameLst>
                                          </p:cBhvr>
                                          <p:to>
                                            <p:strVal val="visible"/>
                                          </p:to>
                                        </p:set>
                                        <p:anim calcmode="lin" valueType="num" p14:bounceEnd="28000">
                                          <p:cBhvr additive="base">
                                            <p:cTn id="17" dur="750" fill="hold"/>
                                            <p:tgtEl>
                                              <p:spTgt spid="17"/>
                                            </p:tgtEl>
                                            <p:attrNameLst>
                                              <p:attrName>ppt_x</p:attrName>
                                            </p:attrNameLst>
                                          </p:cBhvr>
                                          <p:tavLst>
                                            <p:tav tm="0">
                                              <p:val>
                                                <p:strVal val="#ppt_x"/>
                                              </p:val>
                                            </p:tav>
                                            <p:tav tm="100000">
                                              <p:val>
                                                <p:strVal val="#ppt_x"/>
                                              </p:val>
                                            </p:tav>
                                          </p:tavLst>
                                        </p:anim>
                                        <p:anim calcmode="lin" valueType="num" p14:bounceEnd="28000">
                                          <p:cBhvr additive="base">
                                            <p:cTn id="18" dur="750" fill="hold"/>
                                            <p:tgtEl>
                                              <p:spTgt spid="17"/>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14:presetBounceEnd="28000">
                                      <p:stCondLst>
                                        <p:cond delay="500"/>
                                      </p:stCondLst>
                                      <p:childTnLst>
                                        <p:set>
                                          <p:cBhvr>
                                            <p:cTn id="20" dur="1" fill="hold">
                                              <p:stCondLst>
                                                <p:cond delay="0"/>
                                              </p:stCondLst>
                                            </p:cTn>
                                            <p:tgtEl>
                                              <p:spTgt spid="15"/>
                                            </p:tgtEl>
                                            <p:attrNameLst>
                                              <p:attrName>style.visibility</p:attrName>
                                            </p:attrNameLst>
                                          </p:cBhvr>
                                          <p:to>
                                            <p:strVal val="visible"/>
                                          </p:to>
                                        </p:set>
                                        <p:anim calcmode="lin" valueType="num" p14:bounceEnd="28000">
                                          <p:cBhvr additive="base">
                                            <p:cTn id="21" dur="750" fill="hold"/>
                                            <p:tgtEl>
                                              <p:spTgt spid="15"/>
                                            </p:tgtEl>
                                            <p:attrNameLst>
                                              <p:attrName>ppt_x</p:attrName>
                                            </p:attrNameLst>
                                          </p:cBhvr>
                                          <p:tavLst>
                                            <p:tav tm="0">
                                              <p:val>
                                                <p:strVal val="#ppt_x"/>
                                              </p:val>
                                            </p:tav>
                                            <p:tav tm="100000">
                                              <p:val>
                                                <p:strVal val="#ppt_x"/>
                                              </p:val>
                                            </p:tav>
                                          </p:tavLst>
                                        </p:anim>
                                        <p:anim calcmode="lin" valueType="num" p14:bounceEnd="28000">
                                          <p:cBhvr additive="base">
                                            <p:cTn id="22" dur="750" fill="hold"/>
                                            <p:tgtEl>
                                              <p:spTgt spid="15"/>
                                            </p:tgtEl>
                                            <p:attrNameLst>
                                              <p:attrName>ppt_y</p:attrName>
                                            </p:attrNameLst>
                                          </p:cBhvr>
                                          <p:tavLst>
                                            <p:tav tm="0">
                                              <p:val>
                                                <p:strVal val="0-#ppt_h/2"/>
                                              </p:val>
                                            </p:tav>
                                            <p:tav tm="100000">
                                              <p:val>
                                                <p:strVal val="#ppt_y"/>
                                              </p:val>
                                            </p:tav>
                                          </p:tavLst>
                                        </p:anim>
                                      </p:childTnLst>
                                    </p:cTn>
                                  </p:par>
                                </p:childTnLst>
                              </p:cTn>
                            </p:par>
                            <p:par>
                              <p:cTn id="23" fill="hold">
                                <p:stCondLst>
                                  <p:cond delay="125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2250"/>
                                </p:stCondLst>
                                <p:childTnLst>
                                  <p:par>
                                    <p:cTn id="34" presetID="10"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par>
                              <p:cTn id="43" fill="hold">
                                <p:stCondLst>
                                  <p:cond delay="2750"/>
                                </p:stCondLst>
                                <p:childTnLst>
                                  <p:par>
                                    <p:cTn id="44" presetID="2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right)">
                                          <p:cBhvr>
                                            <p:cTn id="4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6" grpId="0"/>
          <p:bldP spid="18" grpId="0"/>
          <p:bldP spid="20"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250" autoRev="1" fill="hold">
                                              <p:stCondLst>
                                                <p:cond delay="0"/>
                                              </p:stCondLst>
                                            </p:cTn>
                                            <p:tgtEl>
                                              <p:spTgt spid="25"/>
                                            </p:tgtEl>
                                            <p:attrNameLst>
                                              <p:attrName>ppt_w</p:attrName>
                                            </p:attrNameLst>
                                          </p:cBhvr>
                                        </p:anim>
                                        <p:anim by="(#ppt_w*0.50)" calcmode="lin" valueType="num">
                                          <p:cBhvr>
                                            <p:cTn id="8" dur="250" decel="50000" autoRev="1" fill="hold">
                                              <p:stCondLst>
                                                <p:cond delay="0"/>
                                              </p:stCondLst>
                                            </p:cTn>
                                            <p:tgtEl>
                                              <p:spTgt spid="25"/>
                                            </p:tgtEl>
                                            <p:attrNameLst>
                                              <p:attrName>ppt_x</p:attrName>
                                            </p:attrNameLst>
                                          </p:cBhvr>
                                        </p:anim>
                                        <p:anim from="(-#ppt_h/2)" to="(#ppt_y)" calcmode="lin" valueType="num">
                                          <p:cBhvr>
                                            <p:cTn id="9" dur="500" fill="hold">
                                              <p:stCondLst>
                                                <p:cond delay="0"/>
                                              </p:stCondLst>
                                            </p:cTn>
                                            <p:tgtEl>
                                              <p:spTgt spid="25"/>
                                            </p:tgtEl>
                                            <p:attrNameLst>
                                              <p:attrName>ppt_y</p:attrName>
                                            </p:attrNameLst>
                                          </p:cBhvr>
                                        </p:anim>
                                        <p:animRot by="21600000">
                                          <p:cBhvr>
                                            <p:cTn id="10" dur="500" fill="hold">
                                              <p:stCondLst>
                                                <p:cond delay="0"/>
                                              </p:stCondLst>
                                            </p:cTn>
                                            <p:tgtEl>
                                              <p:spTgt spid="25"/>
                                            </p:tgtEl>
                                            <p:attrNameLst>
                                              <p:attrName>r</p:attrName>
                                            </p:attrNameLst>
                                          </p:cBhvr>
                                        </p:animRot>
                                      </p:childTnLst>
                                    </p:cTn>
                                  </p:par>
                                  <p:par>
                                    <p:cTn id="11" presetID="2" presetClass="entr" presetSubtype="1"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750" fill="hold"/>
                                            <p:tgtEl>
                                              <p:spTgt spid="19"/>
                                            </p:tgtEl>
                                            <p:attrNameLst>
                                              <p:attrName>ppt_x</p:attrName>
                                            </p:attrNameLst>
                                          </p:cBhvr>
                                          <p:tavLst>
                                            <p:tav tm="0">
                                              <p:val>
                                                <p:strVal val="#ppt_x"/>
                                              </p:val>
                                            </p:tav>
                                            <p:tav tm="100000">
                                              <p:val>
                                                <p:strVal val="#ppt_x"/>
                                              </p:val>
                                            </p:tav>
                                          </p:tavLst>
                                        </p:anim>
                                        <p:anim calcmode="lin" valueType="num">
                                          <p:cBhvr additive="base">
                                            <p:cTn id="14" dur="750" fill="hold"/>
                                            <p:tgtEl>
                                              <p:spTgt spid="19"/>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ppt_x"/>
                                              </p:val>
                                            </p:tav>
                                            <p:tav tm="100000">
                                              <p:val>
                                                <p:strVal val="#ppt_x"/>
                                              </p:val>
                                            </p:tav>
                                          </p:tavLst>
                                        </p:anim>
                                        <p:anim calcmode="lin" valueType="num">
                                          <p:cBhvr additive="base">
                                            <p:cTn id="18" dur="750" fill="hold"/>
                                            <p:tgtEl>
                                              <p:spTgt spid="17"/>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50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750" fill="hold"/>
                                            <p:tgtEl>
                                              <p:spTgt spid="15"/>
                                            </p:tgtEl>
                                            <p:attrNameLst>
                                              <p:attrName>ppt_x</p:attrName>
                                            </p:attrNameLst>
                                          </p:cBhvr>
                                          <p:tavLst>
                                            <p:tav tm="0">
                                              <p:val>
                                                <p:strVal val="#ppt_x"/>
                                              </p:val>
                                            </p:tav>
                                            <p:tav tm="100000">
                                              <p:val>
                                                <p:strVal val="#ppt_x"/>
                                              </p:val>
                                            </p:tav>
                                          </p:tavLst>
                                        </p:anim>
                                        <p:anim calcmode="lin" valueType="num">
                                          <p:cBhvr additive="base">
                                            <p:cTn id="22" dur="750" fill="hold"/>
                                            <p:tgtEl>
                                              <p:spTgt spid="15"/>
                                            </p:tgtEl>
                                            <p:attrNameLst>
                                              <p:attrName>ppt_y</p:attrName>
                                            </p:attrNameLst>
                                          </p:cBhvr>
                                          <p:tavLst>
                                            <p:tav tm="0">
                                              <p:val>
                                                <p:strVal val="0-#ppt_h/2"/>
                                              </p:val>
                                            </p:tav>
                                            <p:tav tm="100000">
                                              <p:val>
                                                <p:strVal val="#ppt_y"/>
                                              </p:val>
                                            </p:tav>
                                          </p:tavLst>
                                        </p:anim>
                                      </p:childTnLst>
                                    </p:cTn>
                                  </p:par>
                                </p:childTnLst>
                              </p:cTn>
                            </p:par>
                            <p:par>
                              <p:cTn id="23" fill="hold">
                                <p:stCondLst>
                                  <p:cond delay="125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2250"/>
                                </p:stCondLst>
                                <p:childTnLst>
                                  <p:par>
                                    <p:cTn id="34" presetID="10"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par>
                              <p:cTn id="43" fill="hold">
                                <p:stCondLst>
                                  <p:cond delay="2750"/>
                                </p:stCondLst>
                                <p:childTnLst>
                                  <p:par>
                                    <p:cTn id="44" presetID="2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right)">
                                          <p:cBhvr>
                                            <p:cTn id="4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6" grpId="0"/>
          <p:bldP spid="18" grpId="0"/>
          <p:bldP spid="20" grpId="0"/>
          <p:bldP spid="38"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
        <p:nvSpPr>
          <p:cNvPr id="15" name="矩形 14"/>
          <p:cNvSpPr/>
          <p:nvPr/>
        </p:nvSpPr>
        <p:spPr>
          <a:xfrm>
            <a:off x="1328961" y="3266430"/>
            <a:ext cx="6551215" cy="584775"/>
          </a:xfrm>
          <a:prstGeom prst="rect">
            <a:avLst/>
          </a:prstGeom>
        </p:spPr>
        <p:txBody>
          <a:bodyPr wrap="square">
            <a:spAutoFit/>
          </a:bodyPr>
          <a:lstStyle/>
          <a:p>
            <a:pPr>
              <a:spcBef>
                <a:spcPct val="50000"/>
              </a:spcBef>
            </a:pPr>
            <a:r>
              <a:rPr lang="zh-CN" altLang="en-US" sz="1600" b="1" dirty="0">
                <a:ea typeface="楷体" pitchFamily="49" charset="-122"/>
              </a:rPr>
              <a:t>点击添加文字点击添加文字点击添加文字点击添加文字点击添加文字点击添加文字点击添加文字点击添加文字点击添加文字点击添加文字</a:t>
            </a:r>
            <a:r>
              <a:rPr lang="zh-CN" altLang="en-US" sz="1600" b="1" dirty="0" smtClean="0">
                <a:ea typeface="楷体" pitchFamily="49" charset="-122"/>
              </a:rPr>
              <a:t>点击</a:t>
            </a:r>
            <a:endParaRPr lang="zh-CN" altLang="en-US" sz="1600" b="1" dirty="0">
              <a:ea typeface="楷体" pitchFamily="49" charset="-122"/>
            </a:endParaRPr>
          </a:p>
        </p:txBody>
      </p:sp>
      <p:grpSp>
        <p:nvGrpSpPr>
          <p:cNvPr id="16" name="组合 15"/>
          <p:cNvGrpSpPr/>
          <p:nvPr/>
        </p:nvGrpSpPr>
        <p:grpSpPr>
          <a:xfrm>
            <a:off x="768276" y="1559650"/>
            <a:ext cx="1940030" cy="1749072"/>
            <a:chOff x="1142101" y="1736725"/>
            <a:chExt cx="1940030" cy="1749072"/>
          </a:xfrm>
        </p:grpSpPr>
        <p:pic>
          <p:nvPicPr>
            <p:cNvPr id="17"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2101" y="173672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18" name="矩形 29"/>
            <p:cNvSpPr>
              <a:spLocks noChangeArrowheads="1"/>
            </p:cNvSpPr>
            <p:nvPr/>
          </p:nvSpPr>
          <p:spPr bwMode="auto">
            <a:xfrm>
              <a:off x="1640727" y="2051886"/>
              <a:ext cx="931665" cy="954107"/>
            </a:xfrm>
            <a:prstGeom prst="rect">
              <a:avLst/>
            </a:prstGeom>
          </p:spPr>
          <p:txBody>
            <a:bodyPr wrap="square">
              <a:spAutoFit/>
            </a:bodyPr>
            <a:lstStyle/>
            <a:p>
              <a:pPr>
                <a:spcBef>
                  <a:spcPct val="50000"/>
                </a:spcBef>
              </a:pPr>
              <a:r>
                <a:rPr lang="zh-CN" altLang="en-US" sz="2800" b="1" spc="-300" dirty="0" smtClean="0">
                  <a:ea typeface="楷体" pitchFamily="49" charset="-122"/>
                </a:rPr>
                <a:t>添加文本</a:t>
              </a:r>
              <a:endParaRPr lang="zh-CN" altLang="en-US" sz="2800" b="1" spc="-300" dirty="0">
                <a:ea typeface="楷体" pitchFamily="49" charset="-122"/>
              </a:endParaRPr>
            </a:p>
          </p:txBody>
        </p:sp>
      </p:grpSp>
      <p:grpSp>
        <p:nvGrpSpPr>
          <p:cNvPr id="19" name="组合 18"/>
          <p:cNvGrpSpPr/>
          <p:nvPr/>
        </p:nvGrpSpPr>
        <p:grpSpPr>
          <a:xfrm>
            <a:off x="2609795" y="1559650"/>
            <a:ext cx="1940030" cy="1749072"/>
            <a:chOff x="1142101" y="1736725"/>
            <a:chExt cx="1940030" cy="1749072"/>
          </a:xfrm>
        </p:grpSpPr>
        <p:pic>
          <p:nvPicPr>
            <p:cNvPr id="20"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2101" y="173672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9"/>
            <p:cNvSpPr>
              <a:spLocks noChangeArrowheads="1"/>
            </p:cNvSpPr>
            <p:nvPr/>
          </p:nvSpPr>
          <p:spPr bwMode="auto">
            <a:xfrm>
              <a:off x="1640727" y="2051886"/>
              <a:ext cx="931665" cy="954107"/>
            </a:xfrm>
            <a:prstGeom prst="rect">
              <a:avLst/>
            </a:prstGeom>
          </p:spPr>
          <p:txBody>
            <a:bodyPr wrap="square">
              <a:spAutoFit/>
            </a:bodyPr>
            <a:lstStyle/>
            <a:p>
              <a:pPr>
                <a:spcBef>
                  <a:spcPct val="50000"/>
                </a:spcBef>
              </a:pPr>
              <a:r>
                <a:rPr lang="zh-CN" altLang="en-US" sz="2800" b="1" spc="-300" dirty="0" smtClean="0">
                  <a:ea typeface="楷体" pitchFamily="49" charset="-122"/>
                </a:rPr>
                <a:t>添加文本</a:t>
              </a:r>
              <a:endParaRPr lang="zh-CN" altLang="en-US" sz="2800" b="1" spc="-300" dirty="0">
                <a:ea typeface="楷体" pitchFamily="49" charset="-122"/>
              </a:endParaRPr>
            </a:p>
          </p:txBody>
        </p:sp>
      </p:grpSp>
      <p:grpSp>
        <p:nvGrpSpPr>
          <p:cNvPr id="22" name="组合 21"/>
          <p:cNvGrpSpPr/>
          <p:nvPr/>
        </p:nvGrpSpPr>
        <p:grpSpPr>
          <a:xfrm>
            <a:off x="4451314" y="1559650"/>
            <a:ext cx="1940030" cy="1749072"/>
            <a:chOff x="1142101" y="1736725"/>
            <a:chExt cx="1940030" cy="1749072"/>
          </a:xfrm>
        </p:grpSpPr>
        <p:pic>
          <p:nvPicPr>
            <p:cNvPr id="23"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2101" y="173672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9"/>
            <p:cNvSpPr>
              <a:spLocks noChangeArrowheads="1"/>
            </p:cNvSpPr>
            <p:nvPr/>
          </p:nvSpPr>
          <p:spPr bwMode="auto">
            <a:xfrm>
              <a:off x="1640727" y="2051886"/>
              <a:ext cx="931665" cy="954107"/>
            </a:xfrm>
            <a:prstGeom prst="rect">
              <a:avLst/>
            </a:prstGeom>
          </p:spPr>
          <p:txBody>
            <a:bodyPr wrap="square">
              <a:spAutoFit/>
            </a:bodyPr>
            <a:lstStyle/>
            <a:p>
              <a:pPr>
                <a:spcBef>
                  <a:spcPct val="50000"/>
                </a:spcBef>
              </a:pPr>
              <a:r>
                <a:rPr lang="zh-CN" altLang="en-US" sz="2800" b="1" spc="-300" dirty="0" smtClean="0">
                  <a:ea typeface="楷体" pitchFamily="49" charset="-122"/>
                </a:rPr>
                <a:t>添加文本</a:t>
              </a:r>
              <a:endParaRPr lang="zh-CN" altLang="en-US" sz="2800" b="1" spc="-300" dirty="0">
                <a:ea typeface="楷体" pitchFamily="49" charset="-122"/>
              </a:endParaRPr>
            </a:p>
          </p:txBody>
        </p:sp>
      </p:grpSp>
      <p:grpSp>
        <p:nvGrpSpPr>
          <p:cNvPr id="38" name="组合 37"/>
          <p:cNvGrpSpPr/>
          <p:nvPr/>
        </p:nvGrpSpPr>
        <p:grpSpPr>
          <a:xfrm>
            <a:off x="6292833" y="1559650"/>
            <a:ext cx="1940030" cy="1749072"/>
            <a:chOff x="1142101" y="1736725"/>
            <a:chExt cx="1940030" cy="1749072"/>
          </a:xfrm>
        </p:grpSpPr>
        <p:pic>
          <p:nvPicPr>
            <p:cNvPr id="39"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2101" y="173672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40" name="矩形 29"/>
            <p:cNvSpPr>
              <a:spLocks noChangeArrowheads="1"/>
            </p:cNvSpPr>
            <p:nvPr/>
          </p:nvSpPr>
          <p:spPr bwMode="auto">
            <a:xfrm>
              <a:off x="1640727" y="2051886"/>
              <a:ext cx="931665" cy="954107"/>
            </a:xfrm>
            <a:prstGeom prst="rect">
              <a:avLst/>
            </a:prstGeom>
          </p:spPr>
          <p:txBody>
            <a:bodyPr wrap="square">
              <a:spAutoFit/>
            </a:bodyPr>
            <a:lstStyle/>
            <a:p>
              <a:pPr>
                <a:spcBef>
                  <a:spcPct val="50000"/>
                </a:spcBef>
              </a:pPr>
              <a:r>
                <a:rPr lang="zh-CN" altLang="en-US" sz="2800" b="1" spc="-300" dirty="0" smtClean="0">
                  <a:ea typeface="楷体" pitchFamily="49" charset="-122"/>
                </a:rPr>
                <a:t>添加文本</a:t>
              </a:r>
              <a:endParaRPr lang="zh-CN" altLang="en-US" sz="2800" b="1" spc="-300" dirty="0">
                <a:ea typeface="楷体" pitchFamily="49" charset="-122"/>
              </a:endParaRPr>
            </a:p>
          </p:txBody>
        </p:sp>
      </p:grpSp>
    </p:spTree>
    <p:extLst>
      <p:ext uri="{BB962C8B-B14F-4D97-AF65-F5344CB8AC3E}">
        <p14:creationId xmlns:p14="http://schemas.microsoft.com/office/powerpoint/2010/main" val="674974336"/>
      </p:ext>
    </p:extLst>
  </p:cSld>
  <p:clrMapOvr>
    <a:masterClrMapping/>
  </p:clrMapOvr>
  <mc:AlternateContent xmlns:mc="http://schemas.openxmlformats.org/markup-compatibility/2006" xmlns:p14="http://schemas.microsoft.com/office/powerpoint/2010/main">
    <mc:Choice Requires="p14">
      <p:transition spd="slow" p14:dur="1200" advTm="8000">
        <p14:flip dir="r"/>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250" autoRev="1" fill="hold">
                                          <p:stCondLst>
                                            <p:cond delay="0"/>
                                          </p:stCondLst>
                                        </p:cTn>
                                        <p:tgtEl>
                                          <p:spTgt spid="25"/>
                                        </p:tgtEl>
                                        <p:attrNameLst>
                                          <p:attrName>ppt_w</p:attrName>
                                        </p:attrNameLst>
                                      </p:cBhvr>
                                    </p:anim>
                                    <p:anim by="(#ppt_w*0.50)" calcmode="lin" valueType="num">
                                      <p:cBhvr>
                                        <p:cTn id="8" dur="250" decel="50000" autoRev="1" fill="hold">
                                          <p:stCondLst>
                                            <p:cond delay="0"/>
                                          </p:stCondLst>
                                        </p:cTn>
                                        <p:tgtEl>
                                          <p:spTgt spid="25"/>
                                        </p:tgtEl>
                                        <p:attrNameLst>
                                          <p:attrName>ppt_x</p:attrName>
                                        </p:attrNameLst>
                                      </p:cBhvr>
                                    </p:anim>
                                    <p:anim from="(-#ppt_h/2)" to="(#ppt_y)" calcmode="lin" valueType="num">
                                      <p:cBhvr>
                                        <p:cTn id="9" dur="500" fill="hold">
                                          <p:stCondLst>
                                            <p:cond delay="0"/>
                                          </p:stCondLst>
                                        </p:cTn>
                                        <p:tgtEl>
                                          <p:spTgt spid="25"/>
                                        </p:tgtEl>
                                        <p:attrNameLst>
                                          <p:attrName>ppt_y</p:attrName>
                                        </p:attrNameLst>
                                      </p:cBhvr>
                                    </p:anim>
                                    <p:animRot by="21600000">
                                      <p:cBhvr>
                                        <p:cTn id="10" dur="500" fill="hold">
                                          <p:stCondLst>
                                            <p:cond delay="0"/>
                                          </p:stCondLst>
                                        </p:cTn>
                                        <p:tgtEl>
                                          <p:spTgt spid="25"/>
                                        </p:tgtEl>
                                        <p:attrNameLst>
                                          <p:attrName>r</p:attrName>
                                        </p:attrNameLst>
                                      </p:cBhvr>
                                    </p:animRot>
                                  </p:childTnLst>
                                </p:cTn>
                              </p:par>
                              <p:par>
                                <p:cTn id="11" presetID="21" presetClass="entr" presetSubtype="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heel(1)">
                                      <p:cBhvr>
                                        <p:cTn id="13" dur="2000"/>
                                        <p:tgtEl>
                                          <p:spTgt spid="16"/>
                                        </p:tgtEl>
                                      </p:cBhvr>
                                    </p:animEffect>
                                  </p:childTnLst>
                                </p:cTn>
                              </p:par>
                              <p:par>
                                <p:cTn id="14" presetID="21" presetClass="entr" presetSubtype="1"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heel(1)">
                                      <p:cBhvr>
                                        <p:cTn id="16" dur="2000"/>
                                        <p:tgtEl>
                                          <p:spTgt spid="19"/>
                                        </p:tgtEl>
                                      </p:cBhvr>
                                    </p:animEffect>
                                  </p:childTnLst>
                                </p:cTn>
                              </p:par>
                              <p:par>
                                <p:cTn id="17" presetID="21" presetClass="entr" presetSubtype="1" fill="hold" nodeType="withEffect">
                                  <p:stCondLst>
                                    <p:cond delay="500"/>
                                  </p:stCondLst>
                                  <p:childTnLst>
                                    <p:set>
                                      <p:cBhvr>
                                        <p:cTn id="18" dur="1" fill="hold">
                                          <p:stCondLst>
                                            <p:cond delay="0"/>
                                          </p:stCondLst>
                                        </p:cTn>
                                        <p:tgtEl>
                                          <p:spTgt spid="22"/>
                                        </p:tgtEl>
                                        <p:attrNameLst>
                                          <p:attrName>style.visibility</p:attrName>
                                        </p:attrNameLst>
                                      </p:cBhvr>
                                      <p:to>
                                        <p:strVal val="visible"/>
                                      </p:to>
                                    </p:set>
                                    <p:animEffect transition="in" filter="wheel(1)">
                                      <p:cBhvr>
                                        <p:cTn id="19" dur="2000"/>
                                        <p:tgtEl>
                                          <p:spTgt spid="22"/>
                                        </p:tgtEl>
                                      </p:cBhvr>
                                    </p:animEffect>
                                  </p:childTnLst>
                                </p:cTn>
                              </p:par>
                              <p:par>
                                <p:cTn id="20" presetID="21" presetClass="entr" presetSubtype="1" fill="hold" nodeType="withEffect">
                                  <p:stCondLst>
                                    <p:cond delay="750"/>
                                  </p:stCondLst>
                                  <p:childTnLst>
                                    <p:set>
                                      <p:cBhvr>
                                        <p:cTn id="21" dur="1" fill="hold">
                                          <p:stCondLst>
                                            <p:cond delay="0"/>
                                          </p:stCondLst>
                                        </p:cTn>
                                        <p:tgtEl>
                                          <p:spTgt spid="38"/>
                                        </p:tgtEl>
                                        <p:attrNameLst>
                                          <p:attrName>style.visibility</p:attrName>
                                        </p:attrNameLst>
                                      </p:cBhvr>
                                      <p:to>
                                        <p:strVal val="visible"/>
                                      </p:to>
                                    </p:set>
                                    <p:animEffect transition="in" filter="wheel(1)">
                                      <p:cBhvr>
                                        <p:cTn id="22" dur="2000"/>
                                        <p:tgtEl>
                                          <p:spTgt spid="38"/>
                                        </p:tgtEl>
                                      </p:cBhvr>
                                    </p:animEffect>
                                  </p:childTnLst>
                                </p:cTn>
                              </p:par>
                            </p:childTnLst>
                          </p:cTn>
                        </p:par>
                        <p:par>
                          <p:cTn id="23" fill="hold">
                            <p:stCondLst>
                              <p:cond delay="2750"/>
                            </p:stCondLst>
                            <p:childTnLst>
                              <p:par>
                                <p:cTn id="24" presetID="10"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0" descr="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9" y="3284697"/>
            <a:ext cx="9145587" cy="186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9" descr="09"/>
          <p:cNvPicPr>
            <a:picLocks noChangeAspect="1" noChangeArrowheads="1"/>
          </p:cNvPicPr>
          <p:nvPr/>
        </p:nvPicPr>
        <p:blipFill>
          <a:blip r:embed="rId4">
            <a:lum bright="-14000" contrast="14000"/>
            <a:extLst>
              <a:ext uri="{28A0092B-C50C-407E-A947-70E740481C1C}">
                <a14:useLocalDpi xmlns:a14="http://schemas.microsoft.com/office/drawing/2010/main" val="0"/>
              </a:ext>
            </a:extLst>
          </a:blip>
          <a:srcRect/>
          <a:stretch>
            <a:fillRect/>
          </a:stretch>
        </p:blipFill>
        <p:spPr bwMode="auto">
          <a:xfrm>
            <a:off x="1476375" y="3077528"/>
            <a:ext cx="3444875" cy="1850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71" descr="21"/>
          <p:cNvPicPr>
            <a:picLocks noChangeAspect="1" noChangeArrowheads="1"/>
          </p:cNvPicPr>
          <p:nvPr/>
        </p:nvPicPr>
        <p:blipFill>
          <a:blip r:embed="rId5" cstate="print">
            <a:lum contrast="-32000"/>
            <a:extLst>
              <a:ext uri="{28A0092B-C50C-407E-A947-70E740481C1C}">
                <a14:useLocalDpi xmlns:a14="http://schemas.microsoft.com/office/drawing/2010/main" val="0"/>
              </a:ext>
            </a:extLst>
          </a:blip>
          <a:srcRect/>
          <a:stretch>
            <a:fillRect/>
          </a:stretch>
        </p:blipFill>
        <p:spPr bwMode="auto">
          <a:xfrm>
            <a:off x="6804025" y="951548"/>
            <a:ext cx="647700" cy="305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71" descr="21"/>
          <p:cNvPicPr>
            <a:picLocks noChangeAspect="1" noChangeArrowheads="1"/>
          </p:cNvPicPr>
          <p:nvPr/>
        </p:nvPicPr>
        <p:blipFill>
          <a:blip r:embed="rId5" cstate="print">
            <a:lum contrast="-32000"/>
            <a:extLst>
              <a:ext uri="{28A0092B-C50C-407E-A947-70E740481C1C}">
                <a14:useLocalDpi xmlns:a14="http://schemas.microsoft.com/office/drawing/2010/main" val="0"/>
              </a:ext>
            </a:extLst>
          </a:blip>
          <a:srcRect/>
          <a:stretch>
            <a:fillRect/>
          </a:stretch>
        </p:blipFill>
        <p:spPr bwMode="auto">
          <a:xfrm>
            <a:off x="6011863" y="951548"/>
            <a:ext cx="647700" cy="305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71" descr="21"/>
          <p:cNvPicPr>
            <a:picLocks noChangeAspect="1" noChangeArrowheads="1"/>
          </p:cNvPicPr>
          <p:nvPr/>
        </p:nvPicPr>
        <p:blipFill>
          <a:blip r:embed="rId6" cstate="print">
            <a:lum contrast="-32000"/>
            <a:extLst>
              <a:ext uri="{28A0092B-C50C-407E-A947-70E740481C1C}">
                <a14:useLocalDpi xmlns:a14="http://schemas.microsoft.com/office/drawing/2010/main" val="0"/>
              </a:ext>
            </a:extLst>
          </a:blip>
          <a:srcRect/>
          <a:stretch>
            <a:fillRect/>
          </a:stretch>
        </p:blipFill>
        <p:spPr bwMode="auto">
          <a:xfrm>
            <a:off x="5102226" y="951548"/>
            <a:ext cx="646113" cy="305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71" descr="21"/>
          <p:cNvPicPr>
            <a:picLocks noChangeAspect="1" noChangeArrowheads="1"/>
          </p:cNvPicPr>
          <p:nvPr/>
        </p:nvPicPr>
        <p:blipFill>
          <a:blip r:embed="rId5" cstate="print">
            <a:lum contrast="-32000"/>
            <a:extLst>
              <a:ext uri="{28A0092B-C50C-407E-A947-70E740481C1C}">
                <a14:useLocalDpi xmlns:a14="http://schemas.microsoft.com/office/drawing/2010/main" val="0"/>
              </a:ext>
            </a:extLst>
          </a:blip>
          <a:srcRect/>
          <a:stretch>
            <a:fillRect/>
          </a:stretch>
        </p:blipFill>
        <p:spPr bwMode="auto">
          <a:xfrm>
            <a:off x="4140200" y="951548"/>
            <a:ext cx="647700" cy="305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31"/>
          <p:cNvSpPr>
            <a:spLocks noChangeArrowheads="1"/>
          </p:cNvSpPr>
          <p:nvPr/>
        </p:nvSpPr>
        <p:spPr bwMode="auto">
          <a:xfrm>
            <a:off x="6925698" y="1263015"/>
            <a:ext cx="423407" cy="2172830"/>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square"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400" b="1" i="0" dirty="0">
                <a:solidFill>
                  <a:schemeClr val="bg1"/>
                </a:solidFill>
                <a:ea typeface="楷体" pitchFamily="49" charset="-122"/>
              </a:rPr>
              <a:t>点击输入相关的文字内容</a:t>
            </a:r>
          </a:p>
        </p:txBody>
      </p:sp>
      <p:sp>
        <p:nvSpPr>
          <p:cNvPr id="10" name="Rectangle 131"/>
          <p:cNvSpPr>
            <a:spLocks noChangeArrowheads="1"/>
          </p:cNvSpPr>
          <p:nvPr/>
        </p:nvSpPr>
        <p:spPr bwMode="auto">
          <a:xfrm>
            <a:off x="6124010" y="1263015"/>
            <a:ext cx="423407" cy="2172830"/>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square"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400" b="1" i="0" dirty="0">
                <a:solidFill>
                  <a:schemeClr val="bg1"/>
                </a:solidFill>
                <a:ea typeface="楷体" pitchFamily="49" charset="-122"/>
              </a:rPr>
              <a:t>点击输入相关的文字内容</a:t>
            </a:r>
          </a:p>
        </p:txBody>
      </p:sp>
      <p:sp>
        <p:nvSpPr>
          <p:cNvPr id="11" name="Rectangle 131"/>
          <p:cNvSpPr>
            <a:spLocks noChangeArrowheads="1"/>
          </p:cNvSpPr>
          <p:nvPr/>
        </p:nvSpPr>
        <p:spPr bwMode="auto">
          <a:xfrm>
            <a:off x="5213579" y="1263014"/>
            <a:ext cx="423407" cy="2244839"/>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square"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400" b="1" i="0" dirty="0">
                <a:solidFill>
                  <a:schemeClr val="bg1"/>
                </a:solidFill>
                <a:ea typeface="楷体" pitchFamily="49" charset="-122"/>
              </a:rPr>
              <a:t>点击输入相关的文字内容</a:t>
            </a:r>
          </a:p>
        </p:txBody>
      </p:sp>
      <p:sp>
        <p:nvSpPr>
          <p:cNvPr id="12" name="Rectangle 131"/>
          <p:cNvSpPr>
            <a:spLocks noChangeArrowheads="1"/>
          </p:cNvSpPr>
          <p:nvPr/>
        </p:nvSpPr>
        <p:spPr bwMode="auto">
          <a:xfrm>
            <a:off x="4251554" y="1263014"/>
            <a:ext cx="423407" cy="2172831"/>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square"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400" b="1" i="0" dirty="0">
                <a:solidFill>
                  <a:schemeClr val="bg1"/>
                </a:solidFill>
                <a:ea typeface="楷体" pitchFamily="49" charset="-122"/>
              </a:rPr>
              <a:t>点击输入相关的文字内容</a:t>
            </a:r>
          </a:p>
        </p:txBody>
      </p:sp>
      <p:pic>
        <p:nvPicPr>
          <p:cNvPr id="34" name="Picture 46" descr="4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0176" y="1248728"/>
            <a:ext cx="3978275"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cSld>
  <p:clrMapOvr>
    <a:masterClrMapping/>
  </p:clrMapOvr>
  <p:transition spd="slow" advTm="800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by="(-#ppt_w*2)" calcmode="lin" valueType="num">
                                      <p:cBhvr rctx="PPT">
                                        <p:cTn id="7" dur="250" autoRev="1" fill="hold">
                                          <p:stCondLst>
                                            <p:cond delay="0"/>
                                          </p:stCondLst>
                                        </p:cTn>
                                        <p:tgtEl>
                                          <p:spTgt spid="15"/>
                                        </p:tgtEl>
                                        <p:attrNameLst>
                                          <p:attrName>ppt_w</p:attrName>
                                        </p:attrNameLst>
                                      </p:cBhvr>
                                    </p:anim>
                                    <p:anim by="(#ppt_w*0.50)" calcmode="lin" valueType="num">
                                      <p:cBhvr>
                                        <p:cTn id="8" dur="250" decel="50000" autoRev="1" fill="hold">
                                          <p:stCondLst>
                                            <p:cond delay="0"/>
                                          </p:stCondLst>
                                        </p:cTn>
                                        <p:tgtEl>
                                          <p:spTgt spid="15"/>
                                        </p:tgtEl>
                                        <p:attrNameLst>
                                          <p:attrName>ppt_x</p:attrName>
                                        </p:attrNameLst>
                                      </p:cBhvr>
                                    </p:anim>
                                    <p:anim from="(-#ppt_h/2)" to="(#ppt_y)" calcmode="lin" valueType="num">
                                      <p:cBhvr>
                                        <p:cTn id="9" dur="500" fill="hold">
                                          <p:stCondLst>
                                            <p:cond delay="0"/>
                                          </p:stCondLst>
                                        </p:cTn>
                                        <p:tgtEl>
                                          <p:spTgt spid="15"/>
                                        </p:tgtEl>
                                        <p:attrNameLst>
                                          <p:attrName>ppt_y</p:attrName>
                                        </p:attrNameLst>
                                      </p:cBhvr>
                                    </p:anim>
                                    <p:animRot by="21600000">
                                      <p:cBhvr>
                                        <p:cTn id="10" dur="500" fill="hold">
                                          <p:stCondLst>
                                            <p:cond delay="0"/>
                                          </p:stCondLst>
                                        </p:cTn>
                                        <p:tgtEl>
                                          <p:spTgt spid="15"/>
                                        </p:tgtEl>
                                        <p:attrNameLst>
                                          <p:attrName>r</p:attrName>
                                        </p:attrNameLst>
                                      </p:cBhvr>
                                    </p:animRot>
                                  </p:childTnLst>
                                </p:cTn>
                              </p:par>
                            </p:childTnLst>
                          </p:cTn>
                        </p:par>
                        <p:par>
                          <p:cTn id="11" fill="hold">
                            <p:stCondLst>
                              <p:cond delay="105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2000"/>
                                        <p:tgtEl>
                                          <p:spTgt spid="2"/>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3"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plus(in)">
                                      <p:cBhvr>
                                        <p:cTn id="19" dur="2000"/>
                                        <p:tgtEl>
                                          <p:spTgt spid="3"/>
                                        </p:tgtEl>
                                      </p:cBhvr>
                                    </p:animEffect>
                                  </p:childTnLst>
                                </p:cTn>
                              </p:par>
                              <p:par>
                                <p:cTn id="20" presetID="22" presetClass="entr" presetSubtype="1" fill="hold" nodeType="withEffect">
                                  <p:stCondLst>
                                    <p:cond delay="30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2000"/>
                                        <p:tgtEl>
                                          <p:spTgt spid="5"/>
                                        </p:tgtEl>
                                      </p:cBhvr>
                                    </p:animEffect>
                                  </p:childTnLst>
                                </p:cTn>
                              </p:par>
                              <p:par>
                                <p:cTn id="23" presetID="22" presetClass="entr" presetSubtype="1" fill="hold" nodeType="withEffect">
                                  <p:stCondLst>
                                    <p:cond delay="30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2000"/>
                                        <p:tgtEl>
                                          <p:spTgt spid="6"/>
                                        </p:tgtEl>
                                      </p:cBhvr>
                                    </p:animEffect>
                                  </p:childTnLst>
                                </p:cTn>
                              </p:par>
                              <p:par>
                                <p:cTn id="26" presetID="22" presetClass="entr" presetSubtype="1" fill="hold" nodeType="withEffect">
                                  <p:stCondLst>
                                    <p:cond delay="30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2000"/>
                                        <p:tgtEl>
                                          <p:spTgt spid="7"/>
                                        </p:tgtEl>
                                      </p:cBhvr>
                                    </p:animEffect>
                                  </p:childTnLst>
                                </p:cTn>
                              </p:par>
                              <p:par>
                                <p:cTn id="29" presetID="22" presetClass="entr" presetSubtype="1" fill="hold" nodeType="withEffect">
                                  <p:stCondLst>
                                    <p:cond delay="300"/>
                                  </p:stCondLst>
                                  <p:childTnLst>
                                    <p:set>
                                      <p:cBhvr>
                                        <p:cTn id="30" dur="1" fill="hold">
                                          <p:stCondLst>
                                            <p:cond delay="0"/>
                                          </p:stCondLst>
                                        </p:cTn>
                                        <p:tgtEl>
                                          <p:spTgt spid="8"/>
                                        </p:tgtEl>
                                        <p:attrNameLst>
                                          <p:attrName>style.visibility</p:attrName>
                                        </p:attrNameLst>
                                      </p:cBhvr>
                                      <p:to>
                                        <p:strVal val="visible"/>
                                      </p:to>
                                    </p:set>
                                    <p:animEffect transition="in" filter="wipe(up)">
                                      <p:cBhvr>
                                        <p:cTn id="31" dur="2000"/>
                                        <p:tgtEl>
                                          <p:spTgt spid="8"/>
                                        </p:tgtEl>
                                      </p:cBhvr>
                                    </p:animEffect>
                                  </p:childTnLst>
                                </p:cTn>
                              </p:par>
                            </p:childTnLst>
                          </p:cTn>
                        </p:par>
                        <p:par>
                          <p:cTn id="32" fill="hold" nodeType="afterGroup">
                            <p:stCondLst>
                              <p:cond delay="2300"/>
                            </p:stCondLst>
                            <p:childTnLst>
                              <p:par>
                                <p:cTn id="33" presetID="47"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3300"/>
                            </p:stCondLst>
                            <p:childTnLst>
                              <p:par>
                                <p:cTn id="39" presetID="47"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par>
                          <p:cTn id="44" fill="hold" nodeType="afterGroup">
                            <p:stCondLst>
                              <p:cond delay="4300"/>
                            </p:stCondLst>
                            <p:childTnLst>
                              <p:par>
                                <p:cTn id="45" presetID="47"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5300"/>
                            </p:stCondLst>
                            <p:childTnLst>
                              <p:par>
                                <p:cTn id="51" presetID="47"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42" presetClass="entr" presetSubtype="0" fill="hold" nodeType="click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1000"/>
                                        <p:tgtEl>
                                          <p:spTgt spid="34"/>
                                        </p:tgtEl>
                                      </p:cBhvr>
                                    </p:animEffect>
                                    <p:anim calcmode="lin" valueType="num">
                                      <p:cBhvr>
                                        <p:cTn id="61" dur="1000" fill="hold"/>
                                        <p:tgtEl>
                                          <p:spTgt spid="34"/>
                                        </p:tgtEl>
                                        <p:attrNameLst>
                                          <p:attrName>ppt_x</p:attrName>
                                        </p:attrNameLst>
                                      </p:cBhvr>
                                      <p:tavLst>
                                        <p:tav tm="0">
                                          <p:val>
                                            <p:strVal val="#ppt_x"/>
                                          </p:val>
                                        </p:tav>
                                        <p:tav tm="100000">
                                          <p:val>
                                            <p:strVal val="#ppt_x"/>
                                          </p:val>
                                        </p:tav>
                                      </p:tavLst>
                                    </p:anim>
                                    <p:anim calcmode="lin" valueType="num">
                                      <p:cBhvr>
                                        <p:cTn id="6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pic>
        <p:nvPicPr>
          <p:cNvPr id="26" name="Picture 3" descr="I:\我的模板\中国风模板\中国风模板05\宽版\页面2\切片\竹子.png"/>
          <p:cNvPicPr>
            <a:picLocks noChangeAspect="1" noChangeArrowheads="1"/>
          </p:cNvPicPr>
          <p:nvPr/>
        </p:nvPicPr>
        <p:blipFill>
          <a:blip r:embed="rId3"/>
          <a:srcRect b="32238"/>
          <a:stretch>
            <a:fillRect/>
          </a:stretch>
        </p:blipFill>
        <p:spPr bwMode="auto">
          <a:xfrm>
            <a:off x="-7937" y="1485891"/>
            <a:ext cx="3071008" cy="1943132"/>
          </a:xfrm>
          <a:prstGeom prst="rect">
            <a:avLst/>
          </a:prstGeom>
          <a:noFill/>
        </p:spPr>
      </p:pic>
      <p:pic>
        <p:nvPicPr>
          <p:cNvPr id="27" name="Picture 3" descr="C:\Users\zjd\Desktop\Nipic_4447957_2010042317071983731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52319" y="2361718"/>
            <a:ext cx="1501063" cy="2643758"/>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组合 27"/>
          <p:cNvGrpSpPr/>
          <p:nvPr/>
        </p:nvGrpSpPr>
        <p:grpSpPr>
          <a:xfrm>
            <a:off x="3455368" y="1015790"/>
            <a:ext cx="1811189" cy="653152"/>
            <a:chOff x="3275856" y="411510"/>
            <a:chExt cx="1811189" cy="653152"/>
          </a:xfrm>
        </p:grpSpPr>
        <p:pic>
          <p:nvPicPr>
            <p:cNvPr id="29" name="Picture 2" descr="C:\Users\zjd\Desktop\未标题-1.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275856" y="411510"/>
              <a:ext cx="1811189" cy="653152"/>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3563888" y="487240"/>
              <a:ext cx="1210588" cy="400110"/>
            </a:xfrm>
            <a:prstGeom prst="rect">
              <a:avLst/>
            </a:prstGeom>
            <a:noFill/>
          </p:spPr>
          <p:txBody>
            <a:bodyPr wrap="none" rtlCol="0">
              <a:spAutoFit/>
            </a:bodyPr>
            <a:lstStyle/>
            <a:p>
              <a:r>
                <a:rPr lang="zh-CN" altLang="en-US" sz="2000" b="1" dirty="0" smtClean="0">
                  <a:latin typeface="华文隶书" pitchFamily="2" charset="-122"/>
                  <a:ea typeface="华文隶书" pitchFamily="2" charset="-122"/>
                </a:rPr>
                <a:t>添加标题</a:t>
              </a:r>
              <a:endParaRPr lang="zh-CN" altLang="en-US" sz="2000" b="1" dirty="0">
                <a:latin typeface="华文隶书" pitchFamily="2" charset="-122"/>
                <a:ea typeface="华文隶书" pitchFamily="2" charset="-122"/>
              </a:endParaRPr>
            </a:p>
          </p:txBody>
        </p:sp>
      </p:grpSp>
      <p:grpSp>
        <p:nvGrpSpPr>
          <p:cNvPr id="31" name="组合 30"/>
          <p:cNvGrpSpPr/>
          <p:nvPr/>
        </p:nvGrpSpPr>
        <p:grpSpPr>
          <a:xfrm>
            <a:off x="1511152" y="1941494"/>
            <a:ext cx="1512168" cy="677295"/>
            <a:chOff x="1331640" y="1337214"/>
            <a:chExt cx="1512168" cy="677295"/>
          </a:xfrm>
        </p:grpSpPr>
        <p:pic>
          <p:nvPicPr>
            <p:cNvPr id="32" name="Picture 3" descr="C:\Users\zjd\Desktop\未标题-1.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331640" y="1337214"/>
              <a:ext cx="1512168" cy="677295"/>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1512343" y="1485891"/>
              <a:ext cx="1107996" cy="369332"/>
            </a:xfrm>
            <a:prstGeom prst="rect">
              <a:avLst/>
            </a:prstGeom>
            <a:noFill/>
          </p:spPr>
          <p:txBody>
            <a:bodyPr wrap="none" rtlCol="0">
              <a:spAutoFit/>
            </a:bodyPr>
            <a:lstStyle/>
            <a:p>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grpSp>
      <p:grpSp>
        <p:nvGrpSpPr>
          <p:cNvPr id="34" name="组合 33"/>
          <p:cNvGrpSpPr/>
          <p:nvPr/>
        </p:nvGrpSpPr>
        <p:grpSpPr>
          <a:xfrm>
            <a:off x="3604878" y="1941493"/>
            <a:ext cx="1512168" cy="677295"/>
            <a:chOff x="3425366" y="1337213"/>
            <a:chExt cx="1512168" cy="677295"/>
          </a:xfrm>
        </p:grpSpPr>
        <p:pic>
          <p:nvPicPr>
            <p:cNvPr id="35" name="Picture 3" descr="C:\Users\zjd\Desktop\未标题-1.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425366" y="1337213"/>
              <a:ext cx="1512168" cy="67729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3628521" y="1475491"/>
              <a:ext cx="1107996" cy="369332"/>
            </a:xfrm>
            <a:prstGeom prst="rect">
              <a:avLst/>
            </a:prstGeom>
            <a:noFill/>
          </p:spPr>
          <p:txBody>
            <a:bodyPr wrap="none" rtlCol="0">
              <a:spAutoFit/>
            </a:bodyPr>
            <a:lstStyle/>
            <a:p>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grpSp>
      <p:grpSp>
        <p:nvGrpSpPr>
          <p:cNvPr id="37" name="组合 36"/>
          <p:cNvGrpSpPr/>
          <p:nvPr/>
        </p:nvGrpSpPr>
        <p:grpSpPr>
          <a:xfrm>
            <a:off x="5759624" y="1941494"/>
            <a:ext cx="1512168" cy="677295"/>
            <a:chOff x="5580112" y="1337214"/>
            <a:chExt cx="1512168" cy="677295"/>
          </a:xfrm>
        </p:grpSpPr>
        <p:pic>
          <p:nvPicPr>
            <p:cNvPr id="38" name="Picture 3" descr="C:\Users\zjd\Desktop\未标题-1.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580112" y="1337214"/>
              <a:ext cx="1512168" cy="677295"/>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5782198" y="1475473"/>
              <a:ext cx="1107996" cy="369332"/>
            </a:xfrm>
            <a:prstGeom prst="rect">
              <a:avLst/>
            </a:prstGeom>
            <a:noFill/>
          </p:spPr>
          <p:txBody>
            <a:bodyPr wrap="none" rtlCol="0">
              <a:spAutoFit/>
            </a:bodyPr>
            <a:lstStyle/>
            <a:p>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grpSp>
      <p:grpSp>
        <p:nvGrpSpPr>
          <p:cNvPr id="40" name="组合 39"/>
          <p:cNvGrpSpPr/>
          <p:nvPr/>
        </p:nvGrpSpPr>
        <p:grpSpPr>
          <a:xfrm>
            <a:off x="5759624" y="2815990"/>
            <a:ext cx="1512168" cy="677295"/>
            <a:chOff x="5580112" y="2211710"/>
            <a:chExt cx="1512168" cy="677295"/>
          </a:xfrm>
        </p:grpSpPr>
        <p:pic>
          <p:nvPicPr>
            <p:cNvPr id="41" name="Picture 3" descr="C:\Users\zjd\Desktop\未标题-1.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580112" y="2211710"/>
              <a:ext cx="1512168" cy="677295"/>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5782198" y="2365690"/>
              <a:ext cx="1107996" cy="369332"/>
            </a:xfrm>
            <a:prstGeom prst="rect">
              <a:avLst/>
            </a:prstGeom>
            <a:noFill/>
          </p:spPr>
          <p:txBody>
            <a:bodyPr wrap="none" rtlCol="0">
              <a:spAutoFit/>
            </a:bodyPr>
            <a:lstStyle/>
            <a:p>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grpSp>
      <p:grpSp>
        <p:nvGrpSpPr>
          <p:cNvPr id="43" name="组合 42"/>
          <p:cNvGrpSpPr/>
          <p:nvPr/>
        </p:nvGrpSpPr>
        <p:grpSpPr>
          <a:xfrm>
            <a:off x="5759624" y="3694655"/>
            <a:ext cx="1512168" cy="677295"/>
            <a:chOff x="5580112" y="3090375"/>
            <a:chExt cx="1512168" cy="677295"/>
          </a:xfrm>
        </p:grpSpPr>
        <p:pic>
          <p:nvPicPr>
            <p:cNvPr id="44" name="Picture 3" descr="C:\Users\zjd\Desktop\未标题-1.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580112" y="3090375"/>
              <a:ext cx="1512168" cy="677295"/>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5782198" y="3244355"/>
              <a:ext cx="1107996" cy="369332"/>
            </a:xfrm>
            <a:prstGeom prst="rect">
              <a:avLst/>
            </a:prstGeom>
            <a:noFill/>
          </p:spPr>
          <p:txBody>
            <a:bodyPr wrap="none" rtlCol="0">
              <a:spAutoFit/>
            </a:bodyPr>
            <a:lstStyle/>
            <a:p>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grpSp>
      <p:grpSp>
        <p:nvGrpSpPr>
          <p:cNvPr id="46" name="组合 45"/>
          <p:cNvGrpSpPr/>
          <p:nvPr/>
        </p:nvGrpSpPr>
        <p:grpSpPr>
          <a:xfrm>
            <a:off x="3604878" y="2815989"/>
            <a:ext cx="1512168" cy="677295"/>
            <a:chOff x="3425366" y="2211709"/>
            <a:chExt cx="1512168" cy="677295"/>
          </a:xfrm>
        </p:grpSpPr>
        <p:pic>
          <p:nvPicPr>
            <p:cNvPr id="47" name="Picture 3" descr="C:\Users\zjd\Desktop\未标题-1.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425366" y="2211709"/>
              <a:ext cx="1512168" cy="677295"/>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3627452" y="2357690"/>
              <a:ext cx="1107996" cy="369332"/>
            </a:xfrm>
            <a:prstGeom prst="rect">
              <a:avLst/>
            </a:prstGeom>
            <a:noFill/>
          </p:spPr>
          <p:txBody>
            <a:bodyPr wrap="none" rtlCol="0">
              <a:spAutoFit/>
            </a:bodyPr>
            <a:lstStyle/>
            <a:p>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grpSp>
      <p:grpSp>
        <p:nvGrpSpPr>
          <p:cNvPr id="49" name="组合 48"/>
          <p:cNvGrpSpPr/>
          <p:nvPr/>
        </p:nvGrpSpPr>
        <p:grpSpPr>
          <a:xfrm>
            <a:off x="3604878" y="3694654"/>
            <a:ext cx="1512168" cy="677295"/>
            <a:chOff x="3425366" y="3090374"/>
            <a:chExt cx="1512168" cy="677295"/>
          </a:xfrm>
        </p:grpSpPr>
        <p:pic>
          <p:nvPicPr>
            <p:cNvPr id="50" name="Picture 3" descr="C:\Users\zjd\Desktop\未标题-1.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425366" y="3090374"/>
              <a:ext cx="1512168" cy="677295"/>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p:cNvSpPr txBox="1"/>
            <p:nvPr/>
          </p:nvSpPr>
          <p:spPr>
            <a:xfrm>
              <a:off x="3627452" y="3230527"/>
              <a:ext cx="1107996" cy="369332"/>
            </a:xfrm>
            <a:prstGeom prst="rect">
              <a:avLst/>
            </a:prstGeom>
            <a:noFill/>
          </p:spPr>
          <p:txBody>
            <a:bodyPr wrap="none" rtlCol="0">
              <a:spAutoFit/>
            </a:bodyPr>
            <a:lstStyle/>
            <a:p>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grpSp>
      <p:grpSp>
        <p:nvGrpSpPr>
          <p:cNvPr id="52" name="组合 51"/>
          <p:cNvGrpSpPr/>
          <p:nvPr/>
        </p:nvGrpSpPr>
        <p:grpSpPr>
          <a:xfrm>
            <a:off x="1511152" y="2815990"/>
            <a:ext cx="1512168" cy="677295"/>
            <a:chOff x="1979712" y="2311934"/>
            <a:chExt cx="1512168" cy="677295"/>
          </a:xfrm>
        </p:grpSpPr>
        <p:pic>
          <p:nvPicPr>
            <p:cNvPr id="53" name="Picture 3" descr="C:\Users\zjd\Desktop\未标题-1.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979712" y="2311934"/>
              <a:ext cx="1512168" cy="677295"/>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p:cNvSpPr txBox="1"/>
            <p:nvPr/>
          </p:nvSpPr>
          <p:spPr>
            <a:xfrm>
              <a:off x="2160415" y="2457914"/>
              <a:ext cx="1107996" cy="369332"/>
            </a:xfrm>
            <a:prstGeom prst="rect">
              <a:avLst/>
            </a:prstGeom>
            <a:noFill/>
          </p:spPr>
          <p:txBody>
            <a:bodyPr wrap="none" rtlCol="0">
              <a:spAutoFit/>
            </a:bodyPr>
            <a:lstStyle/>
            <a:p>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grpSp>
      <p:grpSp>
        <p:nvGrpSpPr>
          <p:cNvPr id="55" name="组合 54"/>
          <p:cNvGrpSpPr/>
          <p:nvPr/>
        </p:nvGrpSpPr>
        <p:grpSpPr>
          <a:xfrm>
            <a:off x="1511152" y="3694655"/>
            <a:ext cx="1512168" cy="677295"/>
            <a:chOff x="1331640" y="3090375"/>
            <a:chExt cx="1512168" cy="677295"/>
          </a:xfrm>
        </p:grpSpPr>
        <p:pic>
          <p:nvPicPr>
            <p:cNvPr id="56" name="Picture 3" descr="C:\Users\zjd\Desktop\未标题-1.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331640" y="3090375"/>
              <a:ext cx="1512168" cy="677295"/>
            </a:xfrm>
            <a:prstGeom prst="rect">
              <a:avLst/>
            </a:prstGeom>
            <a:noFill/>
            <a:extLst>
              <a:ext uri="{909E8E84-426E-40DD-AFC4-6F175D3DCCD1}">
                <a14:hiddenFill xmlns:a14="http://schemas.microsoft.com/office/drawing/2010/main">
                  <a:solidFill>
                    <a:srgbClr val="FFFFFF"/>
                  </a:solidFill>
                </a14:hiddenFill>
              </a:ext>
            </a:extLst>
          </p:spPr>
        </p:pic>
        <p:sp>
          <p:nvSpPr>
            <p:cNvPr id="57" name="TextBox 56"/>
            <p:cNvSpPr txBox="1"/>
            <p:nvPr/>
          </p:nvSpPr>
          <p:spPr>
            <a:xfrm>
              <a:off x="1512343" y="3216699"/>
              <a:ext cx="1107996" cy="369332"/>
            </a:xfrm>
            <a:prstGeom prst="rect">
              <a:avLst/>
            </a:prstGeom>
            <a:noFill/>
          </p:spPr>
          <p:txBody>
            <a:bodyPr wrap="none" rtlCol="0">
              <a:spAutoFit/>
            </a:bodyPr>
            <a:lstStyle/>
            <a:p>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grpSp>
    </p:spTree>
    <p:extLst>
      <p:ext uri="{BB962C8B-B14F-4D97-AF65-F5344CB8AC3E}">
        <p14:creationId xmlns:p14="http://schemas.microsoft.com/office/powerpoint/2010/main" val="389179022"/>
      </p:ext>
    </p:extLst>
  </p:cSld>
  <p:clrMapOvr>
    <a:masterClrMapping/>
  </p:clrMapOvr>
  <mc:AlternateContent xmlns:mc="http://schemas.openxmlformats.org/markup-compatibility/2006" xmlns:p14="http://schemas.microsoft.com/office/powerpoint/2010/main">
    <mc:Choice Requires="p14">
      <p:transition spd="slow" p14:dur="1600" advTm="8000">
        <p14:prism isInverted="1"/>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by="(-#ppt_w*2)" calcmode="lin" valueType="num">
                                      <p:cBhvr rctx="PPT">
                                        <p:cTn id="7" dur="250" autoRev="1" fill="hold">
                                          <p:stCondLst>
                                            <p:cond delay="0"/>
                                          </p:stCondLst>
                                        </p:cTn>
                                        <p:tgtEl>
                                          <p:spTgt spid="14"/>
                                        </p:tgtEl>
                                        <p:attrNameLst>
                                          <p:attrName>ppt_w</p:attrName>
                                        </p:attrNameLst>
                                      </p:cBhvr>
                                    </p:anim>
                                    <p:anim by="(#ppt_w*0.50)" calcmode="lin" valueType="num">
                                      <p:cBhvr>
                                        <p:cTn id="8" dur="250" decel="50000" autoRev="1" fill="hold">
                                          <p:stCondLst>
                                            <p:cond delay="0"/>
                                          </p:stCondLst>
                                        </p:cTn>
                                        <p:tgtEl>
                                          <p:spTgt spid="14"/>
                                        </p:tgtEl>
                                        <p:attrNameLst>
                                          <p:attrName>ppt_x</p:attrName>
                                        </p:attrNameLst>
                                      </p:cBhvr>
                                    </p:anim>
                                    <p:anim from="(-#ppt_h/2)" to="(#ppt_y)" calcmode="lin" valueType="num">
                                      <p:cBhvr>
                                        <p:cTn id="9" dur="500" fill="hold">
                                          <p:stCondLst>
                                            <p:cond delay="0"/>
                                          </p:stCondLst>
                                        </p:cTn>
                                        <p:tgtEl>
                                          <p:spTgt spid="14"/>
                                        </p:tgtEl>
                                        <p:attrNameLst>
                                          <p:attrName>ppt_y</p:attrName>
                                        </p:attrNameLst>
                                      </p:cBhvr>
                                    </p:anim>
                                    <p:animRot by="21600000">
                                      <p:cBhvr>
                                        <p:cTn id="10" dur="500" fill="hold">
                                          <p:stCondLst>
                                            <p:cond delay="0"/>
                                          </p:stCondLst>
                                        </p:cTn>
                                        <p:tgtEl>
                                          <p:spTgt spid="14"/>
                                        </p:tgtEl>
                                        <p:attrNameLst>
                                          <p:attrName>r</p:attrName>
                                        </p:attrNameLst>
                                      </p:cBhvr>
                                    </p:animRo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3000"/>
                                        <p:tgtEl>
                                          <p:spTgt spid="26"/>
                                        </p:tgtEl>
                                      </p:cBhvr>
                                    </p:animEffect>
                                  </p:childTnLst>
                                </p:cTn>
                              </p:par>
                              <p:par>
                                <p:cTn id="14" presetID="2" presetClass="entr" presetSubtype="2"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1000" fill="hold"/>
                                        <p:tgtEl>
                                          <p:spTgt spid="27"/>
                                        </p:tgtEl>
                                        <p:attrNameLst>
                                          <p:attrName>ppt_x</p:attrName>
                                        </p:attrNameLst>
                                      </p:cBhvr>
                                      <p:tavLst>
                                        <p:tav tm="0">
                                          <p:val>
                                            <p:strVal val="1+#ppt_w/2"/>
                                          </p:val>
                                        </p:tav>
                                        <p:tav tm="100000">
                                          <p:val>
                                            <p:strVal val="#ppt_x"/>
                                          </p:val>
                                        </p:tav>
                                      </p:tavLst>
                                    </p:anim>
                                    <p:anim calcmode="lin" valueType="num">
                                      <p:cBhvr additive="base">
                                        <p:cTn id="17" dur="1000" fill="hold"/>
                                        <p:tgtEl>
                                          <p:spTgt spid="27"/>
                                        </p:tgtEl>
                                        <p:attrNameLst>
                                          <p:attrName>ppt_y</p:attrName>
                                        </p:attrNameLst>
                                      </p:cBhvr>
                                      <p:tavLst>
                                        <p:tav tm="0">
                                          <p:val>
                                            <p:strVal val="#ppt_y"/>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1000"/>
                                        <p:tgtEl>
                                          <p:spTgt spid="28"/>
                                        </p:tgtEl>
                                      </p:cBhvr>
                                    </p:animEffect>
                                    <p:anim calcmode="lin" valueType="num">
                                      <p:cBhvr>
                                        <p:cTn id="21" dur="1000" fill="hold"/>
                                        <p:tgtEl>
                                          <p:spTgt spid="28"/>
                                        </p:tgtEl>
                                        <p:attrNameLst>
                                          <p:attrName>ppt_x</p:attrName>
                                        </p:attrNameLst>
                                      </p:cBhvr>
                                      <p:tavLst>
                                        <p:tav tm="0">
                                          <p:val>
                                            <p:strVal val="#ppt_x"/>
                                          </p:val>
                                        </p:tav>
                                        <p:tav tm="100000">
                                          <p:val>
                                            <p:strVal val="#ppt_x"/>
                                          </p:val>
                                        </p:tav>
                                      </p:tavLst>
                                    </p:anim>
                                    <p:anim calcmode="lin" valueType="num">
                                      <p:cBhvr>
                                        <p:cTn id="22" dur="1000" fill="hold"/>
                                        <p:tgtEl>
                                          <p:spTgt spid="28"/>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60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70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anim calcmode="lin" valueType="num">
                                      <p:cBhvr>
                                        <p:cTn id="31" dur="1000" fill="hold"/>
                                        <p:tgtEl>
                                          <p:spTgt spid="34"/>
                                        </p:tgtEl>
                                        <p:attrNameLst>
                                          <p:attrName>ppt_x</p:attrName>
                                        </p:attrNameLst>
                                      </p:cBhvr>
                                      <p:tavLst>
                                        <p:tav tm="0">
                                          <p:val>
                                            <p:strVal val="#ppt_x"/>
                                          </p:val>
                                        </p:tav>
                                        <p:tav tm="100000">
                                          <p:val>
                                            <p:strVal val="#ppt_x"/>
                                          </p:val>
                                        </p:tav>
                                      </p:tavLst>
                                    </p:anim>
                                    <p:anim calcmode="lin" valueType="num">
                                      <p:cBhvr>
                                        <p:cTn id="32" dur="1000" fill="hold"/>
                                        <p:tgtEl>
                                          <p:spTgt spid="34"/>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70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anim calcmode="lin" valueType="num">
                                      <p:cBhvr>
                                        <p:cTn id="36" dur="1000" fill="hold"/>
                                        <p:tgtEl>
                                          <p:spTgt spid="37"/>
                                        </p:tgtEl>
                                        <p:attrNameLst>
                                          <p:attrName>ppt_x</p:attrName>
                                        </p:attrNameLst>
                                      </p:cBhvr>
                                      <p:tavLst>
                                        <p:tav tm="0">
                                          <p:val>
                                            <p:strVal val="#ppt_x"/>
                                          </p:val>
                                        </p:tav>
                                        <p:tav tm="100000">
                                          <p:val>
                                            <p:strVal val="#ppt_x"/>
                                          </p:val>
                                        </p:tav>
                                      </p:tavLst>
                                    </p:anim>
                                    <p:anim calcmode="lin" valueType="num">
                                      <p:cBhvr>
                                        <p:cTn id="37" dur="1000" fill="hold"/>
                                        <p:tgtEl>
                                          <p:spTgt spid="37"/>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130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1000"/>
                                        <p:tgtEl>
                                          <p:spTgt spid="52"/>
                                        </p:tgtEl>
                                      </p:cBhvr>
                                    </p:animEffect>
                                    <p:anim calcmode="lin" valueType="num">
                                      <p:cBhvr>
                                        <p:cTn id="41" dur="1000" fill="hold"/>
                                        <p:tgtEl>
                                          <p:spTgt spid="52"/>
                                        </p:tgtEl>
                                        <p:attrNameLst>
                                          <p:attrName>ppt_x</p:attrName>
                                        </p:attrNameLst>
                                      </p:cBhvr>
                                      <p:tavLst>
                                        <p:tav tm="0">
                                          <p:val>
                                            <p:strVal val="#ppt_x"/>
                                          </p:val>
                                        </p:tav>
                                        <p:tav tm="100000">
                                          <p:val>
                                            <p:strVal val="#ppt_x"/>
                                          </p:val>
                                        </p:tav>
                                      </p:tavLst>
                                    </p:anim>
                                    <p:anim calcmode="lin" valueType="num">
                                      <p:cBhvr>
                                        <p:cTn id="42" dur="1000" fill="hold"/>
                                        <p:tgtEl>
                                          <p:spTgt spid="52"/>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140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1000"/>
                                        <p:tgtEl>
                                          <p:spTgt spid="46"/>
                                        </p:tgtEl>
                                      </p:cBhvr>
                                    </p:animEffect>
                                    <p:anim calcmode="lin" valueType="num">
                                      <p:cBhvr>
                                        <p:cTn id="46" dur="1000" fill="hold"/>
                                        <p:tgtEl>
                                          <p:spTgt spid="46"/>
                                        </p:tgtEl>
                                        <p:attrNameLst>
                                          <p:attrName>ppt_x</p:attrName>
                                        </p:attrNameLst>
                                      </p:cBhvr>
                                      <p:tavLst>
                                        <p:tav tm="0">
                                          <p:val>
                                            <p:strVal val="#ppt_x"/>
                                          </p:val>
                                        </p:tav>
                                        <p:tav tm="100000">
                                          <p:val>
                                            <p:strVal val="#ppt_x"/>
                                          </p:val>
                                        </p:tav>
                                      </p:tavLst>
                                    </p:anim>
                                    <p:anim calcmode="lin" valueType="num">
                                      <p:cBhvr>
                                        <p:cTn id="47" dur="1000" fill="hold"/>
                                        <p:tgtEl>
                                          <p:spTgt spid="46"/>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150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1000"/>
                                        <p:tgtEl>
                                          <p:spTgt spid="40"/>
                                        </p:tgtEl>
                                      </p:cBhvr>
                                    </p:animEffect>
                                    <p:anim calcmode="lin" valueType="num">
                                      <p:cBhvr>
                                        <p:cTn id="51" dur="1000" fill="hold"/>
                                        <p:tgtEl>
                                          <p:spTgt spid="40"/>
                                        </p:tgtEl>
                                        <p:attrNameLst>
                                          <p:attrName>ppt_x</p:attrName>
                                        </p:attrNameLst>
                                      </p:cBhvr>
                                      <p:tavLst>
                                        <p:tav tm="0">
                                          <p:val>
                                            <p:strVal val="#ppt_x"/>
                                          </p:val>
                                        </p:tav>
                                        <p:tav tm="100000">
                                          <p:val>
                                            <p:strVal val="#ppt_x"/>
                                          </p:val>
                                        </p:tav>
                                      </p:tavLst>
                                    </p:anim>
                                    <p:anim calcmode="lin" valueType="num">
                                      <p:cBhvr>
                                        <p:cTn id="52" dur="1000" fill="hold"/>
                                        <p:tgtEl>
                                          <p:spTgt spid="40"/>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190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1000"/>
                                        <p:tgtEl>
                                          <p:spTgt spid="55"/>
                                        </p:tgtEl>
                                      </p:cBhvr>
                                    </p:animEffect>
                                    <p:anim calcmode="lin" valueType="num">
                                      <p:cBhvr>
                                        <p:cTn id="56" dur="1000" fill="hold"/>
                                        <p:tgtEl>
                                          <p:spTgt spid="55"/>
                                        </p:tgtEl>
                                        <p:attrNameLst>
                                          <p:attrName>ppt_x</p:attrName>
                                        </p:attrNameLst>
                                      </p:cBhvr>
                                      <p:tavLst>
                                        <p:tav tm="0">
                                          <p:val>
                                            <p:strVal val="#ppt_x"/>
                                          </p:val>
                                        </p:tav>
                                        <p:tav tm="100000">
                                          <p:val>
                                            <p:strVal val="#ppt_x"/>
                                          </p:val>
                                        </p:tav>
                                      </p:tavLst>
                                    </p:anim>
                                    <p:anim calcmode="lin" valueType="num">
                                      <p:cBhvr>
                                        <p:cTn id="57" dur="1000" fill="hold"/>
                                        <p:tgtEl>
                                          <p:spTgt spid="55"/>
                                        </p:tgtEl>
                                        <p:attrNameLst>
                                          <p:attrName>ppt_y</p:attrName>
                                        </p:attrNameLst>
                                      </p:cBhvr>
                                      <p:tavLst>
                                        <p:tav tm="0">
                                          <p:val>
                                            <p:strVal val="#ppt_y-.1"/>
                                          </p:val>
                                        </p:tav>
                                        <p:tav tm="100000">
                                          <p:val>
                                            <p:strVal val="#ppt_y"/>
                                          </p:val>
                                        </p:tav>
                                      </p:tavLst>
                                    </p:anim>
                                  </p:childTnLst>
                                </p:cTn>
                              </p:par>
                              <p:par>
                                <p:cTn id="58" presetID="47" presetClass="entr" presetSubtype="0" fill="hold" nodeType="withEffect">
                                  <p:stCondLst>
                                    <p:cond delay="2000"/>
                                  </p:stCondLst>
                                  <p:childTnLst>
                                    <p:set>
                                      <p:cBhvr>
                                        <p:cTn id="59" dur="1" fill="hold">
                                          <p:stCondLst>
                                            <p:cond delay="0"/>
                                          </p:stCondLst>
                                        </p:cTn>
                                        <p:tgtEl>
                                          <p:spTgt spid="49"/>
                                        </p:tgtEl>
                                        <p:attrNameLst>
                                          <p:attrName>style.visibility</p:attrName>
                                        </p:attrNameLst>
                                      </p:cBhvr>
                                      <p:to>
                                        <p:strVal val="visible"/>
                                      </p:to>
                                    </p:set>
                                    <p:animEffect transition="in" filter="fade">
                                      <p:cBhvr>
                                        <p:cTn id="60" dur="1000"/>
                                        <p:tgtEl>
                                          <p:spTgt spid="49"/>
                                        </p:tgtEl>
                                      </p:cBhvr>
                                    </p:animEffect>
                                    <p:anim calcmode="lin" valueType="num">
                                      <p:cBhvr>
                                        <p:cTn id="61" dur="1000" fill="hold"/>
                                        <p:tgtEl>
                                          <p:spTgt spid="49"/>
                                        </p:tgtEl>
                                        <p:attrNameLst>
                                          <p:attrName>ppt_x</p:attrName>
                                        </p:attrNameLst>
                                      </p:cBhvr>
                                      <p:tavLst>
                                        <p:tav tm="0">
                                          <p:val>
                                            <p:strVal val="#ppt_x"/>
                                          </p:val>
                                        </p:tav>
                                        <p:tav tm="100000">
                                          <p:val>
                                            <p:strVal val="#ppt_x"/>
                                          </p:val>
                                        </p:tav>
                                      </p:tavLst>
                                    </p:anim>
                                    <p:anim calcmode="lin" valueType="num">
                                      <p:cBhvr>
                                        <p:cTn id="62" dur="1000" fill="hold"/>
                                        <p:tgtEl>
                                          <p:spTgt spid="49"/>
                                        </p:tgtEl>
                                        <p:attrNameLst>
                                          <p:attrName>ppt_y</p:attrName>
                                        </p:attrNameLst>
                                      </p:cBhvr>
                                      <p:tavLst>
                                        <p:tav tm="0">
                                          <p:val>
                                            <p:strVal val="#ppt_y-.1"/>
                                          </p:val>
                                        </p:tav>
                                        <p:tav tm="100000">
                                          <p:val>
                                            <p:strVal val="#ppt_y"/>
                                          </p:val>
                                        </p:tav>
                                      </p:tavLst>
                                    </p:anim>
                                  </p:childTnLst>
                                </p:cTn>
                              </p:par>
                              <p:par>
                                <p:cTn id="63" presetID="47" presetClass="entr" presetSubtype="0" fill="hold" nodeType="withEffect">
                                  <p:stCondLst>
                                    <p:cond delay="2100"/>
                                  </p:stCondLst>
                                  <p:childTnLst>
                                    <p:set>
                                      <p:cBhvr>
                                        <p:cTn id="64" dur="1" fill="hold">
                                          <p:stCondLst>
                                            <p:cond delay="0"/>
                                          </p:stCondLst>
                                        </p:cTn>
                                        <p:tgtEl>
                                          <p:spTgt spid="43"/>
                                        </p:tgtEl>
                                        <p:attrNameLst>
                                          <p:attrName>style.visibility</p:attrName>
                                        </p:attrNameLst>
                                      </p:cBhvr>
                                      <p:to>
                                        <p:strVal val="visible"/>
                                      </p:to>
                                    </p:set>
                                    <p:animEffect transition="in" filter="fade">
                                      <p:cBhvr>
                                        <p:cTn id="65" dur="1000"/>
                                        <p:tgtEl>
                                          <p:spTgt spid="43"/>
                                        </p:tgtEl>
                                      </p:cBhvr>
                                    </p:animEffect>
                                    <p:anim calcmode="lin" valueType="num">
                                      <p:cBhvr>
                                        <p:cTn id="66" dur="1000" fill="hold"/>
                                        <p:tgtEl>
                                          <p:spTgt spid="43"/>
                                        </p:tgtEl>
                                        <p:attrNameLst>
                                          <p:attrName>ppt_x</p:attrName>
                                        </p:attrNameLst>
                                      </p:cBhvr>
                                      <p:tavLst>
                                        <p:tav tm="0">
                                          <p:val>
                                            <p:strVal val="#ppt_x"/>
                                          </p:val>
                                        </p:tav>
                                        <p:tav tm="100000">
                                          <p:val>
                                            <p:strVal val="#ppt_x"/>
                                          </p:val>
                                        </p:tav>
                                      </p:tavLst>
                                    </p:anim>
                                    <p:anim calcmode="lin" valueType="num">
                                      <p:cBhvr>
                                        <p:cTn id="67"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03500" y="794345"/>
            <a:ext cx="1592263" cy="1640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组合 20"/>
          <p:cNvGrpSpPr/>
          <p:nvPr/>
        </p:nvGrpSpPr>
        <p:grpSpPr>
          <a:xfrm>
            <a:off x="1328273" y="1689239"/>
            <a:ext cx="1186684" cy="1224135"/>
            <a:chOff x="971600" y="1915953"/>
            <a:chExt cx="3141228" cy="3240360"/>
          </a:xfrm>
        </p:grpSpPr>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23" name="TextBox 22"/>
            <p:cNvSpPr txBox="1"/>
            <p:nvPr/>
          </p:nvSpPr>
          <p:spPr>
            <a:xfrm>
              <a:off x="1111518" y="2925873"/>
              <a:ext cx="2661366" cy="896173"/>
            </a:xfrm>
            <a:prstGeom prst="rect">
              <a:avLst/>
            </a:prstGeom>
            <a:noFill/>
          </p:spPr>
          <p:txBody>
            <a:bodyPr wrap="none" rtlCol="0">
              <a:spAutoFit/>
            </a:bodyPr>
            <a:lstStyle/>
            <a:p>
              <a:r>
                <a:rPr lang="zh-CN" altLang="en-US" sz="1600" dirty="0" smtClean="0">
                  <a:solidFill>
                    <a:schemeClr val="bg1"/>
                  </a:solidFill>
                  <a:latin typeface="华文隶书" pitchFamily="2" charset="-122"/>
                  <a:ea typeface="华文隶书" pitchFamily="2" charset="-122"/>
                </a:rPr>
                <a:t>添加文字</a:t>
              </a:r>
              <a:endParaRPr lang="zh-CN" altLang="en-US" sz="1600" dirty="0">
                <a:solidFill>
                  <a:schemeClr val="bg1"/>
                </a:solidFill>
                <a:latin typeface="华文隶书" pitchFamily="2" charset="-122"/>
                <a:ea typeface="华文隶书" pitchFamily="2" charset="-122"/>
              </a:endParaRPr>
            </a:p>
          </p:txBody>
        </p:sp>
      </p:grpSp>
      <p:grpSp>
        <p:nvGrpSpPr>
          <p:cNvPr id="24" name="组合 23"/>
          <p:cNvGrpSpPr/>
          <p:nvPr/>
        </p:nvGrpSpPr>
        <p:grpSpPr>
          <a:xfrm>
            <a:off x="2522416" y="3143918"/>
            <a:ext cx="1186684" cy="1224135"/>
            <a:chOff x="971600" y="1915953"/>
            <a:chExt cx="3141228" cy="3240360"/>
          </a:xfrm>
        </p:grpSpPr>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26" name="TextBox 25"/>
            <p:cNvSpPr txBox="1"/>
            <p:nvPr/>
          </p:nvSpPr>
          <p:spPr>
            <a:xfrm>
              <a:off x="1111518" y="2925873"/>
              <a:ext cx="2661366" cy="896173"/>
            </a:xfrm>
            <a:prstGeom prst="rect">
              <a:avLst/>
            </a:prstGeom>
            <a:noFill/>
          </p:spPr>
          <p:txBody>
            <a:bodyPr wrap="none" rtlCol="0">
              <a:spAutoFit/>
            </a:bodyPr>
            <a:lstStyle/>
            <a:p>
              <a:r>
                <a:rPr lang="zh-CN" altLang="en-US" sz="1600" dirty="0" smtClean="0">
                  <a:solidFill>
                    <a:schemeClr val="bg1"/>
                  </a:solidFill>
                  <a:latin typeface="华文隶书" pitchFamily="2" charset="-122"/>
                  <a:ea typeface="华文隶书" pitchFamily="2" charset="-122"/>
                </a:rPr>
                <a:t>添加文字</a:t>
              </a:r>
              <a:endParaRPr lang="zh-CN" altLang="en-US" sz="1600" dirty="0">
                <a:solidFill>
                  <a:schemeClr val="bg1"/>
                </a:solidFill>
                <a:latin typeface="华文隶书" pitchFamily="2" charset="-122"/>
                <a:ea typeface="华文隶书" pitchFamily="2" charset="-122"/>
              </a:endParaRPr>
            </a:p>
          </p:txBody>
        </p:sp>
      </p:grpSp>
      <p:grpSp>
        <p:nvGrpSpPr>
          <p:cNvPr id="27" name="组合 26"/>
          <p:cNvGrpSpPr/>
          <p:nvPr/>
        </p:nvGrpSpPr>
        <p:grpSpPr>
          <a:xfrm>
            <a:off x="4309896" y="2205504"/>
            <a:ext cx="1186684" cy="1224135"/>
            <a:chOff x="971600" y="1915953"/>
            <a:chExt cx="3141228" cy="3240360"/>
          </a:xfrm>
        </p:grpSpPr>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33" name="TextBox 32"/>
            <p:cNvSpPr txBox="1"/>
            <p:nvPr/>
          </p:nvSpPr>
          <p:spPr>
            <a:xfrm>
              <a:off x="1111518" y="2925873"/>
              <a:ext cx="2661366" cy="896173"/>
            </a:xfrm>
            <a:prstGeom prst="rect">
              <a:avLst/>
            </a:prstGeom>
            <a:noFill/>
          </p:spPr>
          <p:txBody>
            <a:bodyPr wrap="none" rtlCol="0">
              <a:spAutoFit/>
            </a:bodyPr>
            <a:lstStyle/>
            <a:p>
              <a:r>
                <a:rPr lang="zh-CN" altLang="en-US" sz="1600" dirty="0" smtClean="0">
                  <a:solidFill>
                    <a:schemeClr val="bg1"/>
                  </a:solidFill>
                  <a:latin typeface="华文隶书" pitchFamily="2" charset="-122"/>
                  <a:ea typeface="华文隶书" pitchFamily="2" charset="-122"/>
                </a:rPr>
                <a:t>添加文字</a:t>
              </a:r>
              <a:endParaRPr lang="zh-CN" altLang="en-US" sz="1600" dirty="0">
                <a:solidFill>
                  <a:schemeClr val="bg1"/>
                </a:solidFill>
                <a:latin typeface="华文隶书" pitchFamily="2" charset="-122"/>
                <a:ea typeface="华文隶书" pitchFamily="2" charset="-122"/>
              </a:endParaRPr>
            </a:p>
          </p:txBody>
        </p:sp>
      </p:grpSp>
      <p:grpSp>
        <p:nvGrpSpPr>
          <p:cNvPr id="42" name="组合 41"/>
          <p:cNvGrpSpPr/>
          <p:nvPr/>
        </p:nvGrpSpPr>
        <p:grpSpPr>
          <a:xfrm>
            <a:off x="6156176" y="1189595"/>
            <a:ext cx="1186684" cy="1224135"/>
            <a:chOff x="971600" y="1915953"/>
            <a:chExt cx="3141228" cy="3240360"/>
          </a:xfrm>
        </p:grpSpPr>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44" name="TextBox 43"/>
            <p:cNvSpPr txBox="1"/>
            <p:nvPr/>
          </p:nvSpPr>
          <p:spPr>
            <a:xfrm>
              <a:off x="1111518" y="2925873"/>
              <a:ext cx="2661366" cy="896173"/>
            </a:xfrm>
            <a:prstGeom prst="rect">
              <a:avLst/>
            </a:prstGeom>
            <a:noFill/>
          </p:spPr>
          <p:txBody>
            <a:bodyPr wrap="none" rtlCol="0">
              <a:spAutoFit/>
            </a:bodyPr>
            <a:lstStyle/>
            <a:p>
              <a:r>
                <a:rPr lang="zh-CN" altLang="en-US" sz="1600" dirty="0" smtClean="0">
                  <a:solidFill>
                    <a:schemeClr val="bg1"/>
                  </a:solidFill>
                  <a:latin typeface="华文隶书" pitchFamily="2" charset="-122"/>
                  <a:ea typeface="华文隶书" pitchFamily="2" charset="-122"/>
                </a:rPr>
                <a:t>添加文字</a:t>
              </a:r>
              <a:endParaRPr lang="zh-CN" altLang="en-US" sz="1600" dirty="0">
                <a:solidFill>
                  <a:schemeClr val="bg1"/>
                </a:solidFill>
                <a:latin typeface="华文隶书" pitchFamily="2" charset="-122"/>
                <a:ea typeface="华文隶书" pitchFamily="2" charset="-122"/>
              </a:endParaRPr>
            </a:p>
          </p:txBody>
        </p:sp>
      </p:grpSp>
      <p:pic>
        <p:nvPicPr>
          <p:cNvPr id="48" name="Picture 4" descr="C:\Users\zjd\Desktop\Nipic_9501016_2012041916170751919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3727444">
            <a:off x="1915156" y="2770387"/>
            <a:ext cx="950405" cy="31039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descr="C:\Users\zjd\Desktop\Nipic_9501016_2012041916170751919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963989">
            <a:off x="3510184" y="3225308"/>
            <a:ext cx="950405" cy="31039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 descr="C:\Users\zjd\Desktop\Nipic_9501016_2012041916170751919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963989">
            <a:off x="5369848" y="2084845"/>
            <a:ext cx="950405" cy="310390"/>
          </a:xfrm>
          <a:prstGeom prst="rect">
            <a:avLst/>
          </a:prstGeom>
          <a:noFill/>
          <a:extLst>
            <a:ext uri="{909E8E84-426E-40DD-AFC4-6F175D3DCCD1}">
              <a14:hiddenFill xmlns:a14="http://schemas.microsoft.com/office/drawing/2010/main">
                <a:solidFill>
                  <a:srgbClr val="FFFFFF"/>
                </a:solidFill>
              </a14:hiddenFill>
            </a:ext>
          </a:extLst>
        </p:spPr>
      </p:pic>
      <p:sp>
        <p:nvSpPr>
          <p:cNvPr id="51" name="矩形 50"/>
          <p:cNvSpPr/>
          <p:nvPr/>
        </p:nvSpPr>
        <p:spPr>
          <a:xfrm>
            <a:off x="4647174" y="3472600"/>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52" name="矩形 51"/>
          <p:cNvSpPr/>
          <p:nvPr/>
        </p:nvSpPr>
        <p:spPr>
          <a:xfrm>
            <a:off x="4647174" y="3786594"/>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53" name="矩形 52"/>
          <p:cNvSpPr/>
          <p:nvPr/>
        </p:nvSpPr>
        <p:spPr>
          <a:xfrm>
            <a:off x="4647174" y="4146634"/>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54" name="矩形 53"/>
          <p:cNvSpPr/>
          <p:nvPr/>
        </p:nvSpPr>
        <p:spPr>
          <a:xfrm>
            <a:off x="6876256" y="2310578"/>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55" name="矩形 54"/>
          <p:cNvSpPr/>
          <p:nvPr/>
        </p:nvSpPr>
        <p:spPr>
          <a:xfrm>
            <a:off x="6876256" y="2624572"/>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56" name="矩形 55"/>
          <p:cNvSpPr/>
          <p:nvPr/>
        </p:nvSpPr>
        <p:spPr>
          <a:xfrm>
            <a:off x="6876256" y="2984612"/>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57" name="矩形 56"/>
          <p:cNvSpPr/>
          <p:nvPr/>
        </p:nvSpPr>
        <p:spPr>
          <a:xfrm>
            <a:off x="380435" y="3215926"/>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58" name="矩形 57"/>
          <p:cNvSpPr/>
          <p:nvPr/>
        </p:nvSpPr>
        <p:spPr>
          <a:xfrm>
            <a:off x="380435" y="3529920"/>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59" name="矩形 58"/>
          <p:cNvSpPr/>
          <p:nvPr/>
        </p:nvSpPr>
        <p:spPr>
          <a:xfrm>
            <a:off x="380435" y="3889960"/>
            <a:ext cx="2031325" cy="369332"/>
          </a:xfrm>
          <a:prstGeom prst="rect">
            <a:avLst/>
          </a:prstGeom>
        </p:spPr>
        <p:txBody>
          <a:bodyPr wrap="none">
            <a:spAutoFit/>
          </a:bodyPr>
          <a:lstStyle/>
          <a:p>
            <a:r>
              <a:rPr lang="zh-CN" altLang="en-US" dirty="0">
                <a:latin typeface="华文隶书" pitchFamily="2" charset="-122"/>
                <a:ea typeface="华文隶书" pitchFamily="2" charset="-122"/>
              </a:rPr>
              <a:t>单击此处</a:t>
            </a:r>
            <a:r>
              <a:rPr lang="zh-CN" altLang="en-US" dirty="0" smtClean="0">
                <a:latin typeface="华文隶书" pitchFamily="2" charset="-122"/>
                <a:ea typeface="华文隶书" pitchFamily="2" charset="-122"/>
              </a:rPr>
              <a:t>添加文本</a:t>
            </a:r>
            <a:endParaRPr lang="zh-CN" altLang="en-US" dirty="0">
              <a:latin typeface="华文隶书" pitchFamily="2" charset="-122"/>
              <a:ea typeface="华文隶书" pitchFamily="2" charset="-122"/>
            </a:endParaRPr>
          </a:p>
        </p:txBody>
      </p:sp>
      <p:sp>
        <p:nvSpPr>
          <p:cNvPr id="29"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cSld>
  <p:clrMapOvr>
    <a:masterClrMapping/>
  </p:clrMapOvr>
  <p:transition spd="slow" advTm="8000">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by="(-#ppt_w*2)" calcmode="lin" valueType="num">
                                      <p:cBhvr rctx="PPT">
                                        <p:cTn id="7" dur="250" autoRev="1" fill="hold">
                                          <p:stCondLst>
                                            <p:cond delay="0"/>
                                          </p:stCondLst>
                                        </p:cTn>
                                        <p:tgtEl>
                                          <p:spTgt spid="29"/>
                                        </p:tgtEl>
                                        <p:attrNameLst>
                                          <p:attrName>ppt_w</p:attrName>
                                        </p:attrNameLst>
                                      </p:cBhvr>
                                    </p:anim>
                                    <p:anim by="(#ppt_w*0.50)" calcmode="lin" valueType="num">
                                      <p:cBhvr>
                                        <p:cTn id="8" dur="250" decel="50000" autoRev="1" fill="hold">
                                          <p:stCondLst>
                                            <p:cond delay="0"/>
                                          </p:stCondLst>
                                        </p:cTn>
                                        <p:tgtEl>
                                          <p:spTgt spid="29"/>
                                        </p:tgtEl>
                                        <p:attrNameLst>
                                          <p:attrName>ppt_x</p:attrName>
                                        </p:attrNameLst>
                                      </p:cBhvr>
                                    </p:anim>
                                    <p:anim from="(-#ppt_h/2)" to="(#ppt_y)" calcmode="lin" valueType="num">
                                      <p:cBhvr>
                                        <p:cTn id="9" dur="500" fill="hold">
                                          <p:stCondLst>
                                            <p:cond delay="0"/>
                                          </p:stCondLst>
                                        </p:cTn>
                                        <p:tgtEl>
                                          <p:spTgt spid="29"/>
                                        </p:tgtEl>
                                        <p:attrNameLst>
                                          <p:attrName>ppt_y</p:attrName>
                                        </p:attrNameLst>
                                      </p:cBhvr>
                                    </p:anim>
                                    <p:animRot by="21600000">
                                      <p:cBhvr>
                                        <p:cTn id="10" dur="500" fill="hold">
                                          <p:stCondLst>
                                            <p:cond delay="0"/>
                                          </p:stCondLst>
                                        </p:cTn>
                                        <p:tgtEl>
                                          <p:spTgt spid="29"/>
                                        </p:tgtEl>
                                        <p:attrNameLst>
                                          <p:attrName>r</p:attrName>
                                        </p:attrNameLst>
                                      </p:cBhvr>
                                    </p:animRot>
                                  </p:childTnLst>
                                </p:cTn>
                              </p:par>
                            </p:childTnLst>
                          </p:cTn>
                        </p:par>
                        <p:par>
                          <p:cTn id="11" fill="hold">
                            <p:stCondLst>
                              <p:cond delay="1050"/>
                            </p:stCondLst>
                            <p:childTnLst>
                              <p:par>
                                <p:cTn id="12" presetID="25"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7" dur="1000" fill="hold"/>
                                        <p:tgtEl>
                                          <p:spTgt spid="7"/>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22" presetClass="entr" presetSubtype="8" fill="hold" nodeType="withEffect">
                                  <p:stCondLst>
                                    <p:cond delay="30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500"/>
                                        <p:tgtEl>
                                          <p:spTgt spid="48"/>
                                        </p:tgtEl>
                                      </p:cBhvr>
                                    </p:animEffect>
                                  </p:childTnLst>
                                </p:cTn>
                              </p:par>
                              <p:par>
                                <p:cTn id="28" presetID="10" presetClass="entr" presetSubtype="0" fill="hold" nodeType="withEffect">
                                  <p:stCondLst>
                                    <p:cond delay="70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22" presetClass="entr" presetSubtype="8" fill="hold" nodeType="withEffect">
                                  <p:stCondLst>
                                    <p:cond delay="1100"/>
                                  </p:stCondLst>
                                  <p:childTnLst>
                                    <p:set>
                                      <p:cBhvr>
                                        <p:cTn id="32" dur="1" fill="hold">
                                          <p:stCondLst>
                                            <p:cond delay="0"/>
                                          </p:stCondLst>
                                        </p:cTn>
                                        <p:tgtEl>
                                          <p:spTgt spid="49"/>
                                        </p:tgtEl>
                                        <p:attrNameLst>
                                          <p:attrName>style.visibility</p:attrName>
                                        </p:attrNameLst>
                                      </p:cBhvr>
                                      <p:to>
                                        <p:strVal val="visible"/>
                                      </p:to>
                                    </p:set>
                                    <p:animEffect transition="in" filter="wipe(left)">
                                      <p:cBhvr>
                                        <p:cTn id="33" dur="500"/>
                                        <p:tgtEl>
                                          <p:spTgt spid="49"/>
                                        </p:tgtEl>
                                      </p:cBhvr>
                                    </p:animEffect>
                                  </p:childTnLst>
                                </p:cTn>
                              </p:par>
                              <p:par>
                                <p:cTn id="34" presetID="10" presetClass="entr" presetSubtype="0" fill="hold" nodeType="withEffect">
                                  <p:stCondLst>
                                    <p:cond delay="150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par>
                                <p:cTn id="37" presetID="22" presetClass="entr" presetSubtype="8" fill="hold" nodeType="withEffect">
                                  <p:stCondLst>
                                    <p:cond delay="1900"/>
                                  </p:stCondLst>
                                  <p:childTnLst>
                                    <p:set>
                                      <p:cBhvr>
                                        <p:cTn id="38" dur="1" fill="hold">
                                          <p:stCondLst>
                                            <p:cond delay="0"/>
                                          </p:stCondLst>
                                        </p:cTn>
                                        <p:tgtEl>
                                          <p:spTgt spid="50"/>
                                        </p:tgtEl>
                                        <p:attrNameLst>
                                          <p:attrName>style.visibility</p:attrName>
                                        </p:attrNameLst>
                                      </p:cBhvr>
                                      <p:to>
                                        <p:strVal val="visible"/>
                                      </p:to>
                                    </p:set>
                                    <p:animEffect transition="in" filter="wipe(left)">
                                      <p:cBhvr>
                                        <p:cTn id="39" dur="500"/>
                                        <p:tgtEl>
                                          <p:spTgt spid="50"/>
                                        </p:tgtEl>
                                      </p:cBhvr>
                                    </p:animEffect>
                                  </p:childTnLst>
                                </p:cTn>
                              </p:par>
                              <p:par>
                                <p:cTn id="40" presetID="10" presetClass="entr" presetSubtype="0" fill="hold" nodeType="withEffect">
                                  <p:stCondLst>
                                    <p:cond delay="230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childTnLst>
                                </p:cTn>
                              </p:par>
                              <p:par>
                                <p:cTn id="43" presetID="42" presetClass="entr" presetSubtype="0" fill="hold" grpId="0" nodeType="withEffect">
                                  <p:stCondLst>
                                    <p:cond delay="230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1000"/>
                                        <p:tgtEl>
                                          <p:spTgt spid="51"/>
                                        </p:tgtEl>
                                      </p:cBhvr>
                                    </p:animEffect>
                                    <p:anim calcmode="lin" valueType="num">
                                      <p:cBhvr>
                                        <p:cTn id="46" dur="1000" fill="hold"/>
                                        <p:tgtEl>
                                          <p:spTgt spid="51"/>
                                        </p:tgtEl>
                                        <p:attrNameLst>
                                          <p:attrName>ppt_x</p:attrName>
                                        </p:attrNameLst>
                                      </p:cBhvr>
                                      <p:tavLst>
                                        <p:tav tm="0">
                                          <p:val>
                                            <p:strVal val="#ppt_x"/>
                                          </p:val>
                                        </p:tav>
                                        <p:tav tm="100000">
                                          <p:val>
                                            <p:strVal val="#ppt_x"/>
                                          </p:val>
                                        </p:tav>
                                      </p:tavLst>
                                    </p:anim>
                                    <p:anim calcmode="lin" valueType="num">
                                      <p:cBhvr>
                                        <p:cTn id="47" dur="1000" fill="hold"/>
                                        <p:tgtEl>
                                          <p:spTgt spid="5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230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1000"/>
                                        <p:tgtEl>
                                          <p:spTgt spid="52"/>
                                        </p:tgtEl>
                                      </p:cBhvr>
                                    </p:animEffect>
                                    <p:anim calcmode="lin" valueType="num">
                                      <p:cBhvr>
                                        <p:cTn id="51" dur="1000" fill="hold"/>
                                        <p:tgtEl>
                                          <p:spTgt spid="52"/>
                                        </p:tgtEl>
                                        <p:attrNameLst>
                                          <p:attrName>ppt_x</p:attrName>
                                        </p:attrNameLst>
                                      </p:cBhvr>
                                      <p:tavLst>
                                        <p:tav tm="0">
                                          <p:val>
                                            <p:strVal val="#ppt_x"/>
                                          </p:val>
                                        </p:tav>
                                        <p:tav tm="100000">
                                          <p:val>
                                            <p:strVal val="#ppt_x"/>
                                          </p:val>
                                        </p:tav>
                                      </p:tavLst>
                                    </p:anim>
                                    <p:anim calcmode="lin" valueType="num">
                                      <p:cBhvr>
                                        <p:cTn id="52" dur="1000" fill="hold"/>
                                        <p:tgtEl>
                                          <p:spTgt spid="52"/>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230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1000"/>
                                        <p:tgtEl>
                                          <p:spTgt spid="53"/>
                                        </p:tgtEl>
                                      </p:cBhvr>
                                    </p:animEffect>
                                    <p:anim calcmode="lin" valueType="num">
                                      <p:cBhvr>
                                        <p:cTn id="56" dur="1000" fill="hold"/>
                                        <p:tgtEl>
                                          <p:spTgt spid="53"/>
                                        </p:tgtEl>
                                        <p:attrNameLst>
                                          <p:attrName>ppt_x</p:attrName>
                                        </p:attrNameLst>
                                      </p:cBhvr>
                                      <p:tavLst>
                                        <p:tav tm="0">
                                          <p:val>
                                            <p:strVal val="#ppt_x"/>
                                          </p:val>
                                        </p:tav>
                                        <p:tav tm="100000">
                                          <p:val>
                                            <p:strVal val="#ppt_x"/>
                                          </p:val>
                                        </p:tav>
                                      </p:tavLst>
                                    </p:anim>
                                    <p:anim calcmode="lin" valueType="num">
                                      <p:cBhvr>
                                        <p:cTn id="57" dur="1000" fill="hold"/>
                                        <p:tgtEl>
                                          <p:spTgt spid="5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30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1000"/>
                                        <p:tgtEl>
                                          <p:spTgt spid="54"/>
                                        </p:tgtEl>
                                      </p:cBhvr>
                                    </p:animEffect>
                                    <p:anim calcmode="lin" valueType="num">
                                      <p:cBhvr>
                                        <p:cTn id="61" dur="1000" fill="hold"/>
                                        <p:tgtEl>
                                          <p:spTgt spid="54"/>
                                        </p:tgtEl>
                                        <p:attrNameLst>
                                          <p:attrName>ppt_x</p:attrName>
                                        </p:attrNameLst>
                                      </p:cBhvr>
                                      <p:tavLst>
                                        <p:tav tm="0">
                                          <p:val>
                                            <p:strVal val="#ppt_x"/>
                                          </p:val>
                                        </p:tav>
                                        <p:tav tm="100000">
                                          <p:val>
                                            <p:strVal val="#ppt_x"/>
                                          </p:val>
                                        </p:tav>
                                      </p:tavLst>
                                    </p:anim>
                                    <p:anim calcmode="lin" valueType="num">
                                      <p:cBhvr>
                                        <p:cTn id="62" dur="1000" fill="hold"/>
                                        <p:tgtEl>
                                          <p:spTgt spid="5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230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1000"/>
                                        <p:tgtEl>
                                          <p:spTgt spid="55"/>
                                        </p:tgtEl>
                                      </p:cBhvr>
                                    </p:animEffect>
                                    <p:anim calcmode="lin" valueType="num">
                                      <p:cBhvr>
                                        <p:cTn id="66" dur="1000" fill="hold"/>
                                        <p:tgtEl>
                                          <p:spTgt spid="55"/>
                                        </p:tgtEl>
                                        <p:attrNameLst>
                                          <p:attrName>ppt_x</p:attrName>
                                        </p:attrNameLst>
                                      </p:cBhvr>
                                      <p:tavLst>
                                        <p:tav tm="0">
                                          <p:val>
                                            <p:strVal val="#ppt_x"/>
                                          </p:val>
                                        </p:tav>
                                        <p:tav tm="100000">
                                          <p:val>
                                            <p:strVal val="#ppt_x"/>
                                          </p:val>
                                        </p:tav>
                                      </p:tavLst>
                                    </p:anim>
                                    <p:anim calcmode="lin" valueType="num">
                                      <p:cBhvr>
                                        <p:cTn id="67" dur="1000" fill="hold"/>
                                        <p:tgtEl>
                                          <p:spTgt spid="55"/>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30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1000"/>
                                        <p:tgtEl>
                                          <p:spTgt spid="56"/>
                                        </p:tgtEl>
                                      </p:cBhvr>
                                    </p:animEffect>
                                    <p:anim calcmode="lin" valueType="num">
                                      <p:cBhvr>
                                        <p:cTn id="71" dur="1000" fill="hold"/>
                                        <p:tgtEl>
                                          <p:spTgt spid="56"/>
                                        </p:tgtEl>
                                        <p:attrNameLst>
                                          <p:attrName>ppt_x</p:attrName>
                                        </p:attrNameLst>
                                      </p:cBhvr>
                                      <p:tavLst>
                                        <p:tav tm="0">
                                          <p:val>
                                            <p:strVal val="#ppt_x"/>
                                          </p:val>
                                        </p:tav>
                                        <p:tav tm="100000">
                                          <p:val>
                                            <p:strVal val="#ppt_x"/>
                                          </p:val>
                                        </p:tav>
                                      </p:tavLst>
                                    </p:anim>
                                    <p:anim calcmode="lin" valueType="num">
                                      <p:cBhvr>
                                        <p:cTn id="72" dur="1000" fill="hold"/>
                                        <p:tgtEl>
                                          <p:spTgt spid="56"/>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2300"/>
                                  </p:stCondLst>
                                  <p:childTnLst>
                                    <p:set>
                                      <p:cBhvr>
                                        <p:cTn id="74" dur="1" fill="hold">
                                          <p:stCondLst>
                                            <p:cond delay="0"/>
                                          </p:stCondLst>
                                        </p:cTn>
                                        <p:tgtEl>
                                          <p:spTgt spid="57"/>
                                        </p:tgtEl>
                                        <p:attrNameLst>
                                          <p:attrName>style.visibility</p:attrName>
                                        </p:attrNameLst>
                                      </p:cBhvr>
                                      <p:to>
                                        <p:strVal val="visible"/>
                                      </p:to>
                                    </p:set>
                                    <p:animEffect transition="in" filter="fade">
                                      <p:cBhvr>
                                        <p:cTn id="75" dur="1000"/>
                                        <p:tgtEl>
                                          <p:spTgt spid="57"/>
                                        </p:tgtEl>
                                      </p:cBhvr>
                                    </p:animEffect>
                                    <p:anim calcmode="lin" valueType="num">
                                      <p:cBhvr>
                                        <p:cTn id="76" dur="1000" fill="hold"/>
                                        <p:tgtEl>
                                          <p:spTgt spid="57"/>
                                        </p:tgtEl>
                                        <p:attrNameLst>
                                          <p:attrName>ppt_x</p:attrName>
                                        </p:attrNameLst>
                                      </p:cBhvr>
                                      <p:tavLst>
                                        <p:tav tm="0">
                                          <p:val>
                                            <p:strVal val="#ppt_x"/>
                                          </p:val>
                                        </p:tav>
                                        <p:tav tm="100000">
                                          <p:val>
                                            <p:strVal val="#ppt_x"/>
                                          </p:val>
                                        </p:tav>
                                      </p:tavLst>
                                    </p:anim>
                                    <p:anim calcmode="lin" valueType="num">
                                      <p:cBhvr>
                                        <p:cTn id="77" dur="1000" fill="hold"/>
                                        <p:tgtEl>
                                          <p:spTgt spid="57"/>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2300"/>
                                  </p:stCondLst>
                                  <p:childTnLst>
                                    <p:set>
                                      <p:cBhvr>
                                        <p:cTn id="79" dur="1" fill="hold">
                                          <p:stCondLst>
                                            <p:cond delay="0"/>
                                          </p:stCondLst>
                                        </p:cTn>
                                        <p:tgtEl>
                                          <p:spTgt spid="58"/>
                                        </p:tgtEl>
                                        <p:attrNameLst>
                                          <p:attrName>style.visibility</p:attrName>
                                        </p:attrNameLst>
                                      </p:cBhvr>
                                      <p:to>
                                        <p:strVal val="visible"/>
                                      </p:to>
                                    </p:set>
                                    <p:animEffect transition="in" filter="fade">
                                      <p:cBhvr>
                                        <p:cTn id="80" dur="1000"/>
                                        <p:tgtEl>
                                          <p:spTgt spid="58"/>
                                        </p:tgtEl>
                                      </p:cBhvr>
                                    </p:animEffect>
                                    <p:anim calcmode="lin" valueType="num">
                                      <p:cBhvr>
                                        <p:cTn id="81" dur="1000" fill="hold"/>
                                        <p:tgtEl>
                                          <p:spTgt spid="58"/>
                                        </p:tgtEl>
                                        <p:attrNameLst>
                                          <p:attrName>ppt_x</p:attrName>
                                        </p:attrNameLst>
                                      </p:cBhvr>
                                      <p:tavLst>
                                        <p:tav tm="0">
                                          <p:val>
                                            <p:strVal val="#ppt_x"/>
                                          </p:val>
                                        </p:tav>
                                        <p:tav tm="100000">
                                          <p:val>
                                            <p:strVal val="#ppt_x"/>
                                          </p:val>
                                        </p:tav>
                                      </p:tavLst>
                                    </p:anim>
                                    <p:anim calcmode="lin" valueType="num">
                                      <p:cBhvr>
                                        <p:cTn id="82" dur="1000" fill="hold"/>
                                        <p:tgtEl>
                                          <p:spTgt spid="58"/>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230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1000"/>
                                        <p:tgtEl>
                                          <p:spTgt spid="59"/>
                                        </p:tgtEl>
                                      </p:cBhvr>
                                    </p:animEffect>
                                    <p:anim calcmode="lin" valueType="num">
                                      <p:cBhvr>
                                        <p:cTn id="86" dur="1000" fill="hold"/>
                                        <p:tgtEl>
                                          <p:spTgt spid="59"/>
                                        </p:tgtEl>
                                        <p:attrNameLst>
                                          <p:attrName>ppt_x</p:attrName>
                                        </p:attrNameLst>
                                      </p:cBhvr>
                                      <p:tavLst>
                                        <p:tav tm="0">
                                          <p:val>
                                            <p:strVal val="#ppt_x"/>
                                          </p:val>
                                        </p:tav>
                                        <p:tav tm="100000">
                                          <p:val>
                                            <p:strVal val="#ppt_x"/>
                                          </p:val>
                                        </p:tav>
                                      </p:tavLst>
                                    </p:anim>
                                    <p:anim calcmode="lin" valueType="num">
                                      <p:cBhvr>
                                        <p:cTn id="87"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P spid="57" grpId="0"/>
      <p:bldP spid="58" grpId="0"/>
      <p:bldP spid="59" grpId="0"/>
      <p:bldP spid="2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grpSp>
        <p:nvGrpSpPr>
          <p:cNvPr id="26" name="组合 25"/>
          <p:cNvGrpSpPr/>
          <p:nvPr/>
        </p:nvGrpSpPr>
        <p:grpSpPr>
          <a:xfrm>
            <a:off x="5580112" y="377272"/>
            <a:ext cx="3433942" cy="2626526"/>
            <a:chOff x="1226372" y="297473"/>
            <a:chExt cx="5914712" cy="4523997"/>
          </a:xfrm>
        </p:grpSpPr>
        <p:pic>
          <p:nvPicPr>
            <p:cNvPr id="27" name="Picture 2" descr="F:\360安全浏览器下载\水墨\1402\06.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413" t="5782" r="21903" b="6290"/>
            <a:stretch/>
          </p:blipFill>
          <p:spPr bwMode="auto">
            <a:xfrm>
              <a:off x="1226372" y="297473"/>
              <a:ext cx="5914712" cy="4523997"/>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19"/>
            <p:cNvSpPr txBox="1">
              <a:spLocks noChangeArrowheads="1"/>
            </p:cNvSpPr>
            <p:nvPr/>
          </p:nvSpPr>
          <p:spPr bwMode="auto">
            <a:xfrm>
              <a:off x="4870809" y="1509641"/>
              <a:ext cx="1192775" cy="2169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815975">
                <a:lnSpc>
                  <a:spcPct val="80000"/>
                </a:lnSpc>
              </a:pPr>
              <a:r>
                <a:rPr lang="zh-CN" altLang="en-US" sz="2000" spc="-150" dirty="0">
                  <a:solidFill>
                    <a:schemeClr val="bg1"/>
                  </a:solidFill>
                  <a:latin typeface="楷体" pitchFamily="49" charset="-122"/>
                  <a:ea typeface="楷体" pitchFamily="49" charset="-122"/>
                </a:rPr>
                <a:t>点击添加文字模板</a:t>
              </a:r>
            </a:p>
          </p:txBody>
        </p:sp>
      </p:grpSp>
      <p:grpSp>
        <p:nvGrpSpPr>
          <p:cNvPr id="29" name="组合 28"/>
          <p:cNvGrpSpPr/>
          <p:nvPr/>
        </p:nvGrpSpPr>
        <p:grpSpPr>
          <a:xfrm>
            <a:off x="1975327" y="2107937"/>
            <a:ext cx="5169694" cy="1654175"/>
            <a:chOff x="1943496" y="1919288"/>
            <a:chExt cx="5169694" cy="1654175"/>
          </a:xfrm>
        </p:grpSpPr>
        <p:cxnSp>
          <p:nvCxnSpPr>
            <p:cNvPr id="30" name="直接连接符 29"/>
            <p:cNvCxnSpPr/>
            <p:nvPr/>
          </p:nvCxnSpPr>
          <p:spPr>
            <a:xfrm>
              <a:off x="1943496" y="1919288"/>
              <a:ext cx="768351" cy="124142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2711847" y="2074069"/>
              <a:ext cx="1239043" cy="108664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950890" y="2074069"/>
              <a:ext cx="500857" cy="149939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4451747" y="2786063"/>
              <a:ext cx="1189831" cy="76835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675709" y="2786063"/>
              <a:ext cx="1437481" cy="63182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pic>
        <p:nvPicPr>
          <p:cNvPr id="35" name="图片 2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57815" y="1714237"/>
            <a:ext cx="835025"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图片 2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92840" y="2974712"/>
            <a:ext cx="833438"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图片 2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66003" y="1868224"/>
            <a:ext cx="833437"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图片 2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35915" y="3349362"/>
            <a:ext cx="833438"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图片 2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90028" y="2587362"/>
            <a:ext cx="835025"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图片 2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28303" y="3212837"/>
            <a:ext cx="83343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文本框 29"/>
          <p:cNvSpPr txBox="1">
            <a:spLocks noChangeArrowheads="1"/>
          </p:cNvSpPr>
          <p:nvPr/>
        </p:nvSpPr>
        <p:spPr bwMode="auto">
          <a:xfrm>
            <a:off x="1186849" y="1223006"/>
            <a:ext cx="16227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400" dirty="0">
                <a:latin typeface="楷体" pitchFamily="49" charset="-122"/>
                <a:ea typeface="楷体" pitchFamily="49" charset="-122"/>
              </a:rPr>
              <a:t>点击</a:t>
            </a:r>
            <a:r>
              <a:rPr lang="zh-CN" altLang="en-US" sz="1400" dirty="0" smtClean="0">
                <a:latin typeface="楷体" pitchFamily="49" charset="-122"/>
                <a:ea typeface="楷体" pitchFamily="49" charset="-122"/>
              </a:rPr>
              <a:t>此处添加文字</a:t>
            </a:r>
            <a:endParaRPr lang="en-US" altLang="zh-CN" sz="1400" dirty="0">
              <a:latin typeface="楷体" pitchFamily="49" charset="-122"/>
              <a:ea typeface="楷体" pitchFamily="49" charset="-122"/>
            </a:endParaRPr>
          </a:p>
          <a:p>
            <a:r>
              <a:rPr lang="zh-CN" altLang="en-US" sz="1400" dirty="0">
                <a:latin typeface="楷体" pitchFamily="49" charset="-122"/>
                <a:ea typeface="楷体" pitchFamily="49" charset="-122"/>
              </a:rPr>
              <a:t>点击此处添加文字</a:t>
            </a:r>
            <a:endParaRPr lang="en-US" altLang="zh-CN" sz="1400" dirty="0">
              <a:latin typeface="楷体" pitchFamily="49" charset="-122"/>
              <a:ea typeface="楷体" pitchFamily="49" charset="-122"/>
            </a:endParaRPr>
          </a:p>
        </p:txBody>
      </p:sp>
      <p:sp>
        <p:nvSpPr>
          <p:cNvPr id="42" name="文本框 29"/>
          <p:cNvSpPr txBox="1">
            <a:spLocks noChangeArrowheads="1"/>
          </p:cNvSpPr>
          <p:nvPr/>
        </p:nvSpPr>
        <p:spPr bwMode="auto">
          <a:xfrm>
            <a:off x="2001100" y="3738627"/>
            <a:ext cx="16227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400" dirty="0">
                <a:latin typeface="楷体" pitchFamily="49" charset="-122"/>
                <a:ea typeface="楷体" pitchFamily="49" charset="-122"/>
              </a:rPr>
              <a:t>点击</a:t>
            </a:r>
            <a:r>
              <a:rPr lang="zh-CN" altLang="en-US" sz="1400" dirty="0" smtClean="0">
                <a:latin typeface="楷体" pitchFamily="49" charset="-122"/>
                <a:ea typeface="楷体" pitchFamily="49" charset="-122"/>
              </a:rPr>
              <a:t>此处添加文字</a:t>
            </a:r>
            <a:endParaRPr lang="en-US" altLang="zh-CN" sz="1400" dirty="0">
              <a:latin typeface="楷体" pitchFamily="49" charset="-122"/>
              <a:ea typeface="楷体" pitchFamily="49" charset="-122"/>
            </a:endParaRPr>
          </a:p>
          <a:p>
            <a:r>
              <a:rPr lang="zh-CN" altLang="en-US" sz="1400" dirty="0">
                <a:latin typeface="楷体" pitchFamily="49" charset="-122"/>
                <a:ea typeface="楷体" pitchFamily="49" charset="-122"/>
              </a:rPr>
              <a:t>点击此处添加文字</a:t>
            </a:r>
            <a:endParaRPr lang="en-US" altLang="zh-CN" sz="1400" dirty="0">
              <a:latin typeface="楷体" pitchFamily="49" charset="-122"/>
              <a:ea typeface="楷体" pitchFamily="49" charset="-122"/>
            </a:endParaRPr>
          </a:p>
        </p:txBody>
      </p:sp>
      <p:sp>
        <p:nvSpPr>
          <p:cNvPr id="43" name="文本框 29"/>
          <p:cNvSpPr txBox="1">
            <a:spLocks noChangeArrowheads="1"/>
          </p:cNvSpPr>
          <p:nvPr/>
        </p:nvSpPr>
        <p:spPr bwMode="auto">
          <a:xfrm>
            <a:off x="3226278" y="1377231"/>
            <a:ext cx="16227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400" dirty="0">
                <a:latin typeface="楷体" pitchFamily="49" charset="-122"/>
                <a:ea typeface="楷体" pitchFamily="49" charset="-122"/>
              </a:rPr>
              <a:t>点击</a:t>
            </a:r>
            <a:r>
              <a:rPr lang="zh-CN" altLang="en-US" sz="1400" dirty="0" smtClean="0">
                <a:latin typeface="楷体" pitchFamily="49" charset="-122"/>
                <a:ea typeface="楷体" pitchFamily="49" charset="-122"/>
              </a:rPr>
              <a:t>此处添加文字</a:t>
            </a:r>
            <a:endParaRPr lang="en-US" altLang="zh-CN" sz="1400" dirty="0">
              <a:latin typeface="楷体" pitchFamily="49" charset="-122"/>
              <a:ea typeface="楷体" pitchFamily="49" charset="-122"/>
            </a:endParaRPr>
          </a:p>
          <a:p>
            <a:r>
              <a:rPr lang="zh-CN" altLang="en-US" sz="1400" dirty="0">
                <a:latin typeface="楷体" pitchFamily="49" charset="-122"/>
                <a:ea typeface="楷体" pitchFamily="49" charset="-122"/>
              </a:rPr>
              <a:t>点击此处添加文字</a:t>
            </a:r>
            <a:endParaRPr lang="en-US" altLang="zh-CN" sz="1400" dirty="0">
              <a:latin typeface="楷体" pitchFamily="49" charset="-122"/>
              <a:ea typeface="楷体" pitchFamily="49" charset="-122"/>
            </a:endParaRPr>
          </a:p>
        </p:txBody>
      </p:sp>
      <p:sp>
        <p:nvSpPr>
          <p:cNvPr id="44" name="文本框 29"/>
          <p:cNvSpPr txBox="1">
            <a:spLocks noChangeArrowheads="1"/>
          </p:cNvSpPr>
          <p:nvPr/>
        </p:nvSpPr>
        <p:spPr bwMode="auto">
          <a:xfrm>
            <a:off x="3741279" y="4136762"/>
            <a:ext cx="16227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400" dirty="0">
                <a:latin typeface="楷体" pitchFamily="49" charset="-122"/>
                <a:ea typeface="楷体" pitchFamily="49" charset="-122"/>
              </a:rPr>
              <a:t>点击</a:t>
            </a:r>
            <a:r>
              <a:rPr lang="zh-CN" altLang="en-US" sz="1400" dirty="0" smtClean="0">
                <a:latin typeface="楷体" pitchFamily="49" charset="-122"/>
                <a:ea typeface="楷体" pitchFamily="49" charset="-122"/>
              </a:rPr>
              <a:t>此处添加文字</a:t>
            </a:r>
            <a:endParaRPr lang="en-US" altLang="zh-CN" sz="1400" dirty="0">
              <a:latin typeface="楷体" pitchFamily="49" charset="-122"/>
              <a:ea typeface="楷体" pitchFamily="49" charset="-122"/>
            </a:endParaRPr>
          </a:p>
          <a:p>
            <a:r>
              <a:rPr lang="zh-CN" altLang="en-US" sz="1400" dirty="0">
                <a:latin typeface="楷体" pitchFamily="49" charset="-122"/>
                <a:ea typeface="楷体" pitchFamily="49" charset="-122"/>
              </a:rPr>
              <a:t>点击此处添加文字</a:t>
            </a:r>
            <a:endParaRPr lang="en-US" altLang="zh-CN" sz="1400" dirty="0">
              <a:latin typeface="楷体" pitchFamily="49" charset="-122"/>
              <a:ea typeface="楷体" pitchFamily="49" charset="-122"/>
            </a:endParaRPr>
          </a:p>
        </p:txBody>
      </p:sp>
      <p:sp>
        <p:nvSpPr>
          <p:cNvPr id="45" name="文本框 29"/>
          <p:cNvSpPr txBox="1">
            <a:spLocks noChangeArrowheads="1"/>
          </p:cNvSpPr>
          <p:nvPr/>
        </p:nvSpPr>
        <p:spPr bwMode="auto">
          <a:xfrm>
            <a:off x="4969353" y="2107937"/>
            <a:ext cx="16227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400" dirty="0">
                <a:latin typeface="楷体" pitchFamily="49" charset="-122"/>
                <a:ea typeface="楷体" pitchFamily="49" charset="-122"/>
              </a:rPr>
              <a:t>点击</a:t>
            </a:r>
            <a:r>
              <a:rPr lang="zh-CN" altLang="en-US" sz="1400" dirty="0" smtClean="0">
                <a:latin typeface="楷体" pitchFamily="49" charset="-122"/>
                <a:ea typeface="楷体" pitchFamily="49" charset="-122"/>
              </a:rPr>
              <a:t>此处添加文字</a:t>
            </a:r>
            <a:endParaRPr lang="en-US" altLang="zh-CN" sz="1400" dirty="0">
              <a:latin typeface="楷体" pitchFamily="49" charset="-122"/>
              <a:ea typeface="楷体" pitchFamily="49" charset="-122"/>
            </a:endParaRPr>
          </a:p>
          <a:p>
            <a:r>
              <a:rPr lang="zh-CN" altLang="en-US" sz="1400" dirty="0">
                <a:latin typeface="楷体" pitchFamily="49" charset="-122"/>
                <a:ea typeface="楷体" pitchFamily="49" charset="-122"/>
              </a:rPr>
              <a:t>点击此处添加文字</a:t>
            </a:r>
            <a:endParaRPr lang="en-US" altLang="zh-CN" sz="1400" dirty="0">
              <a:latin typeface="楷体" pitchFamily="49" charset="-122"/>
              <a:ea typeface="楷体" pitchFamily="49" charset="-122"/>
            </a:endParaRPr>
          </a:p>
        </p:txBody>
      </p:sp>
      <p:sp>
        <p:nvSpPr>
          <p:cNvPr id="46" name="文本框 29"/>
          <p:cNvSpPr txBox="1">
            <a:spLocks noChangeArrowheads="1"/>
          </p:cNvSpPr>
          <p:nvPr/>
        </p:nvSpPr>
        <p:spPr bwMode="auto">
          <a:xfrm>
            <a:off x="6333666" y="4000237"/>
            <a:ext cx="16227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400" dirty="0">
                <a:latin typeface="楷体" pitchFamily="49" charset="-122"/>
                <a:ea typeface="楷体" pitchFamily="49" charset="-122"/>
              </a:rPr>
              <a:t>点击</a:t>
            </a:r>
            <a:r>
              <a:rPr lang="zh-CN" altLang="en-US" sz="1400" dirty="0" smtClean="0">
                <a:latin typeface="楷体" pitchFamily="49" charset="-122"/>
                <a:ea typeface="楷体" pitchFamily="49" charset="-122"/>
              </a:rPr>
              <a:t>此处添加文字</a:t>
            </a:r>
            <a:endParaRPr lang="en-US" altLang="zh-CN" sz="1400" dirty="0">
              <a:latin typeface="楷体" pitchFamily="49" charset="-122"/>
              <a:ea typeface="楷体" pitchFamily="49" charset="-122"/>
            </a:endParaRPr>
          </a:p>
          <a:p>
            <a:r>
              <a:rPr lang="zh-CN" altLang="en-US" sz="1400" dirty="0">
                <a:latin typeface="楷体" pitchFamily="49" charset="-122"/>
                <a:ea typeface="楷体" pitchFamily="49" charset="-122"/>
              </a:rPr>
              <a:t>点击此处添加文字</a:t>
            </a:r>
            <a:endParaRPr lang="en-US" altLang="zh-CN" sz="1400" dirty="0">
              <a:latin typeface="楷体" pitchFamily="49" charset="-122"/>
              <a:ea typeface="楷体" pitchFamily="49" charset="-122"/>
            </a:endParaRPr>
          </a:p>
        </p:txBody>
      </p:sp>
    </p:spTree>
    <p:extLst>
      <p:ext uri="{BB962C8B-B14F-4D97-AF65-F5344CB8AC3E}">
        <p14:creationId xmlns:p14="http://schemas.microsoft.com/office/powerpoint/2010/main" val="257167731"/>
      </p:ext>
    </p:extLst>
  </p:cSld>
  <p:clrMapOvr>
    <a:masterClrMapping/>
  </p:clrMapOvr>
  <mc:AlternateContent xmlns:mc="http://schemas.openxmlformats.org/markup-compatibility/2006" xmlns:p14="http://schemas.microsoft.com/office/powerpoint/2010/main">
    <mc:Choice Requires="p14">
      <p:transition spd="slow" p14:dur="2500" advTm="8000">
        <p:checker/>
      </p:transition>
    </mc:Choice>
    <mc:Fallback xmlns="">
      <p:transition spd="slow" advTm="8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by="(-#ppt_w*2)" calcmode="lin" valueType="num">
                                      <p:cBhvr rctx="PPT">
                                        <p:cTn id="7" dur="250" autoRev="1" fill="hold">
                                          <p:stCondLst>
                                            <p:cond delay="0"/>
                                          </p:stCondLst>
                                        </p:cTn>
                                        <p:tgtEl>
                                          <p:spTgt spid="14"/>
                                        </p:tgtEl>
                                        <p:attrNameLst>
                                          <p:attrName>ppt_w</p:attrName>
                                        </p:attrNameLst>
                                      </p:cBhvr>
                                    </p:anim>
                                    <p:anim by="(#ppt_w*0.50)" calcmode="lin" valueType="num">
                                      <p:cBhvr>
                                        <p:cTn id="8" dur="250" decel="50000" autoRev="1" fill="hold">
                                          <p:stCondLst>
                                            <p:cond delay="0"/>
                                          </p:stCondLst>
                                        </p:cTn>
                                        <p:tgtEl>
                                          <p:spTgt spid="14"/>
                                        </p:tgtEl>
                                        <p:attrNameLst>
                                          <p:attrName>ppt_x</p:attrName>
                                        </p:attrNameLst>
                                      </p:cBhvr>
                                    </p:anim>
                                    <p:anim from="(-#ppt_h/2)" to="(#ppt_y)" calcmode="lin" valueType="num">
                                      <p:cBhvr>
                                        <p:cTn id="9" dur="500" fill="hold">
                                          <p:stCondLst>
                                            <p:cond delay="0"/>
                                          </p:stCondLst>
                                        </p:cTn>
                                        <p:tgtEl>
                                          <p:spTgt spid="14"/>
                                        </p:tgtEl>
                                        <p:attrNameLst>
                                          <p:attrName>ppt_y</p:attrName>
                                        </p:attrNameLst>
                                      </p:cBhvr>
                                    </p:anim>
                                    <p:animRot by="21600000">
                                      <p:cBhvr>
                                        <p:cTn id="10" dur="500" fill="hold">
                                          <p:stCondLst>
                                            <p:cond delay="0"/>
                                          </p:stCondLst>
                                        </p:cTn>
                                        <p:tgtEl>
                                          <p:spTgt spid="14"/>
                                        </p:tgtEl>
                                        <p:attrNameLst>
                                          <p:attrName>r</p:attrName>
                                        </p:attrNameLst>
                                      </p:cBhvr>
                                    </p:animRo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1000"/>
                                        <p:tgtEl>
                                          <p:spTgt spid="26"/>
                                        </p:tgtEl>
                                      </p:cBhvr>
                                    </p:animEffect>
                                  </p:childTnLst>
                                </p:cTn>
                              </p:par>
                            </p:childTnLst>
                          </p:cTn>
                        </p:par>
                        <p:par>
                          <p:cTn id="14" fill="hold">
                            <p:stCondLst>
                              <p:cond delay="1050"/>
                            </p:stCondLst>
                            <p:childTnLst>
                              <p:par>
                                <p:cTn id="15" presetID="10" presetClass="entr" presetSubtype="0"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nodeType="withEffect">
                                  <p:stCondLst>
                                    <p:cond delay="25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par>
                                <p:cTn id="21" presetID="10"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par>
                                <p:cTn id="24" presetID="10" presetClass="entr" presetSubtype="0" fill="hold" nodeType="withEffect">
                                  <p:stCondLst>
                                    <p:cond delay="75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500"/>
                                        <p:tgtEl>
                                          <p:spTgt spid="38"/>
                                        </p:tgtEl>
                                      </p:cBhvr>
                                    </p:animEffect>
                                  </p:childTnLst>
                                </p:cTn>
                              </p:par>
                              <p:par>
                                <p:cTn id="27" presetID="10" presetClass="entr" presetSubtype="0" fill="hold" nodeType="withEffect">
                                  <p:stCondLst>
                                    <p:cond delay="100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par>
                                <p:cTn id="30" presetID="10" presetClass="entr" presetSubtype="0" fill="hold" nodeType="withEffect">
                                  <p:stCondLst>
                                    <p:cond delay="125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childTnLst>
                                </p:cTn>
                              </p:par>
                            </p:childTnLst>
                          </p:cTn>
                        </p:par>
                        <p:par>
                          <p:cTn id="33" fill="hold">
                            <p:stCondLst>
                              <p:cond delay="2800"/>
                            </p:stCondLst>
                            <p:childTnLst>
                              <p:par>
                                <p:cTn id="34" presetID="22" presetClass="entr" presetSubtype="8"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left)">
                                      <p:cBhvr>
                                        <p:cTn id="36" dur="2000"/>
                                        <p:tgtEl>
                                          <p:spTgt spid="29"/>
                                        </p:tgtEl>
                                      </p:cBhvr>
                                    </p:animEffect>
                                  </p:childTnLst>
                                </p:cTn>
                              </p:par>
                            </p:childTnLst>
                          </p:cTn>
                        </p:par>
                        <p:par>
                          <p:cTn id="37" fill="hold">
                            <p:stCondLst>
                              <p:cond delay="4800"/>
                            </p:stCondLst>
                            <p:childTnLst>
                              <p:par>
                                <p:cTn id="38" presetID="10" presetClass="entr" presetSubtype="0"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childTnLst>
                          </p:cTn>
                        </p:par>
                        <p:par>
                          <p:cTn id="41" fill="hold">
                            <p:stCondLst>
                              <p:cond delay="5300"/>
                            </p:stCondLst>
                            <p:childTnLst>
                              <p:par>
                                <p:cTn id="42" presetID="10" presetClass="entr" presetSubtype="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childTnLst>
                          </p:cTn>
                        </p:par>
                        <p:par>
                          <p:cTn id="45" fill="hold">
                            <p:stCondLst>
                              <p:cond delay="5800"/>
                            </p:stCondLst>
                            <p:childTnLst>
                              <p:par>
                                <p:cTn id="46" presetID="10" presetClass="entr" presetSubtype="0"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childTnLst>
                          </p:cTn>
                        </p:par>
                        <p:par>
                          <p:cTn id="49" fill="hold">
                            <p:stCondLst>
                              <p:cond delay="6300"/>
                            </p:stCondLst>
                            <p:childTnLst>
                              <p:par>
                                <p:cTn id="50" presetID="10" presetClass="entr" presetSubtype="0"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childTnLst>
                          </p:cTn>
                        </p:par>
                        <p:par>
                          <p:cTn id="53" fill="hold">
                            <p:stCondLst>
                              <p:cond delay="6800"/>
                            </p:stCondLst>
                            <p:childTnLst>
                              <p:par>
                                <p:cTn id="54" presetID="10" presetClass="entr" presetSubtype="0"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fade">
                                      <p:cBhvr>
                                        <p:cTn id="56" dur="500"/>
                                        <p:tgtEl>
                                          <p:spTgt spid="45"/>
                                        </p:tgtEl>
                                      </p:cBhvr>
                                    </p:animEffect>
                                  </p:childTnLst>
                                </p:cTn>
                              </p:par>
                            </p:childTnLst>
                          </p:cTn>
                        </p:par>
                        <p:par>
                          <p:cTn id="57" fill="hold">
                            <p:stCondLst>
                              <p:cond delay="7300"/>
                            </p:stCondLst>
                            <p:childTnLst>
                              <p:par>
                                <p:cTn id="58" presetID="10" presetClass="entr" presetSubtype="0" fill="hold" grpId="0" nodeType="after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fade">
                                      <p:cBhvr>
                                        <p:cTn id="6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1" grpId="0"/>
      <p:bldP spid="42" grpId="0"/>
      <p:bldP spid="43" grpId="0"/>
      <p:bldP spid="44" grpId="0"/>
      <p:bldP spid="45" grpId="0"/>
      <p:bldP spid="4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2" descr="未标题-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48489" y="2830354"/>
            <a:ext cx="1944687" cy="2297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51" descr="2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081564"/>
            <a:ext cx="2249488" cy="1907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2" descr="2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17876" y="1091565"/>
            <a:ext cx="2246313" cy="1907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3" descr="2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11888" y="1091565"/>
            <a:ext cx="2247900" cy="1907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6" descr="50"/>
          <p:cNvPicPr>
            <a:picLocks noChangeAspect="1" noChangeArrowheads="1"/>
          </p:cNvPicPr>
          <p:nvPr/>
        </p:nvPicPr>
        <p:blipFill>
          <a:blip r:embed="rId5" cstate="print">
            <a:lum contrast="-42000"/>
            <a:extLst>
              <a:ext uri="{28A0092B-C50C-407E-A947-70E740481C1C}">
                <a14:useLocalDpi xmlns:a14="http://schemas.microsoft.com/office/drawing/2010/main" val="0"/>
              </a:ext>
            </a:extLst>
          </a:blip>
          <a:srcRect/>
          <a:stretch>
            <a:fillRect/>
          </a:stretch>
        </p:blipFill>
        <p:spPr bwMode="auto">
          <a:xfrm>
            <a:off x="2668588" y="1698784"/>
            <a:ext cx="762000" cy="61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8" descr="50"/>
          <p:cNvPicPr>
            <a:picLocks noChangeAspect="1" noChangeArrowheads="1"/>
          </p:cNvPicPr>
          <p:nvPr/>
        </p:nvPicPr>
        <p:blipFill>
          <a:blip r:embed="rId5" cstate="print">
            <a:lum contrast="-42000"/>
            <a:extLst>
              <a:ext uri="{28A0092B-C50C-407E-A947-70E740481C1C}">
                <a14:useLocalDpi xmlns:a14="http://schemas.microsoft.com/office/drawing/2010/main" val="0"/>
              </a:ext>
            </a:extLst>
          </a:blip>
          <a:srcRect/>
          <a:stretch>
            <a:fillRect/>
          </a:stretch>
        </p:blipFill>
        <p:spPr bwMode="auto">
          <a:xfrm>
            <a:off x="5564188" y="1698784"/>
            <a:ext cx="762000" cy="61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59"/>
          <p:cNvSpPr txBox="1">
            <a:spLocks noChangeArrowheads="1"/>
          </p:cNvSpPr>
          <p:nvPr/>
        </p:nvSpPr>
        <p:spPr bwMode="auto">
          <a:xfrm>
            <a:off x="1066800" y="1777365"/>
            <a:ext cx="1220788" cy="636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b="1">
                <a:solidFill>
                  <a:srgbClr val="000000"/>
                </a:solidFill>
                <a:ea typeface="楷体" pitchFamily="49" charset="-122"/>
              </a:rPr>
              <a:t>点击输入文字内容</a:t>
            </a:r>
          </a:p>
        </p:txBody>
      </p:sp>
      <p:sp>
        <p:nvSpPr>
          <p:cNvPr id="17" name="Text Box 60"/>
          <p:cNvSpPr txBox="1">
            <a:spLocks noChangeArrowheads="1"/>
          </p:cNvSpPr>
          <p:nvPr/>
        </p:nvSpPr>
        <p:spPr bwMode="auto">
          <a:xfrm>
            <a:off x="3963988" y="1787367"/>
            <a:ext cx="1219200" cy="636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b="1">
                <a:solidFill>
                  <a:srgbClr val="000000"/>
                </a:solidFill>
                <a:ea typeface="楷体" pitchFamily="49" charset="-122"/>
              </a:rPr>
              <a:t>点击输入文字内容</a:t>
            </a:r>
          </a:p>
        </p:txBody>
      </p:sp>
      <p:sp>
        <p:nvSpPr>
          <p:cNvPr id="18" name="Text Box 61"/>
          <p:cNvSpPr txBox="1">
            <a:spLocks noChangeArrowheads="1"/>
          </p:cNvSpPr>
          <p:nvPr/>
        </p:nvSpPr>
        <p:spPr bwMode="auto">
          <a:xfrm>
            <a:off x="6859588" y="1787367"/>
            <a:ext cx="1219200" cy="636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b="1">
                <a:solidFill>
                  <a:srgbClr val="000000"/>
                </a:solidFill>
                <a:ea typeface="楷体" pitchFamily="49" charset="-122"/>
              </a:rPr>
              <a:t>点击输入文字内容</a:t>
            </a:r>
          </a:p>
        </p:txBody>
      </p:sp>
      <p:sp>
        <p:nvSpPr>
          <p:cNvPr id="19" name="Rectangle 62"/>
          <p:cNvSpPr>
            <a:spLocks noChangeArrowheads="1"/>
          </p:cNvSpPr>
          <p:nvPr/>
        </p:nvSpPr>
        <p:spPr bwMode="auto">
          <a:xfrm>
            <a:off x="3203575" y="3250997"/>
            <a:ext cx="3278188" cy="94179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700" b="1">
                <a:solidFill>
                  <a:srgbClr val="000000"/>
                </a:solidFill>
              </a:rPr>
              <a:t>点击输入你想输入的文字内容点击添加相关文字内容点击添加相关文字内容</a:t>
            </a:r>
          </a:p>
        </p:txBody>
      </p:sp>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2775" y="2600325"/>
            <a:ext cx="4968875" cy="275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34"/>
          <p:cNvSpPr txBox="1">
            <a:spLocks noChangeArrowheads="1"/>
          </p:cNvSpPr>
          <p:nvPr/>
        </p:nvSpPr>
        <p:spPr bwMode="auto">
          <a:xfrm>
            <a:off x="395536" y="195486"/>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spTree>
  </p:cSld>
  <p:clrMapOvr>
    <a:masterClrMapping/>
  </p:clrMapOvr>
  <mc:AlternateContent xmlns:mc="http://schemas.openxmlformats.org/markup-compatibility/2006" xmlns:p14="http://schemas.microsoft.com/office/powerpoint/2010/main">
    <mc:Choice Requires="p14">
      <p:transition spd="slow" p14:dur="1400" advTm="8000">
        <p14:ripple/>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by="(-#ppt_w*2)" calcmode="lin" valueType="num">
                                      <p:cBhvr rctx="PPT">
                                        <p:cTn id="7" dur="250" autoRev="1" fill="hold">
                                          <p:stCondLst>
                                            <p:cond delay="0"/>
                                          </p:stCondLst>
                                        </p:cTn>
                                        <p:tgtEl>
                                          <p:spTgt spid="20"/>
                                        </p:tgtEl>
                                        <p:attrNameLst>
                                          <p:attrName>ppt_w</p:attrName>
                                        </p:attrNameLst>
                                      </p:cBhvr>
                                    </p:anim>
                                    <p:anim by="(#ppt_w*0.50)" calcmode="lin" valueType="num">
                                      <p:cBhvr>
                                        <p:cTn id="8" dur="250" decel="50000" autoRev="1" fill="hold">
                                          <p:stCondLst>
                                            <p:cond delay="0"/>
                                          </p:stCondLst>
                                        </p:cTn>
                                        <p:tgtEl>
                                          <p:spTgt spid="20"/>
                                        </p:tgtEl>
                                        <p:attrNameLst>
                                          <p:attrName>ppt_x</p:attrName>
                                        </p:attrNameLst>
                                      </p:cBhvr>
                                    </p:anim>
                                    <p:anim from="(-#ppt_h/2)" to="(#ppt_y)" calcmode="lin" valueType="num">
                                      <p:cBhvr>
                                        <p:cTn id="9" dur="500" fill="hold">
                                          <p:stCondLst>
                                            <p:cond delay="0"/>
                                          </p:stCondLst>
                                        </p:cTn>
                                        <p:tgtEl>
                                          <p:spTgt spid="20"/>
                                        </p:tgtEl>
                                        <p:attrNameLst>
                                          <p:attrName>ppt_y</p:attrName>
                                        </p:attrNameLst>
                                      </p:cBhvr>
                                    </p:anim>
                                    <p:animRot by="21600000">
                                      <p:cBhvr>
                                        <p:cTn id="10" dur="500" fill="hold">
                                          <p:stCondLst>
                                            <p:cond delay="0"/>
                                          </p:stCondLst>
                                        </p:cTn>
                                        <p:tgtEl>
                                          <p:spTgt spid="20"/>
                                        </p:tgtEl>
                                        <p:attrNameLst>
                                          <p:attrName>r</p:attrName>
                                        </p:attrNameLst>
                                      </p:cBhvr>
                                    </p:animRot>
                                  </p:childTnLst>
                                </p:cTn>
                              </p:par>
                            </p:childTnLst>
                          </p:cTn>
                        </p:par>
                        <p:par>
                          <p:cTn id="11" fill="hold">
                            <p:stCondLst>
                              <p:cond delay="1050"/>
                            </p:stCondLst>
                            <p:childTnLst>
                              <p:par>
                                <p:cTn id="12" presetID="49" presetClass="entr" presetSubtype="0" decel="10000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2000" fill="hold"/>
                                        <p:tgtEl>
                                          <p:spTgt spid="11"/>
                                        </p:tgtEl>
                                        <p:attrNameLst>
                                          <p:attrName>ppt_w</p:attrName>
                                        </p:attrNameLst>
                                      </p:cBhvr>
                                      <p:tavLst>
                                        <p:tav tm="0">
                                          <p:val>
                                            <p:fltVal val="0"/>
                                          </p:val>
                                        </p:tav>
                                        <p:tav tm="100000">
                                          <p:val>
                                            <p:strVal val="#ppt_w"/>
                                          </p:val>
                                        </p:tav>
                                      </p:tavLst>
                                    </p:anim>
                                    <p:anim calcmode="lin" valueType="num">
                                      <p:cBhvr>
                                        <p:cTn id="15" dur="2000" fill="hold"/>
                                        <p:tgtEl>
                                          <p:spTgt spid="11"/>
                                        </p:tgtEl>
                                        <p:attrNameLst>
                                          <p:attrName>ppt_h</p:attrName>
                                        </p:attrNameLst>
                                      </p:cBhvr>
                                      <p:tavLst>
                                        <p:tav tm="0">
                                          <p:val>
                                            <p:fltVal val="0"/>
                                          </p:val>
                                        </p:tav>
                                        <p:tav tm="100000">
                                          <p:val>
                                            <p:strVal val="#ppt_h"/>
                                          </p:val>
                                        </p:tav>
                                      </p:tavLst>
                                    </p:anim>
                                    <p:anim calcmode="lin" valueType="num">
                                      <p:cBhvr>
                                        <p:cTn id="16" dur="2000" fill="hold"/>
                                        <p:tgtEl>
                                          <p:spTgt spid="11"/>
                                        </p:tgtEl>
                                        <p:attrNameLst>
                                          <p:attrName>style.rotation</p:attrName>
                                        </p:attrNameLst>
                                      </p:cBhvr>
                                      <p:tavLst>
                                        <p:tav tm="0">
                                          <p:val>
                                            <p:fltVal val="360"/>
                                          </p:val>
                                        </p:tav>
                                        <p:tav tm="100000">
                                          <p:val>
                                            <p:fltVal val="0"/>
                                          </p:val>
                                        </p:tav>
                                      </p:tavLst>
                                    </p:anim>
                                    <p:animEffect transition="in" filter="fade">
                                      <p:cBhvr>
                                        <p:cTn id="17" dur="2000"/>
                                        <p:tgtEl>
                                          <p:spTgt spid="11"/>
                                        </p:tgtEl>
                                      </p:cBhvr>
                                    </p:animEffect>
                                  </p:childTnLst>
                                </p:cTn>
                              </p:par>
                            </p:childTnLst>
                          </p:cTn>
                        </p:par>
                        <p:par>
                          <p:cTn id="18" fill="hold" nodeType="afterGroup">
                            <p:stCondLst>
                              <p:cond delay="3050"/>
                            </p:stCondLst>
                            <p:childTnLst>
                              <p:par>
                                <p:cTn id="19" presetID="2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2000"/>
                                        <p:tgtEl>
                                          <p:spTgt spid="16"/>
                                        </p:tgtEl>
                                      </p:cBhvr>
                                    </p:animEffect>
                                  </p:childTnLst>
                                </p:cTn>
                              </p:par>
                            </p:childTnLst>
                          </p:cTn>
                        </p:par>
                        <p:par>
                          <p:cTn id="22" fill="hold" nodeType="afterGroup">
                            <p:stCondLst>
                              <p:cond delay="5050"/>
                            </p:stCondLst>
                            <p:childTnLst>
                              <p:par>
                                <p:cTn id="23" presetID="22" presetClass="entr" presetSubtype="8"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1000"/>
                                        <p:tgtEl>
                                          <p:spTgt spid="14"/>
                                        </p:tgtEl>
                                      </p:cBhvr>
                                    </p:animEffect>
                                  </p:childTnLst>
                                </p:cTn>
                              </p:par>
                            </p:childTnLst>
                          </p:cTn>
                        </p:par>
                        <p:par>
                          <p:cTn id="26" fill="hold" nodeType="afterGroup">
                            <p:stCondLst>
                              <p:cond delay="6050"/>
                            </p:stCondLst>
                            <p:childTnLst>
                              <p:par>
                                <p:cTn id="27" presetID="49" presetClass="entr" presetSubtype="0" decel="10000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2000" fill="hold"/>
                                        <p:tgtEl>
                                          <p:spTgt spid="12"/>
                                        </p:tgtEl>
                                        <p:attrNameLst>
                                          <p:attrName>ppt_w</p:attrName>
                                        </p:attrNameLst>
                                      </p:cBhvr>
                                      <p:tavLst>
                                        <p:tav tm="0">
                                          <p:val>
                                            <p:fltVal val="0"/>
                                          </p:val>
                                        </p:tav>
                                        <p:tav tm="100000">
                                          <p:val>
                                            <p:strVal val="#ppt_w"/>
                                          </p:val>
                                        </p:tav>
                                      </p:tavLst>
                                    </p:anim>
                                    <p:anim calcmode="lin" valueType="num">
                                      <p:cBhvr>
                                        <p:cTn id="30" dur="2000" fill="hold"/>
                                        <p:tgtEl>
                                          <p:spTgt spid="12"/>
                                        </p:tgtEl>
                                        <p:attrNameLst>
                                          <p:attrName>ppt_h</p:attrName>
                                        </p:attrNameLst>
                                      </p:cBhvr>
                                      <p:tavLst>
                                        <p:tav tm="0">
                                          <p:val>
                                            <p:fltVal val="0"/>
                                          </p:val>
                                        </p:tav>
                                        <p:tav tm="100000">
                                          <p:val>
                                            <p:strVal val="#ppt_h"/>
                                          </p:val>
                                        </p:tav>
                                      </p:tavLst>
                                    </p:anim>
                                    <p:anim calcmode="lin" valueType="num">
                                      <p:cBhvr>
                                        <p:cTn id="31" dur="2000" fill="hold"/>
                                        <p:tgtEl>
                                          <p:spTgt spid="12"/>
                                        </p:tgtEl>
                                        <p:attrNameLst>
                                          <p:attrName>style.rotation</p:attrName>
                                        </p:attrNameLst>
                                      </p:cBhvr>
                                      <p:tavLst>
                                        <p:tav tm="0">
                                          <p:val>
                                            <p:fltVal val="360"/>
                                          </p:val>
                                        </p:tav>
                                        <p:tav tm="100000">
                                          <p:val>
                                            <p:fltVal val="0"/>
                                          </p:val>
                                        </p:tav>
                                      </p:tavLst>
                                    </p:anim>
                                    <p:animEffect transition="in" filter="fade">
                                      <p:cBhvr>
                                        <p:cTn id="32" dur="2000"/>
                                        <p:tgtEl>
                                          <p:spTgt spid="12"/>
                                        </p:tgtEl>
                                      </p:cBhvr>
                                    </p:animEffect>
                                  </p:childTnLst>
                                </p:cTn>
                              </p:par>
                            </p:childTnLst>
                          </p:cTn>
                        </p:par>
                        <p:par>
                          <p:cTn id="33" fill="hold" nodeType="afterGroup">
                            <p:stCondLst>
                              <p:cond delay="8050"/>
                            </p:stCondLst>
                            <p:childTnLst>
                              <p:par>
                                <p:cTn id="34" presetID="22" presetClass="entr" presetSubtype="8"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2000"/>
                                        <p:tgtEl>
                                          <p:spTgt spid="17"/>
                                        </p:tgtEl>
                                      </p:cBhvr>
                                    </p:animEffect>
                                  </p:childTnLst>
                                </p:cTn>
                              </p:par>
                            </p:childTnLst>
                          </p:cTn>
                        </p:par>
                        <p:par>
                          <p:cTn id="37" fill="hold" nodeType="afterGroup">
                            <p:stCondLst>
                              <p:cond delay="1005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1000"/>
                                        <p:tgtEl>
                                          <p:spTgt spid="15"/>
                                        </p:tgtEl>
                                      </p:cBhvr>
                                    </p:animEffect>
                                  </p:childTnLst>
                                </p:cTn>
                              </p:par>
                            </p:childTnLst>
                          </p:cTn>
                        </p:par>
                        <p:par>
                          <p:cTn id="41" fill="hold" nodeType="afterGroup">
                            <p:stCondLst>
                              <p:cond delay="11050"/>
                            </p:stCondLst>
                            <p:childTnLst>
                              <p:par>
                                <p:cTn id="42" presetID="49" presetClass="entr" presetSubtype="0" decel="100000"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2000" fill="hold"/>
                                        <p:tgtEl>
                                          <p:spTgt spid="13"/>
                                        </p:tgtEl>
                                        <p:attrNameLst>
                                          <p:attrName>ppt_w</p:attrName>
                                        </p:attrNameLst>
                                      </p:cBhvr>
                                      <p:tavLst>
                                        <p:tav tm="0">
                                          <p:val>
                                            <p:fltVal val="0"/>
                                          </p:val>
                                        </p:tav>
                                        <p:tav tm="100000">
                                          <p:val>
                                            <p:strVal val="#ppt_w"/>
                                          </p:val>
                                        </p:tav>
                                      </p:tavLst>
                                    </p:anim>
                                    <p:anim calcmode="lin" valueType="num">
                                      <p:cBhvr>
                                        <p:cTn id="45" dur="2000" fill="hold"/>
                                        <p:tgtEl>
                                          <p:spTgt spid="13"/>
                                        </p:tgtEl>
                                        <p:attrNameLst>
                                          <p:attrName>ppt_h</p:attrName>
                                        </p:attrNameLst>
                                      </p:cBhvr>
                                      <p:tavLst>
                                        <p:tav tm="0">
                                          <p:val>
                                            <p:fltVal val="0"/>
                                          </p:val>
                                        </p:tav>
                                        <p:tav tm="100000">
                                          <p:val>
                                            <p:strVal val="#ppt_h"/>
                                          </p:val>
                                        </p:tav>
                                      </p:tavLst>
                                    </p:anim>
                                    <p:anim calcmode="lin" valueType="num">
                                      <p:cBhvr>
                                        <p:cTn id="46" dur="2000" fill="hold"/>
                                        <p:tgtEl>
                                          <p:spTgt spid="13"/>
                                        </p:tgtEl>
                                        <p:attrNameLst>
                                          <p:attrName>style.rotation</p:attrName>
                                        </p:attrNameLst>
                                      </p:cBhvr>
                                      <p:tavLst>
                                        <p:tav tm="0">
                                          <p:val>
                                            <p:fltVal val="360"/>
                                          </p:val>
                                        </p:tav>
                                        <p:tav tm="100000">
                                          <p:val>
                                            <p:fltVal val="0"/>
                                          </p:val>
                                        </p:tav>
                                      </p:tavLst>
                                    </p:anim>
                                    <p:animEffect transition="in" filter="fade">
                                      <p:cBhvr>
                                        <p:cTn id="47" dur="2000"/>
                                        <p:tgtEl>
                                          <p:spTgt spid="13"/>
                                        </p:tgtEl>
                                      </p:cBhvr>
                                    </p:animEffect>
                                  </p:childTnLst>
                                </p:cTn>
                              </p:par>
                            </p:childTnLst>
                          </p:cTn>
                        </p:par>
                        <p:par>
                          <p:cTn id="48" fill="hold" nodeType="afterGroup">
                            <p:stCondLst>
                              <p:cond delay="13050"/>
                            </p:stCondLst>
                            <p:childTnLst>
                              <p:par>
                                <p:cTn id="49" presetID="22" presetClass="entr" presetSubtype="8"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2000"/>
                                        <p:tgtEl>
                                          <p:spTgt spid="18"/>
                                        </p:tgtEl>
                                      </p:cBhvr>
                                    </p:animEffect>
                                  </p:childTnLst>
                                </p:cTn>
                              </p:par>
                            </p:childTnLst>
                          </p:cTn>
                        </p:par>
                        <p:par>
                          <p:cTn id="52" fill="hold" nodeType="afterGroup">
                            <p:stCondLst>
                              <p:cond delay="15050"/>
                            </p:stCondLst>
                            <p:childTnLst>
                              <p:par>
                                <p:cTn id="53" presetID="6" presetClass="entr" presetSubtype="16"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circle(in)">
                                      <p:cBhvr>
                                        <p:cTn id="55" dur="2000"/>
                                        <p:tgtEl>
                                          <p:spTgt spid="19"/>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4" fill="hold" nodeType="click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additive="base">
                                        <p:cTn id="60" dur="500" fill="hold"/>
                                        <p:tgtEl>
                                          <p:spTgt spid="27"/>
                                        </p:tgtEl>
                                        <p:attrNameLst>
                                          <p:attrName>ppt_x</p:attrName>
                                        </p:attrNameLst>
                                      </p:cBhvr>
                                      <p:tavLst>
                                        <p:tav tm="0">
                                          <p:val>
                                            <p:strVal val="#ppt_x"/>
                                          </p:val>
                                        </p:tav>
                                        <p:tav tm="100000">
                                          <p:val>
                                            <p:strVal val="#ppt_x"/>
                                          </p:val>
                                        </p:tav>
                                      </p:tavLst>
                                    </p:anim>
                                    <p:anim calcmode="lin" valueType="num">
                                      <p:cBhvr additive="base">
                                        <p:cTn id="61"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42" presetClass="entr" presetSubtype="0" fill="hold" nodeType="clickEffect">
                                  <p:stCondLst>
                                    <p:cond delay="0"/>
                                  </p:stCondLst>
                                  <p:childTnLst>
                                    <p:set>
                                      <p:cBhvr>
                                        <p:cTn id="65" dur="1" fill="hold">
                                          <p:stCondLst>
                                            <p:cond delay="0"/>
                                          </p:stCondLst>
                                        </p:cTn>
                                        <p:tgtEl>
                                          <p:spTgt spid="2"/>
                                        </p:tgtEl>
                                        <p:attrNameLst>
                                          <p:attrName>style.visibility</p:attrName>
                                        </p:attrNameLst>
                                      </p:cBhvr>
                                      <p:to>
                                        <p:strVal val="visible"/>
                                      </p:to>
                                    </p:set>
                                    <p:animEffect transition="in" filter="fade">
                                      <p:cBhvr>
                                        <p:cTn id="66" dur="1000"/>
                                        <p:tgtEl>
                                          <p:spTgt spid="2"/>
                                        </p:tgtEl>
                                      </p:cBhvr>
                                    </p:animEffect>
                                    <p:anim calcmode="lin" valueType="num">
                                      <p:cBhvr>
                                        <p:cTn id="67" dur="1000" fill="hold"/>
                                        <p:tgtEl>
                                          <p:spTgt spid="2"/>
                                        </p:tgtEl>
                                        <p:attrNameLst>
                                          <p:attrName>ppt_x</p:attrName>
                                        </p:attrNameLst>
                                      </p:cBhvr>
                                      <p:tavLst>
                                        <p:tav tm="0">
                                          <p:val>
                                            <p:strVal val="#ppt_x"/>
                                          </p:val>
                                        </p:tav>
                                        <p:tav tm="100000">
                                          <p:val>
                                            <p:strVal val="#ppt_x"/>
                                          </p:val>
                                        </p:tav>
                                      </p:tavLst>
                                    </p:anim>
                                    <p:anim calcmode="lin" valueType="num">
                                      <p:cBhvr>
                                        <p:cTn id="6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34"/>
          <p:cNvSpPr txBox="1">
            <a:spLocks noChangeArrowheads="1"/>
          </p:cNvSpPr>
          <p:nvPr/>
        </p:nvSpPr>
        <p:spPr bwMode="auto">
          <a:xfrm>
            <a:off x="323528" y="123478"/>
            <a:ext cx="37663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en-US" altLang="zh-CN" sz="2400" i="0" dirty="0" smtClean="0">
                <a:latin typeface="方正大标宋简体" panose="02010601030101010101" pitchFamily="2" charset="-122"/>
                <a:ea typeface="方正大标宋简体" panose="02010601030101010101" pitchFamily="2" charset="-122"/>
              </a:rPr>
              <a:t>&gt;&gt; </a:t>
            </a:r>
            <a:r>
              <a:rPr lang="zh-CN" altLang="en-US" sz="2400" i="0" dirty="0" smtClean="0">
                <a:latin typeface="方正大标宋简体" panose="02010601030101010101" pitchFamily="2" charset="-122"/>
                <a:ea typeface="方正大标宋简体" panose="02010601030101010101" pitchFamily="2" charset="-122"/>
              </a:rPr>
              <a:t>在此输入您的标题内容</a:t>
            </a:r>
          </a:p>
        </p:txBody>
      </p:sp>
      <p:pic>
        <p:nvPicPr>
          <p:cNvPr id="15" name="Picture 2" descr="C:\Users\Thinkpad\Desktop\PNG\1_0001_图层-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593458">
            <a:off x="5353096" y="1580354"/>
            <a:ext cx="3638110" cy="1263902"/>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6900671" y="936650"/>
            <a:ext cx="498598" cy="1823576"/>
          </a:xfrm>
          <a:prstGeom prst="rect">
            <a:avLst/>
          </a:prstGeom>
        </p:spPr>
        <p:txBody>
          <a:bodyPr vert="eaVert" wrap="none">
            <a:spAutoFit/>
          </a:bodyPr>
          <a:lstStyle/>
          <a:p>
            <a:pPr defTabSz="815975">
              <a:lnSpc>
                <a:spcPct val="80000"/>
              </a:lnSpc>
            </a:pPr>
            <a:r>
              <a:rPr lang="zh-CN" altLang="en-US" sz="2400" spc="-150" dirty="0">
                <a:solidFill>
                  <a:schemeClr val="bg1"/>
                </a:solidFill>
                <a:latin typeface="楷体" pitchFamily="49" charset="-122"/>
                <a:ea typeface="楷体" pitchFamily="49" charset="-122"/>
              </a:rPr>
              <a:t>点击</a:t>
            </a:r>
            <a:r>
              <a:rPr lang="zh-CN" altLang="en-US" sz="2400" spc="-150" dirty="0" smtClean="0">
                <a:solidFill>
                  <a:schemeClr val="bg1"/>
                </a:solidFill>
                <a:latin typeface="楷体" pitchFamily="49" charset="-122"/>
                <a:ea typeface="楷体" pitchFamily="49" charset="-122"/>
              </a:rPr>
              <a:t>添加标题</a:t>
            </a:r>
            <a:endParaRPr lang="zh-CN" altLang="en-US" sz="2400" spc="-150" dirty="0">
              <a:solidFill>
                <a:schemeClr val="bg1"/>
              </a:solidFill>
              <a:latin typeface="楷体" pitchFamily="49" charset="-122"/>
              <a:ea typeface="楷体" pitchFamily="49" charset="-122"/>
            </a:endParaRPr>
          </a:p>
        </p:txBody>
      </p:sp>
      <p:sp>
        <p:nvSpPr>
          <p:cNvPr id="17" name="TextBox 16"/>
          <p:cNvSpPr txBox="1"/>
          <p:nvPr/>
        </p:nvSpPr>
        <p:spPr>
          <a:xfrm>
            <a:off x="1904549" y="1250082"/>
            <a:ext cx="4493538" cy="2185764"/>
          </a:xfrm>
          <a:prstGeom prst="rect">
            <a:avLst/>
          </a:prstGeom>
          <a:noFill/>
        </p:spPr>
        <p:txBody>
          <a:bodyPr vert="eaVert"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pPr>
              <a:lnSpc>
                <a:spcPct val="200000"/>
              </a:lnSpc>
            </a:pPr>
            <a:r>
              <a:rPr lang="zh-CN" altLang="en-US" sz="2000" spc="0" dirty="0" smtClean="0"/>
              <a:t>点击</a:t>
            </a:r>
            <a:r>
              <a:rPr lang="zh-CN" altLang="en-US" sz="2000" spc="0" dirty="0"/>
              <a:t>此处</a:t>
            </a:r>
            <a:r>
              <a:rPr lang="zh-CN" altLang="en-US" sz="2000" spc="0" dirty="0" smtClean="0"/>
              <a:t>添加文本</a:t>
            </a:r>
            <a:endParaRPr lang="zh-CN" altLang="en-US" sz="2000" spc="0" dirty="0"/>
          </a:p>
          <a:p>
            <a:pPr>
              <a:lnSpc>
                <a:spcPct val="200000"/>
              </a:lnSpc>
            </a:pPr>
            <a:r>
              <a:rPr lang="zh-CN" altLang="en-US" sz="2000" spc="0" dirty="0"/>
              <a:t>点击此处添加</a:t>
            </a:r>
            <a:r>
              <a:rPr lang="zh-CN" altLang="en-US" sz="2000" spc="0" dirty="0" smtClean="0"/>
              <a:t>文本</a:t>
            </a:r>
            <a:r>
              <a:rPr lang="zh-CN" altLang="en-US" sz="2000" spc="0" dirty="0"/>
              <a:t>点击此处添加文本</a:t>
            </a:r>
          </a:p>
          <a:p>
            <a:pPr>
              <a:lnSpc>
                <a:spcPct val="200000"/>
              </a:lnSpc>
            </a:pPr>
            <a:r>
              <a:rPr lang="zh-CN" altLang="en-US" sz="2000" spc="0" dirty="0"/>
              <a:t>点击此处添加文本</a:t>
            </a:r>
          </a:p>
          <a:p>
            <a:pPr>
              <a:lnSpc>
                <a:spcPct val="200000"/>
              </a:lnSpc>
            </a:pPr>
            <a:r>
              <a:rPr lang="zh-CN" altLang="en-US" sz="2000" spc="0" dirty="0"/>
              <a:t>点击此处添加文本</a:t>
            </a:r>
          </a:p>
          <a:p>
            <a:pPr>
              <a:lnSpc>
                <a:spcPct val="200000"/>
              </a:lnSpc>
            </a:pPr>
            <a:r>
              <a:rPr lang="zh-CN" altLang="en-US" sz="2000" spc="0" dirty="0"/>
              <a:t>点击此处添加文本</a:t>
            </a:r>
          </a:p>
          <a:p>
            <a:pPr>
              <a:lnSpc>
                <a:spcPct val="200000"/>
              </a:lnSpc>
            </a:pPr>
            <a:endParaRPr lang="zh-CN" altLang="en-US" sz="2000" spc="0" dirty="0"/>
          </a:p>
        </p:txBody>
      </p:sp>
      <p:grpSp>
        <p:nvGrpSpPr>
          <p:cNvPr id="18" name="组合 17"/>
          <p:cNvGrpSpPr/>
          <p:nvPr/>
        </p:nvGrpSpPr>
        <p:grpSpPr>
          <a:xfrm>
            <a:off x="3131840" y="1250083"/>
            <a:ext cx="3090144" cy="2185763"/>
            <a:chOff x="3436696" y="1250083"/>
            <a:chExt cx="2698204" cy="1996719"/>
          </a:xfrm>
        </p:grpSpPr>
        <p:cxnSp>
          <p:nvCxnSpPr>
            <p:cNvPr id="19" name="直接连接符 18"/>
            <p:cNvCxnSpPr/>
            <p:nvPr/>
          </p:nvCxnSpPr>
          <p:spPr>
            <a:xfrm>
              <a:off x="6134900"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595260"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055619"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515978"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976337"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436696"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pic>
        <p:nvPicPr>
          <p:cNvPr id="25" name="Picture 5" descr="F:\360安全浏览器下载\水墨\1402\未标题-1.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0636" r="47361"/>
          <a:stretch/>
        </p:blipFill>
        <p:spPr bwMode="auto">
          <a:xfrm>
            <a:off x="0" y="3119800"/>
            <a:ext cx="4813300" cy="2025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67731"/>
      </p:ext>
    </p:extLst>
  </p:cSld>
  <p:clrMapOvr>
    <a:masterClrMapping/>
  </p:clrMapOvr>
  <mc:AlternateContent xmlns:mc="http://schemas.openxmlformats.org/markup-compatibility/2006" xmlns:p14="http://schemas.microsoft.com/office/powerpoint/2010/main">
    <mc:Choice Requires="p14">
      <p:transition spd="slow" p14:dur="2500" advTm="8000">
        <p:checker/>
      </p:transition>
    </mc:Choice>
    <mc:Fallback xmlns="">
      <p:transition spd="slow" advTm="8000">
        <p:check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by="(-#ppt_w*2)" calcmode="lin" valueType="num">
                                          <p:cBhvr rctx="PPT">
                                            <p:cTn id="7" dur="250" autoRev="1" fill="hold">
                                              <p:stCondLst>
                                                <p:cond delay="0"/>
                                              </p:stCondLst>
                                            </p:cTn>
                                            <p:tgtEl>
                                              <p:spTgt spid="14"/>
                                            </p:tgtEl>
                                            <p:attrNameLst>
                                              <p:attrName>ppt_w</p:attrName>
                                            </p:attrNameLst>
                                          </p:cBhvr>
                                        </p:anim>
                                        <p:anim by="(#ppt_w*0.50)" calcmode="lin" valueType="num">
                                          <p:cBhvr>
                                            <p:cTn id="8" dur="250" decel="50000" autoRev="1" fill="hold">
                                              <p:stCondLst>
                                                <p:cond delay="0"/>
                                              </p:stCondLst>
                                            </p:cTn>
                                            <p:tgtEl>
                                              <p:spTgt spid="14"/>
                                            </p:tgtEl>
                                            <p:attrNameLst>
                                              <p:attrName>ppt_x</p:attrName>
                                            </p:attrNameLst>
                                          </p:cBhvr>
                                        </p:anim>
                                        <p:anim from="(-#ppt_h/2)" to="(#ppt_y)" calcmode="lin" valueType="num">
                                          <p:cBhvr>
                                            <p:cTn id="9" dur="500" fill="hold">
                                              <p:stCondLst>
                                                <p:cond delay="0"/>
                                              </p:stCondLst>
                                            </p:cTn>
                                            <p:tgtEl>
                                              <p:spTgt spid="14"/>
                                            </p:tgtEl>
                                            <p:attrNameLst>
                                              <p:attrName>ppt_y</p:attrName>
                                            </p:attrNameLst>
                                          </p:cBhvr>
                                        </p:anim>
                                        <p:animRot by="21600000">
                                          <p:cBhvr>
                                            <p:cTn id="10" dur="500" fill="hold">
                                              <p:stCondLst>
                                                <p:cond delay="0"/>
                                              </p:stCondLst>
                                            </p:cTn>
                                            <p:tgtEl>
                                              <p:spTgt spid="14"/>
                                            </p:tgtEl>
                                            <p:attrNameLst>
                                              <p:attrName>r</p:attrName>
                                            </p:attrNameLst>
                                          </p:cBhvr>
                                        </p:animRot>
                                      </p:childTnLst>
                                    </p:cTn>
                                  </p:par>
                                  <p:par>
                                    <p:cTn id="11" presetID="2" presetClass="entr" presetSubtype="4" fill="hold" nodeType="withEffect" p14:presetBounceEnd="32000">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14:bounceEnd="32000">
                                          <p:cBhvr additive="base">
                                            <p:cTn id="13" dur="500" fill="hold"/>
                                            <p:tgtEl>
                                              <p:spTgt spid="15"/>
                                            </p:tgtEl>
                                            <p:attrNameLst>
                                              <p:attrName>ppt_x</p:attrName>
                                            </p:attrNameLst>
                                          </p:cBhvr>
                                          <p:tavLst>
                                            <p:tav tm="0">
                                              <p:val>
                                                <p:strVal val="#ppt_x"/>
                                              </p:val>
                                            </p:tav>
                                            <p:tav tm="100000">
                                              <p:val>
                                                <p:strVal val="#ppt_x"/>
                                              </p:val>
                                            </p:tav>
                                          </p:tavLst>
                                        </p:anim>
                                        <p:anim calcmode="lin" valueType="num" p14:bounceEnd="32000">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par>
                              <p:cTn id="15" fill="hold">
                                <p:stCondLst>
                                  <p:cond delay="1050"/>
                                </p:stCondLst>
                                <p:childTnLst>
                                  <p:par>
                                    <p:cTn id="16" presetID="22" presetClass="entr" presetSubtype="1"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up)">
                                          <p:cBhvr>
                                            <p:cTn id="18" dur="500"/>
                                            <p:tgtEl>
                                              <p:spTgt spid="16"/>
                                            </p:tgtEl>
                                          </p:cBhvr>
                                        </p:animEffect>
                                      </p:childTnLst>
                                    </p:cTn>
                                  </p:par>
                                </p:childTnLst>
                              </p:cTn>
                            </p:par>
                            <p:par>
                              <p:cTn id="19" fill="hold">
                                <p:stCondLst>
                                  <p:cond delay="1550"/>
                                </p:stCondLst>
                                <p:childTnLst>
                                  <p:par>
                                    <p:cTn id="20" presetID="2" presetClass="entr" presetSubtype="4"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par>
                                    <p:cTn id="24" presetID="2" presetClass="entr" presetSubtype="1"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by="(-#ppt_w*2)" calcmode="lin" valueType="num">
                                          <p:cBhvr rctx="PPT">
                                            <p:cTn id="7" dur="250" autoRev="1" fill="hold">
                                              <p:stCondLst>
                                                <p:cond delay="0"/>
                                              </p:stCondLst>
                                            </p:cTn>
                                            <p:tgtEl>
                                              <p:spTgt spid="14"/>
                                            </p:tgtEl>
                                            <p:attrNameLst>
                                              <p:attrName>ppt_w</p:attrName>
                                            </p:attrNameLst>
                                          </p:cBhvr>
                                        </p:anim>
                                        <p:anim by="(#ppt_w*0.50)" calcmode="lin" valueType="num">
                                          <p:cBhvr>
                                            <p:cTn id="8" dur="250" decel="50000" autoRev="1" fill="hold">
                                              <p:stCondLst>
                                                <p:cond delay="0"/>
                                              </p:stCondLst>
                                            </p:cTn>
                                            <p:tgtEl>
                                              <p:spTgt spid="14"/>
                                            </p:tgtEl>
                                            <p:attrNameLst>
                                              <p:attrName>ppt_x</p:attrName>
                                            </p:attrNameLst>
                                          </p:cBhvr>
                                        </p:anim>
                                        <p:anim from="(-#ppt_h/2)" to="(#ppt_y)" calcmode="lin" valueType="num">
                                          <p:cBhvr>
                                            <p:cTn id="9" dur="500" fill="hold">
                                              <p:stCondLst>
                                                <p:cond delay="0"/>
                                              </p:stCondLst>
                                            </p:cTn>
                                            <p:tgtEl>
                                              <p:spTgt spid="14"/>
                                            </p:tgtEl>
                                            <p:attrNameLst>
                                              <p:attrName>ppt_y</p:attrName>
                                            </p:attrNameLst>
                                          </p:cBhvr>
                                        </p:anim>
                                        <p:animRot by="21600000">
                                          <p:cBhvr>
                                            <p:cTn id="10" dur="500" fill="hold">
                                              <p:stCondLst>
                                                <p:cond delay="0"/>
                                              </p:stCondLst>
                                            </p:cTn>
                                            <p:tgtEl>
                                              <p:spTgt spid="14"/>
                                            </p:tgtEl>
                                            <p:attrNameLst>
                                              <p:attrName>r</p:attrName>
                                            </p:attrNameLst>
                                          </p:cBhvr>
                                        </p:animRot>
                                      </p:childTnLst>
                                    </p:cTn>
                                  </p:par>
                                  <p:par>
                                    <p:cTn id="11" presetID="2" presetClass="entr" presetSubtype="4"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par>
                              <p:cTn id="15" fill="hold">
                                <p:stCondLst>
                                  <p:cond delay="1050"/>
                                </p:stCondLst>
                                <p:childTnLst>
                                  <p:par>
                                    <p:cTn id="16" presetID="22" presetClass="entr" presetSubtype="1"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up)">
                                          <p:cBhvr>
                                            <p:cTn id="18" dur="500"/>
                                            <p:tgtEl>
                                              <p:spTgt spid="16"/>
                                            </p:tgtEl>
                                          </p:cBhvr>
                                        </p:animEffect>
                                      </p:childTnLst>
                                    </p:cTn>
                                  </p:par>
                                </p:childTnLst>
                              </p:cTn>
                            </p:par>
                            <p:par>
                              <p:cTn id="19" fill="hold">
                                <p:stCondLst>
                                  <p:cond delay="1550"/>
                                </p:stCondLst>
                                <p:childTnLst>
                                  <p:par>
                                    <p:cTn id="20" presetID="2" presetClass="entr" presetSubtype="4"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par>
                                    <p:cTn id="24" presetID="2" presetClass="entr" presetSubtype="1"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Lst>
      </p:timing>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4" name="Text Box 2"/>
          <p:cNvSpPr txBox="1">
            <a:spLocks noChangeArrowheads="1"/>
          </p:cNvSpPr>
          <p:nvPr/>
        </p:nvSpPr>
        <p:spPr bwMode="auto">
          <a:xfrm>
            <a:off x="2627784" y="3108905"/>
            <a:ext cx="338385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4800" dirty="0" smtClean="0">
                <a:latin typeface="迷你简艺黑" panose="03000509000000000000" pitchFamily="65" charset="-122"/>
                <a:ea typeface="迷你简艺黑" panose="03000509000000000000" pitchFamily="65" charset="-122"/>
              </a:rPr>
              <a:t>谢 </a:t>
            </a:r>
            <a:r>
              <a:rPr lang="zh-CN" altLang="en-US" sz="4800" smtClean="0">
                <a:latin typeface="迷你简艺黑" panose="03000509000000000000" pitchFamily="65" charset="-122"/>
                <a:ea typeface="迷你简艺黑" panose="03000509000000000000" pitchFamily="65" charset="-122"/>
              </a:rPr>
              <a:t>谢 观赏</a:t>
            </a:r>
            <a:endParaRPr lang="zh-CN" altLang="en-US" sz="4800" dirty="0" smtClean="0">
              <a:latin typeface="迷你简艺黑" panose="03000509000000000000" pitchFamily="65" charset="-122"/>
              <a:ea typeface="迷你简艺黑" panose="03000509000000000000" pitchFamily="65" charset="-122"/>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4111" y="195486"/>
            <a:ext cx="2946041" cy="2709485"/>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8450" y="441678"/>
            <a:ext cx="2561307" cy="2463139"/>
          </a:xfrm>
          <a:prstGeom prst="rect">
            <a:avLst/>
          </a:prstGeom>
        </p:spPr>
      </p:pic>
      <p:sp>
        <p:nvSpPr>
          <p:cNvPr id="5" name="矩形 4"/>
          <p:cNvSpPr>
            <a:spLocks noChangeArrowheads="1"/>
          </p:cNvSpPr>
          <p:nvPr/>
        </p:nvSpPr>
        <p:spPr bwMode="auto">
          <a:xfrm>
            <a:off x="5727700" y="4300538"/>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nSpc>
                <a:spcPct val="100000"/>
              </a:lnSpc>
              <a:spcBef>
                <a:spcPct val="0"/>
              </a:spcBef>
              <a:buFontTx/>
              <a:buNone/>
            </a:pPr>
            <a:endParaRPr lang="zh-CN" altLang="en-US" sz="1800" dirty="0">
              <a:latin typeface="方正正黑简体" panose="02000000000000000000" pitchFamily="2" charset="-122"/>
              <a:ea typeface="方正正黑简体"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4000" advTm="6000">
        <p14:vortex dir="r"/>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2000" fill="hold"/>
                                        <p:tgtEl>
                                          <p:spTgt spid="11"/>
                                        </p:tgtEl>
                                        <p:attrNameLst>
                                          <p:attrName>ppt_w</p:attrName>
                                        </p:attrNameLst>
                                      </p:cBhvr>
                                      <p:tavLst>
                                        <p:tav tm="0">
                                          <p:val>
                                            <p:fltVal val="0"/>
                                          </p:val>
                                        </p:tav>
                                        <p:tav tm="100000">
                                          <p:val>
                                            <p:strVal val="#ppt_w"/>
                                          </p:val>
                                        </p:tav>
                                      </p:tavLst>
                                    </p:anim>
                                    <p:anim calcmode="lin" valueType="num">
                                      <p:cBhvr>
                                        <p:cTn id="8" dur="2000" fill="hold"/>
                                        <p:tgtEl>
                                          <p:spTgt spid="11"/>
                                        </p:tgtEl>
                                        <p:attrNameLst>
                                          <p:attrName>ppt_h</p:attrName>
                                        </p:attrNameLst>
                                      </p:cBhvr>
                                      <p:tavLst>
                                        <p:tav tm="0">
                                          <p:val>
                                            <p:fltVal val="0"/>
                                          </p:val>
                                        </p:tav>
                                        <p:tav tm="100000">
                                          <p:val>
                                            <p:strVal val="#ppt_h"/>
                                          </p:val>
                                        </p:tav>
                                      </p:tavLst>
                                    </p:anim>
                                    <p:animEffect transition="in" filter="fade">
                                      <p:cBhvr>
                                        <p:cTn id="9" dur="20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2000" fill="hold"/>
                                        <p:tgtEl>
                                          <p:spTgt spid="6"/>
                                        </p:tgtEl>
                                        <p:attrNameLst>
                                          <p:attrName>ppt_w</p:attrName>
                                        </p:attrNameLst>
                                      </p:cBhvr>
                                      <p:tavLst>
                                        <p:tav tm="0">
                                          <p:val>
                                            <p:fltVal val="0"/>
                                          </p:val>
                                        </p:tav>
                                        <p:tav tm="100000">
                                          <p:val>
                                            <p:strVal val="#ppt_w"/>
                                          </p:val>
                                        </p:tav>
                                      </p:tavLst>
                                    </p:anim>
                                    <p:anim calcmode="lin" valueType="num">
                                      <p:cBhvr>
                                        <p:cTn id="13" dur="2000" fill="hold"/>
                                        <p:tgtEl>
                                          <p:spTgt spid="6"/>
                                        </p:tgtEl>
                                        <p:attrNameLst>
                                          <p:attrName>ppt_h</p:attrName>
                                        </p:attrNameLst>
                                      </p:cBhvr>
                                      <p:tavLst>
                                        <p:tav tm="0">
                                          <p:val>
                                            <p:fltVal val="0"/>
                                          </p:val>
                                        </p:tav>
                                        <p:tav tm="100000">
                                          <p:val>
                                            <p:strVal val="#ppt_h"/>
                                          </p:val>
                                        </p:tav>
                                      </p:tavLst>
                                    </p:anim>
                                    <p:animEffect transition="in" filter="fade">
                                      <p:cBhvr>
                                        <p:cTn id="14" dur="2000"/>
                                        <p:tgtEl>
                                          <p:spTgt spid="6"/>
                                        </p:tgtEl>
                                      </p:cBhvr>
                                    </p:animEffect>
                                  </p:childTnLst>
                                </p:cTn>
                              </p:par>
                              <p:par>
                                <p:cTn id="15" presetID="8" presetClass="emph" presetSubtype="0" repeatCount="2000" fill="hold" nodeType="withEffect">
                                  <p:stCondLst>
                                    <p:cond delay="2000"/>
                                  </p:stCondLst>
                                  <p:childTnLst>
                                    <p:animRot by="-21600000">
                                      <p:cBhvr>
                                        <p:cTn id="16" dur="4000" fill="hold"/>
                                        <p:tgtEl>
                                          <p:spTgt spid="11"/>
                                        </p:tgtEl>
                                        <p:attrNameLst>
                                          <p:attrName>r</p:attrName>
                                        </p:attrNameLst>
                                      </p:cBhvr>
                                    </p:animRot>
                                  </p:childTnLst>
                                </p:cTn>
                              </p:par>
                              <p:par>
                                <p:cTn id="17" presetID="42" presetClass="entr" presetSubtype="0" fill="hold" grpId="0" nodeType="withEffect">
                                  <p:stCondLst>
                                    <p:cond delay="2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0000"/>
                            </p:stCondLst>
                            <p:childTnLst>
                              <p:par>
                                <p:cTn id="23" presetID="42" presetClass="entr" presetSubtype="0" fill="hold" grpId="0" nodeType="afterEffect" nodePh="1">
                                  <p:stCondLst>
                                    <p:cond delay="0"/>
                                  </p:stCondLst>
                                  <p:endCondLst>
                                    <p:cond evt="begin" delay="0">
                                      <p:tn val="23"/>
                                    </p:cond>
                                  </p:end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771"/>
</p:tagLst>
</file>

<file path=ppt/theme/theme1.xml><?xml version="1.0" encoding="utf-8"?>
<a:theme xmlns:a="http://schemas.openxmlformats.org/drawingml/2006/main" name="紫色科技演示模板">
  <a:themeElements>
    <a:clrScheme name="紫色科技演示模板 1">
      <a:dk1>
        <a:srgbClr val="000000"/>
      </a:dk1>
      <a:lt1>
        <a:srgbClr val="FFFFFF"/>
      </a:lt1>
      <a:dk2>
        <a:srgbClr val="000066"/>
      </a:dk2>
      <a:lt2>
        <a:srgbClr val="969696"/>
      </a:lt2>
      <a:accent1>
        <a:srgbClr val="33CCCC"/>
      </a:accent1>
      <a:accent2>
        <a:srgbClr val="5B94E1"/>
      </a:accent2>
      <a:accent3>
        <a:srgbClr val="FFFFFF"/>
      </a:accent3>
      <a:accent4>
        <a:srgbClr val="000000"/>
      </a:accent4>
      <a:accent5>
        <a:srgbClr val="ADE2E2"/>
      </a:accent5>
      <a:accent6>
        <a:srgbClr val="5286CC"/>
      </a:accent6>
      <a:hlink>
        <a:srgbClr val="CCCCFF"/>
      </a:hlink>
      <a:folHlink>
        <a:srgbClr val="CCECFF"/>
      </a:folHlink>
    </a:clrScheme>
    <a:fontScheme name="紫色科技演示模板">
      <a:majorFont>
        <a:latin typeface="Verdana"/>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1"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1"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紫色科技演示模板 1">
        <a:dk1>
          <a:srgbClr val="000000"/>
        </a:dk1>
        <a:lt1>
          <a:srgbClr val="FFFFFF"/>
        </a:lt1>
        <a:dk2>
          <a:srgbClr val="000066"/>
        </a:dk2>
        <a:lt2>
          <a:srgbClr val="969696"/>
        </a:lt2>
        <a:accent1>
          <a:srgbClr val="33CCCC"/>
        </a:accent1>
        <a:accent2>
          <a:srgbClr val="5B94E1"/>
        </a:accent2>
        <a:accent3>
          <a:srgbClr val="FFFFFF"/>
        </a:accent3>
        <a:accent4>
          <a:srgbClr val="000000"/>
        </a:accent4>
        <a:accent5>
          <a:srgbClr val="ADE2E2"/>
        </a:accent5>
        <a:accent6>
          <a:srgbClr val="5286CC"/>
        </a:accent6>
        <a:hlink>
          <a:srgbClr val="CCCCFF"/>
        </a:hlink>
        <a:folHlink>
          <a:srgbClr val="CCECFF"/>
        </a:folHlink>
      </a:clrScheme>
      <a:clrMap bg1="lt1" tx1="dk1" bg2="lt2" tx2="dk2" accent1="accent1" accent2="accent2" accent3="accent3" accent4="accent4" accent5="accent5" accent6="accent6" hlink="hlink" folHlink="folHlink"/>
    </a:extraClrScheme>
    <a:extraClrScheme>
      <a:clrScheme name="紫色科技演示模板 2">
        <a:dk1>
          <a:srgbClr val="000000"/>
        </a:dk1>
        <a:lt1>
          <a:srgbClr val="FFFFFF"/>
        </a:lt1>
        <a:dk2>
          <a:srgbClr val="004644"/>
        </a:dk2>
        <a:lt2>
          <a:srgbClr val="969696"/>
        </a:lt2>
        <a:accent1>
          <a:srgbClr val="CCCC00"/>
        </a:accent1>
        <a:accent2>
          <a:srgbClr val="4B9191"/>
        </a:accent2>
        <a:accent3>
          <a:srgbClr val="FFFFFF"/>
        </a:accent3>
        <a:accent4>
          <a:srgbClr val="000000"/>
        </a:accent4>
        <a:accent5>
          <a:srgbClr val="E2E2AA"/>
        </a:accent5>
        <a:accent6>
          <a:srgbClr val="438383"/>
        </a:accent6>
        <a:hlink>
          <a:srgbClr val="B1C9C9"/>
        </a:hlink>
        <a:folHlink>
          <a:srgbClr val="CCFFCC"/>
        </a:folHlink>
      </a:clrScheme>
      <a:clrMap bg1="lt1" tx1="dk1" bg2="lt2" tx2="dk2" accent1="accent1" accent2="accent2" accent3="accent3" accent4="accent4" accent5="accent5" accent6="accent6" hlink="hlink" folHlink="folHlink"/>
    </a:extraClrScheme>
    <a:extraClrScheme>
      <a:clrScheme name="紫色科技演示模板 3">
        <a:dk1>
          <a:srgbClr val="000000"/>
        </a:dk1>
        <a:lt1>
          <a:srgbClr val="FFFFFF"/>
        </a:lt1>
        <a:dk2>
          <a:srgbClr val="32147E"/>
        </a:dk2>
        <a:lt2>
          <a:srgbClr val="969696"/>
        </a:lt2>
        <a:accent1>
          <a:srgbClr val="99CC00"/>
        </a:accent1>
        <a:accent2>
          <a:srgbClr val="836CF8"/>
        </a:accent2>
        <a:accent3>
          <a:srgbClr val="FFFFFF"/>
        </a:accent3>
        <a:accent4>
          <a:srgbClr val="000000"/>
        </a:accent4>
        <a:accent5>
          <a:srgbClr val="CAE2AA"/>
        </a:accent5>
        <a:accent6>
          <a:srgbClr val="7661E1"/>
        </a:accent6>
        <a:hlink>
          <a:srgbClr val="99CCFF"/>
        </a:hlink>
        <a:folHlink>
          <a:srgbClr val="CCFF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66"/>
      </a:dk2>
      <a:lt2>
        <a:srgbClr val="969696"/>
      </a:lt2>
      <a:accent1>
        <a:srgbClr val="33CCCC"/>
      </a:accent1>
      <a:accent2>
        <a:srgbClr val="5B94E1"/>
      </a:accent2>
      <a:accent3>
        <a:srgbClr val="FFFFFF"/>
      </a:accent3>
      <a:accent4>
        <a:srgbClr val="000000"/>
      </a:accent4>
      <a:accent5>
        <a:srgbClr val="ADE2E2"/>
      </a:accent5>
      <a:accent6>
        <a:srgbClr val="5286CC"/>
      </a:accent6>
      <a:hlink>
        <a:srgbClr val="CCCCFF"/>
      </a:hlink>
      <a:folHlink>
        <a:srgbClr val="CCEC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2903</TotalTime>
  <Pages>0</Pages>
  <Words>1608</Words>
  <Characters>0</Characters>
  <Application>Microsoft Office PowerPoint</Application>
  <DocSecurity>0</DocSecurity>
  <PresentationFormat>全屏显示(16:9)</PresentationFormat>
  <Lines>0</Lines>
  <Paragraphs>396</Paragraphs>
  <Slides>42</Slides>
  <Notes>42</Notes>
  <HiddenSlides>0</HiddenSlides>
  <MMClips>1</MMClips>
  <ScaleCrop>false</ScaleCrop>
  <HeadingPairs>
    <vt:vector size="8" baseType="variant">
      <vt:variant>
        <vt:lpstr>已用的字体</vt:lpstr>
      </vt:variant>
      <vt:variant>
        <vt:i4>18</vt:i4>
      </vt:variant>
      <vt:variant>
        <vt:lpstr>主题</vt:lpstr>
      </vt:variant>
      <vt:variant>
        <vt:i4>1</vt:i4>
      </vt:variant>
      <vt:variant>
        <vt:lpstr>幻灯片标题</vt:lpstr>
      </vt:variant>
      <vt:variant>
        <vt:i4>42</vt:i4>
      </vt:variant>
      <vt:variant>
        <vt:lpstr>自定义放映</vt:lpstr>
      </vt:variant>
      <vt:variant>
        <vt:i4>1</vt:i4>
      </vt:variant>
    </vt:vector>
  </HeadingPairs>
  <TitlesOfParts>
    <vt:vector size="62" baseType="lpstr">
      <vt:lpstr>方正大标宋简体</vt:lpstr>
      <vt:lpstr>方正大黑简体</vt:lpstr>
      <vt:lpstr>方正古隶简体</vt:lpstr>
      <vt:lpstr>方正黑体简体</vt:lpstr>
      <vt:lpstr>方正华隶简体</vt:lpstr>
      <vt:lpstr>方正隶二简体</vt:lpstr>
      <vt:lpstr>方正宋黑简体</vt:lpstr>
      <vt:lpstr>方正正黑简体</vt:lpstr>
      <vt:lpstr>方正字迹-吕建德字体</vt:lpstr>
      <vt:lpstr>华文隶书</vt:lpstr>
      <vt:lpstr>楷体</vt:lpstr>
      <vt:lpstr>迷你简艺黑</vt:lpstr>
      <vt:lpstr>宋体</vt:lpstr>
      <vt:lpstr>微软雅黑</vt:lpstr>
      <vt:lpstr>Arial</vt:lpstr>
      <vt:lpstr>Calibri</vt:lpstr>
      <vt:lpstr>Verdana</vt:lpstr>
      <vt:lpstr>Wingdings</vt:lpstr>
      <vt:lpstr>紫色科技演示模板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771</dc:title>
  <dc:creator>wangjunwei</dc:creator>
  <cp:lastModifiedBy>faith123</cp:lastModifiedBy>
  <cp:revision>310</cp:revision>
  <dcterms:created xsi:type="dcterms:W3CDTF">2012-07-31T01:40:29Z</dcterms:created>
  <dcterms:modified xsi:type="dcterms:W3CDTF">2018-11-26T03:35:09Z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2052-9.1.0.4047</vt:lpwstr>
  </property>
</Properties>
</file>