
<file path=[Content_Types].xml><?xml version="1.0" encoding="utf-8"?>
<Types xmlns="http://schemas.openxmlformats.org/package/2006/content-types">
  <Default Extension="png" ContentType="image/png"/>
  <Default Extension="mp3" ContentType="audio/mpeg"/>
  <Default Extension="jpeg" ContentType="image/jpeg"/>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3.xml" ContentType="application/vnd.openxmlformats-officedocument.theme+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4.xml" ContentType="application/vnd.openxmlformats-officedocument.theme+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5.xml" ContentType="application/vnd.openxmlformats-officedocument.theme+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6.xml" ContentType="application/vnd.openxmlformats-officedocument.theme+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theme/theme7.xml" ContentType="application/vnd.openxmlformats-officedocument.theme+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theme/theme8.xml" ContentType="application/vnd.openxmlformats-officedocument.theme+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theme/theme9.xml" ContentType="application/vnd.openxmlformats-officedocument.theme+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theme/theme10.xml" ContentType="application/vnd.openxmlformats-officedocument.theme+xml"/>
  <Override PartName="/ppt/theme/theme11.xml" ContentType="application/vnd.openxmlformats-officedocument.theme+xml"/>
  <Override PartName="/ppt/tags/tag2.xml" ContentType="application/vnd.openxmlformats-officedocument.presentationml.tags+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 id="2147483664" r:id="rId3"/>
    <p:sldMasterId id="2147483668" r:id="rId4"/>
    <p:sldMasterId id="2147483672" r:id="rId5"/>
    <p:sldMasterId id="2147483676" r:id="rId6"/>
    <p:sldMasterId id="2147483680" r:id="rId7"/>
    <p:sldMasterId id="2147483684" r:id="rId8"/>
    <p:sldMasterId id="2147483688" r:id="rId9"/>
    <p:sldMasterId id="2147483692" r:id="rId10"/>
  </p:sldMasterIdLst>
  <p:notesMasterIdLst>
    <p:notesMasterId r:id="rId36"/>
  </p:notesMasterIdLst>
  <p:sldIdLst>
    <p:sldId id="470" r:id="rId11"/>
    <p:sldId id="471" r:id="rId12"/>
    <p:sldId id="353" r:id="rId13"/>
    <p:sldId id="473" r:id="rId14"/>
    <p:sldId id="352" r:id="rId15"/>
    <p:sldId id="472" r:id="rId16"/>
    <p:sldId id="474" r:id="rId17"/>
    <p:sldId id="475" r:id="rId18"/>
    <p:sldId id="476" r:id="rId19"/>
    <p:sldId id="480" r:id="rId20"/>
    <p:sldId id="477" r:id="rId21"/>
    <p:sldId id="479" r:id="rId22"/>
    <p:sldId id="478" r:id="rId23"/>
    <p:sldId id="481" r:id="rId24"/>
    <p:sldId id="482" r:id="rId25"/>
    <p:sldId id="483" r:id="rId26"/>
    <p:sldId id="484" r:id="rId27"/>
    <p:sldId id="486" r:id="rId28"/>
    <p:sldId id="487" r:id="rId29"/>
    <p:sldId id="488" r:id="rId30"/>
    <p:sldId id="490" r:id="rId31"/>
    <p:sldId id="491" r:id="rId32"/>
    <p:sldId id="492" r:id="rId33"/>
    <p:sldId id="493" r:id="rId34"/>
    <p:sldId id="297" r:id="rId35"/>
  </p:sldIdLst>
  <p:sldSz cx="12190413" cy="6859588"/>
  <p:notesSz cx="6858000" cy="9144000"/>
  <p:custDataLst>
    <p:tags r:id="rId37"/>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1">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D9C20"/>
    <a:srgbClr val="ED8550"/>
    <a:srgbClr val="ED7C68"/>
    <a:srgbClr val="7AB925"/>
    <a:srgbClr val="57A11A"/>
    <a:srgbClr val="3FB6BA"/>
    <a:srgbClr val="70AC2E"/>
    <a:srgbClr val="128882"/>
    <a:srgbClr val="DF703A"/>
    <a:srgbClr val="DD523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1967" autoAdjust="0"/>
    <p:restoredTop sz="97778" autoAdjust="0"/>
  </p:normalViewPr>
  <p:slideViewPr>
    <p:cSldViewPr snapToGrid="0" showGuides="1">
      <p:cViewPr varScale="1">
        <p:scale>
          <a:sx n="88" d="100"/>
          <a:sy n="88" d="100"/>
        </p:scale>
        <p:origin x="498" y="90"/>
      </p:cViewPr>
      <p:guideLst>
        <p:guide orient="horz" pos="2161"/>
        <p:guide pos="3840"/>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3.xml"/><Relationship Id="rId18" Type="http://schemas.openxmlformats.org/officeDocument/2006/relationships/slide" Target="slides/slide8.xml"/><Relationship Id="rId26" Type="http://schemas.openxmlformats.org/officeDocument/2006/relationships/slide" Target="slides/slide16.xml"/><Relationship Id="rId39" Type="http://schemas.openxmlformats.org/officeDocument/2006/relationships/viewProps" Target="viewProps.xml"/><Relationship Id="rId21" Type="http://schemas.openxmlformats.org/officeDocument/2006/relationships/slide" Target="slides/slide11.xml"/><Relationship Id="rId34" Type="http://schemas.openxmlformats.org/officeDocument/2006/relationships/slide" Target="slides/slide24.xml"/><Relationship Id="rId7" Type="http://schemas.openxmlformats.org/officeDocument/2006/relationships/slideMaster" Target="slideMasters/slideMaster7.xml"/><Relationship Id="rId2" Type="http://schemas.openxmlformats.org/officeDocument/2006/relationships/slideMaster" Target="slideMasters/slideMaster2.xml"/><Relationship Id="rId16" Type="http://schemas.openxmlformats.org/officeDocument/2006/relationships/slide" Target="slides/slide6.xml"/><Relationship Id="rId20" Type="http://schemas.openxmlformats.org/officeDocument/2006/relationships/slide" Target="slides/slide10.xml"/><Relationship Id="rId29" Type="http://schemas.openxmlformats.org/officeDocument/2006/relationships/slide" Target="slides/slide19.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1.xml"/><Relationship Id="rId24" Type="http://schemas.openxmlformats.org/officeDocument/2006/relationships/slide" Target="slides/slide14.xml"/><Relationship Id="rId32" Type="http://schemas.openxmlformats.org/officeDocument/2006/relationships/slide" Target="slides/slide22.xml"/><Relationship Id="rId37" Type="http://schemas.openxmlformats.org/officeDocument/2006/relationships/tags" Target="tags/tag1.xml"/><Relationship Id="rId40" Type="http://schemas.openxmlformats.org/officeDocument/2006/relationships/theme" Target="theme/theme1.xml"/><Relationship Id="rId5" Type="http://schemas.openxmlformats.org/officeDocument/2006/relationships/slideMaster" Target="slideMasters/slideMaster5.xml"/><Relationship Id="rId15" Type="http://schemas.openxmlformats.org/officeDocument/2006/relationships/slide" Target="slides/slide5.xml"/><Relationship Id="rId23" Type="http://schemas.openxmlformats.org/officeDocument/2006/relationships/slide" Target="slides/slide13.xml"/><Relationship Id="rId28" Type="http://schemas.openxmlformats.org/officeDocument/2006/relationships/slide" Target="slides/slide18.xml"/><Relationship Id="rId36" Type="http://schemas.openxmlformats.org/officeDocument/2006/relationships/notesMaster" Target="notesMasters/notesMaster1.xml"/><Relationship Id="rId10" Type="http://schemas.openxmlformats.org/officeDocument/2006/relationships/slideMaster" Target="slideMasters/slideMaster10.xml"/><Relationship Id="rId19" Type="http://schemas.openxmlformats.org/officeDocument/2006/relationships/slide" Target="slides/slide9.xml"/><Relationship Id="rId31" Type="http://schemas.openxmlformats.org/officeDocument/2006/relationships/slide" Target="slides/slide21.xml"/><Relationship Id="rId4" Type="http://schemas.openxmlformats.org/officeDocument/2006/relationships/slideMaster" Target="slideMasters/slideMaster4.xml"/><Relationship Id="rId9" Type="http://schemas.openxmlformats.org/officeDocument/2006/relationships/slideMaster" Target="slideMasters/slideMaster9.xml"/><Relationship Id="rId14" Type="http://schemas.openxmlformats.org/officeDocument/2006/relationships/slide" Target="slides/slide4.xml"/><Relationship Id="rId22" Type="http://schemas.openxmlformats.org/officeDocument/2006/relationships/slide" Target="slides/slide12.xml"/><Relationship Id="rId27" Type="http://schemas.openxmlformats.org/officeDocument/2006/relationships/slide" Target="slides/slide17.xml"/><Relationship Id="rId30" Type="http://schemas.openxmlformats.org/officeDocument/2006/relationships/slide" Target="slides/slide20.xml"/><Relationship Id="rId35" Type="http://schemas.openxmlformats.org/officeDocument/2006/relationships/slide" Target="slides/slide25.xml"/><Relationship Id="rId8" Type="http://schemas.openxmlformats.org/officeDocument/2006/relationships/slideMaster" Target="slideMasters/slideMaster8.xml"/><Relationship Id="rId3" Type="http://schemas.openxmlformats.org/officeDocument/2006/relationships/slideMaster" Target="slideMasters/slideMaster3.xml"/><Relationship Id="rId12" Type="http://schemas.openxmlformats.org/officeDocument/2006/relationships/slide" Target="slides/slide2.xml"/><Relationship Id="rId17" Type="http://schemas.openxmlformats.org/officeDocument/2006/relationships/slide" Target="slides/slide7.xml"/><Relationship Id="rId25" Type="http://schemas.openxmlformats.org/officeDocument/2006/relationships/slide" Target="slides/slide15.xml"/><Relationship Id="rId33" Type="http://schemas.openxmlformats.org/officeDocument/2006/relationships/slide" Target="slides/slide23.xml"/><Relationship Id="rId38"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1.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012C8C0-A3D3-487B-AECC-CB6663EAE28D}" type="datetimeFigureOut">
              <a:rPr lang="zh-CN" altLang="en-US" smtClean="0"/>
              <a:t>2018/7/26</a:t>
            </a:fld>
            <a:endParaRPr lang="zh-CN" altLang="en-US"/>
          </a:p>
        </p:txBody>
      </p:sp>
      <p:sp>
        <p:nvSpPr>
          <p:cNvPr id="4" name="幻灯片图像占位符 3"/>
          <p:cNvSpPr>
            <a:spLocks noGrp="1" noRot="1" noChangeAspect="1"/>
          </p:cNvSpPr>
          <p:nvPr>
            <p:ph type="sldImg" idx="2"/>
          </p:nvPr>
        </p:nvSpPr>
        <p:spPr>
          <a:xfrm>
            <a:off x="687388" y="1143000"/>
            <a:ext cx="5483225"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849D3E0-124D-4DFF-AE99-4EA4CC201DB4}" type="slidenum">
              <a:rPr lang="zh-CN" altLang="en-US" smtClean="0"/>
              <a:t>‹#›</a:t>
            </a:fld>
            <a:endParaRPr lang="zh-CN" altLang="en-US"/>
          </a:p>
        </p:txBody>
      </p:sp>
    </p:spTree>
    <p:extLst>
      <p:ext uri="{BB962C8B-B14F-4D97-AF65-F5344CB8AC3E}">
        <p14:creationId xmlns:p14="http://schemas.microsoft.com/office/powerpoint/2010/main" val="94177763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3849D3E0-124D-4DFF-AE99-4EA4CC201DB4}" type="slidenum">
              <a:rPr lang="zh-CN" altLang="en-US" smtClean="0"/>
              <a:t>1</a:t>
            </a:fld>
            <a:endParaRPr lang="zh-CN" altLang="en-US"/>
          </a:p>
        </p:txBody>
      </p:sp>
    </p:spTree>
    <p:extLst>
      <p:ext uri="{BB962C8B-B14F-4D97-AF65-F5344CB8AC3E}">
        <p14:creationId xmlns:p14="http://schemas.microsoft.com/office/powerpoint/2010/main" val="118103284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2</a:t>
            </a:fld>
            <a:endParaRPr lang="zh-CN" altLang="en-US"/>
          </a:p>
        </p:txBody>
      </p:sp>
    </p:spTree>
    <p:extLst>
      <p:ext uri="{BB962C8B-B14F-4D97-AF65-F5344CB8AC3E}">
        <p14:creationId xmlns:p14="http://schemas.microsoft.com/office/powerpoint/2010/main" val="56983825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3</a:t>
            </a:fld>
            <a:endParaRPr lang="zh-CN" altLang="en-US"/>
          </a:p>
        </p:txBody>
      </p:sp>
    </p:spTree>
    <p:extLst>
      <p:ext uri="{BB962C8B-B14F-4D97-AF65-F5344CB8AC3E}">
        <p14:creationId xmlns:p14="http://schemas.microsoft.com/office/powerpoint/2010/main" val="112175257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4</a:t>
            </a:fld>
            <a:endParaRPr lang="zh-CN" altLang="en-US"/>
          </a:p>
        </p:txBody>
      </p:sp>
    </p:spTree>
    <p:extLst>
      <p:ext uri="{BB962C8B-B14F-4D97-AF65-F5344CB8AC3E}">
        <p14:creationId xmlns:p14="http://schemas.microsoft.com/office/powerpoint/2010/main" val="139211400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5</a:t>
            </a:fld>
            <a:endParaRPr lang="zh-CN" altLang="en-US"/>
          </a:p>
        </p:txBody>
      </p:sp>
    </p:spTree>
    <p:extLst>
      <p:ext uri="{BB962C8B-B14F-4D97-AF65-F5344CB8AC3E}">
        <p14:creationId xmlns:p14="http://schemas.microsoft.com/office/powerpoint/2010/main" val="75088374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6</a:t>
            </a:fld>
            <a:endParaRPr lang="zh-CN" altLang="en-US"/>
          </a:p>
        </p:txBody>
      </p:sp>
    </p:spTree>
    <p:extLst>
      <p:ext uri="{BB962C8B-B14F-4D97-AF65-F5344CB8AC3E}">
        <p14:creationId xmlns:p14="http://schemas.microsoft.com/office/powerpoint/2010/main" val="140361782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7</a:t>
            </a:fld>
            <a:endParaRPr lang="zh-CN" altLang="en-US"/>
          </a:p>
        </p:txBody>
      </p:sp>
    </p:spTree>
    <p:extLst>
      <p:ext uri="{BB962C8B-B14F-4D97-AF65-F5344CB8AC3E}">
        <p14:creationId xmlns:p14="http://schemas.microsoft.com/office/powerpoint/2010/main" val="297230455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8</a:t>
            </a:fld>
            <a:endParaRPr lang="zh-CN" altLang="en-US"/>
          </a:p>
        </p:txBody>
      </p:sp>
    </p:spTree>
    <p:extLst>
      <p:ext uri="{BB962C8B-B14F-4D97-AF65-F5344CB8AC3E}">
        <p14:creationId xmlns:p14="http://schemas.microsoft.com/office/powerpoint/2010/main" val="152334673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9</a:t>
            </a:fld>
            <a:endParaRPr lang="zh-CN" altLang="en-US"/>
          </a:p>
        </p:txBody>
      </p:sp>
    </p:spTree>
    <p:extLst>
      <p:ext uri="{BB962C8B-B14F-4D97-AF65-F5344CB8AC3E}">
        <p14:creationId xmlns:p14="http://schemas.microsoft.com/office/powerpoint/2010/main" val="4686079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10</a:t>
            </a:fld>
            <a:endParaRPr lang="zh-CN" altLang="en-US"/>
          </a:p>
        </p:txBody>
      </p:sp>
    </p:spTree>
    <p:extLst>
      <p:ext uri="{BB962C8B-B14F-4D97-AF65-F5344CB8AC3E}">
        <p14:creationId xmlns:p14="http://schemas.microsoft.com/office/powerpoint/2010/main" val="282629196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11</a:t>
            </a:fld>
            <a:endParaRPr lang="zh-CN" altLang="en-US"/>
          </a:p>
        </p:txBody>
      </p:sp>
    </p:spTree>
    <p:extLst>
      <p:ext uri="{BB962C8B-B14F-4D97-AF65-F5344CB8AC3E}">
        <p14:creationId xmlns:p14="http://schemas.microsoft.com/office/powerpoint/2010/main" val="85257801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12</a:t>
            </a:fld>
            <a:endParaRPr lang="zh-CN" altLang="en-US"/>
          </a:p>
        </p:txBody>
      </p:sp>
    </p:spTree>
    <p:extLst>
      <p:ext uri="{BB962C8B-B14F-4D97-AF65-F5344CB8AC3E}">
        <p14:creationId xmlns:p14="http://schemas.microsoft.com/office/powerpoint/2010/main" val="106583824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13</a:t>
            </a:fld>
            <a:endParaRPr lang="zh-CN" altLang="en-US"/>
          </a:p>
        </p:txBody>
      </p:sp>
    </p:spTree>
    <p:extLst>
      <p:ext uri="{BB962C8B-B14F-4D97-AF65-F5344CB8AC3E}">
        <p14:creationId xmlns:p14="http://schemas.microsoft.com/office/powerpoint/2010/main" val="302617004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14</a:t>
            </a:fld>
            <a:endParaRPr lang="zh-CN" altLang="en-US"/>
          </a:p>
        </p:txBody>
      </p:sp>
    </p:spTree>
    <p:extLst>
      <p:ext uri="{BB962C8B-B14F-4D97-AF65-F5344CB8AC3E}">
        <p14:creationId xmlns:p14="http://schemas.microsoft.com/office/powerpoint/2010/main" val="371546454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15</a:t>
            </a:fld>
            <a:endParaRPr lang="zh-CN" altLang="en-US"/>
          </a:p>
        </p:txBody>
      </p:sp>
    </p:spTree>
    <p:extLst>
      <p:ext uri="{BB962C8B-B14F-4D97-AF65-F5344CB8AC3E}">
        <p14:creationId xmlns:p14="http://schemas.microsoft.com/office/powerpoint/2010/main" val="168595100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16</a:t>
            </a:fld>
            <a:endParaRPr lang="zh-CN" altLang="en-US"/>
          </a:p>
        </p:txBody>
      </p:sp>
    </p:spTree>
    <p:extLst>
      <p:ext uri="{BB962C8B-B14F-4D97-AF65-F5344CB8AC3E}">
        <p14:creationId xmlns:p14="http://schemas.microsoft.com/office/powerpoint/2010/main" val="331251914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17</a:t>
            </a:fld>
            <a:endParaRPr lang="zh-CN" altLang="en-US"/>
          </a:p>
        </p:txBody>
      </p:sp>
    </p:spTree>
    <p:extLst>
      <p:ext uri="{BB962C8B-B14F-4D97-AF65-F5344CB8AC3E}">
        <p14:creationId xmlns:p14="http://schemas.microsoft.com/office/powerpoint/2010/main" val="409460179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18</a:t>
            </a:fld>
            <a:endParaRPr lang="zh-CN" altLang="en-US"/>
          </a:p>
        </p:txBody>
      </p:sp>
    </p:spTree>
    <p:extLst>
      <p:ext uri="{BB962C8B-B14F-4D97-AF65-F5344CB8AC3E}">
        <p14:creationId xmlns:p14="http://schemas.microsoft.com/office/powerpoint/2010/main" val="50436510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19</a:t>
            </a:fld>
            <a:endParaRPr lang="zh-CN" altLang="en-US"/>
          </a:p>
        </p:txBody>
      </p:sp>
    </p:spTree>
    <p:extLst>
      <p:ext uri="{BB962C8B-B14F-4D97-AF65-F5344CB8AC3E}">
        <p14:creationId xmlns:p14="http://schemas.microsoft.com/office/powerpoint/2010/main" val="124221514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20</a:t>
            </a:fld>
            <a:endParaRPr lang="zh-CN" altLang="en-US"/>
          </a:p>
        </p:txBody>
      </p:sp>
    </p:spTree>
    <p:extLst>
      <p:ext uri="{BB962C8B-B14F-4D97-AF65-F5344CB8AC3E}">
        <p14:creationId xmlns:p14="http://schemas.microsoft.com/office/powerpoint/2010/main" val="392293823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21</a:t>
            </a:fld>
            <a:endParaRPr lang="zh-CN" altLang="en-US"/>
          </a:p>
        </p:txBody>
      </p:sp>
    </p:spTree>
    <p:extLst>
      <p:ext uri="{BB962C8B-B14F-4D97-AF65-F5344CB8AC3E}">
        <p14:creationId xmlns:p14="http://schemas.microsoft.com/office/powerpoint/2010/main" val="427884148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22</a:t>
            </a:fld>
            <a:endParaRPr lang="zh-CN" altLang="en-US"/>
          </a:p>
        </p:txBody>
      </p:sp>
    </p:spTree>
    <p:extLst>
      <p:ext uri="{BB962C8B-B14F-4D97-AF65-F5344CB8AC3E}">
        <p14:creationId xmlns:p14="http://schemas.microsoft.com/office/powerpoint/2010/main" val="251786447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23</a:t>
            </a:fld>
            <a:endParaRPr lang="zh-CN" altLang="en-US"/>
          </a:p>
        </p:txBody>
      </p:sp>
    </p:spTree>
    <p:extLst>
      <p:ext uri="{BB962C8B-B14F-4D97-AF65-F5344CB8AC3E}">
        <p14:creationId xmlns:p14="http://schemas.microsoft.com/office/powerpoint/2010/main" val="313807894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24</a:t>
            </a:fld>
            <a:endParaRPr lang="zh-CN" altLang="en-US"/>
          </a:p>
        </p:txBody>
      </p:sp>
    </p:spTree>
    <p:extLst>
      <p:ext uri="{BB962C8B-B14F-4D97-AF65-F5344CB8AC3E}">
        <p14:creationId xmlns:p14="http://schemas.microsoft.com/office/powerpoint/2010/main" val="249339744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25</a:t>
            </a:fld>
            <a:endParaRPr lang="zh-CN" altLang="en-US"/>
          </a:p>
        </p:txBody>
      </p:sp>
    </p:spTree>
    <p:extLst>
      <p:ext uri="{BB962C8B-B14F-4D97-AF65-F5344CB8AC3E}">
        <p14:creationId xmlns:p14="http://schemas.microsoft.com/office/powerpoint/2010/main" val="38192025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2.xml"/><Relationship Id="rId4" Type="http://schemas.microsoft.com/office/2007/relationships/hdphoto" Target="../media/hdphoto1.wdp"/></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3.xml"/><Relationship Id="rId4" Type="http://schemas.microsoft.com/office/2007/relationships/hdphoto" Target="../media/hdphoto1.wdp"/></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4.xml"/><Relationship Id="rId4" Type="http://schemas.microsoft.com/office/2007/relationships/hdphoto" Target="../media/hdphoto1.wdp"/></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5.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5.xml"/><Relationship Id="rId4" Type="http://schemas.microsoft.com/office/2007/relationships/hdphoto" Target="../media/hdphoto1.wdp"/></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6.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6.xml"/><Relationship Id="rId4" Type="http://schemas.microsoft.com/office/2007/relationships/hdphoto" Target="../media/hdphoto1.wdp"/></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7.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7.xml"/><Relationship Id="rId4" Type="http://schemas.microsoft.com/office/2007/relationships/hdphoto" Target="../media/hdphoto1.wdp"/></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8.xm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8.xml"/><Relationship Id="rId4" Type="http://schemas.microsoft.com/office/2007/relationships/hdphoto" Target="../media/hdphoto1.wdp"/></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9.xml"/></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9.xml"/><Relationship Id="rId4" Type="http://schemas.microsoft.com/office/2007/relationships/hdphoto" Target="../media/hdphoto1.wdp"/></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3802" y="1122624"/>
            <a:ext cx="9142810" cy="2388153"/>
          </a:xfrm>
        </p:spPr>
        <p:txBody>
          <a:bodyPr anchor="b"/>
          <a:lstStyle>
            <a:lvl1pPr algn="ctr">
              <a:defRPr sz="6000"/>
            </a:lvl1pPr>
          </a:lstStyle>
          <a:p>
            <a:r>
              <a:rPr lang="zh-CN" altLang="en-US"/>
              <a:t>单击此处编辑母版标题样式</a:t>
            </a:r>
          </a:p>
        </p:txBody>
      </p:sp>
      <p:sp>
        <p:nvSpPr>
          <p:cNvPr id="3" name="副标题 2"/>
          <p:cNvSpPr>
            <a:spLocks noGrp="1"/>
          </p:cNvSpPr>
          <p:nvPr>
            <p:ph type="subTitle" idx="1"/>
          </p:nvPr>
        </p:nvSpPr>
        <p:spPr>
          <a:xfrm>
            <a:off x="1523802" y="3602873"/>
            <a:ext cx="9142810" cy="1656145"/>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单击以编辑母版副标题样式</a:t>
            </a:r>
          </a:p>
        </p:txBody>
      </p:sp>
      <p:sp>
        <p:nvSpPr>
          <p:cNvPr id="4" name="日期占位符 3"/>
          <p:cNvSpPr>
            <a:spLocks noGrp="1"/>
          </p:cNvSpPr>
          <p:nvPr>
            <p:ph type="dt" sz="half" idx="10"/>
          </p:nvPr>
        </p:nvSpPr>
        <p:spPr/>
        <p:txBody>
          <a:bodyPr/>
          <a:lstStyle/>
          <a:p>
            <a:fld id="{4C4388EF-52D1-4258-9BE5-BCD010C7D4DE}" type="datetimeFigureOut">
              <a:rPr lang="zh-CN" altLang="en-US" smtClean="0"/>
              <a:t>2018/7/26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1036915558"/>
      </p:ext>
    </p:extLst>
  </p:cSld>
  <p:clrMapOvr>
    <a:masterClrMapping/>
  </p:clrMapOvr>
  <p:transition spd="slow" advClick="0" advTm="1000">
    <p:comb/>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4C4388EF-52D1-4258-9BE5-BCD010C7D4DE}" type="datetimeFigureOut">
              <a:rPr lang="zh-CN" altLang="en-US" smtClean="0"/>
              <a:t>2018/7/26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1875678660"/>
      </p:ext>
    </p:extLst>
  </p:cSld>
  <p:clrMapOvr>
    <a:masterClrMapping/>
  </p:clrMapOvr>
  <p:transition spd="slow" advClick="0" advTm="1000">
    <p:comb/>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743" y="1710135"/>
            <a:ext cx="10514231" cy="2853398"/>
          </a:xfrm>
        </p:spPr>
        <p:txBody>
          <a:bodyPr anchor="b"/>
          <a:lstStyle>
            <a:lvl1pPr>
              <a:defRPr sz="6000"/>
            </a:lvl1pPr>
          </a:lstStyle>
          <a:p>
            <a:r>
              <a:rPr lang="zh-CN" altLang="en-US"/>
              <a:t>单击此处编辑母版标题样式</a:t>
            </a:r>
          </a:p>
        </p:txBody>
      </p:sp>
      <p:sp>
        <p:nvSpPr>
          <p:cNvPr id="3" name="文本占位符 2"/>
          <p:cNvSpPr>
            <a:spLocks noGrp="1"/>
          </p:cNvSpPr>
          <p:nvPr>
            <p:ph type="body" idx="1"/>
          </p:nvPr>
        </p:nvSpPr>
        <p:spPr>
          <a:xfrm>
            <a:off x="831743" y="4590527"/>
            <a:ext cx="10514231" cy="1500534"/>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编辑母版文本样式</a:t>
            </a:r>
          </a:p>
        </p:txBody>
      </p:sp>
      <p:sp>
        <p:nvSpPr>
          <p:cNvPr id="4" name="日期占位符 3"/>
          <p:cNvSpPr>
            <a:spLocks noGrp="1"/>
          </p:cNvSpPr>
          <p:nvPr>
            <p:ph type="dt" sz="half" idx="10"/>
          </p:nvPr>
        </p:nvSpPr>
        <p:spPr/>
        <p:txBody>
          <a:bodyPr/>
          <a:lstStyle/>
          <a:p>
            <a:fld id="{4C4388EF-52D1-4258-9BE5-BCD010C7D4DE}" type="datetimeFigureOut">
              <a:rPr lang="zh-CN" altLang="en-US" smtClean="0"/>
              <a:t>2018/7/26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3568261975"/>
      </p:ext>
    </p:extLst>
  </p:cSld>
  <p:clrMapOvr>
    <a:masterClrMapping/>
  </p:clrMapOvr>
  <p:transition spd="slow" advClick="0" advTm="1000">
    <p:comb/>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838091" y="1826048"/>
            <a:ext cx="5180926" cy="4352346"/>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6171396" y="1826048"/>
            <a:ext cx="5180926" cy="4352346"/>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p:txBody>
          <a:bodyPr/>
          <a:lstStyle/>
          <a:p>
            <a:fld id="{4C4388EF-52D1-4258-9BE5-BCD010C7D4DE}" type="datetimeFigureOut">
              <a:rPr lang="zh-CN" altLang="en-US" smtClean="0"/>
              <a:t>2018/7/26</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828902318"/>
      </p:ext>
    </p:extLst>
  </p:cSld>
  <p:clrMapOvr>
    <a:masterClrMapping/>
  </p:clrMapOvr>
  <p:transition spd="slow" advClick="0" advTm="1000">
    <p:comb/>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680" y="365211"/>
            <a:ext cx="10514231" cy="1325870"/>
          </a:xfrm>
        </p:spPr>
        <p:txBody>
          <a:bodyPr/>
          <a:lstStyle/>
          <a:p>
            <a:r>
              <a:rPr lang="zh-CN" altLang="en-US"/>
              <a:t>单击此处编辑母版标题样式</a:t>
            </a:r>
          </a:p>
        </p:txBody>
      </p:sp>
      <p:sp>
        <p:nvSpPr>
          <p:cNvPr id="3" name="文本占位符 2"/>
          <p:cNvSpPr>
            <a:spLocks noGrp="1"/>
          </p:cNvSpPr>
          <p:nvPr>
            <p:ph type="body" idx="1"/>
          </p:nvPr>
        </p:nvSpPr>
        <p:spPr>
          <a:xfrm>
            <a:off x="839679" y="1681553"/>
            <a:ext cx="5157116" cy="82410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4" name="内容占位符 3"/>
          <p:cNvSpPr>
            <a:spLocks noGrp="1"/>
          </p:cNvSpPr>
          <p:nvPr>
            <p:ph sz="half" idx="2"/>
          </p:nvPr>
        </p:nvSpPr>
        <p:spPr>
          <a:xfrm>
            <a:off x="839679" y="2505656"/>
            <a:ext cx="5157116" cy="3685441"/>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6171398" y="1681553"/>
            <a:ext cx="5182513" cy="82410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6" name="内容占位符 5"/>
          <p:cNvSpPr>
            <a:spLocks noGrp="1"/>
          </p:cNvSpPr>
          <p:nvPr>
            <p:ph sz="quarter" idx="4"/>
          </p:nvPr>
        </p:nvSpPr>
        <p:spPr>
          <a:xfrm>
            <a:off x="6171398" y="2505656"/>
            <a:ext cx="5182513" cy="3685441"/>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p:txBody>
          <a:bodyPr/>
          <a:lstStyle/>
          <a:p>
            <a:fld id="{4C4388EF-52D1-4258-9BE5-BCD010C7D4DE}" type="datetimeFigureOut">
              <a:rPr lang="zh-CN" altLang="en-US" smtClean="0"/>
              <a:t>2018/7/26</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3859191107"/>
      </p:ext>
    </p:extLst>
  </p:cSld>
  <p:clrMapOvr>
    <a:masterClrMapping/>
  </p:clrMapOvr>
  <p:transition spd="slow" advClick="0" advTm="1000">
    <p:comb/>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4C4388EF-52D1-4258-9BE5-BCD010C7D4DE}" type="datetimeFigureOut">
              <a:rPr lang="zh-CN" altLang="en-US" smtClean="0"/>
              <a:t>2018/7/26</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3868750460"/>
      </p:ext>
    </p:extLst>
  </p:cSld>
  <p:clrMapOvr>
    <a:masterClrMapping/>
  </p:clrMapOvr>
  <p:transition spd="slow" advClick="0" advTm="1000">
    <p:comb/>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4C4388EF-52D1-4258-9BE5-BCD010C7D4DE}" type="datetimeFigureOut">
              <a:rPr lang="zh-CN" altLang="en-US" smtClean="0"/>
              <a:t>2018/7/26</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3239858109"/>
      </p:ext>
    </p:extLst>
  </p:cSld>
  <p:clrMapOvr>
    <a:masterClrMapping/>
  </p:clrMapOvr>
  <p:transition spd="slow" advClick="0" advTm="1000">
    <p:comb/>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679" y="457307"/>
            <a:ext cx="3931725" cy="1600571"/>
          </a:xfrm>
        </p:spPr>
        <p:txBody>
          <a:bodyPr anchor="b"/>
          <a:lstStyle>
            <a:lvl1pPr>
              <a:defRPr sz="3200"/>
            </a:lvl1pPr>
          </a:lstStyle>
          <a:p>
            <a:r>
              <a:rPr lang="zh-CN" altLang="en-US"/>
              <a:t>单击此处编辑母版标题样式</a:t>
            </a:r>
          </a:p>
        </p:txBody>
      </p:sp>
      <p:sp>
        <p:nvSpPr>
          <p:cNvPr id="3" name="内容占位符 2"/>
          <p:cNvSpPr>
            <a:spLocks noGrp="1"/>
          </p:cNvSpPr>
          <p:nvPr>
            <p:ph idx="1"/>
          </p:nvPr>
        </p:nvSpPr>
        <p:spPr>
          <a:xfrm>
            <a:off x="5182514" y="987654"/>
            <a:ext cx="6171397" cy="4874754"/>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839679" y="2057877"/>
            <a:ext cx="3931725" cy="3812471"/>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p:cNvSpPr>
            <a:spLocks noGrp="1"/>
          </p:cNvSpPr>
          <p:nvPr>
            <p:ph type="dt" sz="half" idx="10"/>
          </p:nvPr>
        </p:nvSpPr>
        <p:spPr/>
        <p:txBody>
          <a:bodyPr/>
          <a:lstStyle/>
          <a:p>
            <a:fld id="{4C4388EF-52D1-4258-9BE5-BCD010C7D4DE}" type="datetimeFigureOut">
              <a:rPr lang="zh-CN" altLang="en-US" smtClean="0"/>
              <a:t>2018/7/26</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2088435494"/>
      </p:ext>
    </p:extLst>
  </p:cSld>
  <p:clrMapOvr>
    <a:masterClrMapping/>
  </p:clrMapOvr>
  <p:transition spd="slow" advClick="0" advTm="1000">
    <p:comb/>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679" y="457307"/>
            <a:ext cx="3931725" cy="1600571"/>
          </a:xfrm>
        </p:spPr>
        <p:txBody>
          <a:bodyPr anchor="b"/>
          <a:lstStyle>
            <a:lvl1pPr>
              <a:defRPr sz="3200"/>
            </a:lvl1pPr>
          </a:lstStyle>
          <a:p>
            <a:r>
              <a:rPr lang="zh-CN" altLang="en-US"/>
              <a:t>单击此处编辑母版标题样式</a:t>
            </a:r>
          </a:p>
        </p:txBody>
      </p:sp>
      <p:sp>
        <p:nvSpPr>
          <p:cNvPr id="3" name="图片占位符 2"/>
          <p:cNvSpPr>
            <a:spLocks noGrp="1"/>
          </p:cNvSpPr>
          <p:nvPr>
            <p:ph type="pic" idx="1"/>
          </p:nvPr>
        </p:nvSpPr>
        <p:spPr>
          <a:xfrm>
            <a:off x="5182514" y="987654"/>
            <a:ext cx="6171397" cy="4874754"/>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679" y="2057877"/>
            <a:ext cx="3931725" cy="3812471"/>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p:cNvSpPr>
            <a:spLocks noGrp="1"/>
          </p:cNvSpPr>
          <p:nvPr>
            <p:ph type="dt" sz="half" idx="10"/>
          </p:nvPr>
        </p:nvSpPr>
        <p:spPr/>
        <p:txBody>
          <a:bodyPr/>
          <a:lstStyle/>
          <a:p>
            <a:fld id="{4C4388EF-52D1-4258-9BE5-BCD010C7D4DE}" type="datetimeFigureOut">
              <a:rPr lang="zh-CN" altLang="en-US" smtClean="0"/>
              <a:t>2018/7/26</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2226505172"/>
      </p:ext>
    </p:extLst>
  </p:cSld>
  <p:clrMapOvr>
    <a:masterClrMapping/>
  </p:clrMapOvr>
  <p:transition spd="slow" advClick="0" advTm="1000">
    <p:comb/>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4C4388EF-52D1-4258-9BE5-BCD010C7D4DE}" type="datetimeFigureOut">
              <a:rPr lang="zh-CN" altLang="en-US" smtClean="0"/>
              <a:t>2018/7/26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3873770020"/>
      </p:ext>
    </p:extLst>
  </p:cSld>
  <p:clrMapOvr>
    <a:masterClrMapping/>
  </p:clrMapOvr>
  <p:transition spd="slow" advClick="0" advTm="1000">
    <p:comb/>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3764" y="365209"/>
            <a:ext cx="2628558" cy="5813184"/>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838092" y="365209"/>
            <a:ext cx="7733293" cy="5813184"/>
          </a:xfrm>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4C4388EF-52D1-4258-9BE5-BCD010C7D4DE}" type="datetimeFigureOut">
              <a:rPr lang="zh-CN" altLang="en-US" smtClean="0"/>
              <a:t>2018/7/26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1292723526"/>
      </p:ext>
    </p:extLst>
  </p:cSld>
  <p:clrMapOvr>
    <a:masterClrMapping/>
  </p:clrMapOvr>
  <p:transition spd="slow" advClick="0" advTm="1000">
    <p:comb/>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8" name="Picture 7" descr="hexa.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26/7/2018</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r>
              <a:rPr lang="en-JM">
                <a:solidFill>
                  <a:prstClr val="white">
                    <a:lumMod val="65000"/>
                  </a:prstClr>
                </a:solidFill>
              </a:rPr>
              <a:t>WWW.DESIGNERSPARADISE.COM</a:t>
            </a:r>
            <a:endParaRPr lang="en-JM" dirty="0">
              <a:solidFill>
                <a:prstClr val="white">
                  <a:lumMod val="65000"/>
                </a:prstClr>
              </a:solidFill>
            </a:endParaRPr>
          </a:p>
        </p:txBody>
      </p:sp>
    </p:spTree>
    <p:extLst>
      <p:ext uri="{BB962C8B-B14F-4D97-AF65-F5344CB8AC3E}">
        <p14:creationId xmlns:p14="http://schemas.microsoft.com/office/powerpoint/2010/main" val="632798120"/>
      </p:ext>
    </p:extLst>
  </p:cSld>
  <p:clrMapOvr>
    <a:masterClrMapping/>
  </p:clrMapOvr>
  <p:transition spd="slow" advClick="0" advTm="1000">
    <p:comb/>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26/7/2018</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atin typeface="LiHei Pro" panose="020B0500000000000000" pitchFamily="34" charset="-122"/>
                <a:ea typeface="LiHei Pro" panose="020B0500000000000000" pitchFamily="34" charset="-122"/>
              </a:defRPr>
            </a:lvl1pPr>
          </a:lstStyle>
          <a:p>
            <a:pPr>
              <a:defRPr/>
            </a:pPr>
            <a:r>
              <a:rPr lang="en-JM">
                <a:solidFill>
                  <a:prstClr val="white">
                    <a:lumMod val="65000"/>
                  </a:prstClr>
                </a:solidFill>
              </a:rPr>
              <a:t>xiaoer.yanj.cn</a:t>
            </a:r>
            <a:endParaRPr lang="en-JM" dirty="0">
              <a:solidFill>
                <a:prstClr val="white">
                  <a:lumMod val="65000"/>
                </a:prstClr>
              </a:solidFill>
            </a:endParaRPr>
          </a:p>
        </p:txBody>
      </p:sp>
      <p:sp>
        <p:nvSpPr>
          <p:cNvPr id="6" name="Slide Number Placeholder 5"/>
          <p:cNvSpPr>
            <a:spLocks noGrp="1"/>
          </p:cNvSpPr>
          <p:nvPr>
            <p:ph type="sldNum" sz="quarter" idx="12"/>
          </p:nvPr>
        </p:nvSpPr>
        <p:spPr/>
        <p:txBody>
          <a:bodyPr/>
          <a:lstStyle>
            <a:lvl1pPr>
              <a:defRPr sz="1400">
                <a:solidFill>
                  <a:schemeClr val="tx1">
                    <a:lumMod val="50000"/>
                    <a:lumOff val="50000"/>
                  </a:schemeClr>
                </a:solidFill>
                <a:latin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cxnSp>
        <p:nvCxnSpPr>
          <p:cNvPr id="7" name="直接连接符 6"/>
          <p:cNvCxnSpPr/>
          <p:nvPr userDrawn="1"/>
        </p:nvCxnSpPr>
        <p:spPr>
          <a:xfrm flipV="1">
            <a:off x="3024904" y="479935"/>
            <a:ext cx="8365514" cy="1"/>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8" name="组合 7"/>
          <p:cNvGrpSpPr/>
          <p:nvPr userDrawn="1"/>
        </p:nvGrpSpPr>
        <p:grpSpPr>
          <a:xfrm>
            <a:off x="1" y="195152"/>
            <a:ext cx="3125772" cy="569565"/>
            <a:chOff x="0" y="194743"/>
            <a:chExt cx="3126179" cy="569433"/>
          </a:xfrm>
        </p:grpSpPr>
        <p:sp>
          <p:nvSpPr>
            <p:cNvPr id="9" name="圆角矩形 8"/>
            <p:cNvSpPr/>
            <p:nvPr/>
          </p:nvSpPr>
          <p:spPr>
            <a:xfrm>
              <a:off x="173209" y="194743"/>
              <a:ext cx="2952970" cy="569433"/>
            </a:xfrm>
            <a:prstGeom prst="roundRect">
              <a:avLst>
                <a:gd name="adj" fmla="val 9976"/>
              </a:avLst>
            </a:prstGeom>
            <a:solidFill>
              <a:srgbClr val="01ACBE"/>
            </a:solidFill>
            <a:ln w="19050">
              <a:gradFill flip="none" rotWithShape="1">
                <a:gsLst>
                  <a:gs pos="88000">
                    <a:schemeClr val="bg1"/>
                  </a:gs>
                  <a:gs pos="0">
                    <a:schemeClr val="bg1">
                      <a:lumMod val="75000"/>
                    </a:schemeClr>
                  </a:gs>
                  <a:gs pos="71000">
                    <a:schemeClr val="bg1">
                      <a:lumMod val="85000"/>
                    </a:schemeClr>
                  </a:gs>
                  <a:gs pos="55000">
                    <a:schemeClr val="bg1"/>
                  </a:gs>
                  <a:gs pos="37000">
                    <a:schemeClr val="bg1">
                      <a:lumMod val="85000"/>
                    </a:schemeClr>
                  </a:gs>
                  <a:gs pos="22000">
                    <a:schemeClr val="bg1"/>
                  </a:gs>
                  <a:gs pos="100000">
                    <a:schemeClr val="bg1">
                      <a:lumMod val="75000"/>
                    </a:schemeClr>
                  </a:gs>
                </a:gsLst>
                <a:lin ang="1200000" scaled="0"/>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nvGrpSpPr>
            <p:cNvPr id="10" name="组合 9"/>
            <p:cNvGrpSpPr/>
            <p:nvPr/>
          </p:nvGrpSpPr>
          <p:grpSpPr>
            <a:xfrm>
              <a:off x="0" y="290669"/>
              <a:ext cx="424561" cy="355906"/>
              <a:chOff x="469900" y="728859"/>
              <a:chExt cx="424561" cy="355906"/>
            </a:xfrm>
          </p:grpSpPr>
          <p:sp>
            <p:nvSpPr>
              <p:cNvPr id="11" name="椭圆 10"/>
              <p:cNvSpPr/>
              <p:nvPr/>
            </p:nvSpPr>
            <p:spPr>
              <a:xfrm rot="16200000">
                <a:off x="738264" y="928568"/>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2" name="椭圆 11"/>
              <p:cNvSpPr/>
              <p:nvPr/>
            </p:nvSpPr>
            <p:spPr>
              <a:xfrm rot="16200000">
                <a:off x="752463" y="942770"/>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3" name="椭圆 12"/>
              <p:cNvSpPr/>
              <p:nvPr/>
            </p:nvSpPr>
            <p:spPr>
              <a:xfrm rot="16200000">
                <a:off x="738264" y="728860"/>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4" name="椭圆 13"/>
              <p:cNvSpPr/>
              <p:nvPr/>
            </p:nvSpPr>
            <p:spPr>
              <a:xfrm rot="16200000">
                <a:off x="752463" y="743063"/>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5" name="圆角矩形 14"/>
              <p:cNvSpPr/>
              <p:nvPr/>
            </p:nvSpPr>
            <p:spPr>
              <a:xfrm rot="16200000">
                <a:off x="636543" y="859458"/>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6" name="圆角矩形 15"/>
              <p:cNvSpPr/>
              <p:nvPr/>
            </p:nvSpPr>
            <p:spPr>
              <a:xfrm rot="16200000">
                <a:off x="636543" y="809416"/>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7" name="圆角矩形 16"/>
              <p:cNvSpPr/>
              <p:nvPr/>
            </p:nvSpPr>
            <p:spPr>
              <a:xfrm rot="16200000">
                <a:off x="636543" y="655035"/>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8" name="圆角矩形 17"/>
              <p:cNvSpPr/>
              <p:nvPr/>
            </p:nvSpPr>
            <p:spPr>
              <a:xfrm rot="16200000">
                <a:off x="636543" y="604992"/>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grpSp>
      <p:grpSp>
        <p:nvGrpSpPr>
          <p:cNvPr id="19" name="组合 18"/>
          <p:cNvGrpSpPr/>
          <p:nvPr userDrawn="1"/>
        </p:nvGrpSpPr>
        <p:grpSpPr>
          <a:xfrm>
            <a:off x="11352323" y="175669"/>
            <a:ext cx="838091" cy="743984"/>
            <a:chOff x="39833" y="101457"/>
            <a:chExt cx="838200" cy="743812"/>
          </a:xfrm>
        </p:grpSpPr>
        <p:grpSp>
          <p:nvGrpSpPr>
            <p:cNvPr id="20" name="组合 19"/>
            <p:cNvGrpSpPr/>
            <p:nvPr userDrawn="1"/>
          </p:nvGrpSpPr>
          <p:grpSpPr>
            <a:xfrm>
              <a:off x="130195" y="101457"/>
              <a:ext cx="647560" cy="567974"/>
              <a:chOff x="257420" y="226345"/>
              <a:chExt cx="540747" cy="474289"/>
            </a:xfrm>
          </p:grpSpPr>
          <p:pic>
            <p:nvPicPr>
              <p:cNvPr id="22" name="图片 2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57420" y="226345"/>
                <a:ext cx="472830" cy="472830"/>
              </a:xfrm>
              <a:prstGeom prst="rect">
                <a:avLst/>
              </a:prstGeom>
            </p:spPr>
          </p:pic>
          <p:pic>
            <p:nvPicPr>
              <p:cNvPr id="23" name="图片 22"/>
              <p:cNvPicPr>
                <a:picLocks noChangeAspect="1"/>
              </p:cNvPicPr>
              <p:nvPr userDrawn="1"/>
            </p:nvPicPr>
            <p:blipFill rotWithShape="1">
              <a:blip r:embed="rId3">
                <a:grayscl/>
                <a:extLst>
                  <a:ext uri="{BEBA8EAE-BF5A-486C-A8C5-ECC9F3942E4B}">
                    <a14:imgProps xmlns:a14="http://schemas.microsoft.com/office/drawing/2010/main">
                      <a14:imgLayer r:embed="rId4">
                        <a14:imgEffect>
                          <a14:colorTemperature colorTemp="2000"/>
                        </a14:imgEffect>
                      </a14:imgLayer>
                    </a14:imgProps>
                  </a:ext>
                </a:extLst>
              </a:blip>
              <a:srcRect b="72279"/>
              <a:stretch/>
            </p:blipFill>
            <p:spPr>
              <a:xfrm flipH="1">
                <a:off x="265701" y="654915"/>
                <a:ext cx="532466" cy="45719"/>
              </a:xfrm>
              <a:prstGeom prst="rect">
                <a:avLst/>
              </a:prstGeom>
            </p:spPr>
          </p:pic>
        </p:grpSp>
        <p:sp>
          <p:nvSpPr>
            <p:cNvPr id="21" name="文本框 20"/>
            <p:cNvSpPr txBox="1"/>
            <p:nvPr userDrawn="1"/>
          </p:nvSpPr>
          <p:spPr>
            <a:xfrm>
              <a:off x="39833" y="629875"/>
              <a:ext cx="838200" cy="21539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By </a:t>
              </a:r>
              <a:r>
                <a:rPr kumimoji="0" lang="zh-CN" altLang="en-US"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杜小二</a:t>
              </a:r>
            </a:p>
          </p:txBody>
        </p:sp>
      </p:grpSp>
      <p:sp>
        <p:nvSpPr>
          <p:cNvPr id="24" name="标题占位符 1"/>
          <p:cNvSpPr>
            <a:spLocks noGrp="1"/>
          </p:cNvSpPr>
          <p:nvPr>
            <p:ph type="title"/>
          </p:nvPr>
        </p:nvSpPr>
        <p:spPr>
          <a:xfrm>
            <a:off x="416259" y="206382"/>
            <a:ext cx="3050391" cy="547102"/>
          </a:xfrm>
          <a:prstGeom prst="rect">
            <a:avLst/>
          </a:prstGeom>
        </p:spPr>
        <p:txBody>
          <a:bodyPr vert="horz" lIns="91436" tIns="45718" rIns="91436" bIns="45718" rtlCol="0" anchor="ctr">
            <a:normAutofit/>
          </a:bodyPr>
          <a:lstStyle>
            <a:lvl1pPr>
              <a:defRPr sz="1800">
                <a:solidFill>
                  <a:schemeClr val="bg1"/>
                </a:solidFill>
                <a:latin typeface="迷你简汉真广标" panose="02010609000101010101" pitchFamily="49" charset="-122"/>
                <a:ea typeface="迷你简汉真广标" panose="02010609000101010101" pitchFamily="49" charset="-122"/>
              </a:defRPr>
            </a:lvl1pPr>
          </a:lstStyle>
          <a:p>
            <a:r>
              <a:rPr lang="zh-CN" altLang="en-US" dirty="0"/>
              <a:t>单击此处编辑母版标题样式</a:t>
            </a:r>
          </a:p>
        </p:txBody>
      </p:sp>
    </p:spTree>
    <p:extLst>
      <p:ext uri="{BB962C8B-B14F-4D97-AF65-F5344CB8AC3E}">
        <p14:creationId xmlns:p14="http://schemas.microsoft.com/office/powerpoint/2010/main" val="83489971"/>
      </p:ext>
    </p:extLst>
  </p:cSld>
  <p:clrMapOvr>
    <a:masterClrMapping/>
  </p:clrMapOvr>
  <p:transition spd="slow" advClick="0" advTm="1000">
    <p:comb/>
  </p:transition>
  <p:hf hdr="0" dt="0"/>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6" name="Rectangle 13"/>
          <p:cNvSpPr/>
          <p:nvPr userDrawn="1"/>
        </p:nvSpPr>
        <p:spPr>
          <a:xfrm>
            <a:off x="-8905" y="0"/>
            <a:ext cx="12202286" cy="6859588"/>
          </a:xfrm>
          <a:prstGeom prst="rect">
            <a:avLst/>
          </a:prstGeom>
          <a:gradFill flip="none" rotWithShape="1">
            <a:gsLst>
              <a:gs pos="0">
                <a:srgbClr val="77458B"/>
              </a:gs>
              <a:gs pos="100000">
                <a:srgbClr val="4F2D5D"/>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JM" sz="1800" b="0" i="0" u="none" strike="noStrike" kern="1200" cap="none" spc="0" normalizeH="0" baseline="0" noProof="0" dirty="0">
              <a:ln>
                <a:noFill/>
              </a:ln>
              <a:solidFill>
                <a:srgbClr val="F34F57"/>
              </a:solidFill>
              <a:effectLst/>
              <a:uLnTx/>
              <a:uFillTx/>
              <a:latin typeface="Calibri"/>
              <a:ea typeface="+mn-ea"/>
              <a:cs typeface="+mn-cs"/>
            </a:endParaRPr>
          </a:p>
        </p:txBody>
      </p:sp>
      <p:sp>
        <p:nvSpPr>
          <p:cNvPr id="3" name="日期占位符 2"/>
          <p:cNvSpPr>
            <a:spLocks noGrp="1"/>
          </p:cNvSpPr>
          <p:nvPr>
            <p:ph type="dt" sz="half" idx="10"/>
          </p:nvPr>
        </p:nvSpPr>
        <p:spPr/>
        <p:txBody>
          <a:bodyPr/>
          <a:lstStyle/>
          <a:p>
            <a:pPr>
              <a:defRPr/>
            </a:pPr>
            <a:fld id="{A6620504-D840-6A40-90BC-6F3747762FA2}" type="datetime1">
              <a:rPr lang="en-JM" smtClean="0">
                <a:solidFill>
                  <a:prstClr val="black">
                    <a:tint val="75000"/>
                  </a:prstClr>
                </a:solidFill>
              </a:rPr>
              <a:pPr>
                <a:defRPr/>
              </a:pPr>
              <a:t>26/7/2018</a:t>
            </a:fld>
            <a:endParaRPr lang="en-JM" dirty="0">
              <a:solidFill>
                <a:prstClr val="black">
                  <a:tint val="75000"/>
                </a:prstClr>
              </a:solidFill>
            </a:endParaRPr>
          </a:p>
        </p:txBody>
      </p:sp>
    </p:spTree>
    <p:extLst>
      <p:ext uri="{BB962C8B-B14F-4D97-AF65-F5344CB8AC3E}">
        <p14:creationId xmlns:p14="http://schemas.microsoft.com/office/powerpoint/2010/main" val="1255497097"/>
      </p:ext>
    </p:extLst>
  </p:cSld>
  <p:clrMapOvr>
    <a:masterClrMapping/>
  </p:clrMapOvr>
  <p:transition spd="slow" advClick="0" advTm="1000">
    <p:comb/>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8" name="Picture 7" descr="hexa.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26/7/2018</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r>
              <a:rPr lang="en-JM">
                <a:solidFill>
                  <a:prstClr val="white">
                    <a:lumMod val="65000"/>
                  </a:prstClr>
                </a:solidFill>
              </a:rPr>
              <a:t>WWW.DESIGNERSPARADISE.COM</a:t>
            </a:r>
            <a:endParaRPr lang="en-JM" dirty="0">
              <a:solidFill>
                <a:prstClr val="white">
                  <a:lumMod val="65000"/>
                </a:prstClr>
              </a:solidFill>
            </a:endParaRPr>
          </a:p>
        </p:txBody>
      </p:sp>
    </p:spTree>
    <p:extLst>
      <p:ext uri="{BB962C8B-B14F-4D97-AF65-F5344CB8AC3E}">
        <p14:creationId xmlns:p14="http://schemas.microsoft.com/office/powerpoint/2010/main" val="2746453402"/>
      </p:ext>
    </p:extLst>
  </p:cSld>
  <p:clrMapOvr>
    <a:masterClrMapping/>
  </p:clrMapOvr>
  <p:transition spd="slow" advClick="0" advTm="1000">
    <p:comb/>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26/7/2018</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atin typeface="LiHei Pro" panose="020B0500000000000000" pitchFamily="34" charset="-122"/>
                <a:ea typeface="LiHei Pro" panose="020B0500000000000000" pitchFamily="34" charset="-122"/>
              </a:defRPr>
            </a:lvl1pPr>
          </a:lstStyle>
          <a:p>
            <a:pPr>
              <a:defRPr/>
            </a:pPr>
            <a:r>
              <a:rPr lang="en-JM">
                <a:solidFill>
                  <a:prstClr val="white">
                    <a:lumMod val="65000"/>
                  </a:prstClr>
                </a:solidFill>
              </a:rPr>
              <a:t>xiaoer.yanj.cn</a:t>
            </a:r>
            <a:endParaRPr lang="en-JM" dirty="0">
              <a:solidFill>
                <a:prstClr val="white">
                  <a:lumMod val="65000"/>
                </a:prstClr>
              </a:solidFill>
            </a:endParaRPr>
          </a:p>
        </p:txBody>
      </p:sp>
      <p:sp>
        <p:nvSpPr>
          <p:cNvPr id="6" name="Slide Number Placeholder 5"/>
          <p:cNvSpPr>
            <a:spLocks noGrp="1"/>
          </p:cNvSpPr>
          <p:nvPr>
            <p:ph type="sldNum" sz="quarter" idx="12"/>
          </p:nvPr>
        </p:nvSpPr>
        <p:spPr/>
        <p:txBody>
          <a:bodyPr/>
          <a:lstStyle>
            <a:lvl1pPr>
              <a:defRPr sz="1400">
                <a:solidFill>
                  <a:schemeClr val="tx1">
                    <a:lumMod val="50000"/>
                    <a:lumOff val="50000"/>
                  </a:schemeClr>
                </a:solidFill>
                <a:latin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cxnSp>
        <p:nvCxnSpPr>
          <p:cNvPr id="7" name="直接连接符 6"/>
          <p:cNvCxnSpPr/>
          <p:nvPr userDrawn="1"/>
        </p:nvCxnSpPr>
        <p:spPr>
          <a:xfrm flipV="1">
            <a:off x="3024904" y="479935"/>
            <a:ext cx="8365514" cy="1"/>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8" name="组合 7"/>
          <p:cNvGrpSpPr/>
          <p:nvPr userDrawn="1"/>
        </p:nvGrpSpPr>
        <p:grpSpPr>
          <a:xfrm>
            <a:off x="1" y="195152"/>
            <a:ext cx="3125772" cy="569565"/>
            <a:chOff x="0" y="194743"/>
            <a:chExt cx="3126179" cy="569433"/>
          </a:xfrm>
        </p:grpSpPr>
        <p:sp>
          <p:nvSpPr>
            <p:cNvPr id="9" name="圆角矩形 8"/>
            <p:cNvSpPr/>
            <p:nvPr/>
          </p:nvSpPr>
          <p:spPr>
            <a:xfrm>
              <a:off x="173209" y="194743"/>
              <a:ext cx="2952970" cy="569433"/>
            </a:xfrm>
            <a:prstGeom prst="roundRect">
              <a:avLst>
                <a:gd name="adj" fmla="val 9976"/>
              </a:avLst>
            </a:prstGeom>
            <a:solidFill>
              <a:srgbClr val="01ACBE"/>
            </a:solidFill>
            <a:ln w="19050">
              <a:gradFill flip="none" rotWithShape="1">
                <a:gsLst>
                  <a:gs pos="88000">
                    <a:schemeClr val="bg1"/>
                  </a:gs>
                  <a:gs pos="0">
                    <a:schemeClr val="bg1">
                      <a:lumMod val="75000"/>
                    </a:schemeClr>
                  </a:gs>
                  <a:gs pos="71000">
                    <a:schemeClr val="bg1">
                      <a:lumMod val="85000"/>
                    </a:schemeClr>
                  </a:gs>
                  <a:gs pos="55000">
                    <a:schemeClr val="bg1"/>
                  </a:gs>
                  <a:gs pos="37000">
                    <a:schemeClr val="bg1">
                      <a:lumMod val="85000"/>
                    </a:schemeClr>
                  </a:gs>
                  <a:gs pos="22000">
                    <a:schemeClr val="bg1"/>
                  </a:gs>
                  <a:gs pos="100000">
                    <a:schemeClr val="bg1">
                      <a:lumMod val="75000"/>
                    </a:schemeClr>
                  </a:gs>
                </a:gsLst>
                <a:lin ang="1200000" scaled="0"/>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nvGrpSpPr>
            <p:cNvPr id="10" name="组合 9"/>
            <p:cNvGrpSpPr/>
            <p:nvPr/>
          </p:nvGrpSpPr>
          <p:grpSpPr>
            <a:xfrm>
              <a:off x="0" y="290669"/>
              <a:ext cx="424561" cy="355906"/>
              <a:chOff x="469900" y="728859"/>
              <a:chExt cx="424561" cy="355906"/>
            </a:xfrm>
          </p:grpSpPr>
          <p:sp>
            <p:nvSpPr>
              <p:cNvPr id="11" name="椭圆 10"/>
              <p:cNvSpPr/>
              <p:nvPr/>
            </p:nvSpPr>
            <p:spPr>
              <a:xfrm rot="16200000">
                <a:off x="738264" y="928568"/>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2" name="椭圆 11"/>
              <p:cNvSpPr/>
              <p:nvPr/>
            </p:nvSpPr>
            <p:spPr>
              <a:xfrm rot="16200000">
                <a:off x="752463" y="942770"/>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3" name="椭圆 12"/>
              <p:cNvSpPr/>
              <p:nvPr/>
            </p:nvSpPr>
            <p:spPr>
              <a:xfrm rot="16200000">
                <a:off x="738264" y="728860"/>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4" name="椭圆 13"/>
              <p:cNvSpPr/>
              <p:nvPr/>
            </p:nvSpPr>
            <p:spPr>
              <a:xfrm rot="16200000">
                <a:off x="752463" y="743063"/>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5" name="圆角矩形 14"/>
              <p:cNvSpPr/>
              <p:nvPr/>
            </p:nvSpPr>
            <p:spPr>
              <a:xfrm rot="16200000">
                <a:off x="636543" y="859458"/>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6" name="圆角矩形 15"/>
              <p:cNvSpPr/>
              <p:nvPr/>
            </p:nvSpPr>
            <p:spPr>
              <a:xfrm rot="16200000">
                <a:off x="636543" y="809416"/>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7" name="圆角矩形 16"/>
              <p:cNvSpPr/>
              <p:nvPr/>
            </p:nvSpPr>
            <p:spPr>
              <a:xfrm rot="16200000">
                <a:off x="636543" y="655035"/>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8" name="圆角矩形 17"/>
              <p:cNvSpPr/>
              <p:nvPr/>
            </p:nvSpPr>
            <p:spPr>
              <a:xfrm rot="16200000">
                <a:off x="636543" y="604992"/>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grpSp>
      <p:grpSp>
        <p:nvGrpSpPr>
          <p:cNvPr id="19" name="组合 18"/>
          <p:cNvGrpSpPr/>
          <p:nvPr userDrawn="1"/>
        </p:nvGrpSpPr>
        <p:grpSpPr>
          <a:xfrm>
            <a:off x="11352323" y="175669"/>
            <a:ext cx="838091" cy="743984"/>
            <a:chOff x="39833" y="101457"/>
            <a:chExt cx="838200" cy="743812"/>
          </a:xfrm>
        </p:grpSpPr>
        <p:grpSp>
          <p:nvGrpSpPr>
            <p:cNvPr id="20" name="组合 19"/>
            <p:cNvGrpSpPr/>
            <p:nvPr userDrawn="1"/>
          </p:nvGrpSpPr>
          <p:grpSpPr>
            <a:xfrm>
              <a:off x="130195" y="101457"/>
              <a:ext cx="647560" cy="567974"/>
              <a:chOff x="257420" y="226345"/>
              <a:chExt cx="540747" cy="474289"/>
            </a:xfrm>
          </p:grpSpPr>
          <p:pic>
            <p:nvPicPr>
              <p:cNvPr id="22" name="图片 2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57420" y="226345"/>
                <a:ext cx="472830" cy="472830"/>
              </a:xfrm>
              <a:prstGeom prst="rect">
                <a:avLst/>
              </a:prstGeom>
            </p:spPr>
          </p:pic>
          <p:pic>
            <p:nvPicPr>
              <p:cNvPr id="23" name="图片 22"/>
              <p:cNvPicPr>
                <a:picLocks noChangeAspect="1"/>
              </p:cNvPicPr>
              <p:nvPr userDrawn="1"/>
            </p:nvPicPr>
            <p:blipFill rotWithShape="1">
              <a:blip r:embed="rId3">
                <a:grayscl/>
                <a:extLst>
                  <a:ext uri="{BEBA8EAE-BF5A-486C-A8C5-ECC9F3942E4B}">
                    <a14:imgProps xmlns:a14="http://schemas.microsoft.com/office/drawing/2010/main">
                      <a14:imgLayer r:embed="rId4">
                        <a14:imgEffect>
                          <a14:colorTemperature colorTemp="2000"/>
                        </a14:imgEffect>
                      </a14:imgLayer>
                    </a14:imgProps>
                  </a:ext>
                </a:extLst>
              </a:blip>
              <a:srcRect b="72279"/>
              <a:stretch/>
            </p:blipFill>
            <p:spPr>
              <a:xfrm flipH="1">
                <a:off x="265701" y="654915"/>
                <a:ext cx="532466" cy="45719"/>
              </a:xfrm>
              <a:prstGeom prst="rect">
                <a:avLst/>
              </a:prstGeom>
            </p:spPr>
          </p:pic>
        </p:grpSp>
        <p:sp>
          <p:nvSpPr>
            <p:cNvPr id="21" name="文本框 20"/>
            <p:cNvSpPr txBox="1"/>
            <p:nvPr userDrawn="1"/>
          </p:nvSpPr>
          <p:spPr>
            <a:xfrm>
              <a:off x="39833" y="629875"/>
              <a:ext cx="838200" cy="21539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By </a:t>
              </a:r>
              <a:r>
                <a:rPr kumimoji="0" lang="zh-CN" altLang="en-US"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杜小二</a:t>
              </a:r>
            </a:p>
          </p:txBody>
        </p:sp>
      </p:grpSp>
      <p:sp>
        <p:nvSpPr>
          <p:cNvPr id="24" name="标题占位符 1"/>
          <p:cNvSpPr>
            <a:spLocks noGrp="1"/>
          </p:cNvSpPr>
          <p:nvPr>
            <p:ph type="title"/>
          </p:nvPr>
        </p:nvSpPr>
        <p:spPr>
          <a:xfrm>
            <a:off x="416259" y="206382"/>
            <a:ext cx="3050391" cy="547102"/>
          </a:xfrm>
          <a:prstGeom prst="rect">
            <a:avLst/>
          </a:prstGeom>
        </p:spPr>
        <p:txBody>
          <a:bodyPr vert="horz" lIns="91436" tIns="45718" rIns="91436" bIns="45718" rtlCol="0" anchor="ctr">
            <a:normAutofit/>
          </a:bodyPr>
          <a:lstStyle>
            <a:lvl1pPr>
              <a:defRPr sz="1800">
                <a:solidFill>
                  <a:schemeClr val="bg1"/>
                </a:solidFill>
                <a:latin typeface="迷你简汉真广标" panose="02010609000101010101" pitchFamily="49" charset="-122"/>
                <a:ea typeface="迷你简汉真广标" panose="02010609000101010101" pitchFamily="49" charset="-122"/>
              </a:defRPr>
            </a:lvl1pPr>
          </a:lstStyle>
          <a:p>
            <a:r>
              <a:rPr lang="zh-CN" altLang="en-US" dirty="0"/>
              <a:t>单击此处编辑母版标题样式</a:t>
            </a:r>
          </a:p>
        </p:txBody>
      </p:sp>
    </p:spTree>
    <p:extLst>
      <p:ext uri="{BB962C8B-B14F-4D97-AF65-F5344CB8AC3E}">
        <p14:creationId xmlns:p14="http://schemas.microsoft.com/office/powerpoint/2010/main" val="2170962210"/>
      </p:ext>
    </p:extLst>
  </p:cSld>
  <p:clrMapOvr>
    <a:masterClrMapping/>
  </p:clrMapOvr>
  <p:transition spd="slow" advClick="0" advTm="1000">
    <p:comb/>
  </p:transition>
  <p:hf hdr="0" dt="0"/>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6" name="Rectangle 13"/>
          <p:cNvSpPr/>
          <p:nvPr userDrawn="1"/>
        </p:nvSpPr>
        <p:spPr>
          <a:xfrm>
            <a:off x="-8905" y="0"/>
            <a:ext cx="12202286" cy="6859588"/>
          </a:xfrm>
          <a:prstGeom prst="rect">
            <a:avLst/>
          </a:prstGeom>
          <a:gradFill flip="none" rotWithShape="1">
            <a:gsLst>
              <a:gs pos="0">
                <a:srgbClr val="77458B"/>
              </a:gs>
              <a:gs pos="100000">
                <a:srgbClr val="4F2D5D"/>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JM" sz="1800" b="0" i="0" u="none" strike="noStrike" kern="1200" cap="none" spc="0" normalizeH="0" baseline="0" noProof="0" dirty="0">
              <a:ln>
                <a:noFill/>
              </a:ln>
              <a:solidFill>
                <a:srgbClr val="F34F57"/>
              </a:solidFill>
              <a:effectLst/>
              <a:uLnTx/>
              <a:uFillTx/>
              <a:latin typeface="Calibri"/>
              <a:ea typeface="+mn-ea"/>
              <a:cs typeface="+mn-cs"/>
            </a:endParaRPr>
          </a:p>
        </p:txBody>
      </p:sp>
      <p:sp>
        <p:nvSpPr>
          <p:cNvPr id="3" name="日期占位符 2"/>
          <p:cNvSpPr>
            <a:spLocks noGrp="1"/>
          </p:cNvSpPr>
          <p:nvPr>
            <p:ph type="dt" sz="half" idx="10"/>
          </p:nvPr>
        </p:nvSpPr>
        <p:spPr/>
        <p:txBody>
          <a:bodyPr/>
          <a:lstStyle/>
          <a:p>
            <a:pPr>
              <a:defRPr/>
            </a:pPr>
            <a:fld id="{A6620504-D840-6A40-90BC-6F3747762FA2}" type="datetime1">
              <a:rPr lang="en-JM" smtClean="0">
                <a:solidFill>
                  <a:prstClr val="black">
                    <a:tint val="75000"/>
                  </a:prstClr>
                </a:solidFill>
              </a:rPr>
              <a:pPr>
                <a:defRPr/>
              </a:pPr>
              <a:t>26/7/2018</a:t>
            </a:fld>
            <a:endParaRPr lang="en-JM" dirty="0">
              <a:solidFill>
                <a:prstClr val="black">
                  <a:tint val="75000"/>
                </a:prstClr>
              </a:solidFill>
            </a:endParaRPr>
          </a:p>
        </p:txBody>
      </p:sp>
    </p:spTree>
    <p:extLst>
      <p:ext uri="{BB962C8B-B14F-4D97-AF65-F5344CB8AC3E}">
        <p14:creationId xmlns:p14="http://schemas.microsoft.com/office/powerpoint/2010/main" val="2718168417"/>
      </p:ext>
    </p:extLst>
  </p:cSld>
  <p:clrMapOvr>
    <a:masterClrMapping/>
  </p:clrMapOvr>
  <p:transition spd="slow" advClick="0" advTm="1000">
    <p:comb/>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8" name="Picture 7" descr="hexa.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26/7/2018</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r>
              <a:rPr lang="en-JM">
                <a:solidFill>
                  <a:prstClr val="white">
                    <a:lumMod val="65000"/>
                  </a:prstClr>
                </a:solidFill>
              </a:rPr>
              <a:t>WWW.DESIGNERSPARADISE.COM</a:t>
            </a:r>
            <a:endParaRPr lang="en-JM" dirty="0">
              <a:solidFill>
                <a:prstClr val="white">
                  <a:lumMod val="65000"/>
                </a:prstClr>
              </a:solidFill>
            </a:endParaRPr>
          </a:p>
        </p:txBody>
      </p:sp>
    </p:spTree>
    <p:extLst>
      <p:ext uri="{BB962C8B-B14F-4D97-AF65-F5344CB8AC3E}">
        <p14:creationId xmlns:p14="http://schemas.microsoft.com/office/powerpoint/2010/main" val="2928932927"/>
      </p:ext>
    </p:extLst>
  </p:cSld>
  <p:clrMapOvr>
    <a:masterClrMapping/>
  </p:clrMapOvr>
  <p:transition spd="slow" advClick="0" advTm="1000">
    <p:comb/>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26/7/2018</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atin typeface="LiHei Pro" panose="020B0500000000000000" pitchFamily="34" charset="-122"/>
                <a:ea typeface="LiHei Pro" panose="020B0500000000000000" pitchFamily="34" charset="-122"/>
              </a:defRPr>
            </a:lvl1pPr>
          </a:lstStyle>
          <a:p>
            <a:pPr>
              <a:defRPr/>
            </a:pPr>
            <a:r>
              <a:rPr lang="en-JM">
                <a:solidFill>
                  <a:prstClr val="white">
                    <a:lumMod val="65000"/>
                  </a:prstClr>
                </a:solidFill>
              </a:rPr>
              <a:t>xiaoer.yanj.cn</a:t>
            </a:r>
            <a:endParaRPr lang="en-JM" dirty="0">
              <a:solidFill>
                <a:prstClr val="white">
                  <a:lumMod val="65000"/>
                </a:prstClr>
              </a:solidFill>
            </a:endParaRPr>
          </a:p>
        </p:txBody>
      </p:sp>
      <p:sp>
        <p:nvSpPr>
          <p:cNvPr id="6" name="Slide Number Placeholder 5"/>
          <p:cNvSpPr>
            <a:spLocks noGrp="1"/>
          </p:cNvSpPr>
          <p:nvPr>
            <p:ph type="sldNum" sz="quarter" idx="12"/>
          </p:nvPr>
        </p:nvSpPr>
        <p:spPr/>
        <p:txBody>
          <a:bodyPr/>
          <a:lstStyle>
            <a:lvl1pPr>
              <a:defRPr sz="1400">
                <a:solidFill>
                  <a:schemeClr val="tx1">
                    <a:lumMod val="50000"/>
                    <a:lumOff val="50000"/>
                  </a:schemeClr>
                </a:solidFill>
                <a:latin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cxnSp>
        <p:nvCxnSpPr>
          <p:cNvPr id="7" name="直接连接符 6"/>
          <p:cNvCxnSpPr/>
          <p:nvPr userDrawn="1"/>
        </p:nvCxnSpPr>
        <p:spPr>
          <a:xfrm flipV="1">
            <a:off x="3024904" y="479935"/>
            <a:ext cx="8365514" cy="1"/>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8" name="组合 7"/>
          <p:cNvGrpSpPr/>
          <p:nvPr userDrawn="1"/>
        </p:nvGrpSpPr>
        <p:grpSpPr>
          <a:xfrm>
            <a:off x="1" y="195152"/>
            <a:ext cx="3125772" cy="569565"/>
            <a:chOff x="0" y="194743"/>
            <a:chExt cx="3126179" cy="569433"/>
          </a:xfrm>
        </p:grpSpPr>
        <p:sp>
          <p:nvSpPr>
            <p:cNvPr id="9" name="圆角矩形 8"/>
            <p:cNvSpPr/>
            <p:nvPr/>
          </p:nvSpPr>
          <p:spPr>
            <a:xfrm>
              <a:off x="173209" y="194743"/>
              <a:ext cx="2952970" cy="569433"/>
            </a:xfrm>
            <a:prstGeom prst="roundRect">
              <a:avLst>
                <a:gd name="adj" fmla="val 9976"/>
              </a:avLst>
            </a:prstGeom>
            <a:solidFill>
              <a:srgbClr val="01ACBE"/>
            </a:solidFill>
            <a:ln w="19050">
              <a:gradFill flip="none" rotWithShape="1">
                <a:gsLst>
                  <a:gs pos="88000">
                    <a:schemeClr val="bg1"/>
                  </a:gs>
                  <a:gs pos="0">
                    <a:schemeClr val="bg1">
                      <a:lumMod val="75000"/>
                    </a:schemeClr>
                  </a:gs>
                  <a:gs pos="71000">
                    <a:schemeClr val="bg1">
                      <a:lumMod val="85000"/>
                    </a:schemeClr>
                  </a:gs>
                  <a:gs pos="55000">
                    <a:schemeClr val="bg1"/>
                  </a:gs>
                  <a:gs pos="37000">
                    <a:schemeClr val="bg1">
                      <a:lumMod val="85000"/>
                    </a:schemeClr>
                  </a:gs>
                  <a:gs pos="22000">
                    <a:schemeClr val="bg1"/>
                  </a:gs>
                  <a:gs pos="100000">
                    <a:schemeClr val="bg1">
                      <a:lumMod val="75000"/>
                    </a:schemeClr>
                  </a:gs>
                </a:gsLst>
                <a:lin ang="1200000" scaled="0"/>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nvGrpSpPr>
            <p:cNvPr id="10" name="组合 9"/>
            <p:cNvGrpSpPr/>
            <p:nvPr/>
          </p:nvGrpSpPr>
          <p:grpSpPr>
            <a:xfrm>
              <a:off x="0" y="290669"/>
              <a:ext cx="424561" cy="355906"/>
              <a:chOff x="469900" y="728859"/>
              <a:chExt cx="424561" cy="355906"/>
            </a:xfrm>
          </p:grpSpPr>
          <p:sp>
            <p:nvSpPr>
              <p:cNvPr id="11" name="椭圆 10"/>
              <p:cNvSpPr/>
              <p:nvPr/>
            </p:nvSpPr>
            <p:spPr>
              <a:xfrm rot="16200000">
                <a:off x="738264" y="928568"/>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2" name="椭圆 11"/>
              <p:cNvSpPr/>
              <p:nvPr/>
            </p:nvSpPr>
            <p:spPr>
              <a:xfrm rot="16200000">
                <a:off x="752463" y="942770"/>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3" name="椭圆 12"/>
              <p:cNvSpPr/>
              <p:nvPr/>
            </p:nvSpPr>
            <p:spPr>
              <a:xfrm rot="16200000">
                <a:off x="738264" y="728860"/>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4" name="椭圆 13"/>
              <p:cNvSpPr/>
              <p:nvPr/>
            </p:nvSpPr>
            <p:spPr>
              <a:xfrm rot="16200000">
                <a:off x="752463" y="743063"/>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5" name="圆角矩形 14"/>
              <p:cNvSpPr/>
              <p:nvPr/>
            </p:nvSpPr>
            <p:spPr>
              <a:xfrm rot="16200000">
                <a:off x="636543" y="859458"/>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6" name="圆角矩形 15"/>
              <p:cNvSpPr/>
              <p:nvPr/>
            </p:nvSpPr>
            <p:spPr>
              <a:xfrm rot="16200000">
                <a:off x="636543" y="809416"/>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7" name="圆角矩形 16"/>
              <p:cNvSpPr/>
              <p:nvPr/>
            </p:nvSpPr>
            <p:spPr>
              <a:xfrm rot="16200000">
                <a:off x="636543" y="655035"/>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8" name="圆角矩形 17"/>
              <p:cNvSpPr/>
              <p:nvPr/>
            </p:nvSpPr>
            <p:spPr>
              <a:xfrm rot="16200000">
                <a:off x="636543" y="604992"/>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grpSp>
      <p:grpSp>
        <p:nvGrpSpPr>
          <p:cNvPr id="19" name="组合 18"/>
          <p:cNvGrpSpPr/>
          <p:nvPr userDrawn="1"/>
        </p:nvGrpSpPr>
        <p:grpSpPr>
          <a:xfrm>
            <a:off x="11352323" y="175669"/>
            <a:ext cx="838091" cy="743984"/>
            <a:chOff x="39833" y="101457"/>
            <a:chExt cx="838200" cy="743812"/>
          </a:xfrm>
        </p:grpSpPr>
        <p:grpSp>
          <p:nvGrpSpPr>
            <p:cNvPr id="20" name="组合 19"/>
            <p:cNvGrpSpPr/>
            <p:nvPr userDrawn="1"/>
          </p:nvGrpSpPr>
          <p:grpSpPr>
            <a:xfrm>
              <a:off x="130195" y="101457"/>
              <a:ext cx="647560" cy="567974"/>
              <a:chOff x="257420" y="226345"/>
              <a:chExt cx="540747" cy="474289"/>
            </a:xfrm>
          </p:grpSpPr>
          <p:pic>
            <p:nvPicPr>
              <p:cNvPr id="22" name="图片 2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57420" y="226345"/>
                <a:ext cx="472830" cy="472830"/>
              </a:xfrm>
              <a:prstGeom prst="rect">
                <a:avLst/>
              </a:prstGeom>
            </p:spPr>
          </p:pic>
          <p:pic>
            <p:nvPicPr>
              <p:cNvPr id="23" name="图片 22"/>
              <p:cNvPicPr>
                <a:picLocks noChangeAspect="1"/>
              </p:cNvPicPr>
              <p:nvPr userDrawn="1"/>
            </p:nvPicPr>
            <p:blipFill rotWithShape="1">
              <a:blip r:embed="rId3">
                <a:grayscl/>
                <a:extLst>
                  <a:ext uri="{BEBA8EAE-BF5A-486C-A8C5-ECC9F3942E4B}">
                    <a14:imgProps xmlns:a14="http://schemas.microsoft.com/office/drawing/2010/main">
                      <a14:imgLayer r:embed="rId4">
                        <a14:imgEffect>
                          <a14:colorTemperature colorTemp="2000"/>
                        </a14:imgEffect>
                      </a14:imgLayer>
                    </a14:imgProps>
                  </a:ext>
                </a:extLst>
              </a:blip>
              <a:srcRect b="72279"/>
              <a:stretch/>
            </p:blipFill>
            <p:spPr>
              <a:xfrm flipH="1">
                <a:off x="265701" y="654915"/>
                <a:ext cx="532466" cy="45719"/>
              </a:xfrm>
              <a:prstGeom prst="rect">
                <a:avLst/>
              </a:prstGeom>
            </p:spPr>
          </p:pic>
        </p:grpSp>
        <p:sp>
          <p:nvSpPr>
            <p:cNvPr id="21" name="文本框 20"/>
            <p:cNvSpPr txBox="1"/>
            <p:nvPr userDrawn="1"/>
          </p:nvSpPr>
          <p:spPr>
            <a:xfrm>
              <a:off x="39833" y="629875"/>
              <a:ext cx="838200" cy="21539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By </a:t>
              </a:r>
              <a:r>
                <a:rPr kumimoji="0" lang="zh-CN" altLang="en-US"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杜小二</a:t>
              </a:r>
            </a:p>
          </p:txBody>
        </p:sp>
      </p:grpSp>
      <p:sp>
        <p:nvSpPr>
          <p:cNvPr id="24" name="标题占位符 1"/>
          <p:cNvSpPr>
            <a:spLocks noGrp="1"/>
          </p:cNvSpPr>
          <p:nvPr>
            <p:ph type="title"/>
          </p:nvPr>
        </p:nvSpPr>
        <p:spPr>
          <a:xfrm>
            <a:off x="416259" y="206382"/>
            <a:ext cx="3050391" cy="547102"/>
          </a:xfrm>
          <a:prstGeom prst="rect">
            <a:avLst/>
          </a:prstGeom>
        </p:spPr>
        <p:txBody>
          <a:bodyPr vert="horz" lIns="91436" tIns="45718" rIns="91436" bIns="45718" rtlCol="0" anchor="ctr">
            <a:normAutofit/>
          </a:bodyPr>
          <a:lstStyle>
            <a:lvl1pPr>
              <a:defRPr sz="1800">
                <a:solidFill>
                  <a:schemeClr val="bg1"/>
                </a:solidFill>
                <a:latin typeface="迷你简汉真广标" panose="02010609000101010101" pitchFamily="49" charset="-122"/>
                <a:ea typeface="迷你简汉真广标" panose="02010609000101010101" pitchFamily="49" charset="-122"/>
              </a:defRPr>
            </a:lvl1pPr>
          </a:lstStyle>
          <a:p>
            <a:r>
              <a:rPr lang="zh-CN" altLang="en-US" dirty="0"/>
              <a:t>单击此处编辑母版标题样式</a:t>
            </a:r>
          </a:p>
        </p:txBody>
      </p:sp>
    </p:spTree>
    <p:extLst>
      <p:ext uri="{BB962C8B-B14F-4D97-AF65-F5344CB8AC3E}">
        <p14:creationId xmlns:p14="http://schemas.microsoft.com/office/powerpoint/2010/main" val="1697907939"/>
      </p:ext>
    </p:extLst>
  </p:cSld>
  <p:clrMapOvr>
    <a:masterClrMapping/>
  </p:clrMapOvr>
  <p:transition spd="slow" advClick="0" advTm="1000">
    <p:comb/>
  </p:transition>
  <p:hf hdr="0" dt="0"/>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6" name="Rectangle 13"/>
          <p:cNvSpPr/>
          <p:nvPr userDrawn="1"/>
        </p:nvSpPr>
        <p:spPr>
          <a:xfrm>
            <a:off x="-8905" y="0"/>
            <a:ext cx="12202286" cy="6859588"/>
          </a:xfrm>
          <a:prstGeom prst="rect">
            <a:avLst/>
          </a:prstGeom>
          <a:gradFill flip="none" rotWithShape="1">
            <a:gsLst>
              <a:gs pos="0">
                <a:srgbClr val="77458B"/>
              </a:gs>
              <a:gs pos="100000">
                <a:srgbClr val="4F2D5D"/>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JM" sz="1800" b="0" i="0" u="none" strike="noStrike" kern="1200" cap="none" spc="0" normalizeH="0" baseline="0" noProof="0" dirty="0">
              <a:ln>
                <a:noFill/>
              </a:ln>
              <a:solidFill>
                <a:srgbClr val="F34F57"/>
              </a:solidFill>
              <a:effectLst/>
              <a:uLnTx/>
              <a:uFillTx/>
              <a:latin typeface="Calibri"/>
              <a:ea typeface="+mn-ea"/>
              <a:cs typeface="+mn-cs"/>
            </a:endParaRPr>
          </a:p>
        </p:txBody>
      </p:sp>
      <p:sp>
        <p:nvSpPr>
          <p:cNvPr id="3" name="日期占位符 2"/>
          <p:cNvSpPr>
            <a:spLocks noGrp="1"/>
          </p:cNvSpPr>
          <p:nvPr>
            <p:ph type="dt" sz="half" idx="10"/>
          </p:nvPr>
        </p:nvSpPr>
        <p:spPr/>
        <p:txBody>
          <a:bodyPr/>
          <a:lstStyle/>
          <a:p>
            <a:pPr>
              <a:defRPr/>
            </a:pPr>
            <a:fld id="{A6620504-D840-6A40-90BC-6F3747762FA2}" type="datetime1">
              <a:rPr lang="en-JM" smtClean="0">
                <a:solidFill>
                  <a:prstClr val="black">
                    <a:tint val="75000"/>
                  </a:prstClr>
                </a:solidFill>
              </a:rPr>
              <a:pPr>
                <a:defRPr/>
              </a:pPr>
              <a:t>26/7/2018</a:t>
            </a:fld>
            <a:endParaRPr lang="en-JM" dirty="0">
              <a:solidFill>
                <a:prstClr val="black">
                  <a:tint val="75000"/>
                </a:prstClr>
              </a:solidFill>
            </a:endParaRPr>
          </a:p>
        </p:txBody>
      </p:sp>
    </p:spTree>
    <p:extLst>
      <p:ext uri="{BB962C8B-B14F-4D97-AF65-F5344CB8AC3E}">
        <p14:creationId xmlns:p14="http://schemas.microsoft.com/office/powerpoint/2010/main" val="2214738144"/>
      </p:ext>
    </p:extLst>
  </p:cSld>
  <p:clrMapOvr>
    <a:masterClrMapping/>
  </p:clrMapOvr>
  <p:transition spd="slow" advClick="0" advTm="1000">
    <p:comb/>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8" name="Picture 7" descr="hexa.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26/7/2018</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r>
              <a:rPr lang="en-JM">
                <a:solidFill>
                  <a:prstClr val="white">
                    <a:lumMod val="65000"/>
                  </a:prstClr>
                </a:solidFill>
              </a:rPr>
              <a:t>WWW.DESIGNERSPARADISE.COM</a:t>
            </a:r>
            <a:endParaRPr lang="en-JM" dirty="0">
              <a:solidFill>
                <a:prstClr val="white">
                  <a:lumMod val="65000"/>
                </a:prstClr>
              </a:solidFill>
            </a:endParaRPr>
          </a:p>
        </p:txBody>
      </p:sp>
    </p:spTree>
    <p:extLst>
      <p:ext uri="{BB962C8B-B14F-4D97-AF65-F5344CB8AC3E}">
        <p14:creationId xmlns:p14="http://schemas.microsoft.com/office/powerpoint/2010/main" val="290303932"/>
      </p:ext>
    </p:extLst>
  </p:cSld>
  <p:clrMapOvr>
    <a:masterClrMapping/>
  </p:clrMapOvr>
  <p:transition spd="slow" advClick="0" advTm="1000">
    <p:comb/>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26/7/2018</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atin typeface="LiHei Pro" panose="020B0500000000000000" pitchFamily="34" charset="-122"/>
                <a:ea typeface="LiHei Pro" panose="020B0500000000000000" pitchFamily="34" charset="-122"/>
              </a:defRPr>
            </a:lvl1pPr>
          </a:lstStyle>
          <a:p>
            <a:pPr>
              <a:defRPr/>
            </a:pPr>
            <a:r>
              <a:rPr lang="en-JM">
                <a:solidFill>
                  <a:prstClr val="white">
                    <a:lumMod val="65000"/>
                  </a:prstClr>
                </a:solidFill>
              </a:rPr>
              <a:t>xiaoer.yanj.cn</a:t>
            </a:r>
            <a:endParaRPr lang="en-JM" dirty="0">
              <a:solidFill>
                <a:prstClr val="white">
                  <a:lumMod val="65000"/>
                </a:prstClr>
              </a:solidFill>
            </a:endParaRPr>
          </a:p>
        </p:txBody>
      </p:sp>
      <p:sp>
        <p:nvSpPr>
          <p:cNvPr id="6" name="Slide Number Placeholder 5"/>
          <p:cNvSpPr>
            <a:spLocks noGrp="1"/>
          </p:cNvSpPr>
          <p:nvPr>
            <p:ph type="sldNum" sz="quarter" idx="12"/>
          </p:nvPr>
        </p:nvSpPr>
        <p:spPr/>
        <p:txBody>
          <a:bodyPr/>
          <a:lstStyle>
            <a:lvl1pPr>
              <a:defRPr sz="1400">
                <a:solidFill>
                  <a:schemeClr val="tx1">
                    <a:lumMod val="50000"/>
                    <a:lumOff val="50000"/>
                  </a:schemeClr>
                </a:solidFill>
                <a:latin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cxnSp>
        <p:nvCxnSpPr>
          <p:cNvPr id="7" name="直接连接符 6"/>
          <p:cNvCxnSpPr/>
          <p:nvPr userDrawn="1"/>
        </p:nvCxnSpPr>
        <p:spPr>
          <a:xfrm flipV="1">
            <a:off x="3024904" y="479935"/>
            <a:ext cx="8365514" cy="1"/>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8" name="组合 7"/>
          <p:cNvGrpSpPr/>
          <p:nvPr userDrawn="1"/>
        </p:nvGrpSpPr>
        <p:grpSpPr>
          <a:xfrm>
            <a:off x="1" y="195152"/>
            <a:ext cx="3125772" cy="569565"/>
            <a:chOff x="0" y="194743"/>
            <a:chExt cx="3126179" cy="569433"/>
          </a:xfrm>
        </p:grpSpPr>
        <p:sp>
          <p:nvSpPr>
            <p:cNvPr id="9" name="圆角矩形 8"/>
            <p:cNvSpPr/>
            <p:nvPr/>
          </p:nvSpPr>
          <p:spPr>
            <a:xfrm>
              <a:off x="173209" y="194743"/>
              <a:ext cx="2952970" cy="569433"/>
            </a:xfrm>
            <a:prstGeom prst="roundRect">
              <a:avLst>
                <a:gd name="adj" fmla="val 9976"/>
              </a:avLst>
            </a:prstGeom>
            <a:solidFill>
              <a:srgbClr val="01ACBE"/>
            </a:solidFill>
            <a:ln w="19050">
              <a:gradFill flip="none" rotWithShape="1">
                <a:gsLst>
                  <a:gs pos="88000">
                    <a:schemeClr val="bg1"/>
                  </a:gs>
                  <a:gs pos="0">
                    <a:schemeClr val="bg1">
                      <a:lumMod val="75000"/>
                    </a:schemeClr>
                  </a:gs>
                  <a:gs pos="71000">
                    <a:schemeClr val="bg1">
                      <a:lumMod val="85000"/>
                    </a:schemeClr>
                  </a:gs>
                  <a:gs pos="55000">
                    <a:schemeClr val="bg1"/>
                  </a:gs>
                  <a:gs pos="37000">
                    <a:schemeClr val="bg1">
                      <a:lumMod val="85000"/>
                    </a:schemeClr>
                  </a:gs>
                  <a:gs pos="22000">
                    <a:schemeClr val="bg1"/>
                  </a:gs>
                  <a:gs pos="100000">
                    <a:schemeClr val="bg1">
                      <a:lumMod val="75000"/>
                    </a:schemeClr>
                  </a:gs>
                </a:gsLst>
                <a:lin ang="1200000" scaled="0"/>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nvGrpSpPr>
            <p:cNvPr id="10" name="组合 9"/>
            <p:cNvGrpSpPr/>
            <p:nvPr/>
          </p:nvGrpSpPr>
          <p:grpSpPr>
            <a:xfrm>
              <a:off x="0" y="290669"/>
              <a:ext cx="424561" cy="355906"/>
              <a:chOff x="469900" y="728859"/>
              <a:chExt cx="424561" cy="355906"/>
            </a:xfrm>
          </p:grpSpPr>
          <p:sp>
            <p:nvSpPr>
              <p:cNvPr id="11" name="椭圆 10"/>
              <p:cNvSpPr/>
              <p:nvPr/>
            </p:nvSpPr>
            <p:spPr>
              <a:xfrm rot="16200000">
                <a:off x="738264" y="928568"/>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2" name="椭圆 11"/>
              <p:cNvSpPr/>
              <p:nvPr/>
            </p:nvSpPr>
            <p:spPr>
              <a:xfrm rot="16200000">
                <a:off x="752463" y="942770"/>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3" name="椭圆 12"/>
              <p:cNvSpPr/>
              <p:nvPr/>
            </p:nvSpPr>
            <p:spPr>
              <a:xfrm rot="16200000">
                <a:off x="738264" y="728860"/>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4" name="椭圆 13"/>
              <p:cNvSpPr/>
              <p:nvPr/>
            </p:nvSpPr>
            <p:spPr>
              <a:xfrm rot="16200000">
                <a:off x="752463" y="743063"/>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5" name="圆角矩形 14"/>
              <p:cNvSpPr/>
              <p:nvPr/>
            </p:nvSpPr>
            <p:spPr>
              <a:xfrm rot="16200000">
                <a:off x="636543" y="859458"/>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6" name="圆角矩形 15"/>
              <p:cNvSpPr/>
              <p:nvPr/>
            </p:nvSpPr>
            <p:spPr>
              <a:xfrm rot="16200000">
                <a:off x="636543" y="809416"/>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7" name="圆角矩形 16"/>
              <p:cNvSpPr/>
              <p:nvPr/>
            </p:nvSpPr>
            <p:spPr>
              <a:xfrm rot="16200000">
                <a:off x="636543" y="655035"/>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8" name="圆角矩形 17"/>
              <p:cNvSpPr/>
              <p:nvPr/>
            </p:nvSpPr>
            <p:spPr>
              <a:xfrm rot="16200000">
                <a:off x="636543" y="604992"/>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grpSp>
      <p:grpSp>
        <p:nvGrpSpPr>
          <p:cNvPr id="19" name="组合 18"/>
          <p:cNvGrpSpPr/>
          <p:nvPr userDrawn="1"/>
        </p:nvGrpSpPr>
        <p:grpSpPr>
          <a:xfrm>
            <a:off x="11352323" y="175669"/>
            <a:ext cx="838091" cy="743984"/>
            <a:chOff x="39833" y="101457"/>
            <a:chExt cx="838200" cy="743812"/>
          </a:xfrm>
        </p:grpSpPr>
        <p:grpSp>
          <p:nvGrpSpPr>
            <p:cNvPr id="20" name="组合 19"/>
            <p:cNvGrpSpPr/>
            <p:nvPr userDrawn="1"/>
          </p:nvGrpSpPr>
          <p:grpSpPr>
            <a:xfrm>
              <a:off x="130195" y="101457"/>
              <a:ext cx="647560" cy="567974"/>
              <a:chOff x="257420" y="226345"/>
              <a:chExt cx="540747" cy="474289"/>
            </a:xfrm>
          </p:grpSpPr>
          <p:pic>
            <p:nvPicPr>
              <p:cNvPr id="22" name="图片 2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57420" y="226345"/>
                <a:ext cx="472830" cy="472830"/>
              </a:xfrm>
              <a:prstGeom prst="rect">
                <a:avLst/>
              </a:prstGeom>
            </p:spPr>
          </p:pic>
          <p:pic>
            <p:nvPicPr>
              <p:cNvPr id="23" name="图片 22"/>
              <p:cNvPicPr>
                <a:picLocks noChangeAspect="1"/>
              </p:cNvPicPr>
              <p:nvPr userDrawn="1"/>
            </p:nvPicPr>
            <p:blipFill rotWithShape="1">
              <a:blip r:embed="rId3">
                <a:grayscl/>
                <a:extLst>
                  <a:ext uri="{BEBA8EAE-BF5A-486C-A8C5-ECC9F3942E4B}">
                    <a14:imgProps xmlns:a14="http://schemas.microsoft.com/office/drawing/2010/main">
                      <a14:imgLayer r:embed="rId4">
                        <a14:imgEffect>
                          <a14:colorTemperature colorTemp="2000"/>
                        </a14:imgEffect>
                      </a14:imgLayer>
                    </a14:imgProps>
                  </a:ext>
                </a:extLst>
              </a:blip>
              <a:srcRect b="72279"/>
              <a:stretch/>
            </p:blipFill>
            <p:spPr>
              <a:xfrm flipH="1">
                <a:off x="265701" y="654915"/>
                <a:ext cx="532466" cy="45719"/>
              </a:xfrm>
              <a:prstGeom prst="rect">
                <a:avLst/>
              </a:prstGeom>
            </p:spPr>
          </p:pic>
        </p:grpSp>
        <p:sp>
          <p:nvSpPr>
            <p:cNvPr id="21" name="文本框 20"/>
            <p:cNvSpPr txBox="1"/>
            <p:nvPr userDrawn="1"/>
          </p:nvSpPr>
          <p:spPr>
            <a:xfrm>
              <a:off x="39833" y="629875"/>
              <a:ext cx="838200" cy="21539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By </a:t>
              </a:r>
              <a:r>
                <a:rPr kumimoji="0" lang="zh-CN" altLang="en-US"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杜小二</a:t>
              </a:r>
            </a:p>
          </p:txBody>
        </p:sp>
      </p:grpSp>
      <p:sp>
        <p:nvSpPr>
          <p:cNvPr id="24" name="标题占位符 1"/>
          <p:cNvSpPr>
            <a:spLocks noGrp="1"/>
          </p:cNvSpPr>
          <p:nvPr>
            <p:ph type="title"/>
          </p:nvPr>
        </p:nvSpPr>
        <p:spPr>
          <a:xfrm>
            <a:off x="416259" y="206382"/>
            <a:ext cx="3050391" cy="547102"/>
          </a:xfrm>
          <a:prstGeom prst="rect">
            <a:avLst/>
          </a:prstGeom>
        </p:spPr>
        <p:txBody>
          <a:bodyPr vert="horz" lIns="91436" tIns="45718" rIns="91436" bIns="45718" rtlCol="0" anchor="ctr">
            <a:normAutofit/>
          </a:bodyPr>
          <a:lstStyle>
            <a:lvl1pPr>
              <a:defRPr sz="1800">
                <a:solidFill>
                  <a:schemeClr val="bg1"/>
                </a:solidFill>
                <a:latin typeface="迷你简汉真广标" panose="02010609000101010101" pitchFamily="49" charset="-122"/>
                <a:ea typeface="迷你简汉真广标" panose="02010609000101010101" pitchFamily="49" charset="-122"/>
              </a:defRPr>
            </a:lvl1pPr>
          </a:lstStyle>
          <a:p>
            <a:r>
              <a:rPr lang="zh-CN" altLang="en-US" dirty="0"/>
              <a:t>单击此处编辑母版标题样式</a:t>
            </a:r>
          </a:p>
        </p:txBody>
      </p:sp>
    </p:spTree>
    <p:extLst>
      <p:ext uri="{BB962C8B-B14F-4D97-AF65-F5344CB8AC3E}">
        <p14:creationId xmlns:p14="http://schemas.microsoft.com/office/powerpoint/2010/main" val="2945302849"/>
      </p:ext>
    </p:extLst>
  </p:cSld>
  <p:clrMapOvr>
    <a:masterClrMapping/>
  </p:clrMapOvr>
  <p:transition spd="slow" advClick="0" advTm="1000">
    <p:comb/>
  </p:transition>
  <p:hf hdr="0" dt="0"/>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6" name="Rectangle 13"/>
          <p:cNvSpPr/>
          <p:nvPr userDrawn="1"/>
        </p:nvSpPr>
        <p:spPr>
          <a:xfrm>
            <a:off x="-8905" y="0"/>
            <a:ext cx="12202286" cy="6859588"/>
          </a:xfrm>
          <a:prstGeom prst="rect">
            <a:avLst/>
          </a:prstGeom>
          <a:gradFill flip="none" rotWithShape="1">
            <a:gsLst>
              <a:gs pos="0">
                <a:srgbClr val="77458B"/>
              </a:gs>
              <a:gs pos="100000">
                <a:srgbClr val="4F2D5D"/>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JM" sz="1800" b="0" i="0" u="none" strike="noStrike" kern="1200" cap="none" spc="0" normalizeH="0" baseline="0" noProof="0" dirty="0">
              <a:ln>
                <a:noFill/>
              </a:ln>
              <a:solidFill>
                <a:srgbClr val="F34F57"/>
              </a:solidFill>
              <a:effectLst/>
              <a:uLnTx/>
              <a:uFillTx/>
              <a:latin typeface="Calibri"/>
              <a:ea typeface="+mn-ea"/>
              <a:cs typeface="+mn-cs"/>
            </a:endParaRPr>
          </a:p>
        </p:txBody>
      </p:sp>
      <p:sp>
        <p:nvSpPr>
          <p:cNvPr id="3" name="日期占位符 2"/>
          <p:cNvSpPr>
            <a:spLocks noGrp="1"/>
          </p:cNvSpPr>
          <p:nvPr>
            <p:ph type="dt" sz="half" idx="10"/>
          </p:nvPr>
        </p:nvSpPr>
        <p:spPr/>
        <p:txBody>
          <a:bodyPr/>
          <a:lstStyle/>
          <a:p>
            <a:pPr>
              <a:defRPr/>
            </a:pPr>
            <a:fld id="{A6620504-D840-6A40-90BC-6F3747762FA2}" type="datetime1">
              <a:rPr lang="en-JM" smtClean="0">
                <a:solidFill>
                  <a:prstClr val="black">
                    <a:tint val="75000"/>
                  </a:prstClr>
                </a:solidFill>
              </a:rPr>
              <a:pPr>
                <a:defRPr/>
              </a:pPr>
              <a:t>26/7/2018</a:t>
            </a:fld>
            <a:endParaRPr lang="en-JM" dirty="0">
              <a:solidFill>
                <a:prstClr val="black">
                  <a:tint val="75000"/>
                </a:prstClr>
              </a:solidFill>
            </a:endParaRPr>
          </a:p>
        </p:txBody>
      </p:sp>
    </p:spTree>
    <p:extLst>
      <p:ext uri="{BB962C8B-B14F-4D97-AF65-F5344CB8AC3E}">
        <p14:creationId xmlns:p14="http://schemas.microsoft.com/office/powerpoint/2010/main" val="4162990736"/>
      </p:ext>
    </p:extLst>
  </p:cSld>
  <p:clrMapOvr>
    <a:masterClrMapping/>
  </p:clrMapOvr>
  <p:transition spd="slow" advClick="0" advTm="1000">
    <p:comb/>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8" name="Picture 7" descr="hexa.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26/7/2018</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r>
              <a:rPr lang="en-JM">
                <a:solidFill>
                  <a:prstClr val="white">
                    <a:lumMod val="65000"/>
                  </a:prstClr>
                </a:solidFill>
              </a:rPr>
              <a:t>WWW.DESIGNERSPARADISE.COM</a:t>
            </a:r>
            <a:endParaRPr lang="en-JM" dirty="0">
              <a:solidFill>
                <a:prstClr val="white">
                  <a:lumMod val="65000"/>
                </a:prstClr>
              </a:solidFill>
            </a:endParaRPr>
          </a:p>
        </p:txBody>
      </p:sp>
    </p:spTree>
    <p:extLst>
      <p:ext uri="{BB962C8B-B14F-4D97-AF65-F5344CB8AC3E}">
        <p14:creationId xmlns:p14="http://schemas.microsoft.com/office/powerpoint/2010/main" val="2737292218"/>
      </p:ext>
    </p:extLst>
  </p:cSld>
  <p:clrMapOvr>
    <a:masterClrMapping/>
  </p:clrMapOvr>
  <p:transition spd="slow" advClick="0" advTm="1000">
    <p:comb/>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26/7/2018</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atin typeface="LiHei Pro" panose="020B0500000000000000" pitchFamily="34" charset="-122"/>
                <a:ea typeface="LiHei Pro" panose="020B0500000000000000" pitchFamily="34" charset="-122"/>
              </a:defRPr>
            </a:lvl1pPr>
          </a:lstStyle>
          <a:p>
            <a:pPr>
              <a:defRPr/>
            </a:pPr>
            <a:r>
              <a:rPr lang="en-JM">
                <a:solidFill>
                  <a:prstClr val="white">
                    <a:lumMod val="65000"/>
                  </a:prstClr>
                </a:solidFill>
              </a:rPr>
              <a:t>xiaoer.yanj.cn</a:t>
            </a:r>
            <a:endParaRPr lang="en-JM" dirty="0">
              <a:solidFill>
                <a:prstClr val="white">
                  <a:lumMod val="65000"/>
                </a:prstClr>
              </a:solidFill>
            </a:endParaRPr>
          </a:p>
        </p:txBody>
      </p:sp>
      <p:sp>
        <p:nvSpPr>
          <p:cNvPr id="6" name="Slide Number Placeholder 5"/>
          <p:cNvSpPr>
            <a:spLocks noGrp="1"/>
          </p:cNvSpPr>
          <p:nvPr>
            <p:ph type="sldNum" sz="quarter" idx="12"/>
          </p:nvPr>
        </p:nvSpPr>
        <p:spPr/>
        <p:txBody>
          <a:bodyPr/>
          <a:lstStyle>
            <a:lvl1pPr>
              <a:defRPr sz="1400">
                <a:solidFill>
                  <a:schemeClr val="tx1">
                    <a:lumMod val="50000"/>
                    <a:lumOff val="50000"/>
                  </a:schemeClr>
                </a:solidFill>
                <a:latin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cxnSp>
        <p:nvCxnSpPr>
          <p:cNvPr id="7" name="直接连接符 6"/>
          <p:cNvCxnSpPr/>
          <p:nvPr userDrawn="1"/>
        </p:nvCxnSpPr>
        <p:spPr>
          <a:xfrm flipV="1">
            <a:off x="3024904" y="479935"/>
            <a:ext cx="8365514" cy="1"/>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8" name="组合 7"/>
          <p:cNvGrpSpPr/>
          <p:nvPr userDrawn="1"/>
        </p:nvGrpSpPr>
        <p:grpSpPr>
          <a:xfrm>
            <a:off x="1" y="195152"/>
            <a:ext cx="3125772" cy="569565"/>
            <a:chOff x="0" y="194743"/>
            <a:chExt cx="3126179" cy="569433"/>
          </a:xfrm>
        </p:grpSpPr>
        <p:sp>
          <p:nvSpPr>
            <p:cNvPr id="9" name="圆角矩形 8"/>
            <p:cNvSpPr/>
            <p:nvPr/>
          </p:nvSpPr>
          <p:spPr>
            <a:xfrm>
              <a:off x="173209" y="194743"/>
              <a:ext cx="2952970" cy="569433"/>
            </a:xfrm>
            <a:prstGeom prst="roundRect">
              <a:avLst>
                <a:gd name="adj" fmla="val 9976"/>
              </a:avLst>
            </a:prstGeom>
            <a:solidFill>
              <a:srgbClr val="01ACBE"/>
            </a:solidFill>
            <a:ln w="19050">
              <a:gradFill flip="none" rotWithShape="1">
                <a:gsLst>
                  <a:gs pos="88000">
                    <a:schemeClr val="bg1"/>
                  </a:gs>
                  <a:gs pos="0">
                    <a:schemeClr val="bg1">
                      <a:lumMod val="75000"/>
                    </a:schemeClr>
                  </a:gs>
                  <a:gs pos="71000">
                    <a:schemeClr val="bg1">
                      <a:lumMod val="85000"/>
                    </a:schemeClr>
                  </a:gs>
                  <a:gs pos="55000">
                    <a:schemeClr val="bg1"/>
                  </a:gs>
                  <a:gs pos="37000">
                    <a:schemeClr val="bg1">
                      <a:lumMod val="85000"/>
                    </a:schemeClr>
                  </a:gs>
                  <a:gs pos="22000">
                    <a:schemeClr val="bg1"/>
                  </a:gs>
                  <a:gs pos="100000">
                    <a:schemeClr val="bg1">
                      <a:lumMod val="75000"/>
                    </a:schemeClr>
                  </a:gs>
                </a:gsLst>
                <a:lin ang="1200000" scaled="0"/>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nvGrpSpPr>
            <p:cNvPr id="10" name="组合 9"/>
            <p:cNvGrpSpPr/>
            <p:nvPr/>
          </p:nvGrpSpPr>
          <p:grpSpPr>
            <a:xfrm>
              <a:off x="0" y="290669"/>
              <a:ext cx="424561" cy="355906"/>
              <a:chOff x="469900" y="728859"/>
              <a:chExt cx="424561" cy="355906"/>
            </a:xfrm>
          </p:grpSpPr>
          <p:sp>
            <p:nvSpPr>
              <p:cNvPr id="11" name="椭圆 10"/>
              <p:cNvSpPr/>
              <p:nvPr/>
            </p:nvSpPr>
            <p:spPr>
              <a:xfrm rot="16200000">
                <a:off x="738264" y="928568"/>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2" name="椭圆 11"/>
              <p:cNvSpPr/>
              <p:nvPr/>
            </p:nvSpPr>
            <p:spPr>
              <a:xfrm rot="16200000">
                <a:off x="752463" y="942770"/>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3" name="椭圆 12"/>
              <p:cNvSpPr/>
              <p:nvPr/>
            </p:nvSpPr>
            <p:spPr>
              <a:xfrm rot="16200000">
                <a:off x="738264" y="728860"/>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4" name="椭圆 13"/>
              <p:cNvSpPr/>
              <p:nvPr/>
            </p:nvSpPr>
            <p:spPr>
              <a:xfrm rot="16200000">
                <a:off x="752463" y="743063"/>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5" name="圆角矩形 14"/>
              <p:cNvSpPr/>
              <p:nvPr/>
            </p:nvSpPr>
            <p:spPr>
              <a:xfrm rot="16200000">
                <a:off x="636543" y="859458"/>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6" name="圆角矩形 15"/>
              <p:cNvSpPr/>
              <p:nvPr/>
            </p:nvSpPr>
            <p:spPr>
              <a:xfrm rot="16200000">
                <a:off x="636543" y="809416"/>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7" name="圆角矩形 16"/>
              <p:cNvSpPr/>
              <p:nvPr/>
            </p:nvSpPr>
            <p:spPr>
              <a:xfrm rot="16200000">
                <a:off x="636543" y="655035"/>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8" name="圆角矩形 17"/>
              <p:cNvSpPr/>
              <p:nvPr/>
            </p:nvSpPr>
            <p:spPr>
              <a:xfrm rot="16200000">
                <a:off x="636543" y="604992"/>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grpSp>
      <p:grpSp>
        <p:nvGrpSpPr>
          <p:cNvPr id="19" name="组合 18"/>
          <p:cNvGrpSpPr/>
          <p:nvPr userDrawn="1"/>
        </p:nvGrpSpPr>
        <p:grpSpPr>
          <a:xfrm>
            <a:off x="11352323" y="175669"/>
            <a:ext cx="838091" cy="743984"/>
            <a:chOff x="39833" y="101457"/>
            <a:chExt cx="838200" cy="743812"/>
          </a:xfrm>
        </p:grpSpPr>
        <p:grpSp>
          <p:nvGrpSpPr>
            <p:cNvPr id="20" name="组合 19"/>
            <p:cNvGrpSpPr/>
            <p:nvPr userDrawn="1"/>
          </p:nvGrpSpPr>
          <p:grpSpPr>
            <a:xfrm>
              <a:off x="130195" y="101457"/>
              <a:ext cx="647560" cy="567974"/>
              <a:chOff x="257420" y="226345"/>
              <a:chExt cx="540747" cy="474289"/>
            </a:xfrm>
          </p:grpSpPr>
          <p:pic>
            <p:nvPicPr>
              <p:cNvPr id="22" name="图片 2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57420" y="226345"/>
                <a:ext cx="472830" cy="472830"/>
              </a:xfrm>
              <a:prstGeom prst="rect">
                <a:avLst/>
              </a:prstGeom>
            </p:spPr>
          </p:pic>
          <p:pic>
            <p:nvPicPr>
              <p:cNvPr id="23" name="图片 22"/>
              <p:cNvPicPr>
                <a:picLocks noChangeAspect="1"/>
              </p:cNvPicPr>
              <p:nvPr userDrawn="1"/>
            </p:nvPicPr>
            <p:blipFill rotWithShape="1">
              <a:blip r:embed="rId3">
                <a:grayscl/>
                <a:extLst>
                  <a:ext uri="{BEBA8EAE-BF5A-486C-A8C5-ECC9F3942E4B}">
                    <a14:imgProps xmlns:a14="http://schemas.microsoft.com/office/drawing/2010/main">
                      <a14:imgLayer r:embed="rId4">
                        <a14:imgEffect>
                          <a14:colorTemperature colorTemp="2000"/>
                        </a14:imgEffect>
                      </a14:imgLayer>
                    </a14:imgProps>
                  </a:ext>
                </a:extLst>
              </a:blip>
              <a:srcRect b="72279"/>
              <a:stretch/>
            </p:blipFill>
            <p:spPr>
              <a:xfrm flipH="1">
                <a:off x="265701" y="654915"/>
                <a:ext cx="532466" cy="45719"/>
              </a:xfrm>
              <a:prstGeom prst="rect">
                <a:avLst/>
              </a:prstGeom>
            </p:spPr>
          </p:pic>
        </p:grpSp>
        <p:sp>
          <p:nvSpPr>
            <p:cNvPr id="21" name="文本框 20"/>
            <p:cNvSpPr txBox="1"/>
            <p:nvPr userDrawn="1"/>
          </p:nvSpPr>
          <p:spPr>
            <a:xfrm>
              <a:off x="39833" y="629875"/>
              <a:ext cx="838200" cy="21539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By </a:t>
              </a:r>
              <a:r>
                <a:rPr kumimoji="0" lang="zh-CN" altLang="en-US"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杜小二</a:t>
              </a:r>
            </a:p>
          </p:txBody>
        </p:sp>
      </p:grpSp>
      <p:sp>
        <p:nvSpPr>
          <p:cNvPr id="24" name="标题占位符 1"/>
          <p:cNvSpPr>
            <a:spLocks noGrp="1"/>
          </p:cNvSpPr>
          <p:nvPr>
            <p:ph type="title"/>
          </p:nvPr>
        </p:nvSpPr>
        <p:spPr>
          <a:xfrm>
            <a:off x="416259" y="206382"/>
            <a:ext cx="3050391" cy="547102"/>
          </a:xfrm>
          <a:prstGeom prst="rect">
            <a:avLst/>
          </a:prstGeom>
        </p:spPr>
        <p:txBody>
          <a:bodyPr vert="horz" lIns="91436" tIns="45718" rIns="91436" bIns="45718" rtlCol="0" anchor="ctr">
            <a:normAutofit/>
          </a:bodyPr>
          <a:lstStyle>
            <a:lvl1pPr>
              <a:defRPr sz="1800">
                <a:solidFill>
                  <a:schemeClr val="bg1"/>
                </a:solidFill>
                <a:latin typeface="迷你简汉真广标" panose="02010609000101010101" pitchFamily="49" charset="-122"/>
                <a:ea typeface="迷你简汉真广标" panose="02010609000101010101" pitchFamily="49" charset="-122"/>
              </a:defRPr>
            </a:lvl1pPr>
          </a:lstStyle>
          <a:p>
            <a:r>
              <a:rPr lang="zh-CN" altLang="en-US" dirty="0"/>
              <a:t>单击此处编辑母版标题样式</a:t>
            </a:r>
          </a:p>
        </p:txBody>
      </p:sp>
    </p:spTree>
    <p:extLst>
      <p:ext uri="{BB962C8B-B14F-4D97-AF65-F5344CB8AC3E}">
        <p14:creationId xmlns:p14="http://schemas.microsoft.com/office/powerpoint/2010/main" val="1174124145"/>
      </p:ext>
    </p:extLst>
  </p:cSld>
  <p:clrMapOvr>
    <a:masterClrMapping/>
  </p:clrMapOvr>
  <p:transition spd="slow" advClick="0" advTm="1000">
    <p:comb/>
  </p:transition>
  <p:hf hdr="0" dt="0"/>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6" name="Rectangle 13"/>
          <p:cNvSpPr/>
          <p:nvPr userDrawn="1"/>
        </p:nvSpPr>
        <p:spPr>
          <a:xfrm>
            <a:off x="-8905" y="0"/>
            <a:ext cx="12202286" cy="6859588"/>
          </a:xfrm>
          <a:prstGeom prst="rect">
            <a:avLst/>
          </a:prstGeom>
          <a:gradFill flip="none" rotWithShape="1">
            <a:gsLst>
              <a:gs pos="0">
                <a:srgbClr val="77458B"/>
              </a:gs>
              <a:gs pos="100000">
                <a:srgbClr val="4F2D5D"/>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JM" sz="1800" b="0" i="0" u="none" strike="noStrike" kern="1200" cap="none" spc="0" normalizeH="0" baseline="0" noProof="0" dirty="0">
              <a:ln>
                <a:noFill/>
              </a:ln>
              <a:solidFill>
                <a:srgbClr val="F34F57"/>
              </a:solidFill>
              <a:effectLst/>
              <a:uLnTx/>
              <a:uFillTx/>
              <a:latin typeface="Calibri"/>
              <a:ea typeface="+mn-ea"/>
              <a:cs typeface="+mn-cs"/>
            </a:endParaRPr>
          </a:p>
        </p:txBody>
      </p:sp>
      <p:sp>
        <p:nvSpPr>
          <p:cNvPr id="3" name="日期占位符 2"/>
          <p:cNvSpPr>
            <a:spLocks noGrp="1"/>
          </p:cNvSpPr>
          <p:nvPr>
            <p:ph type="dt" sz="half" idx="10"/>
          </p:nvPr>
        </p:nvSpPr>
        <p:spPr/>
        <p:txBody>
          <a:bodyPr/>
          <a:lstStyle/>
          <a:p>
            <a:pPr>
              <a:defRPr/>
            </a:pPr>
            <a:fld id="{A6620504-D840-6A40-90BC-6F3747762FA2}" type="datetime1">
              <a:rPr lang="en-JM" smtClean="0">
                <a:solidFill>
                  <a:prstClr val="black">
                    <a:tint val="75000"/>
                  </a:prstClr>
                </a:solidFill>
              </a:rPr>
              <a:pPr>
                <a:defRPr/>
              </a:pPr>
              <a:t>26/7/2018</a:t>
            </a:fld>
            <a:endParaRPr lang="en-JM" dirty="0">
              <a:solidFill>
                <a:prstClr val="black">
                  <a:tint val="75000"/>
                </a:prstClr>
              </a:solidFill>
            </a:endParaRPr>
          </a:p>
        </p:txBody>
      </p:sp>
    </p:spTree>
    <p:extLst>
      <p:ext uri="{BB962C8B-B14F-4D97-AF65-F5344CB8AC3E}">
        <p14:creationId xmlns:p14="http://schemas.microsoft.com/office/powerpoint/2010/main" val="2118474266"/>
      </p:ext>
    </p:extLst>
  </p:cSld>
  <p:clrMapOvr>
    <a:masterClrMapping/>
  </p:clrMapOvr>
  <p:transition spd="slow" advClick="0" advTm="1000">
    <p:comb/>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8" name="Picture 7" descr="hexa.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26/7/2018</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r>
              <a:rPr lang="en-JM">
                <a:solidFill>
                  <a:prstClr val="white">
                    <a:lumMod val="65000"/>
                  </a:prstClr>
                </a:solidFill>
              </a:rPr>
              <a:t>WWW.DESIGNERSPARADISE.COM</a:t>
            </a:r>
            <a:endParaRPr lang="en-JM" dirty="0">
              <a:solidFill>
                <a:prstClr val="white">
                  <a:lumMod val="65000"/>
                </a:prstClr>
              </a:solidFill>
            </a:endParaRPr>
          </a:p>
        </p:txBody>
      </p:sp>
    </p:spTree>
    <p:extLst>
      <p:ext uri="{BB962C8B-B14F-4D97-AF65-F5344CB8AC3E}">
        <p14:creationId xmlns:p14="http://schemas.microsoft.com/office/powerpoint/2010/main" val="2946944412"/>
      </p:ext>
    </p:extLst>
  </p:cSld>
  <p:clrMapOvr>
    <a:masterClrMapping/>
  </p:clrMapOvr>
  <p:transition spd="slow" advClick="0" advTm="1000">
    <p:comb/>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26/7/2018</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atin typeface="LiHei Pro" panose="020B0500000000000000" pitchFamily="34" charset="-122"/>
                <a:ea typeface="LiHei Pro" panose="020B0500000000000000" pitchFamily="34" charset="-122"/>
              </a:defRPr>
            </a:lvl1pPr>
          </a:lstStyle>
          <a:p>
            <a:pPr>
              <a:defRPr/>
            </a:pPr>
            <a:r>
              <a:rPr lang="en-JM">
                <a:solidFill>
                  <a:prstClr val="white">
                    <a:lumMod val="65000"/>
                  </a:prstClr>
                </a:solidFill>
              </a:rPr>
              <a:t>xiaoer.yanj.cn</a:t>
            </a:r>
            <a:endParaRPr lang="en-JM" dirty="0">
              <a:solidFill>
                <a:prstClr val="white">
                  <a:lumMod val="65000"/>
                </a:prstClr>
              </a:solidFill>
            </a:endParaRPr>
          </a:p>
        </p:txBody>
      </p:sp>
      <p:sp>
        <p:nvSpPr>
          <p:cNvPr id="6" name="Slide Number Placeholder 5"/>
          <p:cNvSpPr>
            <a:spLocks noGrp="1"/>
          </p:cNvSpPr>
          <p:nvPr>
            <p:ph type="sldNum" sz="quarter" idx="12"/>
          </p:nvPr>
        </p:nvSpPr>
        <p:spPr/>
        <p:txBody>
          <a:bodyPr/>
          <a:lstStyle>
            <a:lvl1pPr>
              <a:defRPr sz="1400">
                <a:solidFill>
                  <a:schemeClr val="tx1">
                    <a:lumMod val="50000"/>
                    <a:lumOff val="50000"/>
                  </a:schemeClr>
                </a:solidFill>
                <a:latin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cxnSp>
        <p:nvCxnSpPr>
          <p:cNvPr id="7" name="直接连接符 6"/>
          <p:cNvCxnSpPr/>
          <p:nvPr userDrawn="1"/>
        </p:nvCxnSpPr>
        <p:spPr>
          <a:xfrm flipV="1">
            <a:off x="3024904" y="479935"/>
            <a:ext cx="8365514" cy="1"/>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8" name="组合 7"/>
          <p:cNvGrpSpPr/>
          <p:nvPr userDrawn="1"/>
        </p:nvGrpSpPr>
        <p:grpSpPr>
          <a:xfrm>
            <a:off x="1" y="195152"/>
            <a:ext cx="3125772" cy="569565"/>
            <a:chOff x="0" y="194743"/>
            <a:chExt cx="3126179" cy="569433"/>
          </a:xfrm>
        </p:grpSpPr>
        <p:sp>
          <p:nvSpPr>
            <p:cNvPr id="9" name="圆角矩形 8"/>
            <p:cNvSpPr/>
            <p:nvPr/>
          </p:nvSpPr>
          <p:spPr>
            <a:xfrm>
              <a:off x="173209" y="194743"/>
              <a:ext cx="2952970" cy="569433"/>
            </a:xfrm>
            <a:prstGeom prst="roundRect">
              <a:avLst>
                <a:gd name="adj" fmla="val 9976"/>
              </a:avLst>
            </a:prstGeom>
            <a:solidFill>
              <a:srgbClr val="01ACBE"/>
            </a:solidFill>
            <a:ln w="19050">
              <a:gradFill flip="none" rotWithShape="1">
                <a:gsLst>
                  <a:gs pos="88000">
                    <a:schemeClr val="bg1"/>
                  </a:gs>
                  <a:gs pos="0">
                    <a:schemeClr val="bg1">
                      <a:lumMod val="75000"/>
                    </a:schemeClr>
                  </a:gs>
                  <a:gs pos="71000">
                    <a:schemeClr val="bg1">
                      <a:lumMod val="85000"/>
                    </a:schemeClr>
                  </a:gs>
                  <a:gs pos="55000">
                    <a:schemeClr val="bg1"/>
                  </a:gs>
                  <a:gs pos="37000">
                    <a:schemeClr val="bg1">
                      <a:lumMod val="85000"/>
                    </a:schemeClr>
                  </a:gs>
                  <a:gs pos="22000">
                    <a:schemeClr val="bg1"/>
                  </a:gs>
                  <a:gs pos="100000">
                    <a:schemeClr val="bg1">
                      <a:lumMod val="75000"/>
                    </a:schemeClr>
                  </a:gs>
                </a:gsLst>
                <a:lin ang="1200000" scaled="0"/>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nvGrpSpPr>
            <p:cNvPr id="10" name="组合 9"/>
            <p:cNvGrpSpPr/>
            <p:nvPr/>
          </p:nvGrpSpPr>
          <p:grpSpPr>
            <a:xfrm>
              <a:off x="0" y="290669"/>
              <a:ext cx="424561" cy="355906"/>
              <a:chOff x="469900" y="728859"/>
              <a:chExt cx="424561" cy="355906"/>
            </a:xfrm>
          </p:grpSpPr>
          <p:sp>
            <p:nvSpPr>
              <p:cNvPr id="11" name="椭圆 10"/>
              <p:cNvSpPr/>
              <p:nvPr/>
            </p:nvSpPr>
            <p:spPr>
              <a:xfrm rot="16200000">
                <a:off x="738264" y="928568"/>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2" name="椭圆 11"/>
              <p:cNvSpPr/>
              <p:nvPr/>
            </p:nvSpPr>
            <p:spPr>
              <a:xfrm rot="16200000">
                <a:off x="752463" y="942770"/>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3" name="椭圆 12"/>
              <p:cNvSpPr/>
              <p:nvPr/>
            </p:nvSpPr>
            <p:spPr>
              <a:xfrm rot="16200000">
                <a:off x="738264" y="728860"/>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4" name="椭圆 13"/>
              <p:cNvSpPr/>
              <p:nvPr/>
            </p:nvSpPr>
            <p:spPr>
              <a:xfrm rot="16200000">
                <a:off x="752463" y="743063"/>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5" name="圆角矩形 14"/>
              <p:cNvSpPr/>
              <p:nvPr/>
            </p:nvSpPr>
            <p:spPr>
              <a:xfrm rot="16200000">
                <a:off x="636543" y="859458"/>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6" name="圆角矩形 15"/>
              <p:cNvSpPr/>
              <p:nvPr/>
            </p:nvSpPr>
            <p:spPr>
              <a:xfrm rot="16200000">
                <a:off x="636543" y="809416"/>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7" name="圆角矩形 16"/>
              <p:cNvSpPr/>
              <p:nvPr/>
            </p:nvSpPr>
            <p:spPr>
              <a:xfrm rot="16200000">
                <a:off x="636543" y="655035"/>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8" name="圆角矩形 17"/>
              <p:cNvSpPr/>
              <p:nvPr/>
            </p:nvSpPr>
            <p:spPr>
              <a:xfrm rot="16200000">
                <a:off x="636543" y="604992"/>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grpSp>
      <p:grpSp>
        <p:nvGrpSpPr>
          <p:cNvPr id="19" name="组合 18"/>
          <p:cNvGrpSpPr/>
          <p:nvPr userDrawn="1"/>
        </p:nvGrpSpPr>
        <p:grpSpPr>
          <a:xfrm>
            <a:off x="11352323" y="175669"/>
            <a:ext cx="838091" cy="743984"/>
            <a:chOff x="39833" y="101457"/>
            <a:chExt cx="838200" cy="743812"/>
          </a:xfrm>
        </p:grpSpPr>
        <p:grpSp>
          <p:nvGrpSpPr>
            <p:cNvPr id="20" name="组合 19"/>
            <p:cNvGrpSpPr/>
            <p:nvPr userDrawn="1"/>
          </p:nvGrpSpPr>
          <p:grpSpPr>
            <a:xfrm>
              <a:off x="130195" y="101457"/>
              <a:ext cx="647560" cy="567974"/>
              <a:chOff x="257420" y="226345"/>
              <a:chExt cx="540747" cy="474289"/>
            </a:xfrm>
          </p:grpSpPr>
          <p:pic>
            <p:nvPicPr>
              <p:cNvPr id="22" name="图片 2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57420" y="226345"/>
                <a:ext cx="472830" cy="472830"/>
              </a:xfrm>
              <a:prstGeom prst="rect">
                <a:avLst/>
              </a:prstGeom>
            </p:spPr>
          </p:pic>
          <p:pic>
            <p:nvPicPr>
              <p:cNvPr id="23" name="图片 22"/>
              <p:cNvPicPr>
                <a:picLocks noChangeAspect="1"/>
              </p:cNvPicPr>
              <p:nvPr userDrawn="1"/>
            </p:nvPicPr>
            <p:blipFill rotWithShape="1">
              <a:blip r:embed="rId3">
                <a:grayscl/>
                <a:extLst>
                  <a:ext uri="{BEBA8EAE-BF5A-486C-A8C5-ECC9F3942E4B}">
                    <a14:imgProps xmlns:a14="http://schemas.microsoft.com/office/drawing/2010/main">
                      <a14:imgLayer r:embed="rId4">
                        <a14:imgEffect>
                          <a14:colorTemperature colorTemp="2000"/>
                        </a14:imgEffect>
                      </a14:imgLayer>
                    </a14:imgProps>
                  </a:ext>
                </a:extLst>
              </a:blip>
              <a:srcRect b="72279"/>
              <a:stretch/>
            </p:blipFill>
            <p:spPr>
              <a:xfrm flipH="1">
                <a:off x="265701" y="654915"/>
                <a:ext cx="532466" cy="45719"/>
              </a:xfrm>
              <a:prstGeom prst="rect">
                <a:avLst/>
              </a:prstGeom>
            </p:spPr>
          </p:pic>
        </p:grpSp>
        <p:sp>
          <p:nvSpPr>
            <p:cNvPr id="21" name="文本框 20"/>
            <p:cNvSpPr txBox="1"/>
            <p:nvPr userDrawn="1"/>
          </p:nvSpPr>
          <p:spPr>
            <a:xfrm>
              <a:off x="39833" y="629875"/>
              <a:ext cx="838200" cy="21539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By </a:t>
              </a:r>
              <a:r>
                <a:rPr kumimoji="0" lang="zh-CN" altLang="en-US"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杜小二</a:t>
              </a:r>
            </a:p>
          </p:txBody>
        </p:sp>
      </p:grpSp>
      <p:sp>
        <p:nvSpPr>
          <p:cNvPr id="24" name="标题占位符 1"/>
          <p:cNvSpPr>
            <a:spLocks noGrp="1"/>
          </p:cNvSpPr>
          <p:nvPr>
            <p:ph type="title"/>
          </p:nvPr>
        </p:nvSpPr>
        <p:spPr>
          <a:xfrm>
            <a:off x="416259" y="206382"/>
            <a:ext cx="3050391" cy="547102"/>
          </a:xfrm>
          <a:prstGeom prst="rect">
            <a:avLst/>
          </a:prstGeom>
        </p:spPr>
        <p:txBody>
          <a:bodyPr vert="horz" lIns="91436" tIns="45718" rIns="91436" bIns="45718" rtlCol="0" anchor="ctr">
            <a:normAutofit/>
          </a:bodyPr>
          <a:lstStyle>
            <a:lvl1pPr>
              <a:defRPr sz="1800">
                <a:solidFill>
                  <a:schemeClr val="bg1"/>
                </a:solidFill>
                <a:latin typeface="迷你简汉真广标" panose="02010609000101010101" pitchFamily="49" charset="-122"/>
                <a:ea typeface="迷你简汉真广标" panose="02010609000101010101" pitchFamily="49" charset="-122"/>
              </a:defRPr>
            </a:lvl1pPr>
          </a:lstStyle>
          <a:p>
            <a:r>
              <a:rPr lang="zh-CN" altLang="en-US" dirty="0"/>
              <a:t>单击此处编辑母版标题样式</a:t>
            </a:r>
          </a:p>
        </p:txBody>
      </p:sp>
    </p:spTree>
    <p:extLst>
      <p:ext uri="{BB962C8B-B14F-4D97-AF65-F5344CB8AC3E}">
        <p14:creationId xmlns:p14="http://schemas.microsoft.com/office/powerpoint/2010/main" val="1502747024"/>
      </p:ext>
    </p:extLst>
  </p:cSld>
  <p:clrMapOvr>
    <a:masterClrMapping/>
  </p:clrMapOvr>
  <p:transition spd="slow" advClick="0" advTm="1000">
    <p:comb/>
  </p:transition>
  <p:hf hdr="0" dt="0"/>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6" name="Rectangle 13"/>
          <p:cNvSpPr/>
          <p:nvPr userDrawn="1"/>
        </p:nvSpPr>
        <p:spPr>
          <a:xfrm>
            <a:off x="-8905" y="0"/>
            <a:ext cx="12202286" cy="6859588"/>
          </a:xfrm>
          <a:prstGeom prst="rect">
            <a:avLst/>
          </a:prstGeom>
          <a:gradFill flip="none" rotWithShape="1">
            <a:gsLst>
              <a:gs pos="0">
                <a:srgbClr val="77458B"/>
              </a:gs>
              <a:gs pos="100000">
                <a:srgbClr val="4F2D5D"/>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JM" sz="1800" b="0" i="0" u="none" strike="noStrike" kern="1200" cap="none" spc="0" normalizeH="0" baseline="0" noProof="0" dirty="0">
              <a:ln>
                <a:noFill/>
              </a:ln>
              <a:solidFill>
                <a:srgbClr val="F34F57"/>
              </a:solidFill>
              <a:effectLst/>
              <a:uLnTx/>
              <a:uFillTx/>
              <a:latin typeface="Calibri"/>
              <a:ea typeface="+mn-ea"/>
              <a:cs typeface="+mn-cs"/>
            </a:endParaRPr>
          </a:p>
        </p:txBody>
      </p:sp>
      <p:sp>
        <p:nvSpPr>
          <p:cNvPr id="3" name="日期占位符 2"/>
          <p:cNvSpPr>
            <a:spLocks noGrp="1"/>
          </p:cNvSpPr>
          <p:nvPr>
            <p:ph type="dt" sz="half" idx="10"/>
          </p:nvPr>
        </p:nvSpPr>
        <p:spPr/>
        <p:txBody>
          <a:bodyPr/>
          <a:lstStyle/>
          <a:p>
            <a:pPr>
              <a:defRPr/>
            </a:pPr>
            <a:fld id="{A6620504-D840-6A40-90BC-6F3747762FA2}" type="datetime1">
              <a:rPr lang="en-JM" smtClean="0">
                <a:solidFill>
                  <a:prstClr val="black">
                    <a:tint val="75000"/>
                  </a:prstClr>
                </a:solidFill>
              </a:rPr>
              <a:pPr>
                <a:defRPr/>
              </a:pPr>
              <a:t>26/7/2018</a:t>
            </a:fld>
            <a:endParaRPr lang="en-JM" dirty="0">
              <a:solidFill>
                <a:prstClr val="black">
                  <a:tint val="75000"/>
                </a:prstClr>
              </a:solidFill>
            </a:endParaRPr>
          </a:p>
        </p:txBody>
      </p:sp>
    </p:spTree>
    <p:extLst>
      <p:ext uri="{BB962C8B-B14F-4D97-AF65-F5344CB8AC3E}">
        <p14:creationId xmlns:p14="http://schemas.microsoft.com/office/powerpoint/2010/main" val="3380151556"/>
      </p:ext>
    </p:extLst>
  </p:cSld>
  <p:clrMapOvr>
    <a:masterClrMapping/>
  </p:clrMapOvr>
  <p:transition spd="slow" advClick="0" advTm="1000">
    <p:comb/>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8" name="Picture 7" descr="hexa.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26/7/2018</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r>
              <a:rPr lang="en-JM">
                <a:solidFill>
                  <a:prstClr val="white">
                    <a:lumMod val="65000"/>
                  </a:prstClr>
                </a:solidFill>
              </a:rPr>
              <a:t>WWW.DESIGNERSPARADISE.COM</a:t>
            </a:r>
            <a:endParaRPr lang="en-JM" dirty="0">
              <a:solidFill>
                <a:prstClr val="white">
                  <a:lumMod val="65000"/>
                </a:prstClr>
              </a:solidFill>
            </a:endParaRPr>
          </a:p>
        </p:txBody>
      </p:sp>
    </p:spTree>
    <p:extLst>
      <p:ext uri="{BB962C8B-B14F-4D97-AF65-F5344CB8AC3E}">
        <p14:creationId xmlns:p14="http://schemas.microsoft.com/office/powerpoint/2010/main" val="3521294096"/>
      </p:ext>
    </p:extLst>
  </p:cSld>
  <p:clrMapOvr>
    <a:masterClrMapping/>
  </p:clrMapOvr>
  <p:transition spd="slow" advClick="0" advTm="1000">
    <p:comb/>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26/7/2018</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atin typeface="LiHei Pro" panose="020B0500000000000000" pitchFamily="34" charset="-122"/>
                <a:ea typeface="LiHei Pro" panose="020B0500000000000000" pitchFamily="34" charset="-122"/>
              </a:defRPr>
            </a:lvl1pPr>
          </a:lstStyle>
          <a:p>
            <a:pPr>
              <a:defRPr/>
            </a:pPr>
            <a:r>
              <a:rPr lang="en-JM">
                <a:solidFill>
                  <a:prstClr val="white">
                    <a:lumMod val="65000"/>
                  </a:prstClr>
                </a:solidFill>
              </a:rPr>
              <a:t>xiaoer.yanj.cn</a:t>
            </a:r>
            <a:endParaRPr lang="en-JM" dirty="0">
              <a:solidFill>
                <a:prstClr val="white">
                  <a:lumMod val="65000"/>
                </a:prstClr>
              </a:solidFill>
            </a:endParaRPr>
          </a:p>
        </p:txBody>
      </p:sp>
      <p:sp>
        <p:nvSpPr>
          <p:cNvPr id="6" name="Slide Number Placeholder 5"/>
          <p:cNvSpPr>
            <a:spLocks noGrp="1"/>
          </p:cNvSpPr>
          <p:nvPr>
            <p:ph type="sldNum" sz="quarter" idx="12"/>
          </p:nvPr>
        </p:nvSpPr>
        <p:spPr/>
        <p:txBody>
          <a:bodyPr/>
          <a:lstStyle>
            <a:lvl1pPr>
              <a:defRPr sz="1400">
                <a:solidFill>
                  <a:schemeClr val="tx1">
                    <a:lumMod val="50000"/>
                    <a:lumOff val="50000"/>
                  </a:schemeClr>
                </a:solidFill>
                <a:latin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cxnSp>
        <p:nvCxnSpPr>
          <p:cNvPr id="7" name="直接连接符 6"/>
          <p:cNvCxnSpPr/>
          <p:nvPr userDrawn="1"/>
        </p:nvCxnSpPr>
        <p:spPr>
          <a:xfrm flipV="1">
            <a:off x="3024904" y="479935"/>
            <a:ext cx="8365514" cy="1"/>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8" name="组合 7"/>
          <p:cNvGrpSpPr/>
          <p:nvPr userDrawn="1"/>
        </p:nvGrpSpPr>
        <p:grpSpPr>
          <a:xfrm>
            <a:off x="1" y="195152"/>
            <a:ext cx="3125772" cy="569565"/>
            <a:chOff x="0" y="194743"/>
            <a:chExt cx="3126179" cy="569433"/>
          </a:xfrm>
        </p:grpSpPr>
        <p:sp>
          <p:nvSpPr>
            <p:cNvPr id="9" name="圆角矩形 8"/>
            <p:cNvSpPr/>
            <p:nvPr/>
          </p:nvSpPr>
          <p:spPr>
            <a:xfrm>
              <a:off x="173209" y="194743"/>
              <a:ext cx="2952970" cy="569433"/>
            </a:xfrm>
            <a:prstGeom prst="roundRect">
              <a:avLst>
                <a:gd name="adj" fmla="val 9976"/>
              </a:avLst>
            </a:prstGeom>
            <a:solidFill>
              <a:srgbClr val="01ACBE"/>
            </a:solidFill>
            <a:ln w="19050">
              <a:gradFill flip="none" rotWithShape="1">
                <a:gsLst>
                  <a:gs pos="88000">
                    <a:schemeClr val="bg1"/>
                  </a:gs>
                  <a:gs pos="0">
                    <a:schemeClr val="bg1">
                      <a:lumMod val="75000"/>
                    </a:schemeClr>
                  </a:gs>
                  <a:gs pos="71000">
                    <a:schemeClr val="bg1">
                      <a:lumMod val="85000"/>
                    </a:schemeClr>
                  </a:gs>
                  <a:gs pos="55000">
                    <a:schemeClr val="bg1"/>
                  </a:gs>
                  <a:gs pos="37000">
                    <a:schemeClr val="bg1">
                      <a:lumMod val="85000"/>
                    </a:schemeClr>
                  </a:gs>
                  <a:gs pos="22000">
                    <a:schemeClr val="bg1"/>
                  </a:gs>
                  <a:gs pos="100000">
                    <a:schemeClr val="bg1">
                      <a:lumMod val="75000"/>
                    </a:schemeClr>
                  </a:gs>
                </a:gsLst>
                <a:lin ang="1200000" scaled="0"/>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nvGrpSpPr>
            <p:cNvPr id="10" name="组合 9"/>
            <p:cNvGrpSpPr/>
            <p:nvPr/>
          </p:nvGrpSpPr>
          <p:grpSpPr>
            <a:xfrm>
              <a:off x="0" y="290669"/>
              <a:ext cx="424561" cy="355906"/>
              <a:chOff x="469900" y="728859"/>
              <a:chExt cx="424561" cy="355906"/>
            </a:xfrm>
          </p:grpSpPr>
          <p:sp>
            <p:nvSpPr>
              <p:cNvPr id="11" name="椭圆 10"/>
              <p:cNvSpPr/>
              <p:nvPr/>
            </p:nvSpPr>
            <p:spPr>
              <a:xfrm rot="16200000">
                <a:off x="738264" y="928568"/>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2" name="椭圆 11"/>
              <p:cNvSpPr/>
              <p:nvPr/>
            </p:nvSpPr>
            <p:spPr>
              <a:xfrm rot="16200000">
                <a:off x="752463" y="942770"/>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3" name="椭圆 12"/>
              <p:cNvSpPr/>
              <p:nvPr/>
            </p:nvSpPr>
            <p:spPr>
              <a:xfrm rot="16200000">
                <a:off x="738264" y="728860"/>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4" name="椭圆 13"/>
              <p:cNvSpPr/>
              <p:nvPr/>
            </p:nvSpPr>
            <p:spPr>
              <a:xfrm rot="16200000">
                <a:off x="752463" y="743063"/>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5" name="圆角矩形 14"/>
              <p:cNvSpPr/>
              <p:nvPr/>
            </p:nvSpPr>
            <p:spPr>
              <a:xfrm rot="16200000">
                <a:off x="636543" y="859458"/>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6" name="圆角矩形 15"/>
              <p:cNvSpPr/>
              <p:nvPr/>
            </p:nvSpPr>
            <p:spPr>
              <a:xfrm rot="16200000">
                <a:off x="636543" y="809416"/>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7" name="圆角矩形 16"/>
              <p:cNvSpPr/>
              <p:nvPr/>
            </p:nvSpPr>
            <p:spPr>
              <a:xfrm rot="16200000">
                <a:off x="636543" y="655035"/>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8" name="圆角矩形 17"/>
              <p:cNvSpPr/>
              <p:nvPr/>
            </p:nvSpPr>
            <p:spPr>
              <a:xfrm rot="16200000">
                <a:off x="636543" y="604992"/>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grpSp>
      <p:grpSp>
        <p:nvGrpSpPr>
          <p:cNvPr id="19" name="组合 18"/>
          <p:cNvGrpSpPr/>
          <p:nvPr userDrawn="1"/>
        </p:nvGrpSpPr>
        <p:grpSpPr>
          <a:xfrm>
            <a:off x="11352323" y="175669"/>
            <a:ext cx="838091" cy="743984"/>
            <a:chOff x="39833" y="101457"/>
            <a:chExt cx="838200" cy="743812"/>
          </a:xfrm>
        </p:grpSpPr>
        <p:grpSp>
          <p:nvGrpSpPr>
            <p:cNvPr id="20" name="组合 19"/>
            <p:cNvGrpSpPr/>
            <p:nvPr userDrawn="1"/>
          </p:nvGrpSpPr>
          <p:grpSpPr>
            <a:xfrm>
              <a:off x="130195" y="101457"/>
              <a:ext cx="647560" cy="567974"/>
              <a:chOff x="257420" y="226345"/>
              <a:chExt cx="540747" cy="474289"/>
            </a:xfrm>
          </p:grpSpPr>
          <p:pic>
            <p:nvPicPr>
              <p:cNvPr id="22" name="图片 2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57420" y="226345"/>
                <a:ext cx="472830" cy="472830"/>
              </a:xfrm>
              <a:prstGeom prst="rect">
                <a:avLst/>
              </a:prstGeom>
            </p:spPr>
          </p:pic>
          <p:pic>
            <p:nvPicPr>
              <p:cNvPr id="23" name="图片 22"/>
              <p:cNvPicPr>
                <a:picLocks noChangeAspect="1"/>
              </p:cNvPicPr>
              <p:nvPr userDrawn="1"/>
            </p:nvPicPr>
            <p:blipFill rotWithShape="1">
              <a:blip r:embed="rId3">
                <a:grayscl/>
                <a:extLst>
                  <a:ext uri="{BEBA8EAE-BF5A-486C-A8C5-ECC9F3942E4B}">
                    <a14:imgProps xmlns:a14="http://schemas.microsoft.com/office/drawing/2010/main">
                      <a14:imgLayer r:embed="rId4">
                        <a14:imgEffect>
                          <a14:colorTemperature colorTemp="2000"/>
                        </a14:imgEffect>
                      </a14:imgLayer>
                    </a14:imgProps>
                  </a:ext>
                </a:extLst>
              </a:blip>
              <a:srcRect b="72279"/>
              <a:stretch/>
            </p:blipFill>
            <p:spPr>
              <a:xfrm flipH="1">
                <a:off x="265701" y="654915"/>
                <a:ext cx="532466" cy="45719"/>
              </a:xfrm>
              <a:prstGeom prst="rect">
                <a:avLst/>
              </a:prstGeom>
            </p:spPr>
          </p:pic>
        </p:grpSp>
        <p:sp>
          <p:nvSpPr>
            <p:cNvPr id="21" name="文本框 20"/>
            <p:cNvSpPr txBox="1"/>
            <p:nvPr userDrawn="1"/>
          </p:nvSpPr>
          <p:spPr>
            <a:xfrm>
              <a:off x="39833" y="629875"/>
              <a:ext cx="838200" cy="21539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By </a:t>
              </a:r>
              <a:r>
                <a:rPr kumimoji="0" lang="zh-CN" altLang="en-US"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杜小二</a:t>
              </a:r>
            </a:p>
          </p:txBody>
        </p:sp>
      </p:grpSp>
      <p:sp>
        <p:nvSpPr>
          <p:cNvPr id="24" name="标题占位符 1"/>
          <p:cNvSpPr>
            <a:spLocks noGrp="1"/>
          </p:cNvSpPr>
          <p:nvPr>
            <p:ph type="title"/>
          </p:nvPr>
        </p:nvSpPr>
        <p:spPr>
          <a:xfrm>
            <a:off x="416259" y="206382"/>
            <a:ext cx="3050391" cy="547102"/>
          </a:xfrm>
          <a:prstGeom prst="rect">
            <a:avLst/>
          </a:prstGeom>
        </p:spPr>
        <p:txBody>
          <a:bodyPr vert="horz" lIns="91436" tIns="45718" rIns="91436" bIns="45718" rtlCol="0" anchor="ctr">
            <a:normAutofit/>
          </a:bodyPr>
          <a:lstStyle>
            <a:lvl1pPr>
              <a:defRPr sz="1800">
                <a:solidFill>
                  <a:schemeClr val="bg1"/>
                </a:solidFill>
                <a:latin typeface="迷你简汉真广标" panose="02010609000101010101" pitchFamily="49" charset="-122"/>
                <a:ea typeface="迷你简汉真广标" panose="02010609000101010101" pitchFamily="49" charset="-122"/>
              </a:defRPr>
            </a:lvl1pPr>
          </a:lstStyle>
          <a:p>
            <a:r>
              <a:rPr lang="zh-CN" altLang="en-US" dirty="0"/>
              <a:t>单击此处编辑母版标题样式</a:t>
            </a:r>
          </a:p>
        </p:txBody>
      </p:sp>
    </p:spTree>
    <p:extLst>
      <p:ext uri="{BB962C8B-B14F-4D97-AF65-F5344CB8AC3E}">
        <p14:creationId xmlns:p14="http://schemas.microsoft.com/office/powerpoint/2010/main" val="218163827"/>
      </p:ext>
    </p:extLst>
  </p:cSld>
  <p:clrMapOvr>
    <a:masterClrMapping/>
  </p:clrMapOvr>
  <p:transition spd="slow" advClick="0" advTm="1000">
    <p:comb/>
  </p:transition>
  <p:hf hdr="0" dt="0"/>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6" name="Rectangle 13"/>
          <p:cNvSpPr/>
          <p:nvPr userDrawn="1"/>
        </p:nvSpPr>
        <p:spPr>
          <a:xfrm>
            <a:off x="-8905" y="0"/>
            <a:ext cx="12202286" cy="6859588"/>
          </a:xfrm>
          <a:prstGeom prst="rect">
            <a:avLst/>
          </a:prstGeom>
          <a:gradFill flip="none" rotWithShape="1">
            <a:gsLst>
              <a:gs pos="0">
                <a:srgbClr val="77458B"/>
              </a:gs>
              <a:gs pos="100000">
                <a:srgbClr val="4F2D5D"/>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JM" sz="1800" b="0" i="0" u="none" strike="noStrike" kern="1200" cap="none" spc="0" normalizeH="0" baseline="0" noProof="0" dirty="0">
              <a:ln>
                <a:noFill/>
              </a:ln>
              <a:solidFill>
                <a:srgbClr val="F34F57"/>
              </a:solidFill>
              <a:effectLst/>
              <a:uLnTx/>
              <a:uFillTx/>
              <a:latin typeface="Calibri"/>
              <a:ea typeface="+mn-ea"/>
              <a:cs typeface="+mn-cs"/>
            </a:endParaRPr>
          </a:p>
        </p:txBody>
      </p:sp>
      <p:sp>
        <p:nvSpPr>
          <p:cNvPr id="3" name="日期占位符 2"/>
          <p:cNvSpPr>
            <a:spLocks noGrp="1"/>
          </p:cNvSpPr>
          <p:nvPr>
            <p:ph type="dt" sz="half" idx="10"/>
          </p:nvPr>
        </p:nvSpPr>
        <p:spPr/>
        <p:txBody>
          <a:bodyPr/>
          <a:lstStyle/>
          <a:p>
            <a:pPr>
              <a:defRPr/>
            </a:pPr>
            <a:fld id="{A6620504-D840-6A40-90BC-6F3747762FA2}" type="datetime1">
              <a:rPr lang="en-JM" smtClean="0">
                <a:solidFill>
                  <a:prstClr val="black">
                    <a:tint val="75000"/>
                  </a:prstClr>
                </a:solidFill>
              </a:rPr>
              <a:pPr>
                <a:defRPr/>
              </a:pPr>
              <a:t>26/7/2018</a:t>
            </a:fld>
            <a:endParaRPr lang="en-JM" dirty="0">
              <a:solidFill>
                <a:prstClr val="black">
                  <a:tint val="75000"/>
                </a:prstClr>
              </a:solidFill>
            </a:endParaRPr>
          </a:p>
        </p:txBody>
      </p:sp>
    </p:spTree>
    <p:extLst>
      <p:ext uri="{BB962C8B-B14F-4D97-AF65-F5344CB8AC3E}">
        <p14:creationId xmlns:p14="http://schemas.microsoft.com/office/powerpoint/2010/main" val="2932136213"/>
      </p:ext>
    </p:extLst>
  </p:cSld>
  <p:clrMapOvr>
    <a:masterClrMapping/>
  </p:clrMapOvr>
  <p:transition spd="slow" advClick="0" advTm="1000">
    <p:comb/>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8" name="Picture 7" descr="hexa.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26/7/2018</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r>
              <a:rPr lang="en-JM">
                <a:solidFill>
                  <a:prstClr val="white">
                    <a:lumMod val="65000"/>
                  </a:prstClr>
                </a:solidFill>
              </a:rPr>
              <a:t>WWW.DESIGNERSPARADISE.COM</a:t>
            </a:r>
            <a:endParaRPr lang="en-JM" dirty="0">
              <a:solidFill>
                <a:prstClr val="white">
                  <a:lumMod val="65000"/>
                </a:prstClr>
              </a:solidFill>
            </a:endParaRPr>
          </a:p>
        </p:txBody>
      </p:sp>
    </p:spTree>
    <p:extLst>
      <p:ext uri="{BB962C8B-B14F-4D97-AF65-F5344CB8AC3E}">
        <p14:creationId xmlns:p14="http://schemas.microsoft.com/office/powerpoint/2010/main" val="1963950714"/>
      </p:ext>
    </p:extLst>
  </p:cSld>
  <p:clrMapOvr>
    <a:masterClrMapping/>
  </p:clrMapOvr>
  <p:transition spd="slow" advClick="0" advTm="1000">
    <p:comb/>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26/7/2018</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atin typeface="LiHei Pro" panose="020B0500000000000000" pitchFamily="34" charset="-122"/>
                <a:ea typeface="LiHei Pro" panose="020B0500000000000000" pitchFamily="34" charset="-122"/>
              </a:defRPr>
            </a:lvl1pPr>
          </a:lstStyle>
          <a:p>
            <a:pPr>
              <a:defRPr/>
            </a:pPr>
            <a:r>
              <a:rPr lang="en-JM">
                <a:solidFill>
                  <a:prstClr val="white">
                    <a:lumMod val="65000"/>
                  </a:prstClr>
                </a:solidFill>
              </a:rPr>
              <a:t>xiaoer.yanj.cn</a:t>
            </a:r>
            <a:endParaRPr lang="en-JM" dirty="0">
              <a:solidFill>
                <a:prstClr val="white">
                  <a:lumMod val="65000"/>
                </a:prstClr>
              </a:solidFill>
            </a:endParaRPr>
          </a:p>
        </p:txBody>
      </p:sp>
      <p:sp>
        <p:nvSpPr>
          <p:cNvPr id="6" name="Slide Number Placeholder 5"/>
          <p:cNvSpPr>
            <a:spLocks noGrp="1"/>
          </p:cNvSpPr>
          <p:nvPr>
            <p:ph type="sldNum" sz="quarter" idx="12"/>
          </p:nvPr>
        </p:nvSpPr>
        <p:spPr/>
        <p:txBody>
          <a:bodyPr/>
          <a:lstStyle>
            <a:lvl1pPr>
              <a:defRPr sz="1400">
                <a:solidFill>
                  <a:schemeClr val="tx1">
                    <a:lumMod val="50000"/>
                    <a:lumOff val="50000"/>
                  </a:schemeClr>
                </a:solidFill>
                <a:latin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cxnSp>
        <p:nvCxnSpPr>
          <p:cNvPr id="7" name="直接连接符 6"/>
          <p:cNvCxnSpPr/>
          <p:nvPr userDrawn="1"/>
        </p:nvCxnSpPr>
        <p:spPr>
          <a:xfrm flipV="1">
            <a:off x="3024904" y="479935"/>
            <a:ext cx="8365514" cy="1"/>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8" name="组合 7"/>
          <p:cNvGrpSpPr/>
          <p:nvPr userDrawn="1"/>
        </p:nvGrpSpPr>
        <p:grpSpPr>
          <a:xfrm>
            <a:off x="1" y="195152"/>
            <a:ext cx="3125772" cy="569565"/>
            <a:chOff x="0" y="194743"/>
            <a:chExt cx="3126179" cy="569433"/>
          </a:xfrm>
        </p:grpSpPr>
        <p:sp>
          <p:nvSpPr>
            <p:cNvPr id="9" name="圆角矩形 8"/>
            <p:cNvSpPr/>
            <p:nvPr/>
          </p:nvSpPr>
          <p:spPr>
            <a:xfrm>
              <a:off x="173209" y="194743"/>
              <a:ext cx="2952970" cy="569433"/>
            </a:xfrm>
            <a:prstGeom prst="roundRect">
              <a:avLst>
                <a:gd name="adj" fmla="val 9976"/>
              </a:avLst>
            </a:prstGeom>
            <a:solidFill>
              <a:srgbClr val="01ACBE"/>
            </a:solidFill>
            <a:ln w="19050">
              <a:gradFill flip="none" rotWithShape="1">
                <a:gsLst>
                  <a:gs pos="88000">
                    <a:schemeClr val="bg1"/>
                  </a:gs>
                  <a:gs pos="0">
                    <a:schemeClr val="bg1">
                      <a:lumMod val="75000"/>
                    </a:schemeClr>
                  </a:gs>
                  <a:gs pos="71000">
                    <a:schemeClr val="bg1">
                      <a:lumMod val="85000"/>
                    </a:schemeClr>
                  </a:gs>
                  <a:gs pos="55000">
                    <a:schemeClr val="bg1"/>
                  </a:gs>
                  <a:gs pos="37000">
                    <a:schemeClr val="bg1">
                      <a:lumMod val="85000"/>
                    </a:schemeClr>
                  </a:gs>
                  <a:gs pos="22000">
                    <a:schemeClr val="bg1"/>
                  </a:gs>
                  <a:gs pos="100000">
                    <a:schemeClr val="bg1">
                      <a:lumMod val="75000"/>
                    </a:schemeClr>
                  </a:gs>
                </a:gsLst>
                <a:lin ang="1200000" scaled="0"/>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nvGrpSpPr>
            <p:cNvPr id="10" name="组合 9"/>
            <p:cNvGrpSpPr/>
            <p:nvPr/>
          </p:nvGrpSpPr>
          <p:grpSpPr>
            <a:xfrm>
              <a:off x="0" y="290669"/>
              <a:ext cx="424561" cy="355906"/>
              <a:chOff x="469900" y="728859"/>
              <a:chExt cx="424561" cy="355906"/>
            </a:xfrm>
          </p:grpSpPr>
          <p:sp>
            <p:nvSpPr>
              <p:cNvPr id="11" name="椭圆 10"/>
              <p:cNvSpPr/>
              <p:nvPr/>
            </p:nvSpPr>
            <p:spPr>
              <a:xfrm rot="16200000">
                <a:off x="738264" y="928568"/>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2" name="椭圆 11"/>
              <p:cNvSpPr/>
              <p:nvPr/>
            </p:nvSpPr>
            <p:spPr>
              <a:xfrm rot="16200000">
                <a:off x="752463" y="942770"/>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3" name="椭圆 12"/>
              <p:cNvSpPr/>
              <p:nvPr/>
            </p:nvSpPr>
            <p:spPr>
              <a:xfrm rot="16200000">
                <a:off x="738264" y="728860"/>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4" name="椭圆 13"/>
              <p:cNvSpPr/>
              <p:nvPr/>
            </p:nvSpPr>
            <p:spPr>
              <a:xfrm rot="16200000">
                <a:off x="752463" y="743063"/>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5" name="圆角矩形 14"/>
              <p:cNvSpPr/>
              <p:nvPr/>
            </p:nvSpPr>
            <p:spPr>
              <a:xfrm rot="16200000">
                <a:off x="636543" y="859458"/>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6" name="圆角矩形 15"/>
              <p:cNvSpPr/>
              <p:nvPr/>
            </p:nvSpPr>
            <p:spPr>
              <a:xfrm rot="16200000">
                <a:off x="636543" y="809416"/>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7" name="圆角矩形 16"/>
              <p:cNvSpPr/>
              <p:nvPr/>
            </p:nvSpPr>
            <p:spPr>
              <a:xfrm rot="16200000">
                <a:off x="636543" y="655035"/>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8" name="圆角矩形 17"/>
              <p:cNvSpPr/>
              <p:nvPr/>
            </p:nvSpPr>
            <p:spPr>
              <a:xfrm rot="16200000">
                <a:off x="636543" y="604992"/>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grpSp>
      <p:grpSp>
        <p:nvGrpSpPr>
          <p:cNvPr id="19" name="组合 18"/>
          <p:cNvGrpSpPr/>
          <p:nvPr userDrawn="1"/>
        </p:nvGrpSpPr>
        <p:grpSpPr>
          <a:xfrm>
            <a:off x="11352323" y="175669"/>
            <a:ext cx="838091" cy="743984"/>
            <a:chOff x="39833" y="101457"/>
            <a:chExt cx="838200" cy="743812"/>
          </a:xfrm>
        </p:grpSpPr>
        <p:grpSp>
          <p:nvGrpSpPr>
            <p:cNvPr id="20" name="组合 19"/>
            <p:cNvGrpSpPr/>
            <p:nvPr userDrawn="1"/>
          </p:nvGrpSpPr>
          <p:grpSpPr>
            <a:xfrm>
              <a:off x="130195" y="101457"/>
              <a:ext cx="647560" cy="567974"/>
              <a:chOff x="257420" y="226345"/>
              <a:chExt cx="540747" cy="474289"/>
            </a:xfrm>
          </p:grpSpPr>
          <p:pic>
            <p:nvPicPr>
              <p:cNvPr id="22" name="图片 2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57420" y="226345"/>
                <a:ext cx="472830" cy="472830"/>
              </a:xfrm>
              <a:prstGeom prst="rect">
                <a:avLst/>
              </a:prstGeom>
            </p:spPr>
          </p:pic>
          <p:pic>
            <p:nvPicPr>
              <p:cNvPr id="23" name="图片 22"/>
              <p:cNvPicPr>
                <a:picLocks noChangeAspect="1"/>
              </p:cNvPicPr>
              <p:nvPr userDrawn="1"/>
            </p:nvPicPr>
            <p:blipFill rotWithShape="1">
              <a:blip r:embed="rId3">
                <a:grayscl/>
                <a:extLst>
                  <a:ext uri="{BEBA8EAE-BF5A-486C-A8C5-ECC9F3942E4B}">
                    <a14:imgProps xmlns:a14="http://schemas.microsoft.com/office/drawing/2010/main">
                      <a14:imgLayer r:embed="rId4">
                        <a14:imgEffect>
                          <a14:colorTemperature colorTemp="2000"/>
                        </a14:imgEffect>
                      </a14:imgLayer>
                    </a14:imgProps>
                  </a:ext>
                </a:extLst>
              </a:blip>
              <a:srcRect b="72279"/>
              <a:stretch/>
            </p:blipFill>
            <p:spPr>
              <a:xfrm flipH="1">
                <a:off x="265701" y="654915"/>
                <a:ext cx="532466" cy="45719"/>
              </a:xfrm>
              <a:prstGeom prst="rect">
                <a:avLst/>
              </a:prstGeom>
            </p:spPr>
          </p:pic>
        </p:grpSp>
        <p:sp>
          <p:nvSpPr>
            <p:cNvPr id="21" name="文本框 20"/>
            <p:cNvSpPr txBox="1"/>
            <p:nvPr userDrawn="1"/>
          </p:nvSpPr>
          <p:spPr>
            <a:xfrm>
              <a:off x="39833" y="629875"/>
              <a:ext cx="838200" cy="21539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By </a:t>
              </a:r>
              <a:r>
                <a:rPr kumimoji="0" lang="zh-CN" altLang="en-US"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杜小二</a:t>
              </a:r>
            </a:p>
          </p:txBody>
        </p:sp>
      </p:grpSp>
      <p:sp>
        <p:nvSpPr>
          <p:cNvPr id="24" name="标题占位符 1"/>
          <p:cNvSpPr>
            <a:spLocks noGrp="1"/>
          </p:cNvSpPr>
          <p:nvPr>
            <p:ph type="title"/>
          </p:nvPr>
        </p:nvSpPr>
        <p:spPr>
          <a:xfrm>
            <a:off x="416259" y="206382"/>
            <a:ext cx="3050391" cy="547102"/>
          </a:xfrm>
          <a:prstGeom prst="rect">
            <a:avLst/>
          </a:prstGeom>
        </p:spPr>
        <p:txBody>
          <a:bodyPr vert="horz" lIns="91436" tIns="45718" rIns="91436" bIns="45718" rtlCol="0" anchor="ctr">
            <a:normAutofit/>
          </a:bodyPr>
          <a:lstStyle>
            <a:lvl1pPr>
              <a:defRPr sz="1800">
                <a:solidFill>
                  <a:schemeClr val="bg1"/>
                </a:solidFill>
                <a:latin typeface="迷你简汉真广标" panose="02010609000101010101" pitchFamily="49" charset="-122"/>
                <a:ea typeface="迷你简汉真广标" panose="02010609000101010101" pitchFamily="49" charset="-122"/>
              </a:defRPr>
            </a:lvl1pPr>
          </a:lstStyle>
          <a:p>
            <a:r>
              <a:rPr lang="zh-CN" altLang="en-US" dirty="0"/>
              <a:t>单击此处编辑母版标题样式</a:t>
            </a:r>
          </a:p>
        </p:txBody>
      </p:sp>
    </p:spTree>
    <p:extLst>
      <p:ext uri="{BB962C8B-B14F-4D97-AF65-F5344CB8AC3E}">
        <p14:creationId xmlns:p14="http://schemas.microsoft.com/office/powerpoint/2010/main" val="3552026902"/>
      </p:ext>
    </p:extLst>
  </p:cSld>
  <p:clrMapOvr>
    <a:masterClrMapping/>
  </p:clrMapOvr>
  <p:transition spd="slow" advClick="0" advTm="1000">
    <p:comb/>
  </p:transition>
  <p:hf hdr="0" dt="0"/>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6" name="Rectangle 13"/>
          <p:cNvSpPr/>
          <p:nvPr userDrawn="1"/>
        </p:nvSpPr>
        <p:spPr>
          <a:xfrm>
            <a:off x="-8905" y="0"/>
            <a:ext cx="12202286" cy="6859588"/>
          </a:xfrm>
          <a:prstGeom prst="rect">
            <a:avLst/>
          </a:prstGeom>
          <a:gradFill flip="none" rotWithShape="1">
            <a:gsLst>
              <a:gs pos="0">
                <a:srgbClr val="77458B"/>
              </a:gs>
              <a:gs pos="100000">
                <a:srgbClr val="4F2D5D"/>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JM" sz="1800" b="0" i="0" u="none" strike="noStrike" kern="1200" cap="none" spc="0" normalizeH="0" baseline="0" noProof="0" dirty="0">
              <a:ln>
                <a:noFill/>
              </a:ln>
              <a:solidFill>
                <a:srgbClr val="F34F57"/>
              </a:solidFill>
              <a:effectLst/>
              <a:uLnTx/>
              <a:uFillTx/>
              <a:latin typeface="Calibri"/>
              <a:ea typeface="+mn-ea"/>
              <a:cs typeface="+mn-cs"/>
            </a:endParaRPr>
          </a:p>
        </p:txBody>
      </p:sp>
      <p:sp>
        <p:nvSpPr>
          <p:cNvPr id="3" name="日期占位符 2"/>
          <p:cNvSpPr>
            <a:spLocks noGrp="1"/>
          </p:cNvSpPr>
          <p:nvPr>
            <p:ph type="dt" sz="half" idx="10"/>
          </p:nvPr>
        </p:nvSpPr>
        <p:spPr/>
        <p:txBody>
          <a:bodyPr/>
          <a:lstStyle/>
          <a:p>
            <a:pPr>
              <a:defRPr/>
            </a:pPr>
            <a:fld id="{A6620504-D840-6A40-90BC-6F3747762FA2}" type="datetime1">
              <a:rPr lang="en-JM" smtClean="0">
                <a:solidFill>
                  <a:prstClr val="black">
                    <a:tint val="75000"/>
                  </a:prstClr>
                </a:solidFill>
              </a:rPr>
              <a:pPr>
                <a:defRPr/>
              </a:pPr>
              <a:t>26/7/2018</a:t>
            </a:fld>
            <a:endParaRPr lang="en-JM" dirty="0">
              <a:solidFill>
                <a:prstClr val="black">
                  <a:tint val="75000"/>
                </a:prstClr>
              </a:solidFill>
            </a:endParaRPr>
          </a:p>
        </p:txBody>
      </p:sp>
    </p:spTree>
    <p:extLst>
      <p:ext uri="{BB962C8B-B14F-4D97-AF65-F5344CB8AC3E}">
        <p14:creationId xmlns:p14="http://schemas.microsoft.com/office/powerpoint/2010/main" val="1915925690"/>
      </p:ext>
    </p:extLst>
  </p:cSld>
  <p:clrMapOvr>
    <a:masterClrMapping/>
  </p:clrMapOvr>
  <p:transition spd="slow" advClick="0" advTm="1000">
    <p:comb/>
  </p:transition>
</p:sldLayout>
</file>

<file path=ppt/slideLayouts/slideLayout3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282" y="2130922"/>
            <a:ext cx="10361851" cy="1470365"/>
          </a:xfrm>
        </p:spPr>
        <p:txBody>
          <a:bodyPr/>
          <a:lstStyle/>
          <a:p>
            <a:r>
              <a:rPr lang="en-US"/>
              <a:t>Click to edit Master title style</a:t>
            </a:r>
          </a:p>
        </p:txBody>
      </p:sp>
      <p:sp>
        <p:nvSpPr>
          <p:cNvPr id="3" name="Subtitle 2"/>
          <p:cNvSpPr>
            <a:spLocks noGrp="1"/>
          </p:cNvSpPr>
          <p:nvPr>
            <p:ph type="subTitle" idx="1"/>
          </p:nvPr>
        </p:nvSpPr>
        <p:spPr>
          <a:xfrm>
            <a:off x="1828563" y="3887100"/>
            <a:ext cx="8533289" cy="1753006"/>
          </a:xfrm>
        </p:spPr>
        <p:txBody>
          <a:bodyPr/>
          <a:lstStyle>
            <a:lvl1pPr marL="0" indent="0" algn="ctr">
              <a:buNone/>
              <a:defRPr>
                <a:solidFill>
                  <a:schemeClr val="tx1">
                    <a:tint val="75000"/>
                  </a:schemeClr>
                </a:solidFill>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pPr>
              <a:defRPr/>
            </a:pPr>
            <a:fld id="{406E9206-D2D6-4057-92D4-39C87A03E66D}" type="datetime1">
              <a:rPr lang="en-US" altLang="zh-CN" smtClean="0">
                <a:solidFill>
                  <a:prstClr val="black">
                    <a:tint val="75000"/>
                  </a:prstClr>
                </a:solidFill>
              </a:rPr>
              <a:pPr>
                <a:defRPr/>
              </a:pPr>
              <a:t>7/26/2018</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1589626290"/>
      </p:ext>
    </p:extLst>
  </p:cSld>
  <p:clrMapOvr>
    <a:masterClrMapping/>
  </p:clrMapOvr>
  <p:transition spd="slow" advClick="0" advTm="1000">
    <p:comb/>
  </p:transition>
</p:sldLayout>
</file>

<file path=ppt/slideLayouts/slideLayout3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a:defRPr/>
            </a:pPr>
            <a:fld id="{C052E9E1-D97D-4C90-BB96-FA1ED58B786F}" type="datetime1">
              <a:rPr lang="en-US" altLang="zh-CN" smtClean="0">
                <a:solidFill>
                  <a:prstClr val="black">
                    <a:tint val="75000"/>
                  </a:prstClr>
                </a:solidFill>
              </a:rPr>
              <a:pPr>
                <a:defRPr/>
              </a:pPr>
              <a:t>7/26/2018</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1911562813"/>
      </p:ext>
    </p:extLst>
  </p:cSld>
  <p:clrMapOvr>
    <a:masterClrMapping/>
  </p:clrMapOvr>
  <p:transition spd="slow" advClick="0" advTm="1000">
    <p:comb/>
  </p:transition>
</p:sldLayout>
</file>

<file path=ppt/slideLayouts/slideLayout3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2960" y="4407923"/>
            <a:ext cx="10361851" cy="1362390"/>
          </a:xfrm>
        </p:spPr>
        <p:txBody>
          <a:bodyPr anchor="t"/>
          <a:lstStyle>
            <a:lvl1pPr algn="l">
              <a:defRPr sz="5400" b="1" cap="all"/>
            </a:lvl1pPr>
          </a:lstStyle>
          <a:p>
            <a:r>
              <a:rPr lang="en-US"/>
              <a:t>Click to edit Master title style</a:t>
            </a:r>
          </a:p>
        </p:txBody>
      </p:sp>
      <p:sp>
        <p:nvSpPr>
          <p:cNvPr id="3" name="Text Placeholder 2"/>
          <p:cNvSpPr>
            <a:spLocks noGrp="1"/>
          </p:cNvSpPr>
          <p:nvPr>
            <p:ph type="body" idx="1"/>
          </p:nvPr>
        </p:nvSpPr>
        <p:spPr>
          <a:xfrm>
            <a:off x="962960" y="2907387"/>
            <a:ext cx="10361851" cy="1500534"/>
          </a:xfrm>
        </p:spPr>
        <p:txBody>
          <a:bodyPr anchor="b"/>
          <a:lstStyle>
            <a:lvl1pPr marL="0" indent="0">
              <a:buNone/>
              <a:defRPr sz="2700">
                <a:solidFill>
                  <a:schemeClr val="tx1">
                    <a:tint val="75000"/>
                  </a:schemeClr>
                </a:solidFill>
              </a:defRPr>
            </a:lvl1pPr>
            <a:lvl2pPr marL="609585" indent="0">
              <a:buNone/>
              <a:defRPr sz="2400">
                <a:solidFill>
                  <a:schemeClr val="tx1">
                    <a:tint val="75000"/>
                  </a:schemeClr>
                </a:solidFill>
              </a:defRPr>
            </a:lvl2pPr>
            <a:lvl3pPr marL="1219170" indent="0">
              <a:buNone/>
              <a:defRPr sz="2200">
                <a:solidFill>
                  <a:schemeClr val="tx1">
                    <a:tint val="75000"/>
                  </a:schemeClr>
                </a:solidFill>
              </a:defRPr>
            </a:lvl3pPr>
            <a:lvl4pPr marL="1828754" indent="0">
              <a:buNone/>
              <a:defRPr sz="1900">
                <a:solidFill>
                  <a:schemeClr val="tx1">
                    <a:tint val="75000"/>
                  </a:schemeClr>
                </a:solidFill>
              </a:defRPr>
            </a:lvl4pPr>
            <a:lvl5pPr marL="2438339" indent="0">
              <a:buNone/>
              <a:defRPr sz="1900">
                <a:solidFill>
                  <a:schemeClr val="tx1">
                    <a:tint val="75000"/>
                  </a:schemeClr>
                </a:solidFill>
              </a:defRPr>
            </a:lvl5pPr>
            <a:lvl6pPr marL="3047924" indent="0">
              <a:buNone/>
              <a:defRPr sz="1900">
                <a:solidFill>
                  <a:schemeClr val="tx1">
                    <a:tint val="75000"/>
                  </a:schemeClr>
                </a:solidFill>
              </a:defRPr>
            </a:lvl6pPr>
            <a:lvl7pPr marL="3657509" indent="0">
              <a:buNone/>
              <a:defRPr sz="1900">
                <a:solidFill>
                  <a:schemeClr val="tx1">
                    <a:tint val="75000"/>
                  </a:schemeClr>
                </a:solidFill>
              </a:defRPr>
            </a:lvl7pPr>
            <a:lvl8pPr marL="4267093" indent="0">
              <a:buNone/>
              <a:defRPr sz="1900">
                <a:solidFill>
                  <a:schemeClr val="tx1">
                    <a:tint val="75000"/>
                  </a:schemeClr>
                </a:solidFill>
              </a:defRPr>
            </a:lvl8pPr>
            <a:lvl9pPr marL="4876678" indent="0">
              <a:buNone/>
              <a:defRPr sz="19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pPr>
              <a:defRPr/>
            </a:pPr>
            <a:fld id="{814779EE-1E16-4CC5-A459-C716090F6017}" type="datetime1">
              <a:rPr lang="en-US" altLang="zh-CN" smtClean="0">
                <a:solidFill>
                  <a:prstClr val="black">
                    <a:tint val="75000"/>
                  </a:prstClr>
                </a:solidFill>
              </a:rPr>
              <a:pPr>
                <a:defRPr/>
              </a:pPr>
              <a:t>7/26/2018</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2651570088"/>
      </p:ext>
    </p:extLst>
  </p:cSld>
  <p:clrMapOvr>
    <a:masterClrMapping/>
  </p:clrMapOvr>
  <p:transition spd="slow" advClick="0" advTm="1000">
    <p:comb/>
  </p:transition>
</p:sldLayout>
</file>

<file path=ppt/slideLayouts/slideLayout3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522" y="1600572"/>
            <a:ext cx="5384099" cy="4527011"/>
          </a:xfrm>
        </p:spPr>
        <p:txBody>
          <a:bodyPr/>
          <a:lstStyle>
            <a:lvl1pPr>
              <a:defRPr sz="3800"/>
            </a:lvl1pPr>
            <a:lvl2pPr>
              <a:defRPr sz="3200"/>
            </a:lvl2pPr>
            <a:lvl3pPr>
              <a:defRPr sz="2700"/>
            </a:lvl3pPr>
            <a:lvl4pPr>
              <a:defRPr sz="2400"/>
            </a:lvl4pPr>
            <a:lvl5pPr>
              <a:defRPr sz="2400"/>
            </a:lvl5pPr>
            <a:lvl6pPr>
              <a:defRPr sz="2400"/>
            </a:lvl6pPr>
            <a:lvl7pPr>
              <a:defRPr sz="2400"/>
            </a:lvl7pPr>
            <a:lvl8pPr>
              <a:defRPr sz="2400"/>
            </a:lvl8pPr>
            <a:lvl9pPr>
              <a:defRPr sz="2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6794" y="1600572"/>
            <a:ext cx="5384099" cy="4527011"/>
          </a:xfrm>
        </p:spPr>
        <p:txBody>
          <a:bodyPr/>
          <a:lstStyle>
            <a:lvl1pPr>
              <a:defRPr sz="3800"/>
            </a:lvl1pPr>
            <a:lvl2pPr>
              <a:defRPr sz="3200"/>
            </a:lvl2pPr>
            <a:lvl3pPr>
              <a:defRPr sz="2700"/>
            </a:lvl3pPr>
            <a:lvl4pPr>
              <a:defRPr sz="2400"/>
            </a:lvl4pPr>
            <a:lvl5pPr>
              <a:defRPr sz="2400"/>
            </a:lvl5pPr>
            <a:lvl6pPr>
              <a:defRPr sz="2400"/>
            </a:lvl6pPr>
            <a:lvl7pPr>
              <a:defRPr sz="2400"/>
            </a:lvl7pPr>
            <a:lvl8pPr>
              <a:defRPr sz="2400"/>
            </a:lvl8pPr>
            <a:lvl9pPr>
              <a:defRPr sz="2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pPr>
              <a:defRPr/>
            </a:pPr>
            <a:fld id="{A3311C9F-D64E-4824-A709-CF61DE4E0BDD}" type="datetime1">
              <a:rPr lang="en-US" altLang="zh-CN" smtClean="0">
                <a:solidFill>
                  <a:prstClr val="black">
                    <a:tint val="75000"/>
                  </a:prstClr>
                </a:solidFill>
              </a:rPr>
              <a:pPr>
                <a:defRPr/>
              </a:pPr>
              <a:t>7/26/2018</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pPr>
              <a:defRPr/>
            </a:pPr>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69661496"/>
      </p:ext>
    </p:extLst>
  </p:cSld>
  <p:clrMapOvr>
    <a:masterClrMapping/>
  </p:clrMapOvr>
  <p:transition spd="slow" advClick="0" advTm="1000">
    <p:comb/>
  </p:transition>
</p:sldLayout>
</file>

<file path=ppt/slideLayouts/slideLayout4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522" y="1535469"/>
            <a:ext cx="5386216" cy="639911"/>
          </a:xfrm>
        </p:spPr>
        <p:txBody>
          <a:bodyPr anchor="b"/>
          <a:lstStyle>
            <a:lvl1pPr marL="0" indent="0">
              <a:buNone/>
              <a:defRPr sz="3200" b="1"/>
            </a:lvl1pPr>
            <a:lvl2pPr marL="609585" indent="0">
              <a:buNone/>
              <a:defRPr sz="2700" b="1"/>
            </a:lvl2pPr>
            <a:lvl3pPr marL="1219170" indent="0">
              <a:buNone/>
              <a:defRPr sz="2400" b="1"/>
            </a:lvl3pPr>
            <a:lvl4pPr marL="1828754" indent="0">
              <a:buNone/>
              <a:defRPr sz="2200" b="1"/>
            </a:lvl4pPr>
            <a:lvl5pPr marL="2438339" indent="0">
              <a:buNone/>
              <a:defRPr sz="2200" b="1"/>
            </a:lvl5pPr>
            <a:lvl6pPr marL="3047924" indent="0">
              <a:buNone/>
              <a:defRPr sz="2200" b="1"/>
            </a:lvl6pPr>
            <a:lvl7pPr marL="3657509" indent="0">
              <a:buNone/>
              <a:defRPr sz="2200" b="1"/>
            </a:lvl7pPr>
            <a:lvl8pPr marL="4267093" indent="0">
              <a:buNone/>
              <a:defRPr sz="2200" b="1"/>
            </a:lvl8pPr>
            <a:lvl9pPr marL="4876678" indent="0">
              <a:buNone/>
              <a:defRPr sz="2200" b="1"/>
            </a:lvl9pPr>
          </a:lstStyle>
          <a:p>
            <a:pPr lvl="0"/>
            <a:r>
              <a:rPr lang="en-US"/>
              <a:t>Click to edit Master text styles</a:t>
            </a:r>
          </a:p>
        </p:txBody>
      </p:sp>
      <p:sp>
        <p:nvSpPr>
          <p:cNvPr id="4" name="Content Placeholder 3"/>
          <p:cNvSpPr>
            <a:spLocks noGrp="1"/>
          </p:cNvSpPr>
          <p:nvPr>
            <p:ph sz="half" idx="2"/>
          </p:nvPr>
        </p:nvSpPr>
        <p:spPr>
          <a:xfrm>
            <a:off x="609522" y="2175380"/>
            <a:ext cx="5386216" cy="3952203"/>
          </a:xfrm>
        </p:spPr>
        <p:txBody>
          <a:bodyPr/>
          <a:lstStyle>
            <a:lvl1pPr>
              <a:defRPr sz="3200"/>
            </a:lvl1pPr>
            <a:lvl2pPr>
              <a:defRPr sz="2700"/>
            </a:lvl2pPr>
            <a:lvl3pPr>
              <a:defRPr sz="2400"/>
            </a:lvl3pPr>
            <a:lvl4pPr>
              <a:defRPr sz="2200"/>
            </a:lvl4pPr>
            <a:lvl5pPr>
              <a:defRPr sz="2200"/>
            </a:lvl5pPr>
            <a:lvl6pPr>
              <a:defRPr sz="2200"/>
            </a:lvl6pPr>
            <a:lvl7pPr>
              <a:defRPr sz="2200"/>
            </a:lvl7pPr>
            <a:lvl8pPr>
              <a:defRPr sz="2200"/>
            </a:lvl8pPr>
            <a:lvl9pPr>
              <a:defRPr sz="2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2567" y="1535469"/>
            <a:ext cx="5388332" cy="639911"/>
          </a:xfrm>
        </p:spPr>
        <p:txBody>
          <a:bodyPr anchor="b"/>
          <a:lstStyle>
            <a:lvl1pPr marL="0" indent="0">
              <a:buNone/>
              <a:defRPr sz="3200" b="1"/>
            </a:lvl1pPr>
            <a:lvl2pPr marL="609585" indent="0">
              <a:buNone/>
              <a:defRPr sz="2700" b="1"/>
            </a:lvl2pPr>
            <a:lvl3pPr marL="1219170" indent="0">
              <a:buNone/>
              <a:defRPr sz="2400" b="1"/>
            </a:lvl3pPr>
            <a:lvl4pPr marL="1828754" indent="0">
              <a:buNone/>
              <a:defRPr sz="2200" b="1"/>
            </a:lvl4pPr>
            <a:lvl5pPr marL="2438339" indent="0">
              <a:buNone/>
              <a:defRPr sz="2200" b="1"/>
            </a:lvl5pPr>
            <a:lvl6pPr marL="3047924" indent="0">
              <a:buNone/>
              <a:defRPr sz="2200" b="1"/>
            </a:lvl6pPr>
            <a:lvl7pPr marL="3657509" indent="0">
              <a:buNone/>
              <a:defRPr sz="2200" b="1"/>
            </a:lvl7pPr>
            <a:lvl8pPr marL="4267093" indent="0">
              <a:buNone/>
              <a:defRPr sz="2200" b="1"/>
            </a:lvl8pPr>
            <a:lvl9pPr marL="4876678" indent="0">
              <a:buNone/>
              <a:defRPr sz="2200" b="1"/>
            </a:lvl9pPr>
          </a:lstStyle>
          <a:p>
            <a:pPr lvl="0"/>
            <a:r>
              <a:rPr lang="en-US"/>
              <a:t>Click to edit Master text styles</a:t>
            </a:r>
          </a:p>
        </p:txBody>
      </p:sp>
      <p:sp>
        <p:nvSpPr>
          <p:cNvPr id="6" name="Content Placeholder 5"/>
          <p:cNvSpPr>
            <a:spLocks noGrp="1"/>
          </p:cNvSpPr>
          <p:nvPr>
            <p:ph sz="quarter" idx="4"/>
          </p:nvPr>
        </p:nvSpPr>
        <p:spPr>
          <a:xfrm>
            <a:off x="6192567" y="2175380"/>
            <a:ext cx="5388332" cy="3952203"/>
          </a:xfrm>
        </p:spPr>
        <p:txBody>
          <a:bodyPr/>
          <a:lstStyle>
            <a:lvl1pPr>
              <a:defRPr sz="3200"/>
            </a:lvl1pPr>
            <a:lvl2pPr>
              <a:defRPr sz="2700"/>
            </a:lvl2pPr>
            <a:lvl3pPr>
              <a:defRPr sz="2400"/>
            </a:lvl3pPr>
            <a:lvl4pPr>
              <a:defRPr sz="2200"/>
            </a:lvl4pPr>
            <a:lvl5pPr>
              <a:defRPr sz="2200"/>
            </a:lvl5pPr>
            <a:lvl6pPr>
              <a:defRPr sz="2200"/>
            </a:lvl6pPr>
            <a:lvl7pPr>
              <a:defRPr sz="2200"/>
            </a:lvl7pPr>
            <a:lvl8pPr>
              <a:defRPr sz="2200"/>
            </a:lvl8pPr>
            <a:lvl9pPr>
              <a:defRPr sz="2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pPr>
              <a:defRPr/>
            </a:pPr>
            <a:fld id="{0A4318BD-B3C6-4D4B-B871-C29490A2E55A}" type="datetime1">
              <a:rPr lang="en-US" altLang="zh-CN" smtClean="0">
                <a:solidFill>
                  <a:prstClr val="black">
                    <a:tint val="75000"/>
                  </a:prstClr>
                </a:solidFill>
              </a:rPr>
              <a:pPr>
                <a:defRPr/>
              </a:pPr>
              <a:t>7/26/2018</a:t>
            </a:fld>
            <a:endParaRPr lang="en-US" dirty="0">
              <a:solidFill>
                <a:prstClr val="black">
                  <a:tint val="75000"/>
                </a:prstClr>
              </a:solidFill>
            </a:endParaRPr>
          </a:p>
        </p:txBody>
      </p:sp>
      <p:sp>
        <p:nvSpPr>
          <p:cNvPr id="8" name="Footer Placeholder 7"/>
          <p:cNvSpPr>
            <a:spLocks noGrp="1"/>
          </p:cNvSpPr>
          <p:nvPr>
            <p:ph type="ftr" sz="quarter" idx="11"/>
          </p:nvPr>
        </p:nvSpPr>
        <p:spPr/>
        <p:txBody>
          <a:bodyPr/>
          <a:lstStyle/>
          <a:p>
            <a:pPr>
              <a:defRPr/>
            </a:pPr>
            <a:endParaRPr lang="en-US" dirty="0">
              <a:solidFill>
                <a:prstClr val="black">
                  <a:tint val="75000"/>
                </a:prstClr>
              </a:solidFill>
            </a:endParaRPr>
          </a:p>
        </p:txBody>
      </p:sp>
      <p:sp>
        <p:nvSpPr>
          <p:cNvPr id="9" name="Slide Number Placeholder 8"/>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1549414329"/>
      </p:ext>
    </p:extLst>
  </p:cSld>
  <p:clrMapOvr>
    <a:masterClrMapping/>
  </p:clrMapOvr>
  <p:transition spd="slow" advClick="0" advTm="1000">
    <p:comb/>
  </p:transition>
</p:sldLayout>
</file>

<file path=ppt/slideLayouts/slideLayout4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pPr>
              <a:defRPr/>
            </a:pPr>
            <a:fld id="{E14CAFC4-799C-4CDE-B92B-8C262F06CF3E}" type="datetime1">
              <a:rPr lang="en-US" altLang="zh-CN" smtClean="0">
                <a:solidFill>
                  <a:prstClr val="black">
                    <a:tint val="75000"/>
                  </a:prstClr>
                </a:solidFill>
              </a:rPr>
              <a:pPr>
                <a:defRPr/>
              </a:pPr>
              <a:t>7/26/2018</a:t>
            </a:fld>
            <a:endParaRPr lang="en-US" dirty="0">
              <a:solidFill>
                <a:prstClr val="black">
                  <a:tint val="75000"/>
                </a:prstClr>
              </a:solidFill>
            </a:endParaRPr>
          </a:p>
        </p:txBody>
      </p:sp>
      <p:sp>
        <p:nvSpPr>
          <p:cNvPr id="4" name="Footer Placeholder 3"/>
          <p:cNvSpPr>
            <a:spLocks noGrp="1"/>
          </p:cNvSpPr>
          <p:nvPr>
            <p:ph type="ftr" sz="quarter" idx="11"/>
          </p:nvPr>
        </p:nvSpPr>
        <p:spPr/>
        <p:txBody>
          <a:bodyPr/>
          <a:lstStyle/>
          <a:p>
            <a:pPr>
              <a:defRPr/>
            </a:pPr>
            <a:endParaRPr lang="en-US" dirty="0">
              <a:solidFill>
                <a:prstClr val="black">
                  <a:tint val="75000"/>
                </a:prstClr>
              </a:solidFill>
            </a:endParaRPr>
          </a:p>
        </p:txBody>
      </p:sp>
      <p:sp>
        <p:nvSpPr>
          <p:cNvPr id="5" name="Slide Number Placeholder 4"/>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2840117460"/>
      </p:ext>
    </p:extLst>
  </p:cSld>
  <p:clrMapOvr>
    <a:masterClrMapping/>
  </p:clrMapOvr>
  <p:transition spd="slow" advClick="0" advTm="1000">
    <p:comb/>
  </p:transition>
</p:sldLayout>
</file>

<file path=ppt/slideLayouts/slideLayout4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圆角矩形 4"/>
          <p:cNvSpPr/>
          <p:nvPr userDrawn="1"/>
        </p:nvSpPr>
        <p:spPr>
          <a:xfrm>
            <a:off x="1139485" y="1031497"/>
            <a:ext cx="9911444" cy="42900"/>
          </a:xfrm>
          <a:prstGeom prst="roundRect">
            <a:avLst>
              <a:gd name="adj" fmla="val 50000"/>
            </a:avLst>
          </a:prstGeom>
          <a:gradFill>
            <a:gsLst>
              <a:gs pos="0">
                <a:schemeClr val="bg1">
                  <a:lumMod val="75000"/>
                </a:schemeClr>
              </a:gs>
              <a:gs pos="100000">
                <a:schemeClr val="bg1"/>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Calibri"/>
              <a:ea typeface="宋体" panose="02010600030101010101" pitchFamily="2" charset="-122"/>
              <a:cs typeface="+mn-cs"/>
            </a:endParaRPr>
          </a:p>
        </p:txBody>
      </p:sp>
      <p:sp>
        <p:nvSpPr>
          <p:cNvPr id="6" name="圆角矩形 5"/>
          <p:cNvSpPr/>
          <p:nvPr userDrawn="1"/>
        </p:nvSpPr>
        <p:spPr>
          <a:xfrm>
            <a:off x="5899289" y="6453393"/>
            <a:ext cx="391838" cy="22015"/>
          </a:xfrm>
          <a:prstGeom prst="roundRect">
            <a:avLst>
              <a:gd name="adj" fmla="val 50000"/>
            </a:avLst>
          </a:prstGeom>
          <a:gradFill>
            <a:gsLst>
              <a:gs pos="0">
                <a:schemeClr val="bg1">
                  <a:lumMod val="75000"/>
                </a:schemeClr>
              </a:gs>
              <a:gs pos="100000">
                <a:schemeClr val="bg1"/>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Calibri"/>
              <a:ea typeface="宋体" panose="02010600030101010101" pitchFamily="2" charset="-122"/>
              <a:cs typeface="+mn-cs"/>
            </a:endParaRPr>
          </a:p>
        </p:txBody>
      </p:sp>
      <p:sp>
        <p:nvSpPr>
          <p:cNvPr id="7" name="日期占位符 6"/>
          <p:cNvSpPr>
            <a:spLocks noGrp="1"/>
          </p:cNvSpPr>
          <p:nvPr>
            <p:ph type="dt" sz="half" idx="10"/>
          </p:nvPr>
        </p:nvSpPr>
        <p:spPr/>
        <p:txBody>
          <a:bodyPr/>
          <a:lstStyle/>
          <a:p>
            <a:pPr>
              <a:defRPr/>
            </a:pPr>
            <a:fld id="{3E729073-8FFE-4F18-B513-07581FC6638E}" type="datetime1">
              <a:rPr lang="en-US" altLang="zh-CN" smtClean="0">
                <a:solidFill>
                  <a:prstClr val="black">
                    <a:tint val="75000"/>
                  </a:prstClr>
                </a:solidFill>
              </a:rPr>
              <a:pPr>
                <a:defRPr/>
              </a:pPr>
              <a:t>7/26/2018</a:t>
            </a:fld>
            <a:endParaRPr lang="en-US" dirty="0">
              <a:solidFill>
                <a:prstClr val="black">
                  <a:tint val="75000"/>
                </a:prstClr>
              </a:solidFill>
            </a:endParaRPr>
          </a:p>
        </p:txBody>
      </p:sp>
      <p:sp>
        <p:nvSpPr>
          <p:cNvPr id="9" name="灯片编号占位符 8"/>
          <p:cNvSpPr>
            <a:spLocks noGrp="1"/>
          </p:cNvSpPr>
          <p:nvPr>
            <p:ph type="sldNum" sz="quarter" idx="12"/>
          </p:nvPr>
        </p:nvSpPr>
        <p:spPr>
          <a:xfrm>
            <a:off x="4672992" y="6397708"/>
            <a:ext cx="2844430" cy="365210"/>
          </a:xfrm>
        </p:spPr>
        <p:txBody>
          <a:bodyPr/>
          <a:lstStyle>
            <a:lvl1pPr algn="ctr">
              <a:defRPr>
                <a:latin typeface="ITC Avant Garde Std Bk" panose="020B0502020202020204" pitchFamily="34" charset="0"/>
              </a:defRPr>
            </a:lvl1p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2696887435"/>
      </p:ext>
    </p:extLst>
  </p:cSld>
  <p:clrMapOvr>
    <a:masterClrMapping/>
  </p:clrMapOvr>
  <p:transition spd="slow" advClick="0" advTm="1000">
    <p:comb/>
  </p:transition>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Tree>
    <p:extLst>
      <p:ext uri="{BB962C8B-B14F-4D97-AF65-F5344CB8AC3E}">
        <p14:creationId xmlns:p14="http://schemas.microsoft.com/office/powerpoint/2010/main" val="3575321500"/>
      </p:ext>
    </p:extLst>
  </p:cSld>
  <p:clrMapOvr>
    <a:masterClrMapping/>
  </p:clrMapOvr>
  <p:transition spd="slow" advClick="0" advTm="1000">
    <p:comb/>
  </p:transition>
  <p:timing>
    <p:tnLst>
      <p:par>
        <p:cTn id="1" dur="indefinite" restart="never" nodeType="tmRoot"/>
      </p:par>
    </p:tnLst>
  </p:timing>
</p:sldLayout>
</file>

<file path=ppt/slideLayouts/slideLayout4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524" y="273113"/>
            <a:ext cx="4010562" cy="1162320"/>
          </a:xfrm>
        </p:spPr>
        <p:txBody>
          <a:bodyPr anchor="b"/>
          <a:lstStyle>
            <a:lvl1pPr algn="l">
              <a:defRPr sz="2700" b="1"/>
            </a:lvl1pPr>
          </a:lstStyle>
          <a:p>
            <a:r>
              <a:rPr lang="en-US"/>
              <a:t>Click to edit Master title style</a:t>
            </a:r>
          </a:p>
        </p:txBody>
      </p:sp>
      <p:sp>
        <p:nvSpPr>
          <p:cNvPr id="3" name="Content Placeholder 2"/>
          <p:cNvSpPr>
            <a:spLocks noGrp="1"/>
          </p:cNvSpPr>
          <p:nvPr>
            <p:ph idx="1"/>
          </p:nvPr>
        </p:nvSpPr>
        <p:spPr>
          <a:xfrm>
            <a:off x="4766113" y="273117"/>
            <a:ext cx="6814780" cy="5854468"/>
          </a:xfrm>
        </p:spPr>
        <p:txBody>
          <a:bodyPr/>
          <a:lstStyle>
            <a:lvl1pPr>
              <a:defRPr sz="4300"/>
            </a:lvl1pPr>
            <a:lvl2pPr>
              <a:defRPr sz="3800"/>
            </a:lvl2pPr>
            <a:lvl3pPr>
              <a:defRPr sz="3200"/>
            </a:lvl3pPr>
            <a:lvl4pPr>
              <a:defRPr sz="2700"/>
            </a:lvl4pPr>
            <a:lvl5pPr>
              <a:defRPr sz="2700"/>
            </a:lvl5pPr>
            <a:lvl6pPr>
              <a:defRPr sz="2700"/>
            </a:lvl6pPr>
            <a:lvl7pPr>
              <a:defRPr sz="2700"/>
            </a:lvl7pPr>
            <a:lvl8pPr>
              <a:defRPr sz="2700"/>
            </a:lvl8pPr>
            <a:lvl9pPr>
              <a:defRPr sz="27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524" y="1435437"/>
            <a:ext cx="4010562" cy="4692149"/>
          </a:xfrm>
        </p:spPr>
        <p:txBody>
          <a:bodyPr/>
          <a:lstStyle>
            <a:lvl1pPr marL="0" indent="0">
              <a:buNone/>
              <a:defRPr sz="1900"/>
            </a:lvl1pPr>
            <a:lvl2pPr marL="609585" indent="0">
              <a:buNone/>
              <a:defRPr sz="1600"/>
            </a:lvl2pPr>
            <a:lvl3pPr marL="1219170" indent="0">
              <a:buNone/>
              <a:defRPr sz="1400"/>
            </a:lvl3pPr>
            <a:lvl4pPr marL="1828754" indent="0">
              <a:buNone/>
              <a:defRPr sz="1200"/>
            </a:lvl4pPr>
            <a:lvl5pPr marL="2438339" indent="0">
              <a:buNone/>
              <a:defRPr sz="1200"/>
            </a:lvl5pPr>
            <a:lvl6pPr marL="3047924" indent="0">
              <a:buNone/>
              <a:defRPr sz="1200"/>
            </a:lvl6pPr>
            <a:lvl7pPr marL="3657509" indent="0">
              <a:buNone/>
              <a:defRPr sz="1200"/>
            </a:lvl7pPr>
            <a:lvl8pPr marL="4267093" indent="0">
              <a:buNone/>
              <a:defRPr sz="1200"/>
            </a:lvl8pPr>
            <a:lvl9pPr marL="4876678" indent="0">
              <a:buNone/>
              <a:defRPr sz="1200"/>
            </a:lvl9pPr>
          </a:lstStyle>
          <a:p>
            <a:pPr lvl="0"/>
            <a:r>
              <a:rPr lang="en-US"/>
              <a:t>Click to edit Master text styles</a:t>
            </a:r>
          </a:p>
        </p:txBody>
      </p:sp>
      <p:sp>
        <p:nvSpPr>
          <p:cNvPr id="5" name="Date Placeholder 4"/>
          <p:cNvSpPr>
            <a:spLocks noGrp="1"/>
          </p:cNvSpPr>
          <p:nvPr>
            <p:ph type="dt" sz="half" idx="10"/>
          </p:nvPr>
        </p:nvSpPr>
        <p:spPr/>
        <p:txBody>
          <a:bodyPr/>
          <a:lstStyle/>
          <a:p>
            <a:pPr>
              <a:defRPr/>
            </a:pPr>
            <a:fld id="{43C7FCF6-76BD-4495-B08F-4C059D2BA31F}" type="datetime1">
              <a:rPr lang="en-US" altLang="zh-CN" smtClean="0">
                <a:solidFill>
                  <a:prstClr val="black">
                    <a:tint val="75000"/>
                  </a:prstClr>
                </a:solidFill>
              </a:rPr>
              <a:pPr>
                <a:defRPr/>
              </a:pPr>
              <a:t>7/26/2018</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pPr>
              <a:defRPr/>
            </a:pPr>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3971293340"/>
      </p:ext>
    </p:extLst>
  </p:cSld>
  <p:clrMapOvr>
    <a:masterClrMapping/>
  </p:clrMapOvr>
  <p:transition spd="slow" advClick="0" advTm="1000">
    <p:comb/>
  </p:transition>
</p:sldLayout>
</file>

<file path=ppt/slideLayouts/slideLayout4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406" y="4801714"/>
            <a:ext cx="7314248" cy="566870"/>
          </a:xfrm>
        </p:spPr>
        <p:txBody>
          <a:bodyPr anchor="b"/>
          <a:lstStyle>
            <a:lvl1pPr algn="l">
              <a:defRPr sz="2700" b="1"/>
            </a:lvl1pPr>
          </a:lstStyle>
          <a:p>
            <a:r>
              <a:rPr lang="en-US"/>
              <a:t>Click to edit Master title style</a:t>
            </a:r>
          </a:p>
        </p:txBody>
      </p:sp>
      <p:sp>
        <p:nvSpPr>
          <p:cNvPr id="3" name="Picture Placeholder 2"/>
          <p:cNvSpPr>
            <a:spLocks noGrp="1"/>
          </p:cNvSpPr>
          <p:nvPr>
            <p:ph type="pic" idx="1"/>
          </p:nvPr>
        </p:nvSpPr>
        <p:spPr>
          <a:xfrm>
            <a:off x="2389406" y="612918"/>
            <a:ext cx="7314248" cy="4115753"/>
          </a:xfrm>
        </p:spPr>
        <p:txBody>
          <a:bodyPr/>
          <a:lstStyle>
            <a:lvl1pPr marL="0" indent="0">
              <a:buNone/>
              <a:defRPr sz="4300"/>
            </a:lvl1pPr>
            <a:lvl2pPr marL="609585" indent="0">
              <a:buNone/>
              <a:defRPr sz="3800"/>
            </a:lvl2pPr>
            <a:lvl3pPr marL="1219170" indent="0">
              <a:buNone/>
              <a:defRPr sz="3200"/>
            </a:lvl3pPr>
            <a:lvl4pPr marL="1828754" indent="0">
              <a:buNone/>
              <a:defRPr sz="2700"/>
            </a:lvl4pPr>
            <a:lvl5pPr marL="2438339" indent="0">
              <a:buNone/>
              <a:defRPr sz="2700"/>
            </a:lvl5pPr>
            <a:lvl6pPr marL="3047924" indent="0">
              <a:buNone/>
              <a:defRPr sz="2700"/>
            </a:lvl6pPr>
            <a:lvl7pPr marL="3657509" indent="0">
              <a:buNone/>
              <a:defRPr sz="2700"/>
            </a:lvl7pPr>
            <a:lvl8pPr marL="4267093" indent="0">
              <a:buNone/>
              <a:defRPr sz="2700"/>
            </a:lvl8pPr>
            <a:lvl9pPr marL="4876678" indent="0">
              <a:buNone/>
              <a:defRPr sz="2700"/>
            </a:lvl9pPr>
          </a:lstStyle>
          <a:p>
            <a:endParaRPr lang="en-US" dirty="0"/>
          </a:p>
        </p:txBody>
      </p:sp>
      <p:sp>
        <p:nvSpPr>
          <p:cNvPr id="4" name="Text Placeholder 3"/>
          <p:cNvSpPr>
            <a:spLocks noGrp="1"/>
          </p:cNvSpPr>
          <p:nvPr>
            <p:ph type="body" sz="half" idx="2"/>
          </p:nvPr>
        </p:nvSpPr>
        <p:spPr>
          <a:xfrm>
            <a:off x="2389406" y="5368584"/>
            <a:ext cx="7314248" cy="805049"/>
          </a:xfrm>
        </p:spPr>
        <p:txBody>
          <a:bodyPr/>
          <a:lstStyle>
            <a:lvl1pPr marL="0" indent="0">
              <a:buNone/>
              <a:defRPr sz="1900"/>
            </a:lvl1pPr>
            <a:lvl2pPr marL="609585" indent="0">
              <a:buNone/>
              <a:defRPr sz="1600"/>
            </a:lvl2pPr>
            <a:lvl3pPr marL="1219170" indent="0">
              <a:buNone/>
              <a:defRPr sz="1400"/>
            </a:lvl3pPr>
            <a:lvl4pPr marL="1828754" indent="0">
              <a:buNone/>
              <a:defRPr sz="1200"/>
            </a:lvl4pPr>
            <a:lvl5pPr marL="2438339" indent="0">
              <a:buNone/>
              <a:defRPr sz="1200"/>
            </a:lvl5pPr>
            <a:lvl6pPr marL="3047924" indent="0">
              <a:buNone/>
              <a:defRPr sz="1200"/>
            </a:lvl6pPr>
            <a:lvl7pPr marL="3657509" indent="0">
              <a:buNone/>
              <a:defRPr sz="1200"/>
            </a:lvl7pPr>
            <a:lvl8pPr marL="4267093" indent="0">
              <a:buNone/>
              <a:defRPr sz="1200"/>
            </a:lvl8pPr>
            <a:lvl9pPr marL="4876678" indent="0">
              <a:buNone/>
              <a:defRPr sz="1200"/>
            </a:lvl9pPr>
          </a:lstStyle>
          <a:p>
            <a:pPr lvl="0"/>
            <a:r>
              <a:rPr lang="en-US"/>
              <a:t>Click to edit Master text styles</a:t>
            </a:r>
          </a:p>
        </p:txBody>
      </p:sp>
      <p:sp>
        <p:nvSpPr>
          <p:cNvPr id="5" name="Date Placeholder 4"/>
          <p:cNvSpPr>
            <a:spLocks noGrp="1"/>
          </p:cNvSpPr>
          <p:nvPr>
            <p:ph type="dt" sz="half" idx="10"/>
          </p:nvPr>
        </p:nvSpPr>
        <p:spPr/>
        <p:txBody>
          <a:bodyPr/>
          <a:lstStyle/>
          <a:p>
            <a:pPr>
              <a:defRPr/>
            </a:pPr>
            <a:fld id="{E257577C-F53D-4BB9-9408-EB84DEB3CD80}" type="datetime1">
              <a:rPr lang="en-US" altLang="zh-CN" smtClean="0">
                <a:solidFill>
                  <a:prstClr val="black">
                    <a:tint val="75000"/>
                  </a:prstClr>
                </a:solidFill>
              </a:rPr>
              <a:pPr>
                <a:defRPr/>
              </a:pPr>
              <a:t>7/26/2018</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pPr>
              <a:defRPr/>
            </a:pPr>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4037326704"/>
      </p:ext>
    </p:extLst>
  </p:cSld>
  <p:clrMapOvr>
    <a:masterClrMapping/>
  </p:clrMapOvr>
  <p:transition spd="slow" advClick="0" advTm="1000">
    <p:comb/>
  </p:transition>
</p:sldLayout>
</file>

<file path=ppt/slideLayouts/slideLayout4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a:defRPr/>
            </a:pPr>
            <a:fld id="{77D58058-BD14-4845-947D-4A9B79A00D09}" type="datetime1">
              <a:rPr lang="en-US" altLang="zh-CN" smtClean="0">
                <a:solidFill>
                  <a:prstClr val="black">
                    <a:tint val="75000"/>
                  </a:prstClr>
                </a:solidFill>
              </a:rPr>
              <a:pPr>
                <a:defRPr/>
              </a:pPr>
              <a:t>7/26/2018</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12838530"/>
      </p:ext>
    </p:extLst>
  </p:cSld>
  <p:clrMapOvr>
    <a:masterClrMapping/>
  </p:clrMapOvr>
  <p:transition spd="slow" advClick="0" advTm="1000">
    <p:comb/>
  </p:transition>
</p:sldLayout>
</file>

<file path=ppt/slideLayouts/slideLayout4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8050" y="274704"/>
            <a:ext cx="2742843" cy="585288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522" y="274704"/>
            <a:ext cx="8025355" cy="585288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a:defRPr/>
            </a:pPr>
            <a:fld id="{18ECB469-C949-4E3F-B0CB-0C15DA7B7F92}" type="datetime1">
              <a:rPr lang="en-US" altLang="zh-CN" smtClean="0">
                <a:solidFill>
                  <a:prstClr val="black">
                    <a:tint val="75000"/>
                  </a:prstClr>
                </a:solidFill>
              </a:rPr>
              <a:pPr>
                <a:defRPr/>
              </a:pPr>
              <a:t>7/26/2018</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4004671184"/>
      </p:ext>
    </p:extLst>
  </p:cSld>
  <p:clrMapOvr>
    <a:masterClrMapping/>
  </p:clrMapOvr>
  <p:transition spd="slow" advClick="0" advTm="1000">
    <p:comb/>
  </p:transition>
</p:sldLayout>
</file>

<file path=ppt/slideLayouts/slideLayout48.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871125951"/>
      </p:ext>
    </p:extLst>
  </p:cSld>
  <p:clrMapOvr>
    <a:masterClrMapping/>
  </p:clrMapOvr>
  <p:transition spd="slow" advClick="0" advTm="1000">
    <p:comb/>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14.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image" Target="../media/image2.png"/><Relationship Id="rId5" Type="http://schemas.openxmlformats.org/officeDocument/2006/relationships/image" Target="../media/image1.jpg"/><Relationship Id="rId4"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17.xml"/><Relationship Id="rId2" Type="http://schemas.openxmlformats.org/officeDocument/2006/relationships/slideLayout" Target="../slideLayouts/slideLayout16.xml"/><Relationship Id="rId1" Type="http://schemas.openxmlformats.org/officeDocument/2006/relationships/slideLayout" Target="../slideLayouts/slideLayout15.xml"/><Relationship Id="rId6" Type="http://schemas.openxmlformats.org/officeDocument/2006/relationships/image" Target="../media/image2.png"/><Relationship Id="rId5" Type="http://schemas.openxmlformats.org/officeDocument/2006/relationships/image" Target="../media/image1.jpg"/><Relationship Id="rId4" Type="http://schemas.openxmlformats.org/officeDocument/2006/relationships/theme" Target="../theme/theme3.xml"/></Relationships>
</file>

<file path=ppt/slideMasters/_rels/slideMaster4.xml.rels><?xml version="1.0" encoding="UTF-8" standalone="yes"?>
<Relationships xmlns="http://schemas.openxmlformats.org/package/2006/relationships"><Relationship Id="rId3" Type="http://schemas.openxmlformats.org/officeDocument/2006/relationships/slideLayout" Target="../slideLayouts/slideLayout20.xml"/><Relationship Id="rId2" Type="http://schemas.openxmlformats.org/officeDocument/2006/relationships/slideLayout" Target="../slideLayouts/slideLayout19.xml"/><Relationship Id="rId1" Type="http://schemas.openxmlformats.org/officeDocument/2006/relationships/slideLayout" Target="../slideLayouts/slideLayout18.xml"/><Relationship Id="rId6" Type="http://schemas.openxmlformats.org/officeDocument/2006/relationships/image" Target="../media/image2.png"/><Relationship Id="rId5" Type="http://schemas.openxmlformats.org/officeDocument/2006/relationships/image" Target="../media/image1.jpg"/><Relationship Id="rId4" Type="http://schemas.openxmlformats.org/officeDocument/2006/relationships/theme" Target="../theme/theme4.xml"/></Relationships>
</file>

<file path=ppt/slideMasters/_rels/slideMaster5.xml.rels><?xml version="1.0" encoding="UTF-8" standalone="yes"?>
<Relationships xmlns="http://schemas.openxmlformats.org/package/2006/relationships"><Relationship Id="rId3" Type="http://schemas.openxmlformats.org/officeDocument/2006/relationships/slideLayout" Target="../slideLayouts/slideLayout23.xml"/><Relationship Id="rId2" Type="http://schemas.openxmlformats.org/officeDocument/2006/relationships/slideLayout" Target="../slideLayouts/slideLayout22.xml"/><Relationship Id="rId1" Type="http://schemas.openxmlformats.org/officeDocument/2006/relationships/slideLayout" Target="../slideLayouts/slideLayout21.xml"/><Relationship Id="rId6" Type="http://schemas.openxmlformats.org/officeDocument/2006/relationships/image" Target="../media/image2.png"/><Relationship Id="rId5" Type="http://schemas.openxmlformats.org/officeDocument/2006/relationships/image" Target="../media/image1.jpg"/><Relationship Id="rId4" Type="http://schemas.openxmlformats.org/officeDocument/2006/relationships/theme" Target="../theme/theme5.xml"/></Relationships>
</file>

<file path=ppt/slideMasters/_rels/slideMaster6.xml.rels><?xml version="1.0" encoding="UTF-8" standalone="yes"?>
<Relationships xmlns="http://schemas.openxmlformats.org/package/2006/relationships"><Relationship Id="rId3" Type="http://schemas.openxmlformats.org/officeDocument/2006/relationships/slideLayout" Target="../slideLayouts/slideLayout26.xml"/><Relationship Id="rId2" Type="http://schemas.openxmlformats.org/officeDocument/2006/relationships/slideLayout" Target="../slideLayouts/slideLayout25.xml"/><Relationship Id="rId1" Type="http://schemas.openxmlformats.org/officeDocument/2006/relationships/slideLayout" Target="../slideLayouts/slideLayout24.xml"/><Relationship Id="rId6" Type="http://schemas.openxmlformats.org/officeDocument/2006/relationships/image" Target="../media/image2.png"/><Relationship Id="rId5" Type="http://schemas.openxmlformats.org/officeDocument/2006/relationships/image" Target="../media/image1.jpg"/><Relationship Id="rId4" Type="http://schemas.openxmlformats.org/officeDocument/2006/relationships/theme" Target="../theme/theme6.xml"/></Relationships>
</file>

<file path=ppt/slideMasters/_rels/slideMaster7.xml.rels><?xml version="1.0" encoding="UTF-8" standalone="yes"?>
<Relationships xmlns="http://schemas.openxmlformats.org/package/2006/relationships"><Relationship Id="rId3" Type="http://schemas.openxmlformats.org/officeDocument/2006/relationships/slideLayout" Target="../slideLayouts/slideLayout29.xml"/><Relationship Id="rId2" Type="http://schemas.openxmlformats.org/officeDocument/2006/relationships/slideLayout" Target="../slideLayouts/slideLayout28.xml"/><Relationship Id="rId1" Type="http://schemas.openxmlformats.org/officeDocument/2006/relationships/slideLayout" Target="../slideLayouts/slideLayout27.xml"/><Relationship Id="rId6" Type="http://schemas.openxmlformats.org/officeDocument/2006/relationships/image" Target="../media/image2.png"/><Relationship Id="rId5" Type="http://schemas.openxmlformats.org/officeDocument/2006/relationships/image" Target="../media/image1.jpg"/><Relationship Id="rId4" Type="http://schemas.openxmlformats.org/officeDocument/2006/relationships/theme" Target="../theme/theme7.xml"/></Relationships>
</file>

<file path=ppt/slideMasters/_rels/slideMaster8.xml.rels><?xml version="1.0" encoding="UTF-8" standalone="yes"?>
<Relationships xmlns="http://schemas.openxmlformats.org/package/2006/relationships"><Relationship Id="rId3" Type="http://schemas.openxmlformats.org/officeDocument/2006/relationships/slideLayout" Target="../slideLayouts/slideLayout32.xml"/><Relationship Id="rId2" Type="http://schemas.openxmlformats.org/officeDocument/2006/relationships/slideLayout" Target="../slideLayouts/slideLayout31.xml"/><Relationship Id="rId1" Type="http://schemas.openxmlformats.org/officeDocument/2006/relationships/slideLayout" Target="../slideLayouts/slideLayout30.xml"/><Relationship Id="rId6" Type="http://schemas.openxmlformats.org/officeDocument/2006/relationships/image" Target="../media/image2.png"/><Relationship Id="rId5" Type="http://schemas.openxmlformats.org/officeDocument/2006/relationships/image" Target="../media/image1.jpg"/><Relationship Id="rId4" Type="http://schemas.openxmlformats.org/officeDocument/2006/relationships/theme" Target="../theme/theme8.xml"/></Relationships>
</file>

<file path=ppt/slideMasters/_rels/slideMaster9.xml.rels><?xml version="1.0" encoding="UTF-8" standalone="yes"?>
<Relationships xmlns="http://schemas.openxmlformats.org/package/2006/relationships"><Relationship Id="rId3" Type="http://schemas.openxmlformats.org/officeDocument/2006/relationships/slideLayout" Target="../slideLayouts/slideLayout35.xml"/><Relationship Id="rId2" Type="http://schemas.openxmlformats.org/officeDocument/2006/relationships/slideLayout" Target="../slideLayouts/slideLayout34.xml"/><Relationship Id="rId1" Type="http://schemas.openxmlformats.org/officeDocument/2006/relationships/slideLayout" Target="../slideLayouts/slideLayout33.xml"/><Relationship Id="rId6" Type="http://schemas.openxmlformats.org/officeDocument/2006/relationships/image" Target="../media/image2.png"/><Relationship Id="rId5" Type="http://schemas.openxmlformats.org/officeDocument/2006/relationships/image" Target="../media/image1.jpg"/><Relationship Id="rId4" Type="http://schemas.openxmlformats.org/officeDocument/2006/relationships/theme" Target="../theme/theme9.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43.xml"/><Relationship Id="rId13" Type="http://schemas.openxmlformats.org/officeDocument/2006/relationships/slideLayout" Target="../slideLayouts/slideLayout48.xml"/><Relationship Id="rId3" Type="http://schemas.openxmlformats.org/officeDocument/2006/relationships/slideLayout" Target="../slideLayouts/slideLayout38.xml"/><Relationship Id="rId7" Type="http://schemas.openxmlformats.org/officeDocument/2006/relationships/slideLayout" Target="../slideLayouts/slideLayout42.xml"/><Relationship Id="rId12" Type="http://schemas.openxmlformats.org/officeDocument/2006/relationships/slideLayout" Target="../slideLayouts/slideLayout47.xml"/><Relationship Id="rId2" Type="http://schemas.openxmlformats.org/officeDocument/2006/relationships/slideLayout" Target="../slideLayouts/slideLayout37.xml"/><Relationship Id="rId1" Type="http://schemas.openxmlformats.org/officeDocument/2006/relationships/slideLayout" Target="../slideLayouts/slideLayout36.xml"/><Relationship Id="rId6" Type="http://schemas.openxmlformats.org/officeDocument/2006/relationships/slideLayout" Target="../slideLayouts/slideLayout41.xml"/><Relationship Id="rId11" Type="http://schemas.openxmlformats.org/officeDocument/2006/relationships/slideLayout" Target="../slideLayouts/slideLayout46.xml"/><Relationship Id="rId5" Type="http://schemas.openxmlformats.org/officeDocument/2006/relationships/slideLayout" Target="../slideLayouts/slideLayout40.xml"/><Relationship Id="rId15" Type="http://schemas.openxmlformats.org/officeDocument/2006/relationships/image" Target="../media/image1.jpg"/><Relationship Id="rId10" Type="http://schemas.openxmlformats.org/officeDocument/2006/relationships/slideLayout" Target="../slideLayouts/slideLayout45.xml"/><Relationship Id="rId4" Type="http://schemas.openxmlformats.org/officeDocument/2006/relationships/slideLayout" Target="../slideLayouts/slideLayout39.xml"/><Relationship Id="rId9" Type="http://schemas.openxmlformats.org/officeDocument/2006/relationships/slideLayout" Target="../slideLayouts/slideLayout44.xml"/><Relationship Id="rId14" Type="http://schemas.openxmlformats.org/officeDocument/2006/relationships/theme" Target="../theme/theme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092" y="365211"/>
            <a:ext cx="10514231" cy="1325870"/>
          </a:xfrm>
          <a:prstGeom prst="rect">
            <a:avLst/>
          </a:prstGeom>
        </p:spPr>
        <p:txBody>
          <a:bodyPr vert="horz" lIns="91436" tIns="45718" rIns="91436" bIns="45718" rtlCol="0" anchor="ctr">
            <a:normAutofit/>
          </a:bodyPr>
          <a:lstStyle/>
          <a:p>
            <a:r>
              <a:rPr lang="zh-CN" altLang="en-US"/>
              <a:t>单击此处编辑母版标题样式</a:t>
            </a:r>
          </a:p>
        </p:txBody>
      </p:sp>
      <p:sp>
        <p:nvSpPr>
          <p:cNvPr id="3" name="文本占位符 2"/>
          <p:cNvSpPr>
            <a:spLocks noGrp="1"/>
          </p:cNvSpPr>
          <p:nvPr>
            <p:ph type="body" idx="1"/>
          </p:nvPr>
        </p:nvSpPr>
        <p:spPr>
          <a:xfrm>
            <a:off x="838092" y="1826048"/>
            <a:ext cx="10514231" cy="4352346"/>
          </a:xfrm>
          <a:prstGeom prst="rect">
            <a:avLst/>
          </a:prstGeom>
        </p:spPr>
        <p:txBody>
          <a:bodyPr vert="horz" lIns="91436" tIns="45718" rIns="91436" bIns="45718" rtlCol="0">
            <a:normAutofit/>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838092" y="6357823"/>
            <a:ext cx="2742843" cy="365210"/>
          </a:xfrm>
          <a:prstGeom prst="rect">
            <a:avLst/>
          </a:prstGeom>
        </p:spPr>
        <p:txBody>
          <a:bodyPr vert="horz" lIns="91436" tIns="45718" rIns="91436" bIns="45718" rtlCol="0" anchor="ctr"/>
          <a:lstStyle>
            <a:lvl1pPr algn="l">
              <a:defRPr sz="1200">
                <a:solidFill>
                  <a:schemeClr val="tx1">
                    <a:tint val="75000"/>
                  </a:schemeClr>
                </a:solidFill>
              </a:defRPr>
            </a:lvl1pPr>
          </a:lstStyle>
          <a:p>
            <a:fld id="{4C4388EF-52D1-4258-9BE5-BCD010C7D4DE}" type="datetimeFigureOut">
              <a:rPr lang="zh-CN" altLang="en-US" smtClean="0"/>
              <a:t>2018/7/26</a:t>
            </a:fld>
            <a:endParaRPr lang="zh-CN" altLang="en-US"/>
          </a:p>
        </p:txBody>
      </p:sp>
      <p:sp>
        <p:nvSpPr>
          <p:cNvPr id="5" name="页脚占位符 4"/>
          <p:cNvSpPr>
            <a:spLocks noGrp="1"/>
          </p:cNvSpPr>
          <p:nvPr>
            <p:ph type="ftr" sz="quarter" idx="3"/>
          </p:nvPr>
        </p:nvSpPr>
        <p:spPr>
          <a:xfrm>
            <a:off x="4038075" y="6357823"/>
            <a:ext cx="4114264" cy="365210"/>
          </a:xfrm>
          <a:prstGeom prst="rect">
            <a:avLst/>
          </a:prstGeom>
        </p:spPr>
        <p:txBody>
          <a:bodyPr vert="horz" lIns="91436" tIns="45718" rIns="91436" bIns="45718"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09480" y="6357823"/>
            <a:ext cx="2742843" cy="365210"/>
          </a:xfrm>
          <a:prstGeom prst="rect">
            <a:avLst/>
          </a:prstGeom>
        </p:spPr>
        <p:txBody>
          <a:bodyPr vert="horz" lIns="91436" tIns="45718" rIns="91436" bIns="45718" rtlCol="0" anchor="ctr"/>
          <a:lstStyle>
            <a:lvl1pPr algn="r">
              <a:defRPr sz="1200">
                <a:solidFill>
                  <a:schemeClr val="tx1">
                    <a:tint val="75000"/>
                  </a:schemeClr>
                </a:solidFill>
              </a:defRPr>
            </a:lvl1p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9340260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spd="slow" advClick="0" advTm="1000">
    <p:comb/>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5">
            <a:lum/>
          </a:blip>
          <a:srcRect/>
          <a:stretch>
            <a:fillRect/>
          </a:stretch>
        </a:blipFill>
        <a:effectLst/>
      </p:bgPr>
    </p:bg>
    <p:spTree>
      <p:nvGrpSpPr>
        <p:cNvPr id="1" name=""/>
        <p:cNvGrpSpPr/>
        <p:nvPr/>
      </p:nvGrpSpPr>
      <p:grpSpPr>
        <a:xfrm>
          <a:off x="0" y="0"/>
          <a:ext cx="0" cy="0"/>
          <a:chOff x="0" y="0"/>
          <a:chExt cx="0" cy="0"/>
        </a:xfrm>
      </p:grpSpPr>
      <p:pic>
        <p:nvPicPr>
          <p:cNvPr id="10" name="Picture 9" descr="hexa.png"/>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2" name="Title Placeholder 1"/>
          <p:cNvSpPr>
            <a:spLocks noGrp="1"/>
          </p:cNvSpPr>
          <p:nvPr>
            <p:ph type="title"/>
          </p:nvPr>
        </p:nvSpPr>
        <p:spPr>
          <a:xfrm>
            <a:off x="609521" y="355683"/>
            <a:ext cx="10971372" cy="1143265"/>
          </a:xfrm>
          <a:prstGeom prst="rect">
            <a:avLst/>
          </a:prstGeom>
        </p:spPr>
        <p:txBody>
          <a:bodyPr vert="horz" lIns="91436" tIns="45718" rIns="91436" bIns="45718" rtlCol="0" anchor="ctr">
            <a:normAutofit/>
          </a:bodyPr>
          <a:lstStyle/>
          <a:p>
            <a:r>
              <a:rPr lang="en-US" dirty="0"/>
              <a:t>Click to edit Master title style</a:t>
            </a:r>
            <a:endParaRPr lang="en-JM" dirty="0"/>
          </a:p>
        </p:txBody>
      </p:sp>
      <p:sp>
        <p:nvSpPr>
          <p:cNvPr id="3" name="Text Placeholder 2"/>
          <p:cNvSpPr>
            <a:spLocks noGrp="1"/>
          </p:cNvSpPr>
          <p:nvPr>
            <p:ph type="body" idx="1"/>
          </p:nvPr>
        </p:nvSpPr>
        <p:spPr>
          <a:xfrm>
            <a:off x="609521" y="1600573"/>
            <a:ext cx="10971372" cy="4166564"/>
          </a:xfrm>
          <a:prstGeom prst="rect">
            <a:avLst/>
          </a:prstGeom>
        </p:spPr>
        <p:txBody>
          <a:bodyPr vert="horz" lIns="91436" tIns="45718" rIns="91436" bIns="45718"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JM" dirty="0"/>
          </a:p>
        </p:txBody>
      </p:sp>
      <p:sp>
        <p:nvSpPr>
          <p:cNvPr id="11" name="Freeform 5"/>
          <p:cNvSpPr>
            <a:spLocks/>
          </p:cNvSpPr>
          <p:nvPr userDrawn="1"/>
        </p:nvSpPr>
        <p:spPr bwMode="auto">
          <a:xfrm rot="5400000">
            <a:off x="11245248" y="6045087"/>
            <a:ext cx="541705" cy="47993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100000">
                <a:schemeClr val="bg1">
                  <a:lumMod val="97000"/>
                </a:schemeClr>
              </a:gs>
              <a:gs pos="2000">
                <a:schemeClr val="bg1">
                  <a:lumMod val="83000"/>
                </a:schemeClr>
              </a:gs>
            </a:gsLst>
            <a:lin ang="18900000" scaled="0"/>
            <a:tileRect/>
          </a:gradFill>
          <a:ln w="12700">
            <a:gradFill flip="none" rotWithShape="1">
              <a:gsLst>
                <a:gs pos="0">
                  <a:schemeClr val="bg1"/>
                </a:gs>
                <a:gs pos="100000">
                  <a:schemeClr val="bg1">
                    <a:lumMod val="80000"/>
                  </a:schemeClr>
                </a:gs>
              </a:gsLst>
              <a:lin ang="18900000" scaled="0"/>
              <a:tileRect/>
            </a:gradFill>
          </a:ln>
          <a:effectLst>
            <a:outerShdw blurRad="165100" dist="76200" dir="2700000" algn="tl" rotWithShape="0">
              <a:prstClr val="black">
                <a:alpha val="30000"/>
              </a:prstClr>
            </a:outerShdw>
          </a:effectLst>
        </p:spPr>
        <p:txBody>
          <a:bodyPr vert="horz" wrap="square" lIns="91436" tIns="45718" rIns="91436" bIns="45718"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4" name="Date Placeholder 3"/>
          <p:cNvSpPr>
            <a:spLocks noGrp="1"/>
          </p:cNvSpPr>
          <p:nvPr>
            <p:ph type="dt" sz="half" idx="2"/>
          </p:nvPr>
        </p:nvSpPr>
        <p:spPr>
          <a:xfrm>
            <a:off x="8939636" y="177842"/>
            <a:ext cx="2844430" cy="365210"/>
          </a:xfrm>
          <a:prstGeom prst="rect">
            <a:avLst/>
          </a:prstGeom>
        </p:spPr>
        <p:txBody>
          <a:bodyPr vert="horz" lIns="91436" tIns="45718" rIns="91436" bIns="45718" rtlCol="0" anchor="ctr"/>
          <a:lstStyle>
            <a:lvl1pPr algn="l">
              <a:defRPr sz="1600">
                <a:solidFill>
                  <a:schemeClr val="tx1">
                    <a:tint val="75000"/>
                  </a:schemeClr>
                </a:solidFill>
              </a:defRPr>
            </a:lvl1pPr>
          </a:lstStyle>
          <a:p>
            <a:pPr>
              <a:defRPr/>
            </a:pPr>
            <a:fld id="{A6620504-D840-6A40-90BC-6F3747762FA2}" type="datetime1">
              <a:rPr lang="en-JM" smtClean="0">
                <a:solidFill>
                  <a:prstClr val="black">
                    <a:tint val="75000"/>
                  </a:prstClr>
                </a:solidFill>
              </a:rPr>
              <a:pPr>
                <a:defRPr/>
              </a:pPr>
              <a:t>26/7/2018</a:t>
            </a:fld>
            <a:endParaRPr lang="en-JM" dirty="0">
              <a:solidFill>
                <a:prstClr val="black">
                  <a:tint val="75000"/>
                </a:prstClr>
              </a:solidFill>
            </a:endParaRPr>
          </a:p>
        </p:txBody>
      </p:sp>
      <p:sp>
        <p:nvSpPr>
          <p:cNvPr id="5" name="Footer Placeholder 4"/>
          <p:cNvSpPr>
            <a:spLocks noGrp="1"/>
          </p:cNvSpPr>
          <p:nvPr>
            <p:ph type="ftr" sz="quarter" idx="3"/>
          </p:nvPr>
        </p:nvSpPr>
        <p:spPr>
          <a:xfrm>
            <a:off x="4165059" y="6334005"/>
            <a:ext cx="3860297" cy="365210"/>
          </a:xfrm>
          <a:prstGeom prst="rect">
            <a:avLst/>
          </a:prstGeom>
        </p:spPr>
        <p:txBody>
          <a:bodyPr vert="horz" lIns="91436" tIns="45718" rIns="91436" bIns="45718" rtlCol="0" anchor="ctr"/>
          <a:lstStyle>
            <a:lvl1pPr algn="ctr">
              <a:defRPr sz="1600">
                <a:solidFill>
                  <a:schemeClr val="bg1">
                    <a:lumMod val="65000"/>
                  </a:schemeClr>
                </a:solidFill>
              </a:defRPr>
            </a:lvl1pPr>
          </a:lstStyle>
          <a:p>
            <a:pPr>
              <a:defRPr/>
            </a:pPr>
            <a:r>
              <a:rPr lang="en-JM">
                <a:solidFill>
                  <a:prstClr val="white">
                    <a:lumMod val="65000"/>
                  </a:prstClr>
                </a:solidFill>
              </a:rPr>
              <a:t>WWW.DESIGNERSPARADISE.COM</a:t>
            </a:r>
            <a:endParaRPr lang="en-JM" dirty="0">
              <a:solidFill>
                <a:prstClr val="white">
                  <a:lumMod val="65000"/>
                </a:prstClr>
              </a:solidFill>
            </a:endParaRPr>
          </a:p>
        </p:txBody>
      </p:sp>
      <p:cxnSp>
        <p:nvCxnSpPr>
          <p:cNvPr id="9" name="Straight Connector 8"/>
          <p:cNvCxnSpPr/>
          <p:nvPr userDrawn="1"/>
        </p:nvCxnSpPr>
        <p:spPr>
          <a:xfrm>
            <a:off x="812694" y="6275254"/>
            <a:ext cx="10463438" cy="19604"/>
          </a:xfrm>
          <a:prstGeom prst="line">
            <a:avLst/>
          </a:prstGeom>
          <a:ln w="9525" cmpd="sng">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6" name="Slide Number Placeholder 5"/>
          <p:cNvSpPr>
            <a:spLocks noGrp="1"/>
          </p:cNvSpPr>
          <p:nvPr>
            <p:ph type="sldNum" sz="quarter" idx="4"/>
          </p:nvPr>
        </p:nvSpPr>
        <p:spPr>
          <a:xfrm>
            <a:off x="11281415" y="6145720"/>
            <a:ext cx="479938" cy="304871"/>
          </a:xfrm>
          <a:prstGeom prst="rect">
            <a:avLst/>
          </a:prstGeom>
        </p:spPr>
        <p:txBody>
          <a:bodyPr vert="horz" lIns="91436" tIns="45718" rIns="91436" bIns="45718" rtlCol="0" anchor="ctr"/>
          <a:lstStyle>
            <a:lvl1pPr algn="ctr">
              <a:defRPr sz="1600" b="0">
                <a:solidFill>
                  <a:schemeClr val="tx1">
                    <a:lumMod val="50000"/>
                    <a:lumOff val="50000"/>
                  </a:schemeClr>
                </a:solidFill>
                <a:latin typeface="Impact" panose="020B0806030902050204" pitchFamily="34" charset="0"/>
                <a:ea typeface="Impact" panose="020B0806030902050204" pitchFamily="34" charset="0"/>
                <a:cs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spTree>
    <p:extLst>
      <p:ext uri="{BB962C8B-B14F-4D97-AF65-F5344CB8AC3E}">
        <p14:creationId xmlns:p14="http://schemas.microsoft.com/office/powerpoint/2010/main" val="75157036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Lst>
  <p:transition spd="slow" advClick="0" advTm="1000">
    <p:comb/>
  </p:transition>
  <p:hf hdr="0" ftr="0" dt="0"/>
  <p:txStyles>
    <p:titleStyle>
      <a:lvl1pPr algn="l" defTabSz="1219170" rtl="0" eaLnBrk="1" latinLnBrk="0" hangingPunct="1">
        <a:spcBef>
          <a:spcPct val="0"/>
        </a:spcBef>
        <a:buNone/>
        <a:defRPr sz="4600" kern="1200">
          <a:solidFill>
            <a:srgbClr val="17375E"/>
          </a:solidFill>
          <a:latin typeface="Signika"/>
          <a:ea typeface="Open Sans Extrabold" pitchFamily="34" charset="0"/>
          <a:cs typeface="Signika"/>
        </a:defRPr>
      </a:lvl1pPr>
    </p:titleStyle>
    <p:bodyStyle>
      <a:lvl1pPr marL="457189" indent="-457189" algn="l" defTabSz="1219170" rtl="0" eaLnBrk="1" latinLnBrk="0" hangingPunct="1">
        <a:spcBef>
          <a:spcPct val="20000"/>
        </a:spcBef>
        <a:buFont typeface="Arial" pitchFamily="34" charset="0"/>
        <a:buChar char="•"/>
        <a:defRPr sz="2700" kern="1200">
          <a:solidFill>
            <a:srgbClr val="17375E"/>
          </a:solidFill>
          <a:latin typeface="+mn-lt"/>
          <a:ea typeface="+mn-ea"/>
          <a:cs typeface="+mn-cs"/>
        </a:defRPr>
      </a:lvl1pPr>
      <a:lvl2pPr marL="990575" indent="-380990" algn="l" defTabSz="1219170" rtl="0" eaLnBrk="1" latinLnBrk="0" hangingPunct="1">
        <a:spcBef>
          <a:spcPct val="20000"/>
        </a:spcBef>
        <a:buFont typeface="Arial" pitchFamily="34" charset="0"/>
        <a:buChar char="–"/>
        <a:defRPr sz="2400" kern="1200">
          <a:solidFill>
            <a:srgbClr val="17375E"/>
          </a:solidFill>
          <a:latin typeface="+mn-lt"/>
          <a:ea typeface="+mn-ea"/>
          <a:cs typeface="+mn-cs"/>
        </a:defRPr>
      </a:lvl2pPr>
      <a:lvl3pPr marL="1523962" indent="-304792" algn="l" defTabSz="1219170" rtl="0" eaLnBrk="1" latinLnBrk="0" hangingPunct="1">
        <a:spcBef>
          <a:spcPct val="20000"/>
        </a:spcBef>
        <a:buFont typeface="Arial" pitchFamily="34" charset="0"/>
        <a:buChar char="•"/>
        <a:defRPr sz="2200" kern="1200">
          <a:solidFill>
            <a:srgbClr val="17375E"/>
          </a:solidFill>
          <a:latin typeface="+mn-lt"/>
          <a:ea typeface="+mn-ea"/>
          <a:cs typeface="+mn-cs"/>
        </a:defRPr>
      </a:lvl3pPr>
      <a:lvl4pPr marL="2133547"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4pPr>
      <a:lvl5pPr marL="2743131"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5pPr>
      <a:lvl6pPr marL="335271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5">
            <a:lum/>
          </a:blip>
          <a:srcRect/>
          <a:stretch>
            <a:fillRect/>
          </a:stretch>
        </a:blipFill>
        <a:effectLst/>
      </p:bgPr>
    </p:bg>
    <p:spTree>
      <p:nvGrpSpPr>
        <p:cNvPr id="1" name=""/>
        <p:cNvGrpSpPr/>
        <p:nvPr/>
      </p:nvGrpSpPr>
      <p:grpSpPr>
        <a:xfrm>
          <a:off x="0" y="0"/>
          <a:ext cx="0" cy="0"/>
          <a:chOff x="0" y="0"/>
          <a:chExt cx="0" cy="0"/>
        </a:xfrm>
      </p:grpSpPr>
      <p:pic>
        <p:nvPicPr>
          <p:cNvPr id="10" name="Picture 9" descr="hexa.png"/>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2" name="Title Placeholder 1"/>
          <p:cNvSpPr>
            <a:spLocks noGrp="1"/>
          </p:cNvSpPr>
          <p:nvPr>
            <p:ph type="title"/>
          </p:nvPr>
        </p:nvSpPr>
        <p:spPr>
          <a:xfrm>
            <a:off x="609521" y="355683"/>
            <a:ext cx="10971372" cy="1143265"/>
          </a:xfrm>
          <a:prstGeom prst="rect">
            <a:avLst/>
          </a:prstGeom>
        </p:spPr>
        <p:txBody>
          <a:bodyPr vert="horz" lIns="91436" tIns="45718" rIns="91436" bIns="45718" rtlCol="0" anchor="ctr">
            <a:normAutofit/>
          </a:bodyPr>
          <a:lstStyle/>
          <a:p>
            <a:r>
              <a:rPr lang="en-US" dirty="0"/>
              <a:t>Click to edit Master title style</a:t>
            </a:r>
            <a:endParaRPr lang="en-JM" dirty="0"/>
          </a:p>
        </p:txBody>
      </p:sp>
      <p:sp>
        <p:nvSpPr>
          <p:cNvPr id="3" name="Text Placeholder 2"/>
          <p:cNvSpPr>
            <a:spLocks noGrp="1"/>
          </p:cNvSpPr>
          <p:nvPr>
            <p:ph type="body" idx="1"/>
          </p:nvPr>
        </p:nvSpPr>
        <p:spPr>
          <a:xfrm>
            <a:off x="609521" y="1600573"/>
            <a:ext cx="10971372" cy="4166564"/>
          </a:xfrm>
          <a:prstGeom prst="rect">
            <a:avLst/>
          </a:prstGeom>
        </p:spPr>
        <p:txBody>
          <a:bodyPr vert="horz" lIns="91436" tIns="45718" rIns="91436" bIns="45718"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JM" dirty="0"/>
          </a:p>
        </p:txBody>
      </p:sp>
      <p:sp>
        <p:nvSpPr>
          <p:cNvPr id="11" name="Freeform 5"/>
          <p:cNvSpPr>
            <a:spLocks/>
          </p:cNvSpPr>
          <p:nvPr userDrawn="1"/>
        </p:nvSpPr>
        <p:spPr bwMode="auto">
          <a:xfrm rot="5400000">
            <a:off x="11245248" y="6045087"/>
            <a:ext cx="541705" cy="47993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100000">
                <a:schemeClr val="bg1">
                  <a:lumMod val="97000"/>
                </a:schemeClr>
              </a:gs>
              <a:gs pos="2000">
                <a:schemeClr val="bg1">
                  <a:lumMod val="83000"/>
                </a:schemeClr>
              </a:gs>
            </a:gsLst>
            <a:lin ang="18900000" scaled="0"/>
            <a:tileRect/>
          </a:gradFill>
          <a:ln w="12700">
            <a:gradFill flip="none" rotWithShape="1">
              <a:gsLst>
                <a:gs pos="0">
                  <a:schemeClr val="bg1"/>
                </a:gs>
                <a:gs pos="100000">
                  <a:schemeClr val="bg1">
                    <a:lumMod val="80000"/>
                  </a:schemeClr>
                </a:gs>
              </a:gsLst>
              <a:lin ang="18900000" scaled="0"/>
              <a:tileRect/>
            </a:gradFill>
          </a:ln>
          <a:effectLst>
            <a:outerShdw blurRad="165100" dist="76200" dir="2700000" algn="tl" rotWithShape="0">
              <a:prstClr val="black">
                <a:alpha val="30000"/>
              </a:prstClr>
            </a:outerShdw>
          </a:effectLst>
        </p:spPr>
        <p:txBody>
          <a:bodyPr vert="horz" wrap="square" lIns="91436" tIns="45718" rIns="91436" bIns="45718"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4" name="Date Placeholder 3"/>
          <p:cNvSpPr>
            <a:spLocks noGrp="1"/>
          </p:cNvSpPr>
          <p:nvPr>
            <p:ph type="dt" sz="half" idx="2"/>
          </p:nvPr>
        </p:nvSpPr>
        <p:spPr>
          <a:xfrm>
            <a:off x="8939636" y="177842"/>
            <a:ext cx="2844430" cy="365210"/>
          </a:xfrm>
          <a:prstGeom prst="rect">
            <a:avLst/>
          </a:prstGeom>
        </p:spPr>
        <p:txBody>
          <a:bodyPr vert="horz" lIns="91436" tIns="45718" rIns="91436" bIns="45718" rtlCol="0" anchor="ctr"/>
          <a:lstStyle>
            <a:lvl1pPr algn="l">
              <a:defRPr sz="1600">
                <a:solidFill>
                  <a:schemeClr val="tx1">
                    <a:tint val="75000"/>
                  </a:schemeClr>
                </a:solidFill>
              </a:defRPr>
            </a:lvl1pPr>
          </a:lstStyle>
          <a:p>
            <a:pPr>
              <a:defRPr/>
            </a:pPr>
            <a:fld id="{A6620504-D840-6A40-90BC-6F3747762FA2}" type="datetime1">
              <a:rPr lang="en-JM" smtClean="0">
                <a:solidFill>
                  <a:prstClr val="black">
                    <a:tint val="75000"/>
                  </a:prstClr>
                </a:solidFill>
              </a:rPr>
              <a:pPr>
                <a:defRPr/>
              </a:pPr>
              <a:t>26/7/2018</a:t>
            </a:fld>
            <a:endParaRPr lang="en-JM" dirty="0">
              <a:solidFill>
                <a:prstClr val="black">
                  <a:tint val="75000"/>
                </a:prstClr>
              </a:solidFill>
            </a:endParaRPr>
          </a:p>
        </p:txBody>
      </p:sp>
      <p:sp>
        <p:nvSpPr>
          <p:cNvPr id="5" name="Footer Placeholder 4"/>
          <p:cNvSpPr>
            <a:spLocks noGrp="1"/>
          </p:cNvSpPr>
          <p:nvPr>
            <p:ph type="ftr" sz="quarter" idx="3"/>
          </p:nvPr>
        </p:nvSpPr>
        <p:spPr>
          <a:xfrm>
            <a:off x="4165059" y="6334005"/>
            <a:ext cx="3860297" cy="365210"/>
          </a:xfrm>
          <a:prstGeom prst="rect">
            <a:avLst/>
          </a:prstGeom>
        </p:spPr>
        <p:txBody>
          <a:bodyPr vert="horz" lIns="91436" tIns="45718" rIns="91436" bIns="45718" rtlCol="0" anchor="ctr"/>
          <a:lstStyle>
            <a:lvl1pPr algn="ctr">
              <a:defRPr sz="1600">
                <a:solidFill>
                  <a:schemeClr val="bg1">
                    <a:lumMod val="65000"/>
                  </a:schemeClr>
                </a:solidFill>
              </a:defRPr>
            </a:lvl1pPr>
          </a:lstStyle>
          <a:p>
            <a:pPr>
              <a:defRPr/>
            </a:pPr>
            <a:r>
              <a:rPr lang="en-JM">
                <a:solidFill>
                  <a:prstClr val="white">
                    <a:lumMod val="65000"/>
                  </a:prstClr>
                </a:solidFill>
              </a:rPr>
              <a:t>WWW.DESIGNERSPARADISE.COM</a:t>
            </a:r>
            <a:endParaRPr lang="en-JM" dirty="0">
              <a:solidFill>
                <a:prstClr val="white">
                  <a:lumMod val="65000"/>
                </a:prstClr>
              </a:solidFill>
            </a:endParaRPr>
          </a:p>
        </p:txBody>
      </p:sp>
      <p:cxnSp>
        <p:nvCxnSpPr>
          <p:cNvPr id="9" name="Straight Connector 8"/>
          <p:cNvCxnSpPr/>
          <p:nvPr userDrawn="1"/>
        </p:nvCxnSpPr>
        <p:spPr>
          <a:xfrm>
            <a:off x="812694" y="6275254"/>
            <a:ext cx="10463438" cy="19604"/>
          </a:xfrm>
          <a:prstGeom prst="line">
            <a:avLst/>
          </a:prstGeom>
          <a:ln w="9525" cmpd="sng">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6" name="Slide Number Placeholder 5"/>
          <p:cNvSpPr>
            <a:spLocks noGrp="1"/>
          </p:cNvSpPr>
          <p:nvPr>
            <p:ph type="sldNum" sz="quarter" idx="4"/>
          </p:nvPr>
        </p:nvSpPr>
        <p:spPr>
          <a:xfrm>
            <a:off x="11281415" y="6145720"/>
            <a:ext cx="479938" cy="304871"/>
          </a:xfrm>
          <a:prstGeom prst="rect">
            <a:avLst/>
          </a:prstGeom>
        </p:spPr>
        <p:txBody>
          <a:bodyPr vert="horz" lIns="91436" tIns="45718" rIns="91436" bIns="45718" rtlCol="0" anchor="ctr"/>
          <a:lstStyle>
            <a:lvl1pPr algn="ctr">
              <a:defRPr sz="1600" b="0">
                <a:solidFill>
                  <a:schemeClr val="tx1">
                    <a:lumMod val="50000"/>
                    <a:lumOff val="50000"/>
                  </a:schemeClr>
                </a:solidFill>
                <a:latin typeface="Impact" panose="020B0806030902050204" pitchFamily="34" charset="0"/>
                <a:ea typeface="Impact" panose="020B0806030902050204" pitchFamily="34" charset="0"/>
                <a:cs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spTree>
    <p:extLst>
      <p:ext uri="{BB962C8B-B14F-4D97-AF65-F5344CB8AC3E}">
        <p14:creationId xmlns:p14="http://schemas.microsoft.com/office/powerpoint/2010/main" val="717608757"/>
      </p:ext>
    </p:extLst>
  </p:cSld>
  <p:clrMap bg1="lt1" tx1="dk1" bg2="lt2" tx2="dk2" accent1="accent1" accent2="accent2" accent3="accent3" accent4="accent4" accent5="accent5" accent6="accent6" hlink="hlink" folHlink="folHlink"/>
  <p:sldLayoutIdLst>
    <p:sldLayoutId id="2147483665" r:id="rId1"/>
    <p:sldLayoutId id="2147483666" r:id="rId2"/>
    <p:sldLayoutId id="2147483667" r:id="rId3"/>
  </p:sldLayoutIdLst>
  <p:transition spd="slow" advClick="0" advTm="1000">
    <p:comb/>
  </p:transition>
  <p:hf hdr="0" ftr="0" dt="0"/>
  <p:txStyles>
    <p:titleStyle>
      <a:lvl1pPr algn="l" defTabSz="1219170" rtl="0" eaLnBrk="1" latinLnBrk="0" hangingPunct="1">
        <a:spcBef>
          <a:spcPct val="0"/>
        </a:spcBef>
        <a:buNone/>
        <a:defRPr sz="4600" kern="1200">
          <a:solidFill>
            <a:srgbClr val="17375E"/>
          </a:solidFill>
          <a:latin typeface="Signika"/>
          <a:ea typeface="Open Sans Extrabold" pitchFamily="34" charset="0"/>
          <a:cs typeface="Signika"/>
        </a:defRPr>
      </a:lvl1pPr>
    </p:titleStyle>
    <p:bodyStyle>
      <a:lvl1pPr marL="457189" indent="-457189" algn="l" defTabSz="1219170" rtl="0" eaLnBrk="1" latinLnBrk="0" hangingPunct="1">
        <a:spcBef>
          <a:spcPct val="20000"/>
        </a:spcBef>
        <a:buFont typeface="Arial" pitchFamily="34" charset="0"/>
        <a:buChar char="•"/>
        <a:defRPr sz="2700" kern="1200">
          <a:solidFill>
            <a:srgbClr val="17375E"/>
          </a:solidFill>
          <a:latin typeface="+mn-lt"/>
          <a:ea typeface="+mn-ea"/>
          <a:cs typeface="+mn-cs"/>
        </a:defRPr>
      </a:lvl1pPr>
      <a:lvl2pPr marL="990575" indent="-380990" algn="l" defTabSz="1219170" rtl="0" eaLnBrk="1" latinLnBrk="0" hangingPunct="1">
        <a:spcBef>
          <a:spcPct val="20000"/>
        </a:spcBef>
        <a:buFont typeface="Arial" pitchFamily="34" charset="0"/>
        <a:buChar char="–"/>
        <a:defRPr sz="2400" kern="1200">
          <a:solidFill>
            <a:srgbClr val="17375E"/>
          </a:solidFill>
          <a:latin typeface="+mn-lt"/>
          <a:ea typeface="+mn-ea"/>
          <a:cs typeface="+mn-cs"/>
        </a:defRPr>
      </a:lvl2pPr>
      <a:lvl3pPr marL="1523962" indent="-304792" algn="l" defTabSz="1219170" rtl="0" eaLnBrk="1" latinLnBrk="0" hangingPunct="1">
        <a:spcBef>
          <a:spcPct val="20000"/>
        </a:spcBef>
        <a:buFont typeface="Arial" pitchFamily="34" charset="0"/>
        <a:buChar char="•"/>
        <a:defRPr sz="2200" kern="1200">
          <a:solidFill>
            <a:srgbClr val="17375E"/>
          </a:solidFill>
          <a:latin typeface="+mn-lt"/>
          <a:ea typeface="+mn-ea"/>
          <a:cs typeface="+mn-cs"/>
        </a:defRPr>
      </a:lvl3pPr>
      <a:lvl4pPr marL="2133547"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4pPr>
      <a:lvl5pPr marL="2743131"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5pPr>
      <a:lvl6pPr marL="335271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5">
            <a:lum/>
          </a:blip>
          <a:srcRect/>
          <a:stretch>
            <a:fillRect/>
          </a:stretch>
        </a:blipFill>
        <a:effectLst/>
      </p:bgPr>
    </p:bg>
    <p:spTree>
      <p:nvGrpSpPr>
        <p:cNvPr id="1" name=""/>
        <p:cNvGrpSpPr/>
        <p:nvPr/>
      </p:nvGrpSpPr>
      <p:grpSpPr>
        <a:xfrm>
          <a:off x="0" y="0"/>
          <a:ext cx="0" cy="0"/>
          <a:chOff x="0" y="0"/>
          <a:chExt cx="0" cy="0"/>
        </a:xfrm>
      </p:grpSpPr>
      <p:pic>
        <p:nvPicPr>
          <p:cNvPr id="10" name="Picture 9" descr="hexa.png"/>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2" name="Title Placeholder 1"/>
          <p:cNvSpPr>
            <a:spLocks noGrp="1"/>
          </p:cNvSpPr>
          <p:nvPr>
            <p:ph type="title"/>
          </p:nvPr>
        </p:nvSpPr>
        <p:spPr>
          <a:xfrm>
            <a:off x="609521" y="355683"/>
            <a:ext cx="10971372" cy="1143265"/>
          </a:xfrm>
          <a:prstGeom prst="rect">
            <a:avLst/>
          </a:prstGeom>
        </p:spPr>
        <p:txBody>
          <a:bodyPr vert="horz" lIns="91436" tIns="45718" rIns="91436" bIns="45718" rtlCol="0" anchor="ctr">
            <a:normAutofit/>
          </a:bodyPr>
          <a:lstStyle/>
          <a:p>
            <a:r>
              <a:rPr lang="en-US" dirty="0"/>
              <a:t>Click to edit Master title style</a:t>
            </a:r>
            <a:endParaRPr lang="en-JM" dirty="0"/>
          </a:p>
        </p:txBody>
      </p:sp>
      <p:sp>
        <p:nvSpPr>
          <p:cNvPr id="3" name="Text Placeholder 2"/>
          <p:cNvSpPr>
            <a:spLocks noGrp="1"/>
          </p:cNvSpPr>
          <p:nvPr>
            <p:ph type="body" idx="1"/>
          </p:nvPr>
        </p:nvSpPr>
        <p:spPr>
          <a:xfrm>
            <a:off x="609521" y="1600573"/>
            <a:ext cx="10971372" cy="4166564"/>
          </a:xfrm>
          <a:prstGeom prst="rect">
            <a:avLst/>
          </a:prstGeom>
        </p:spPr>
        <p:txBody>
          <a:bodyPr vert="horz" lIns="91436" tIns="45718" rIns="91436" bIns="45718"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JM" dirty="0"/>
          </a:p>
        </p:txBody>
      </p:sp>
      <p:sp>
        <p:nvSpPr>
          <p:cNvPr id="11" name="Freeform 5"/>
          <p:cNvSpPr>
            <a:spLocks/>
          </p:cNvSpPr>
          <p:nvPr userDrawn="1"/>
        </p:nvSpPr>
        <p:spPr bwMode="auto">
          <a:xfrm rot="5400000">
            <a:off x="11245248" y="6045087"/>
            <a:ext cx="541705" cy="47993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100000">
                <a:schemeClr val="bg1">
                  <a:lumMod val="97000"/>
                </a:schemeClr>
              </a:gs>
              <a:gs pos="2000">
                <a:schemeClr val="bg1">
                  <a:lumMod val="83000"/>
                </a:schemeClr>
              </a:gs>
            </a:gsLst>
            <a:lin ang="18900000" scaled="0"/>
            <a:tileRect/>
          </a:gradFill>
          <a:ln w="12700">
            <a:gradFill flip="none" rotWithShape="1">
              <a:gsLst>
                <a:gs pos="0">
                  <a:schemeClr val="bg1"/>
                </a:gs>
                <a:gs pos="100000">
                  <a:schemeClr val="bg1">
                    <a:lumMod val="80000"/>
                  </a:schemeClr>
                </a:gs>
              </a:gsLst>
              <a:lin ang="18900000" scaled="0"/>
              <a:tileRect/>
            </a:gradFill>
          </a:ln>
          <a:effectLst>
            <a:outerShdw blurRad="165100" dist="76200" dir="2700000" algn="tl" rotWithShape="0">
              <a:prstClr val="black">
                <a:alpha val="30000"/>
              </a:prstClr>
            </a:outerShdw>
          </a:effectLst>
        </p:spPr>
        <p:txBody>
          <a:bodyPr vert="horz" wrap="square" lIns="91436" tIns="45718" rIns="91436" bIns="45718"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4" name="Date Placeholder 3"/>
          <p:cNvSpPr>
            <a:spLocks noGrp="1"/>
          </p:cNvSpPr>
          <p:nvPr>
            <p:ph type="dt" sz="half" idx="2"/>
          </p:nvPr>
        </p:nvSpPr>
        <p:spPr>
          <a:xfrm>
            <a:off x="8939636" y="177842"/>
            <a:ext cx="2844430" cy="365210"/>
          </a:xfrm>
          <a:prstGeom prst="rect">
            <a:avLst/>
          </a:prstGeom>
        </p:spPr>
        <p:txBody>
          <a:bodyPr vert="horz" lIns="91436" tIns="45718" rIns="91436" bIns="45718" rtlCol="0" anchor="ctr"/>
          <a:lstStyle>
            <a:lvl1pPr algn="l">
              <a:defRPr sz="1600">
                <a:solidFill>
                  <a:schemeClr val="tx1">
                    <a:tint val="75000"/>
                  </a:schemeClr>
                </a:solidFill>
              </a:defRPr>
            </a:lvl1pPr>
          </a:lstStyle>
          <a:p>
            <a:pPr>
              <a:defRPr/>
            </a:pPr>
            <a:fld id="{A6620504-D840-6A40-90BC-6F3747762FA2}" type="datetime1">
              <a:rPr lang="en-JM" smtClean="0">
                <a:solidFill>
                  <a:prstClr val="black">
                    <a:tint val="75000"/>
                  </a:prstClr>
                </a:solidFill>
              </a:rPr>
              <a:pPr>
                <a:defRPr/>
              </a:pPr>
              <a:t>26/7/2018</a:t>
            </a:fld>
            <a:endParaRPr lang="en-JM" dirty="0">
              <a:solidFill>
                <a:prstClr val="black">
                  <a:tint val="75000"/>
                </a:prstClr>
              </a:solidFill>
            </a:endParaRPr>
          </a:p>
        </p:txBody>
      </p:sp>
      <p:sp>
        <p:nvSpPr>
          <p:cNvPr id="5" name="Footer Placeholder 4"/>
          <p:cNvSpPr>
            <a:spLocks noGrp="1"/>
          </p:cNvSpPr>
          <p:nvPr>
            <p:ph type="ftr" sz="quarter" idx="3"/>
          </p:nvPr>
        </p:nvSpPr>
        <p:spPr>
          <a:xfrm>
            <a:off x="4165059" y="6334005"/>
            <a:ext cx="3860297" cy="365210"/>
          </a:xfrm>
          <a:prstGeom prst="rect">
            <a:avLst/>
          </a:prstGeom>
        </p:spPr>
        <p:txBody>
          <a:bodyPr vert="horz" lIns="91436" tIns="45718" rIns="91436" bIns="45718" rtlCol="0" anchor="ctr"/>
          <a:lstStyle>
            <a:lvl1pPr algn="ctr">
              <a:defRPr sz="1600">
                <a:solidFill>
                  <a:schemeClr val="bg1">
                    <a:lumMod val="65000"/>
                  </a:schemeClr>
                </a:solidFill>
              </a:defRPr>
            </a:lvl1pPr>
          </a:lstStyle>
          <a:p>
            <a:pPr>
              <a:defRPr/>
            </a:pPr>
            <a:r>
              <a:rPr lang="en-JM">
                <a:solidFill>
                  <a:prstClr val="white">
                    <a:lumMod val="65000"/>
                  </a:prstClr>
                </a:solidFill>
              </a:rPr>
              <a:t>WWW.DESIGNERSPARADISE.COM</a:t>
            </a:r>
            <a:endParaRPr lang="en-JM" dirty="0">
              <a:solidFill>
                <a:prstClr val="white">
                  <a:lumMod val="65000"/>
                </a:prstClr>
              </a:solidFill>
            </a:endParaRPr>
          </a:p>
        </p:txBody>
      </p:sp>
      <p:cxnSp>
        <p:nvCxnSpPr>
          <p:cNvPr id="9" name="Straight Connector 8"/>
          <p:cNvCxnSpPr/>
          <p:nvPr userDrawn="1"/>
        </p:nvCxnSpPr>
        <p:spPr>
          <a:xfrm>
            <a:off x="812694" y="6275254"/>
            <a:ext cx="10463438" cy="19604"/>
          </a:xfrm>
          <a:prstGeom prst="line">
            <a:avLst/>
          </a:prstGeom>
          <a:ln w="9525" cmpd="sng">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6" name="Slide Number Placeholder 5"/>
          <p:cNvSpPr>
            <a:spLocks noGrp="1"/>
          </p:cNvSpPr>
          <p:nvPr>
            <p:ph type="sldNum" sz="quarter" idx="4"/>
          </p:nvPr>
        </p:nvSpPr>
        <p:spPr>
          <a:xfrm>
            <a:off x="11281415" y="6145720"/>
            <a:ext cx="479938" cy="304871"/>
          </a:xfrm>
          <a:prstGeom prst="rect">
            <a:avLst/>
          </a:prstGeom>
        </p:spPr>
        <p:txBody>
          <a:bodyPr vert="horz" lIns="91436" tIns="45718" rIns="91436" bIns="45718" rtlCol="0" anchor="ctr"/>
          <a:lstStyle>
            <a:lvl1pPr algn="ctr">
              <a:defRPr sz="1600" b="0">
                <a:solidFill>
                  <a:schemeClr val="tx1">
                    <a:lumMod val="50000"/>
                    <a:lumOff val="50000"/>
                  </a:schemeClr>
                </a:solidFill>
                <a:latin typeface="Impact" panose="020B0806030902050204" pitchFamily="34" charset="0"/>
                <a:ea typeface="Impact" panose="020B0806030902050204" pitchFamily="34" charset="0"/>
                <a:cs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spTree>
    <p:extLst>
      <p:ext uri="{BB962C8B-B14F-4D97-AF65-F5344CB8AC3E}">
        <p14:creationId xmlns:p14="http://schemas.microsoft.com/office/powerpoint/2010/main" val="3404781561"/>
      </p:ext>
    </p:extLst>
  </p:cSld>
  <p:clrMap bg1="lt1" tx1="dk1" bg2="lt2" tx2="dk2" accent1="accent1" accent2="accent2" accent3="accent3" accent4="accent4" accent5="accent5" accent6="accent6" hlink="hlink" folHlink="folHlink"/>
  <p:sldLayoutIdLst>
    <p:sldLayoutId id="2147483669" r:id="rId1"/>
    <p:sldLayoutId id="2147483670" r:id="rId2"/>
    <p:sldLayoutId id="2147483671" r:id="rId3"/>
  </p:sldLayoutIdLst>
  <p:transition spd="slow" advClick="0" advTm="1000">
    <p:comb/>
  </p:transition>
  <p:hf hdr="0" ftr="0" dt="0"/>
  <p:txStyles>
    <p:titleStyle>
      <a:lvl1pPr algn="l" defTabSz="1219170" rtl="0" eaLnBrk="1" latinLnBrk="0" hangingPunct="1">
        <a:spcBef>
          <a:spcPct val="0"/>
        </a:spcBef>
        <a:buNone/>
        <a:defRPr sz="4600" kern="1200">
          <a:solidFill>
            <a:srgbClr val="17375E"/>
          </a:solidFill>
          <a:latin typeface="Signika"/>
          <a:ea typeface="Open Sans Extrabold" pitchFamily="34" charset="0"/>
          <a:cs typeface="Signika"/>
        </a:defRPr>
      </a:lvl1pPr>
    </p:titleStyle>
    <p:bodyStyle>
      <a:lvl1pPr marL="457189" indent="-457189" algn="l" defTabSz="1219170" rtl="0" eaLnBrk="1" latinLnBrk="0" hangingPunct="1">
        <a:spcBef>
          <a:spcPct val="20000"/>
        </a:spcBef>
        <a:buFont typeface="Arial" pitchFamily="34" charset="0"/>
        <a:buChar char="•"/>
        <a:defRPr sz="2700" kern="1200">
          <a:solidFill>
            <a:srgbClr val="17375E"/>
          </a:solidFill>
          <a:latin typeface="+mn-lt"/>
          <a:ea typeface="+mn-ea"/>
          <a:cs typeface="+mn-cs"/>
        </a:defRPr>
      </a:lvl1pPr>
      <a:lvl2pPr marL="990575" indent="-380990" algn="l" defTabSz="1219170" rtl="0" eaLnBrk="1" latinLnBrk="0" hangingPunct="1">
        <a:spcBef>
          <a:spcPct val="20000"/>
        </a:spcBef>
        <a:buFont typeface="Arial" pitchFamily="34" charset="0"/>
        <a:buChar char="–"/>
        <a:defRPr sz="2400" kern="1200">
          <a:solidFill>
            <a:srgbClr val="17375E"/>
          </a:solidFill>
          <a:latin typeface="+mn-lt"/>
          <a:ea typeface="+mn-ea"/>
          <a:cs typeface="+mn-cs"/>
        </a:defRPr>
      </a:lvl2pPr>
      <a:lvl3pPr marL="1523962" indent="-304792" algn="l" defTabSz="1219170" rtl="0" eaLnBrk="1" latinLnBrk="0" hangingPunct="1">
        <a:spcBef>
          <a:spcPct val="20000"/>
        </a:spcBef>
        <a:buFont typeface="Arial" pitchFamily="34" charset="0"/>
        <a:buChar char="•"/>
        <a:defRPr sz="2200" kern="1200">
          <a:solidFill>
            <a:srgbClr val="17375E"/>
          </a:solidFill>
          <a:latin typeface="+mn-lt"/>
          <a:ea typeface="+mn-ea"/>
          <a:cs typeface="+mn-cs"/>
        </a:defRPr>
      </a:lvl3pPr>
      <a:lvl4pPr marL="2133547"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4pPr>
      <a:lvl5pPr marL="2743131"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5pPr>
      <a:lvl6pPr marL="335271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5">
            <a:lum/>
          </a:blip>
          <a:srcRect/>
          <a:stretch>
            <a:fillRect/>
          </a:stretch>
        </a:blipFill>
        <a:effectLst/>
      </p:bgPr>
    </p:bg>
    <p:spTree>
      <p:nvGrpSpPr>
        <p:cNvPr id="1" name=""/>
        <p:cNvGrpSpPr/>
        <p:nvPr/>
      </p:nvGrpSpPr>
      <p:grpSpPr>
        <a:xfrm>
          <a:off x="0" y="0"/>
          <a:ext cx="0" cy="0"/>
          <a:chOff x="0" y="0"/>
          <a:chExt cx="0" cy="0"/>
        </a:xfrm>
      </p:grpSpPr>
      <p:pic>
        <p:nvPicPr>
          <p:cNvPr id="10" name="Picture 9" descr="hexa.png"/>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2" name="Title Placeholder 1"/>
          <p:cNvSpPr>
            <a:spLocks noGrp="1"/>
          </p:cNvSpPr>
          <p:nvPr>
            <p:ph type="title"/>
          </p:nvPr>
        </p:nvSpPr>
        <p:spPr>
          <a:xfrm>
            <a:off x="609521" y="355683"/>
            <a:ext cx="10971372" cy="1143265"/>
          </a:xfrm>
          <a:prstGeom prst="rect">
            <a:avLst/>
          </a:prstGeom>
        </p:spPr>
        <p:txBody>
          <a:bodyPr vert="horz" lIns="91436" tIns="45718" rIns="91436" bIns="45718" rtlCol="0" anchor="ctr">
            <a:normAutofit/>
          </a:bodyPr>
          <a:lstStyle/>
          <a:p>
            <a:r>
              <a:rPr lang="en-US" dirty="0"/>
              <a:t>Click to edit Master title style</a:t>
            </a:r>
            <a:endParaRPr lang="en-JM" dirty="0"/>
          </a:p>
        </p:txBody>
      </p:sp>
      <p:sp>
        <p:nvSpPr>
          <p:cNvPr id="3" name="Text Placeholder 2"/>
          <p:cNvSpPr>
            <a:spLocks noGrp="1"/>
          </p:cNvSpPr>
          <p:nvPr>
            <p:ph type="body" idx="1"/>
          </p:nvPr>
        </p:nvSpPr>
        <p:spPr>
          <a:xfrm>
            <a:off x="609521" y="1600573"/>
            <a:ext cx="10971372" cy="4166564"/>
          </a:xfrm>
          <a:prstGeom prst="rect">
            <a:avLst/>
          </a:prstGeom>
        </p:spPr>
        <p:txBody>
          <a:bodyPr vert="horz" lIns="91436" tIns="45718" rIns="91436" bIns="45718"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JM" dirty="0"/>
          </a:p>
        </p:txBody>
      </p:sp>
      <p:sp>
        <p:nvSpPr>
          <p:cNvPr id="11" name="Freeform 5"/>
          <p:cNvSpPr>
            <a:spLocks/>
          </p:cNvSpPr>
          <p:nvPr userDrawn="1"/>
        </p:nvSpPr>
        <p:spPr bwMode="auto">
          <a:xfrm rot="5400000">
            <a:off x="11245248" y="6045087"/>
            <a:ext cx="541705" cy="47993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100000">
                <a:schemeClr val="bg1">
                  <a:lumMod val="97000"/>
                </a:schemeClr>
              </a:gs>
              <a:gs pos="2000">
                <a:schemeClr val="bg1">
                  <a:lumMod val="83000"/>
                </a:schemeClr>
              </a:gs>
            </a:gsLst>
            <a:lin ang="18900000" scaled="0"/>
            <a:tileRect/>
          </a:gradFill>
          <a:ln w="12700">
            <a:gradFill flip="none" rotWithShape="1">
              <a:gsLst>
                <a:gs pos="0">
                  <a:schemeClr val="bg1"/>
                </a:gs>
                <a:gs pos="100000">
                  <a:schemeClr val="bg1">
                    <a:lumMod val="80000"/>
                  </a:schemeClr>
                </a:gs>
              </a:gsLst>
              <a:lin ang="18900000" scaled="0"/>
              <a:tileRect/>
            </a:gradFill>
          </a:ln>
          <a:effectLst>
            <a:outerShdw blurRad="165100" dist="76200" dir="2700000" algn="tl" rotWithShape="0">
              <a:prstClr val="black">
                <a:alpha val="30000"/>
              </a:prstClr>
            </a:outerShdw>
          </a:effectLst>
        </p:spPr>
        <p:txBody>
          <a:bodyPr vert="horz" wrap="square" lIns="91436" tIns="45718" rIns="91436" bIns="45718"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4" name="Date Placeholder 3"/>
          <p:cNvSpPr>
            <a:spLocks noGrp="1"/>
          </p:cNvSpPr>
          <p:nvPr>
            <p:ph type="dt" sz="half" idx="2"/>
          </p:nvPr>
        </p:nvSpPr>
        <p:spPr>
          <a:xfrm>
            <a:off x="8939636" y="177842"/>
            <a:ext cx="2844430" cy="365210"/>
          </a:xfrm>
          <a:prstGeom prst="rect">
            <a:avLst/>
          </a:prstGeom>
        </p:spPr>
        <p:txBody>
          <a:bodyPr vert="horz" lIns="91436" tIns="45718" rIns="91436" bIns="45718" rtlCol="0" anchor="ctr"/>
          <a:lstStyle>
            <a:lvl1pPr algn="l">
              <a:defRPr sz="1600">
                <a:solidFill>
                  <a:schemeClr val="tx1">
                    <a:tint val="75000"/>
                  </a:schemeClr>
                </a:solidFill>
              </a:defRPr>
            </a:lvl1pPr>
          </a:lstStyle>
          <a:p>
            <a:pPr>
              <a:defRPr/>
            </a:pPr>
            <a:fld id="{A6620504-D840-6A40-90BC-6F3747762FA2}" type="datetime1">
              <a:rPr lang="en-JM" smtClean="0">
                <a:solidFill>
                  <a:prstClr val="black">
                    <a:tint val="75000"/>
                  </a:prstClr>
                </a:solidFill>
              </a:rPr>
              <a:pPr>
                <a:defRPr/>
              </a:pPr>
              <a:t>26/7/2018</a:t>
            </a:fld>
            <a:endParaRPr lang="en-JM" dirty="0">
              <a:solidFill>
                <a:prstClr val="black">
                  <a:tint val="75000"/>
                </a:prstClr>
              </a:solidFill>
            </a:endParaRPr>
          </a:p>
        </p:txBody>
      </p:sp>
      <p:sp>
        <p:nvSpPr>
          <p:cNvPr id="5" name="Footer Placeholder 4"/>
          <p:cNvSpPr>
            <a:spLocks noGrp="1"/>
          </p:cNvSpPr>
          <p:nvPr>
            <p:ph type="ftr" sz="quarter" idx="3"/>
          </p:nvPr>
        </p:nvSpPr>
        <p:spPr>
          <a:xfrm>
            <a:off x="4165059" y="6334005"/>
            <a:ext cx="3860297" cy="365210"/>
          </a:xfrm>
          <a:prstGeom prst="rect">
            <a:avLst/>
          </a:prstGeom>
        </p:spPr>
        <p:txBody>
          <a:bodyPr vert="horz" lIns="91436" tIns="45718" rIns="91436" bIns="45718" rtlCol="0" anchor="ctr"/>
          <a:lstStyle>
            <a:lvl1pPr algn="ctr">
              <a:defRPr sz="1600">
                <a:solidFill>
                  <a:schemeClr val="bg1">
                    <a:lumMod val="65000"/>
                  </a:schemeClr>
                </a:solidFill>
              </a:defRPr>
            </a:lvl1pPr>
          </a:lstStyle>
          <a:p>
            <a:pPr>
              <a:defRPr/>
            </a:pPr>
            <a:r>
              <a:rPr lang="en-JM">
                <a:solidFill>
                  <a:prstClr val="white">
                    <a:lumMod val="65000"/>
                  </a:prstClr>
                </a:solidFill>
              </a:rPr>
              <a:t>WWW.DESIGNERSPARADISE.COM</a:t>
            </a:r>
            <a:endParaRPr lang="en-JM" dirty="0">
              <a:solidFill>
                <a:prstClr val="white">
                  <a:lumMod val="65000"/>
                </a:prstClr>
              </a:solidFill>
            </a:endParaRPr>
          </a:p>
        </p:txBody>
      </p:sp>
      <p:cxnSp>
        <p:nvCxnSpPr>
          <p:cNvPr id="9" name="Straight Connector 8"/>
          <p:cNvCxnSpPr/>
          <p:nvPr userDrawn="1"/>
        </p:nvCxnSpPr>
        <p:spPr>
          <a:xfrm>
            <a:off x="812694" y="6275254"/>
            <a:ext cx="10463438" cy="19604"/>
          </a:xfrm>
          <a:prstGeom prst="line">
            <a:avLst/>
          </a:prstGeom>
          <a:ln w="9525" cmpd="sng">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6" name="Slide Number Placeholder 5"/>
          <p:cNvSpPr>
            <a:spLocks noGrp="1"/>
          </p:cNvSpPr>
          <p:nvPr>
            <p:ph type="sldNum" sz="quarter" idx="4"/>
          </p:nvPr>
        </p:nvSpPr>
        <p:spPr>
          <a:xfrm>
            <a:off x="11281415" y="6145720"/>
            <a:ext cx="479938" cy="304871"/>
          </a:xfrm>
          <a:prstGeom prst="rect">
            <a:avLst/>
          </a:prstGeom>
        </p:spPr>
        <p:txBody>
          <a:bodyPr vert="horz" lIns="91436" tIns="45718" rIns="91436" bIns="45718" rtlCol="0" anchor="ctr"/>
          <a:lstStyle>
            <a:lvl1pPr algn="ctr">
              <a:defRPr sz="1600" b="0">
                <a:solidFill>
                  <a:schemeClr val="tx1">
                    <a:lumMod val="50000"/>
                    <a:lumOff val="50000"/>
                  </a:schemeClr>
                </a:solidFill>
                <a:latin typeface="Impact" panose="020B0806030902050204" pitchFamily="34" charset="0"/>
                <a:ea typeface="Impact" panose="020B0806030902050204" pitchFamily="34" charset="0"/>
                <a:cs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spTree>
    <p:extLst>
      <p:ext uri="{BB962C8B-B14F-4D97-AF65-F5344CB8AC3E}">
        <p14:creationId xmlns:p14="http://schemas.microsoft.com/office/powerpoint/2010/main" val="3639413914"/>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Lst>
  <p:transition spd="slow" advClick="0" advTm="1000">
    <p:comb/>
  </p:transition>
  <p:hf hdr="0" ftr="0" dt="0"/>
  <p:txStyles>
    <p:titleStyle>
      <a:lvl1pPr algn="l" defTabSz="1219170" rtl="0" eaLnBrk="1" latinLnBrk="0" hangingPunct="1">
        <a:spcBef>
          <a:spcPct val="0"/>
        </a:spcBef>
        <a:buNone/>
        <a:defRPr sz="4600" kern="1200">
          <a:solidFill>
            <a:srgbClr val="17375E"/>
          </a:solidFill>
          <a:latin typeface="Signika"/>
          <a:ea typeface="Open Sans Extrabold" pitchFamily="34" charset="0"/>
          <a:cs typeface="Signika"/>
        </a:defRPr>
      </a:lvl1pPr>
    </p:titleStyle>
    <p:bodyStyle>
      <a:lvl1pPr marL="457189" indent="-457189" algn="l" defTabSz="1219170" rtl="0" eaLnBrk="1" latinLnBrk="0" hangingPunct="1">
        <a:spcBef>
          <a:spcPct val="20000"/>
        </a:spcBef>
        <a:buFont typeface="Arial" pitchFamily="34" charset="0"/>
        <a:buChar char="•"/>
        <a:defRPr sz="2700" kern="1200">
          <a:solidFill>
            <a:srgbClr val="17375E"/>
          </a:solidFill>
          <a:latin typeface="+mn-lt"/>
          <a:ea typeface="+mn-ea"/>
          <a:cs typeface="+mn-cs"/>
        </a:defRPr>
      </a:lvl1pPr>
      <a:lvl2pPr marL="990575" indent="-380990" algn="l" defTabSz="1219170" rtl="0" eaLnBrk="1" latinLnBrk="0" hangingPunct="1">
        <a:spcBef>
          <a:spcPct val="20000"/>
        </a:spcBef>
        <a:buFont typeface="Arial" pitchFamily="34" charset="0"/>
        <a:buChar char="–"/>
        <a:defRPr sz="2400" kern="1200">
          <a:solidFill>
            <a:srgbClr val="17375E"/>
          </a:solidFill>
          <a:latin typeface="+mn-lt"/>
          <a:ea typeface="+mn-ea"/>
          <a:cs typeface="+mn-cs"/>
        </a:defRPr>
      </a:lvl2pPr>
      <a:lvl3pPr marL="1523962" indent="-304792" algn="l" defTabSz="1219170" rtl="0" eaLnBrk="1" latinLnBrk="0" hangingPunct="1">
        <a:spcBef>
          <a:spcPct val="20000"/>
        </a:spcBef>
        <a:buFont typeface="Arial" pitchFamily="34" charset="0"/>
        <a:buChar char="•"/>
        <a:defRPr sz="2200" kern="1200">
          <a:solidFill>
            <a:srgbClr val="17375E"/>
          </a:solidFill>
          <a:latin typeface="+mn-lt"/>
          <a:ea typeface="+mn-ea"/>
          <a:cs typeface="+mn-cs"/>
        </a:defRPr>
      </a:lvl3pPr>
      <a:lvl4pPr marL="2133547"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4pPr>
      <a:lvl5pPr marL="2743131"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5pPr>
      <a:lvl6pPr marL="335271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5">
            <a:lum/>
          </a:blip>
          <a:srcRect/>
          <a:stretch>
            <a:fillRect/>
          </a:stretch>
        </a:blipFill>
        <a:effectLst/>
      </p:bgPr>
    </p:bg>
    <p:spTree>
      <p:nvGrpSpPr>
        <p:cNvPr id="1" name=""/>
        <p:cNvGrpSpPr/>
        <p:nvPr/>
      </p:nvGrpSpPr>
      <p:grpSpPr>
        <a:xfrm>
          <a:off x="0" y="0"/>
          <a:ext cx="0" cy="0"/>
          <a:chOff x="0" y="0"/>
          <a:chExt cx="0" cy="0"/>
        </a:xfrm>
      </p:grpSpPr>
      <p:pic>
        <p:nvPicPr>
          <p:cNvPr id="10" name="Picture 9" descr="hexa.png"/>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2" name="Title Placeholder 1"/>
          <p:cNvSpPr>
            <a:spLocks noGrp="1"/>
          </p:cNvSpPr>
          <p:nvPr>
            <p:ph type="title"/>
          </p:nvPr>
        </p:nvSpPr>
        <p:spPr>
          <a:xfrm>
            <a:off x="609521" y="355683"/>
            <a:ext cx="10971372" cy="1143265"/>
          </a:xfrm>
          <a:prstGeom prst="rect">
            <a:avLst/>
          </a:prstGeom>
        </p:spPr>
        <p:txBody>
          <a:bodyPr vert="horz" lIns="91436" tIns="45718" rIns="91436" bIns="45718" rtlCol="0" anchor="ctr">
            <a:normAutofit/>
          </a:bodyPr>
          <a:lstStyle/>
          <a:p>
            <a:r>
              <a:rPr lang="en-US" dirty="0"/>
              <a:t>Click to edit Master title style</a:t>
            </a:r>
            <a:endParaRPr lang="en-JM" dirty="0"/>
          </a:p>
        </p:txBody>
      </p:sp>
      <p:sp>
        <p:nvSpPr>
          <p:cNvPr id="3" name="Text Placeholder 2"/>
          <p:cNvSpPr>
            <a:spLocks noGrp="1"/>
          </p:cNvSpPr>
          <p:nvPr>
            <p:ph type="body" idx="1"/>
          </p:nvPr>
        </p:nvSpPr>
        <p:spPr>
          <a:xfrm>
            <a:off x="609521" y="1600573"/>
            <a:ext cx="10971372" cy="4166564"/>
          </a:xfrm>
          <a:prstGeom prst="rect">
            <a:avLst/>
          </a:prstGeom>
        </p:spPr>
        <p:txBody>
          <a:bodyPr vert="horz" lIns="91436" tIns="45718" rIns="91436" bIns="45718"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JM" dirty="0"/>
          </a:p>
        </p:txBody>
      </p:sp>
      <p:sp>
        <p:nvSpPr>
          <p:cNvPr id="11" name="Freeform 5"/>
          <p:cNvSpPr>
            <a:spLocks/>
          </p:cNvSpPr>
          <p:nvPr userDrawn="1"/>
        </p:nvSpPr>
        <p:spPr bwMode="auto">
          <a:xfrm rot="5400000">
            <a:off x="11245248" y="6045087"/>
            <a:ext cx="541705" cy="47993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100000">
                <a:schemeClr val="bg1">
                  <a:lumMod val="97000"/>
                </a:schemeClr>
              </a:gs>
              <a:gs pos="2000">
                <a:schemeClr val="bg1">
                  <a:lumMod val="83000"/>
                </a:schemeClr>
              </a:gs>
            </a:gsLst>
            <a:lin ang="18900000" scaled="0"/>
            <a:tileRect/>
          </a:gradFill>
          <a:ln w="12700">
            <a:gradFill flip="none" rotWithShape="1">
              <a:gsLst>
                <a:gs pos="0">
                  <a:schemeClr val="bg1"/>
                </a:gs>
                <a:gs pos="100000">
                  <a:schemeClr val="bg1">
                    <a:lumMod val="80000"/>
                  </a:schemeClr>
                </a:gs>
              </a:gsLst>
              <a:lin ang="18900000" scaled="0"/>
              <a:tileRect/>
            </a:gradFill>
          </a:ln>
          <a:effectLst>
            <a:outerShdw blurRad="165100" dist="76200" dir="2700000" algn="tl" rotWithShape="0">
              <a:prstClr val="black">
                <a:alpha val="30000"/>
              </a:prstClr>
            </a:outerShdw>
          </a:effectLst>
        </p:spPr>
        <p:txBody>
          <a:bodyPr vert="horz" wrap="square" lIns="91436" tIns="45718" rIns="91436" bIns="45718"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4" name="Date Placeholder 3"/>
          <p:cNvSpPr>
            <a:spLocks noGrp="1"/>
          </p:cNvSpPr>
          <p:nvPr>
            <p:ph type="dt" sz="half" idx="2"/>
          </p:nvPr>
        </p:nvSpPr>
        <p:spPr>
          <a:xfrm>
            <a:off x="8939636" y="177842"/>
            <a:ext cx="2844430" cy="365210"/>
          </a:xfrm>
          <a:prstGeom prst="rect">
            <a:avLst/>
          </a:prstGeom>
        </p:spPr>
        <p:txBody>
          <a:bodyPr vert="horz" lIns="91436" tIns="45718" rIns="91436" bIns="45718" rtlCol="0" anchor="ctr"/>
          <a:lstStyle>
            <a:lvl1pPr algn="l">
              <a:defRPr sz="1600">
                <a:solidFill>
                  <a:schemeClr val="tx1">
                    <a:tint val="75000"/>
                  </a:schemeClr>
                </a:solidFill>
              </a:defRPr>
            </a:lvl1pPr>
          </a:lstStyle>
          <a:p>
            <a:pPr>
              <a:defRPr/>
            </a:pPr>
            <a:fld id="{A6620504-D840-6A40-90BC-6F3747762FA2}" type="datetime1">
              <a:rPr lang="en-JM" smtClean="0">
                <a:solidFill>
                  <a:prstClr val="black">
                    <a:tint val="75000"/>
                  </a:prstClr>
                </a:solidFill>
              </a:rPr>
              <a:pPr>
                <a:defRPr/>
              </a:pPr>
              <a:t>26/7/2018</a:t>
            </a:fld>
            <a:endParaRPr lang="en-JM" dirty="0">
              <a:solidFill>
                <a:prstClr val="black">
                  <a:tint val="75000"/>
                </a:prstClr>
              </a:solidFill>
            </a:endParaRPr>
          </a:p>
        </p:txBody>
      </p:sp>
      <p:sp>
        <p:nvSpPr>
          <p:cNvPr id="5" name="Footer Placeholder 4"/>
          <p:cNvSpPr>
            <a:spLocks noGrp="1"/>
          </p:cNvSpPr>
          <p:nvPr>
            <p:ph type="ftr" sz="quarter" idx="3"/>
          </p:nvPr>
        </p:nvSpPr>
        <p:spPr>
          <a:xfrm>
            <a:off x="4165059" y="6334005"/>
            <a:ext cx="3860297" cy="365210"/>
          </a:xfrm>
          <a:prstGeom prst="rect">
            <a:avLst/>
          </a:prstGeom>
        </p:spPr>
        <p:txBody>
          <a:bodyPr vert="horz" lIns="91436" tIns="45718" rIns="91436" bIns="45718" rtlCol="0" anchor="ctr"/>
          <a:lstStyle>
            <a:lvl1pPr algn="ctr">
              <a:defRPr sz="1600">
                <a:solidFill>
                  <a:schemeClr val="bg1">
                    <a:lumMod val="65000"/>
                  </a:schemeClr>
                </a:solidFill>
              </a:defRPr>
            </a:lvl1pPr>
          </a:lstStyle>
          <a:p>
            <a:pPr>
              <a:defRPr/>
            </a:pPr>
            <a:r>
              <a:rPr lang="en-JM">
                <a:solidFill>
                  <a:prstClr val="white">
                    <a:lumMod val="65000"/>
                  </a:prstClr>
                </a:solidFill>
              </a:rPr>
              <a:t>WWW.DESIGNERSPARADISE.COM</a:t>
            </a:r>
            <a:endParaRPr lang="en-JM" dirty="0">
              <a:solidFill>
                <a:prstClr val="white">
                  <a:lumMod val="65000"/>
                </a:prstClr>
              </a:solidFill>
            </a:endParaRPr>
          </a:p>
        </p:txBody>
      </p:sp>
      <p:cxnSp>
        <p:nvCxnSpPr>
          <p:cNvPr id="9" name="Straight Connector 8"/>
          <p:cNvCxnSpPr/>
          <p:nvPr userDrawn="1"/>
        </p:nvCxnSpPr>
        <p:spPr>
          <a:xfrm>
            <a:off x="812694" y="6275254"/>
            <a:ext cx="10463438" cy="19604"/>
          </a:xfrm>
          <a:prstGeom prst="line">
            <a:avLst/>
          </a:prstGeom>
          <a:ln w="9525" cmpd="sng">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6" name="Slide Number Placeholder 5"/>
          <p:cNvSpPr>
            <a:spLocks noGrp="1"/>
          </p:cNvSpPr>
          <p:nvPr>
            <p:ph type="sldNum" sz="quarter" idx="4"/>
          </p:nvPr>
        </p:nvSpPr>
        <p:spPr>
          <a:xfrm>
            <a:off x="11281415" y="6145720"/>
            <a:ext cx="479938" cy="304871"/>
          </a:xfrm>
          <a:prstGeom prst="rect">
            <a:avLst/>
          </a:prstGeom>
        </p:spPr>
        <p:txBody>
          <a:bodyPr vert="horz" lIns="91436" tIns="45718" rIns="91436" bIns="45718" rtlCol="0" anchor="ctr"/>
          <a:lstStyle>
            <a:lvl1pPr algn="ctr">
              <a:defRPr sz="1600" b="0">
                <a:solidFill>
                  <a:schemeClr val="tx1">
                    <a:lumMod val="50000"/>
                    <a:lumOff val="50000"/>
                  </a:schemeClr>
                </a:solidFill>
                <a:latin typeface="Impact" panose="020B0806030902050204" pitchFamily="34" charset="0"/>
                <a:ea typeface="Impact" panose="020B0806030902050204" pitchFamily="34" charset="0"/>
                <a:cs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spTree>
    <p:extLst>
      <p:ext uri="{BB962C8B-B14F-4D97-AF65-F5344CB8AC3E}">
        <p14:creationId xmlns:p14="http://schemas.microsoft.com/office/powerpoint/2010/main" val="1589209868"/>
      </p:ext>
    </p:extLst>
  </p:cSld>
  <p:clrMap bg1="lt1" tx1="dk1" bg2="lt2" tx2="dk2" accent1="accent1" accent2="accent2" accent3="accent3" accent4="accent4" accent5="accent5" accent6="accent6" hlink="hlink" folHlink="folHlink"/>
  <p:sldLayoutIdLst>
    <p:sldLayoutId id="2147483677" r:id="rId1"/>
    <p:sldLayoutId id="2147483678" r:id="rId2"/>
    <p:sldLayoutId id="2147483679" r:id="rId3"/>
  </p:sldLayoutIdLst>
  <p:transition spd="slow" advClick="0" advTm="1000">
    <p:comb/>
  </p:transition>
  <p:hf hdr="0" ftr="0" dt="0"/>
  <p:txStyles>
    <p:titleStyle>
      <a:lvl1pPr algn="l" defTabSz="1219170" rtl="0" eaLnBrk="1" latinLnBrk="0" hangingPunct="1">
        <a:spcBef>
          <a:spcPct val="0"/>
        </a:spcBef>
        <a:buNone/>
        <a:defRPr sz="4600" kern="1200">
          <a:solidFill>
            <a:srgbClr val="17375E"/>
          </a:solidFill>
          <a:latin typeface="Signika"/>
          <a:ea typeface="Open Sans Extrabold" pitchFamily="34" charset="0"/>
          <a:cs typeface="Signika"/>
        </a:defRPr>
      </a:lvl1pPr>
    </p:titleStyle>
    <p:bodyStyle>
      <a:lvl1pPr marL="457189" indent="-457189" algn="l" defTabSz="1219170" rtl="0" eaLnBrk="1" latinLnBrk="0" hangingPunct="1">
        <a:spcBef>
          <a:spcPct val="20000"/>
        </a:spcBef>
        <a:buFont typeface="Arial" pitchFamily="34" charset="0"/>
        <a:buChar char="•"/>
        <a:defRPr sz="2700" kern="1200">
          <a:solidFill>
            <a:srgbClr val="17375E"/>
          </a:solidFill>
          <a:latin typeface="+mn-lt"/>
          <a:ea typeface="+mn-ea"/>
          <a:cs typeface="+mn-cs"/>
        </a:defRPr>
      </a:lvl1pPr>
      <a:lvl2pPr marL="990575" indent="-380990" algn="l" defTabSz="1219170" rtl="0" eaLnBrk="1" latinLnBrk="0" hangingPunct="1">
        <a:spcBef>
          <a:spcPct val="20000"/>
        </a:spcBef>
        <a:buFont typeface="Arial" pitchFamily="34" charset="0"/>
        <a:buChar char="–"/>
        <a:defRPr sz="2400" kern="1200">
          <a:solidFill>
            <a:srgbClr val="17375E"/>
          </a:solidFill>
          <a:latin typeface="+mn-lt"/>
          <a:ea typeface="+mn-ea"/>
          <a:cs typeface="+mn-cs"/>
        </a:defRPr>
      </a:lvl2pPr>
      <a:lvl3pPr marL="1523962" indent="-304792" algn="l" defTabSz="1219170" rtl="0" eaLnBrk="1" latinLnBrk="0" hangingPunct="1">
        <a:spcBef>
          <a:spcPct val="20000"/>
        </a:spcBef>
        <a:buFont typeface="Arial" pitchFamily="34" charset="0"/>
        <a:buChar char="•"/>
        <a:defRPr sz="2200" kern="1200">
          <a:solidFill>
            <a:srgbClr val="17375E"/>
          </a:solidFill>
          <a:latin typeface="+mn-lt"/>
          <a:ea typeface="+mn-ea"/>
          <a:cs typeface="+mn-cs"/>
        </a:defRPr>
      </a:lvl3pPr>
      <a:lvl4pPr marL="2133547"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4pPr>
      <a:lvl5pPr marL="2743131"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5pPr>
      <a:lvl6pPr marL="335271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5">
            <a:lum/>
          </a:blip>
          <a:srcRect/>
          <a:stretch>
            <a:fillRect/>
          </a:stretch>
        </a:blipFill>
        <a:effectLst/>
      </p:bgPr>
    </p:bg>
    <p:spTree>
      <p:nvGrpSpPr>
        <p:cNvPr id="1" name=""/>
        <p:cNvGrpSpPr/>
        <p:nvPr/>
      </p:nvGrpSpPr>
      <p:grpSpPr>
        <a:xfrm>
          <a:off x="0" y="0"/>
          <a:ext cx="0" cy="0"/>
          <a:chOff x="0" y="0"/>
          <a:chExt cx="0" cy="0"/>
        </a:xfrm>
      </p:grpSpPr>
      <p:pic>
        <p:nvPicPr>
          <p:cNvPr id="10" name="Picture 9" descr="hexa.png"/>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2" name="Title Placeholder 1"/>
          <p:cNvSpPr>
            <a:spLocks noGrp="1"/>
          </p:cNvSpPr>
          <p:nvPr>
            <p:ph type="title"/>
          </p:nvPr>
        </p:nvSpPr>
        <p:spPr>
          <a:xfrm>
            <a:off x="609521" y="355683"/>
            <a:ext cx="10971372" cy="1143265"/>
          </a:xfrm>
          <a:prstGeom prst="rect">
            <a:avLst/>
          </a:prstGeom>
        </p:spPr>
        <p:txBody>
          <a:bodyPr vert="horz" lIns="91436" tIns="45718" rIns="91436" bIns="45718" rtlCol="0" anchor="ctr">
            <a:normAutofit/>
          </a:bodyPr>
          <a:lstStyle/>
          <a:p>
            <a:r>
              <a:rPr lang="en-US" dirty="0"/>
              <a:t>Click to edit Master title style</a:t>
            </a:r>
            <a:endParaRPr lang="en-JM" dirty="0"/>
          </a:p>
        </p:txBody>
      </p:sp>
      <p:sp>
        <p:nvSpPr>
          <p:cNvPr id="3" name="Text Placeholder 2"/>
          <p:cNvSpPr>
            <a:spLocks noGrp="1"/>
          </p:cNvSpPr>
          <p:nvPr>
            <p:ph type="body" idx="1"/>
          </p:nvPr>
        </p:nvSpPr>
        <p:spPr>
          <a:xfrm>
            <a:off x="609521" y="1600573"/>
            <a:ext cx="10971372" cy="4166564"/>
          </a:xfrm>
          <a:prstGeom prst="rect">
            <a:avLst/>
          </a:prstGeom>
        </p:spPr>
        <p:txBody>
          <a:bodyPr vert="horz" lIns="91436" tIns="45718" rIns="91436" bIns="45718"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JM" dirty="0"/>
          </a:p>
        </p:txBody>
      </p:sp>
      <p:sp>
        <p:nvSpPr>
          <p:cNvPr id="11" name="Freeform 5"/>
          <p:cNvSpPr>
            <a:spLocks/>
          </p:cNvSpPr>
          <p:nvPr userDrawn="1"/>
        </p:nvSpPr>
        <p:spPr bwMode="auto">
          <a:xfrm rot="5400000">
            <a:off x="11245248" y="6045087"/>
            <a:ext cx="541705" cy="47993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100000">
                <a:schemeClr val="bg1">
                  <a:lumMod val="97000"/>
                </a:schemeClr>
              </a:gs>
              <a:gs pos="2000">
                <a:schemeClr val="bg1">
                  <a:lumMod val="83000"/>
                </a:schemeClr>
              </a:gs>
            </a:gsLst>
            <a:lin ang="18900000" scaled="0"/>
            <a:tileRect/>
          </a:gradFill>
          <a:ln w="12700">
            <a:gradFill flip="none" rotWithShape="1">
              <a:gsLst>
                <a:gs pos="0">
                  <a:schemeClr val="bg1"/>
                </a:gs>
                <a:gs pos="100000">
                  <a:schemeClr val="bg1">
                    <a:lumMod val="80000"/>
                  </a:schemeClr>
                </a:gs>
              </a:gsLst>
              <a:lin ang="18900000" scaled="0"/>
              <a:tileRect/>
            </a:gradFill>
          </a:ln>
          <a:effectLst>
            <a:outerShdw blurRad="165100" dist="76200" dir="2700000" algn="tl" rotWithShape="0">
              <a:prstClr val="black">
                <a:alpha val="30000"/>
              </a:prstClr>
            </a:outerShdw>
          </a:effectLst>
        </p:spPr>
        <p:txBody>
          <a:bodyPr vert="horz" wrap="square" lIns="91436" tIns="45718" rIns="91436" bIns="45718"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4" name="Date Placeholder 3"/>
          <p:cNvSpPr>
            <a:spLocks noGrp="1"/>
          </p:cNvSpPr>
          <p:nvPr>
            <p:ph type="dt" sz="half" idx="2"/>
          </p:nvPr>
        </p:nvSpPr>
        <p:spPr>
          <a:xfrm>
            <a:off x="8939636" y="177842"/>
            <a:ext cx="2844430" cy="365210"/>
          </a:xfrm>
          <a:prstGeom prst="rect">
            <a:avLst/>
          </a:prstGeom>
        </p:spPr>
        <p:txBody>
          <a:bodyPr vert="horz" lIns="91436" tIns="45718" rIns="91436" bIns="45718" rtlCol="0" anchor="ctr"/>
          <a:lstStyle>
            <a:lvl1pPr algn="l">
              <a:defRPr sz="1600">
                <a:solidFill>
                  <a:schemeClr val="tx1">
                    <a:tint val="75000"/>
                  </a:schemeClr>
                </a:solidFill>
              </a:defRPr>
            </a:lvl1pPr>
          </a:lstStyle>
          <a:p>
            <a:pPr>
              <a:defRPr/>
            </a:pPr>
            <a:fld id="{A6620504-D840-6A40-90BC-6F3747762FA2}" type="datetime1">
              <a:rPr lang="en-JM" smtClean="0">
                <a:solidFill>
                  <a:prstClr val="black">
                    <a:tint val="75000"/>
                  </a:prstClr>
                </a:solidFill>
              </a:rPr>
              <a:pPr>
                <a:defRPr/>
              </a:pPr>
              <a:t>26/7/2018</a:t>
            </a:fld>
            <a:endParaRPr lang="en-JM" dirty="0">
              <a:solidFill>
                <a:prstClr val="black">
                  <a:tint val="75000"/>
                </a:prstClr>
              </a:solidFill>
            </a:endParaRPr>
          </a:p>
        </p:txBody>
      </p:sp>
      <p:sp>
        <p:nvSpPr>
          <p:cNvPr id="5" name="Footer Placeholder 4"/>
          <p:cNvSpPr>
            <a:spLocks noGrp="1"/>
          </p:cNvSpPr>
          <p:nvPr>
            <p:ph type="ftr" sz="quarter" idx="3"/>
          </p:nvPr>
        </p:nvSpPr>
        <p:spPr>
          <a:xfrm>
            <a:off x="4165059" y="6334005"/>
            <a:ext cx="3860297" cy="365210"/>
          </a:xfrm>
          <a:prstGeom prst="rect">
            <a:avLst/>
          </a:prstGeom>
        </p:spPr>
        <p:txBody>
          <a:bodyPr vert="horz" lIns="91436" tIns="45718" rIns="91436" bIns="45718" rtlCol="0" anchor="ctr"/>
          <a:lstStyle>
            <a:lvl1pPr algn="ctr">
              <a:defRPr sz="1600">
                <a:solidFill>
                  <a:schemeClr val="bg1">
                    <a:lumMod val="65000"/>
                  </a:schemeClr>
                </a:solidFill>
              </a:defRPr>
            </a:lvl1pPr>
          </a:lstStyle>
          <a:p>
            <a:pPr>
              <a:defRPr/>
            </a:pPr>
            <a:r>
              <a:rPr lang="en-JM">
                <a:solidFill>
                  <a:prstClr val="white">
                    <a:lumMod val="65000"/>
                  </a:prstClr>
                </a:solidFill>
              </a:rPr>
              <a:t>WWW.DESIGNERSPARADISE.COM</a:t>
            </a:r>
            <a:endParaRPr lang="en-JM" dirty="0">
              <a:solidFill>
                <a:prstClr val="white">
                  <a:lumMod val="65000"/>
                </a:prstClr>
              </a:solidFill>
            </a:endParaRPr>
          </a:p>
        </p:txBody>
      </p:sp>
      <p:cxnSp>
        <p:nvCxnSpPr>
          <p:cNvPr id="9" name="Straight Connector 8"/>
          <p:cNvCxnSpPr/>
          <p:nvPr userDrawn="1"/>
        </p:nvCxnSpPr>
        <p:spPr>
          <a:xfrm>
            <a:off x="812694" y="6275254"/>
            <a:ext cx="10463438" cy="19604"/>
          </a:xfrm>
          <a:prstGeom prst="line">
            <a:avLst/>
          </a:prstGeom>
          <a:ln w="9525" cmpd="sng">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6" name="Slide Number Placeholder 5"/>
          <p:cNvSpPr>
            <a:spLocks noGrp="1"/>
          </p:cNvSpPr>
          <p:nvPr>
            <p:ph type="sldNum" sz="quarter" idx="4"/>
          </p:nvPr>
        </p:nvSpPr>
        <p:spPr>
          <a:xfrm>
            <a:off x="11281415" y="6145720"/>
            <a:ext cx="479938" cy="304871"/>
          </a:xfrm>
          <a:prstGeom prst="rect">
            <a:avLst/>
          </a:prstGeom>
        </p:spPr>
        <p:txBody>
          <a:bodyPr vert="horz" lIns="91436" tIns="45718" rIns="91436" bIns="45718" rtlCol="0" anchor="ctr"/>
          <a:lstStyle>
            <a:lvl1pPr algn="ctr">
              <a:defRPr sz="1600" b="0">
                <a:solidFill>
                  <a:schemeClr val="tx1">
                    <a:lumMod val="50000"/>
                    <a:lumOff val="50000"/>
                  </a:schemeClr>
                </a:solidFill>
                <a:latin typeface="Impact" panose="020B0806030902050204" pitchFamily="34" charset="0"/>
                <a:ea typeface="Impact" panose="020B0806030902050204" pitchFamily="34" charset="0"/>
                <a:cs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spTree>
    <p:extLst>
      <p:ext uri="{BB962C8B-B14F-4D97-AF65-F5344CB8AC3E}">
        <p14:creationId xmlns:p14="http://schemas.microsoft.com/office/powerpoint/2010/main" val="1988393850"/>
      </p:ext>
    </p:extLst>
  </p:cSld>
  <p:clrMap bg1="lt1" tx1="dk1" bg2="lt2" tx2="dk2" accent1="accent1" accent2="accent2" accent3="accent3" accent4="accent4" accent5="accent5" accent6="accent6" hlink="hlink" folHlink="folHlink"/>
  <p:sldLayoutIdLst>
    <p:sldLayoutId id="2147483681" r:id="rId1"/>
    <p:sldLayoutId id="2147483682" r:id="rId2"/>
    <p:sldLayoutId id="2147483683" r:id="rId3"/>
  </p:sldLayoutIdLst>
  <p:transition spd="slow" advClick="0" advTm="1000">
    <p:comb/>
  </p:transition>
  <p:hf hdr="0" ftr="0" dt="0"/>
  <p:txStyles>
    <p:titleStyle>
      <a:lvl1pPr algn="l" defTabSz="1219170" rtl="0" eaLnBrk="1" latinLnBrk="0" hangingPunct="1">
        <a:spcBef>
          <a:spcPct val="0"/>
        </a:spcBef>
        <a:buNone/>
        <a:defRPr sz="4600" kern="1200">
          <a:solidFill>
            <a:srgbClr val="17375E"/>
          </a:solidFill>
          <a:latin typeface="Signika"/>
          <a:ea typeface="Open Sans Extrabold" pitchFamily="34" charset="0"/>
          <a:cs typeface="Signika"/>
        </a:defRPr>
      </a:lvl1pPr>
    </p:titleStyle>
    <p:bodyStyle>
      <a:lvl1pPr marL="457189" indent="-457189" algn="l" defTabSz="1219170" rtl="0" eaLnBrk="1" latinLnBrk="0" hangingPunct="1">
        <a:spcBef>
          <a:spcPct val="20000"/>
        </a:spcBef>
        <a:buFont typeface="Arial" pitchFamily="34" charset="0"/>
        <a:buChar char="•"/>
        <a:defRPr sz="2700" kern="1200">
          <a:solidFill>
            <a:srgbClr val="17375E"/>
          </a:solidFill>
          <a:latin typeface="+mn-lt"/>
          <a:ea typeface="+mn-ea"/>
          <a:cs typeface="+mn-cs"/>
        </a:defRPr>
      </a:lvl1pPr>
      <a:lvl2pPr marL="990575" indent="-380990" algn="l" defTabSz="1219170" rtl="0" eaLnBrk="1" latinLnBrk="0" hangingPunct="1">
        <a:spcBef>
          <a:spcPct val="20000"/>
        </a:spcBef>
        <a:buFont typeface="Arial" pitchFamily="34" charset="0"/>
        <a:buChar char="–"/>
        <a:defRPr sz="2400" kern="1200">
          <a:solidFill>
            <a:srgbClr val="17375E"/>
          </a:solidFill>
          <a:latin typeface="+mn-lt"/>
          <a:ea typeface="+mn-ea"/>
          <a:cs typeface="+mn-cs"/>
        </a:defRPr>
      </a:lvl2pPr>
      <a:lvl3pPr marL="1523962" indent="-304792" algn="l" defTabSz="1219170" rtl="0" eaLnBrk="1" latinLnBrk="0" hangingPunct="1">
        <a:spcBef>
          <a:spcPct val="20000"/>
        </a:spcBef>
        <a:buFont typeface="Arial" pitchFamily="34" charset="0"/>
        <a:buChar char="•"/>
        <a:defRPr sz="2200" kern="1200">
          <a:solidFill>
            <a:srgbClr val="17375E"/>
          </a:solidFill>
          <a:latin typeface="+mn-lt"/>
          <a:ea typeface="+mn-ea"/>
          <a:cs typeface="+mn-cs"/>
        </a:defRPr>
      </a:lvl3pPr>
      <a:lvl4pPr marL="2133547"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4pPr>
      <a:lvl5pPr marL="2743131"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5pPr>
      <a:lvl6pPr marL="335271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5">
            <a:lum/>
          </a:blip>
          <a:srcRect/>
          <a:stretch>
            <a:fillRect/>
          </a:stretch>
        </a:blipFill>
        <a:effectLst/>
      </p:bgPr>
    </p:bg>
    <p:spTree>
      <p:nvGrpSpPr>
        <p:cNvPr id="1" name=""/>
        <p:cNvGrpSpPr/>
        <p:nvPr/>
      </p:nvGrpSpPr>
      <p:grpSpPr>
        <a:xfrm>
          <a:off x="0" y="0"/>
          <a:ext cx="0" cy="0"/>
          <a:chOff x="0" y="0"/>
          <a:chExt cx="0" cy="0"/>
        </a:xfrm>
      </p:grpSpPr>
      <p:pic>
        <p:nvPicPr>
          <p:cNvPr id="10" name="Picture 9" descr="hexa.png"/>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2" name="Title Placeholder 1"/>
          <p:cNvSpPr>
            <a:spLocks noGrp="1"/>
          </p:cNvSpPr>
          <p:nvPr>
            <p:ph type="title"/>
          </p:nvPr>
        </p:nvSpPr>
        <p:spPr>
          <a:xfrm>
            <a:off x="609521" y="355683"/>
            <a:ext cx="10971372" cy="1143265"/>
          </a:xfrm>
          <a:prstGeom prst="rect">
            <a:avLst/>
          </a:prstGeom>
        </p:spPr>
        <p:txBody>
          <a:bodyPr vert="horz" lIns="91436" tIns="45718" rIns="91436" bIns="45718" rtlCol="0" anchor="ctr">
            <a:normAutofit/>
          </a:bodyPr>
          <a:lstStyle/>
          <a:p>
            <a:r>
              <a:rPr lang="en-US" dirty="0"/>
              <a:t>Click to edit Master title style</a:t>
            </a:r>
            <a:endParaRPr lang="en-JM" dirty="0"/>
          </a:p>
        </p:txBody>
      </p:sp>
      <p:sp>
        <p:nvSpPr>
          <p:cNvPr id="3" name="Text Placeholder 2"/>
          <p:cNvSpPr>
            <a:spLocks noGrp="1"/>
          </p:cNvSpPr>
          <p:nvPr>
            <p:ph type="body" idx="1"/>
          </p:nvPr>
        </p:nvSpPr>
        <p:spPr>
          <a:xfrm>
            <a:off x="609521" y="1600573"/>
            <a:ext cx="10971372" cy="4166564"/>
          </a:xfrm>
          <a:prstGeom prst="rect">
            <a:avLst/>
          </a:prstGeom>
        </p:spPr>
        <p:txBody>
          <a:bodyPr vert="horz" lIns="91436" tIns="45718" rIns="91436" bIns="45718"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JM" dirty="0"/>
          </a:p>
        </p:txBody>
      </p:sp>
      <p:sp>
        <p:nvSpPr>
          <p:cNvPr id="11" name="Freeform 5"/>
          <p:cNvSpPr>
            <a:spLocks/>
          </p:cNvSpPr>
          <p:nvPr userDrawn="1"/>
        </p:nvSpPr>
        <p:spPr bwMode="auto">
          <a:xfrm rot="5400000">
            <a:off x="11245248" y="6045087"/>
            <a:ext cx="541705" cy="47993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100000">
                <a:schemeClr val="bg1">
                  <a:lumMod val="97000"/>
                </a:schemeClr>
              </a:gs>
              <a:gs pos="2000">
                <a:schemeClr val="bg1">
                  <a:lumMod val="83000"/>
                </a:schemeClr>
              </a:gs>
            </a:gsLst>
            <a:lin ang="18900000" scaled="0"/>
            <a:tileRect/>
          </a:gradFill>
          <a:ln w="12700">
            <a:gradFill flip="none" rotWithShape="1">
              <a:gsLst>
                <a:gs pos="0">
                  <a:schemeClr val="bg1"/>
                </a:gs>
                <a:gs pos="100000">
                  <a:schemeClr val="bg1">
                    <a:lumMod val="80000"/>
                  </a:schemeClr>
                </a:gs>
              </a:gsLst>
              <a:lin ang="18900000" scaled="0"/>
              <a:tileRect/>
            </a:gradFill>
          </a:ln>
          <a:effectLst>
            <a:outerShdw blurRad="165100" dist="76200" dir="2700000" algn="tl" rotWithShape="0">
              <a:prstClr val="black">
                <a:alpha val="30000"/>
              </a:prstClr>
            </a:outerShdw>
          </a:effectLst>
        </p:spPr>
        <p:txBody>
          <a:bodyPr vert="horz" wrap="square" lIns="91436" tIns="45718" rIns="91436" bIns="45718"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4" name="Date Placeholder 3"/>
          <p:cNvSpPr>
            <a:spLocks noGrp="1"/>
          </p:cNvSpPr>
          <p:nvPr>
            <p:ph type="dt" sz="half" idx="2"/>
          </p:nvPr>
        </p:nvSpPr>
        <p:spPr>
          <a:xfrm>
            <a:off x="8939636" y="177842"/>
            <a:ext cx="2844430" cy="365210"/>
          </a:xfrm>
          <a:prstGeom prst="rect">
            <a:avLst/>
          </a:prstGeom>
        </p:spPr>
        <p:txBody>
          <a:bodyPr vert="horz" lIns="91436" tIns="45718" rIns="91436" bIns="45718" rtlCol="0" anchor="ctr"/>
          <a:lstStyle>
            <a:lvl1pPr algn="l">
              <a:defRPr sz="1600">
                <a:solidFill>
                  <a:schemeClr val="tx1">
                    <a:tint val="75000"/>
                  </a:schemeClr>
                </a:solidFill>
              </a:defRPr>
            </a:lvl1pPr>
          </a:lstStyle>
          <a:p>
            <a:pPr>
              <a:defRPr/>
            </a:pPr>
            <a:fld id="{A6620504-D840-6A40-90BC-6F3747762FA2}" type="datetime1">
              <a:rPr lang="en-JM" smtClean="0">
                <a:solidFill>
                  <a:prstClr val="black">
                    <a:tint val="75000"/>
                  </a:prstClr>
                </a:solidFill>
              </a:rPr>
              <a:pPr>
                <a:defRPr/>
              </a:pPr>
              <a:t>26/7/2018</a:t>
            </a:fld>
            <a:endParaRPr lang="en-JM" dirty="0">
              <a:solidFill>
                <a:prstClr val="black">
                  <a:tint val="75000"/>
                </a:prstClr>
              </a:solidFill>
            </a:endParaRPr>
          </a:p>
        </p:txBody>
      </p:sp>
      <p:sp>
        <p:nvSpPr>
          <p:cNvPr id="5" name="Footer Placeholder 4"/>
          <p:cNvSpPr>
            <a:spLocks noGrp="1"/>
          </p:cNvSpPr>
          <p:nvPr>
            <p:ph type="ftr" sz="quarter" idx="3"/>
          </p:nvPr>
        </p:nvSpPr>
        <p:spPr>
          <a:xfrm>
            <a:off x="4165059" y="6334005"/>
            <a:ext cx="3860297" cy="365210"/>
          </a:xfrm>
          <a:prstGeom prst="rect">
            <a:avLst/>
          </a:prstGeom>
        </p:spPr>
        <p:txBody>
          <a:bodyPr vert="horz" lIns="91436" tIns="45718" rIns="91436" bIns="45718" rtlCol="0" anchor="ctr"/>
          <a:lstStyle>
            <a:lvl1pPr algn="ctr">
              <a:defRPr sz="1600">
                <a:solidFill>
                  <a:schemeClr val="bg1">
                    <a:lumMod val="65000"/>
                  </a:schemeClr>
                </a:solidFill>
              </a:defRPr>
            </a:lvl1pPr>
          </a:lstStyle>
          <a:p>
            <a:pPr>
              <a:defRPr/>
            </a:pPr>
            <a:r>
              <a:rPr lang="en-JM">
                <a:solidFill>
                  <a:prstClr val="white">
                    <a:lumMod val="65000"/>
                  </a:prstClr>
                </a:solidFill>
              </a:rPr>
              <a:t>WWW.DESIGNERSPARADISE.COM</a:t>
            </a:r>
            <a:endParaRPr lang="en-JM" dirty="0">
              <a:solidFill>
                <a:prstClr val="white">
                  <a:lumMod val="65000"/>
                </a:prstClr>
              </a:solidFill>
            </a:endParaRPr>
          </a:p>
        </p:txBody>
      </p:sp>
      <p:cxnSp>
        <p:nvCxnSpPr>
          <p:cNvPr id="9" name="Straight Connector 8"/>
          <p:cNvCxnSpPr/>
          <p:nvPr userDrawn="1"/>
        </p:nvCxnSpPr>
        <p:spPr>
          <a:xfrm>
            <a:off x="812694" y="6275254"/>
            <a:ext cx="10463438" cy="19604"/>
          </a:xfrm>
          <a:prstGeom prst="line">
            <a:avLst/>
          </a:prstGeom>
          <a:ln w="9525" cmpd="sng">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6" name="Slide Number Placeholder 5"/>
          <p:cNvSpPr>
            <a:spLocks noGrp="1"/>
          </p:cNvSpPr>
          <p:nvPr>
            <p:ph type="sldNum" sz="quarter" idx="4"/>
          </p:nvPr>
        </p:nvSpPr>
        <p:spPr>
          <a:xfrm>
            <a:off x="11281415" y="6145720"/>
            <a:ext cx="479938" cy="304871"/>
          </a:xfrm>
          <a:prstGeom prst="rect">
            <a:avLst/>
          </a:prstGeom>
        </p:spPr>
        <p:txBody>
          <a:bodyPr vert="horz" lIns="91436" tIns="45718" rIns="91436" bIns="45718" rtlCol="0" anchor="ctr"/>
          <a:lstStyle>
            <a:lvl1pPr algn="ctr">
              <a:defRPr sz="1600" b="0">
                <a:solidFill>
                  <a:schemeClr val="tx1">
                    <a:lumMod val="50000"/>
                    <a:lumOff val="50000"/>
                  </a:schemeClr>
                </a:solidFill>
                <a:latin typeface="Impact" panose="020B0806030902050204" pitchFamily="34" charset="0"/>
                <a:ea typeface="Impact" panose="020B0806030902050204" pitchFamily="34" charset="0"/>
                <a:cs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spTree>
    <p:extLst>
      <p:ext uri="{BB962C8B-B14F-4D97-AF65-F5344CB8AC3E}">
        <p14:creationId xmlns:p14="http://schemas.microsoft.com/office/powerpoint/2010/main" val="3048486045"/>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Lst>
  <p:transition spd="slow" advClick="0" advTm="1000">
    <p:comb/>
  </p:transition>
  <p:hf hdr="0" ftr="0" dt="0"/>
  <p:txStyles>
    <p:titleStyle>
      <a:lvl1pPr algn="l" defTabSz="1219170" rtl="0" eaLnBrk="1" latinLnBrk="0" hangingPunct="1">
        <a:spcBef>
          <a:spcPct val="0"/>
        </a:spcBef>
        <a:buNone/>
        <a:defRPr sz="4600" kern="1200">
          <a:solidFill>
            <a:srgbClr val="17375E"/>
          </a:solidFill>
          <a:latin typeface="Signika"/>
          <a:ea typeface="Open Sans Extrabold" pitchFamily="34" charset="0"/>
          <a:cs typeface="Signika"/>
        </a:defRPr>
      </a:lvl1pPr>
    </p:titleStyle>
    <p:bodyStyle>
      <a:lvl1pPr marL="457189" indent="-457189" algn="l" defTabSz="1219170" rtl="0" eaLnBrk="1" latinLnBrk="0" hangingPunct="1">
        <a:spcBef>
          <a:spcPct val="20000"/>
        </a:spcBef>
        <a:buFont typeface="Arial" pitchFamily="34" charset="0"/>
        <a:buChar char="•"/>
        <a:defRPr sz="2700" kern="1200">
          <a:solidFill>
            <a:srgbClr val="17375E"/>
          </a:solidFill>
          <a:latin typeface="+mn-lt"/>
          <a:ea typeface="+mn-ea"/>
          <a:cs typeface="+mn-cs"/>
        </a:defRPr>
      </a:lvl1pPr>
      <a:lvl2pPr marL="990575" indent="-380990" algn="l" defTabSz="1219170" rtl="0" eaLnBrk="1" latinLnBrk="0" hangingPunct="1">
        <a:spcBef>
          <a:spcPct val="20000"/>
        </a:spcBef>
        <a:buFont typeface="Arial" pitchFamily="34" charset="0"/>
        <a:buChar char="–"/>
        <a:defRPr sz="2400" kern="1200">
          <a:solidFill>
            <a:srgbClr val="17375E"/>
          </a:solidFill>
          <a:latin typeface="+mn-lt"/>
          <a:ea typeface="+mn-ea"/>
          <a:cs typeface="+mn-cs"/>
        </a:defRPr>
      </a:lvl2pPr>
      <a:lvl3pPr marL="1523962" indent="-304792" algn="l" defTabSz="1219170" rtl="0" eaLnBrk="1" latinLnBrk="0" hangingPunct="1">
        <a:spcBef>
          <a:spcPct val="20000"/>
        </a:spcBef>
        <a:buFont typeface="Arial" pitchFamily="34" charset="0"/>
        <a:buChar char="•"/>
        <a:defRPr sz="2200" kern="1200">
          <a:solidFill>
            <a:srgbClr val="17375E"/>
          </a:solidFill>
          <a:latin typeface="+mn-lt"/>
          <a:ea typeface="+mn-ea"/>
          <a:cs typeface="+mn-cs"/>
        </a:defRPr>
      </a:lvl3pPr>
      <a:lvl4pPr marL="2133547"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4pPr>
      <a:lvl5pPr marL="2743131"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5pPr>
      <a:lvl6pPr marL="335271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5">
            <a:lum/>
          </a:blip>
          <a:srcRect/>
          <a:stretch>
            <a:fillRect/>
          </a:stretch>
        </a:blipFill>
        <a:effectLst/>
      </p:bgPr>
    </p:bg>
    <p:spTree>
      <p:nvGrpSpPr>
        <p:cNvPr id="1" name=""/>
        <p:cNvGrpSpPr/>
        <p:nvPr/>
      </p:nvGrpSpPr>
      <p:grpSpPr>
        <a:xfrm>
          <a:off x="0" y="0"/>
          <a:ext cx="0" cy="0"/>
          <a:chOff x="0" y="0"/>
          <a:chExt cx="0" cy="0"/>
        </a:xfrm>
      </p:grpSpPr>
      <p:pic>
        <p:nvPicPr>
          <p:cNvPr id="10" name="Picture 9" descr="hexa.png"/>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2" name="Title Placeholder 1"/>
          <p:cNvSpPr>
            <a:spLocks noGrp="1"/>
          </p:cNvSpPr>
          <p:nvPr>
            <p:ph type="title"/>
          </p:nvPr>
        </p:nvSpPr>
        <p:spPr>
          <a:xfrm>
            <a:off x="609521" y="355683"/>
            <a:ext cx="10971372" cy="1143265"/>
          </a:xfrm>
          <a:prstGeom prst="rect">
            <a:avLst/>
          </a:prstGeom>
        </p:spPr>
        <p:txBody>
          <a:bodyPr vert="horz" lIns="91436" tIns="45718" rIns="91436" bIns="45718" rtlCol="0" anchor="ctr">
            <a:normAutofit/>
          </a:bodyPr>
          <a:lstStyle/>
          <a:p>
            <a:r>
              <a:rPr lang="en-US" dirty="0"/>
              <a:t>Click to edit Master title style</a:t>
            </a:r>
            <a:endParaRPr lang="en-JM" dirty="0"/>
          </a:p>
        </p:txBody>
      </p:sp>
      <p:sp>
        <p:nvSpPr>
          <p:cNvPr id="3" name="Text Placeholder 2"/>
          <p:cNvSpPr>
            <a:spLocks noGrp="1"/>
          </p:cNvSpPr>
          <p:nvPr>
            <p:ph type="body" idx="1"/>
          </p:nvPr>
        </p:nvSpPr>
        <p:spPr>
          <a:xfrm>
            <a:off x="609521" y="1600573"/>
            <a:ext cx="10971372" cy="4166564"/>
          </a:xfrm>
          <a:prstGeom prst="rect">
            <a:avLst/>
          </a:prstGeom>
        </p:spPr>
        <p:txBody>
          <a:bodyPr vert="horz" lIns="91436" tIns="45718" rIns="91436" bIns="45718"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JM" dirty="0"/>
          </a:p>
        </p:txBody>
      </p:sp>
      <p:sp>
        <p:nvSpPr>
          <p:cNvPr id="11" name="Freeform 5"/>
          <p:cNvSpPr>
            <a:spLocks/>
          </p:cNvSpPr>
          <p:nvPr userDrawn="1"/>
        </p:nvSpPr>
        <p:spPr bwMode="auto">
          <a:xfrm rot="5400000">
            <a:off x="11245248" y="6045087"/>
            <a:ext cx="541705" cy="47993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100000">
                <a:schemeClr val="bg1">
                  <a:lumMod val="97000"/>
                </a:schemeClr>
              </a:gs>
              <a:gs pos="2000">
                <a:schemeClr val="bg1">
                  <a:lumMod val="83000"/>
                </a:schemeClr>
              </a:gs>
            </a:gsLst>
            <a:lin ang="18900000" scaled="0"/>
            <a:tileRect/>
          </a:gradFill>
          <a:ln w="12700">
            <a:gradFill flip="none" rotWithShape="1">
              <a:gsLst>
                <a:gs pos="0">
                  <a:schemeClr val="bg1"/>
                </a:gs>
                <a:gs pos="100000">
                  <a:schemeClr val="bg1">
                    <a:lumMod val="80000"/>
                  </a:schemeClr>
                </a:gs>
              </a:gsLst>
              <a:lin ang="18900000" scaled="0"/>
              <a:tileRect/>
            </a:gradFill>
          </a:ln>
          <a:effectLst>
            <a:outerShdw blurRad="165100" dist="76200" dir="2700000" algn="tl" rotWithShape="0">
              <a:prstClr val="black">
                <a:alpha val="30000"/>
              </a:prstClr>
            </a:outerShdw>
          </a:effectLst>
        </p:spPr>
        <p:txBody>
          <a:bodyPr vert="horz" wrap="square" lIns="91436" tIns="45718" rIns="91436" bIns="45718"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4" name="Date Placeholder 3"/>
          <p:cNvSpPr>
            <a:spLocks noGrp="1"/>
          </p:cNvSpPr>
          <p:nvPr>
            <p:ph type="dt" sz="half" idx="2"/>
          </p:nvPr>
        </p:nvSpPr>
        <p:spPr>
          <a:xfrm>
            <a:off x="8939636" y="177842"/>
            <a:ext cx="2844430" cy="365210"/>
          </a:xfrm>
          <a:prstGeom prst="rect">
            <a:avLst/>
          </a:prstGeom>
        </p:spPr>
        <p:txBody>
          <a:bodyPr vert="horz" lIns="91436" tIns="45718" rIns="91436" bIns="45718" rtlCol="0" anchor="ctr"/>
          <a:lstStyle>
            <a:lvl1pPr algn="l">
              <a:defRPr sz="1600">
                <a:solidFill>
                  <a:schemeClr val="tx1">
                    <a:tint val="75000"/>
                  </a:schemeClr>
                </a:solidFill>
              </a:defRPr>
            </a:lvl1pPr>
          </a:lstStyle>
          <a:p>
            <a:pPr>
              <a:defRPr/>
            </a:pPr>
            <a:fld id="{A6620504-D840-6A40-90BC-6F3747762FA2}" type="datetime1">
              <a:rPr lang="en-JM" smtClean="0">
                <a:solidFill>
                  <a:prstClr val="black">
                    <a:tint val="75000"/>
                  </a:prstClr>
                </a:solidFill>
              </a:rPr>
              <a:pPr>
                <a:defRPr/>
              </a:pPr>
              <a:t>26/7/2018</a:t>
            </a:fld>
            <a:endParaRPr lang="en-JM" dirty="0">
              <a:solidFill>
                <a:prstClr val="black">
                  <a:tint val="75000"/>
                </a:prstClr>
              </a:solidFill>
            </a:endParaRPr>
          </a:p>
        </p:txBody>
      </p:sp>
      <p:sp>
        <p:nvSpPr>
          <p:cNvPr id="5" name="Footer Placeholder 4"/>
          <p:cNvSpPr>
            <a:spLocks noGrp="1"/>
          </p:cNvSpPr>
          <p:nvPr>
            <p:ph type="ftr" sz="quarter" idx="3"/>
          </p:nvPr>
        </p:nvSpPr>
        <p:spPr>
          <a:xfrm>
            <a:off x="4165059" y="6334005"/>
            <a:ext cx="3860297" cy="365210"/>
          </a:xfrm>
          <a:prstGeom prst="rect">
            <a:avLst/>
          </a:prstGeom>
        </p:spPr>
        <p:txBody>
          <a:bodyPr vert="horz" lIns="91436" tIns="45718" rIns="91436" bIns="45718" rtlCol="0" anchor="ctr"/>
          <a:lstStyle>
            <a:lvl1pPr algn="ctr">
              <a:defRPr sz="1600">
                <a:solidFill>
                  <a:schemeClr val="bg1">
                    <a:lumMod val="65000"/>
                  </a:schemeClr>
                </a:solidFill>
              </a:defRPr>
            </a:lvl1pPr>
          </a:lstStyle>
          <a:p>
            <a:pPr>
              <a:defRPr/>
            </a:pPr>
            <a:r>
              <a:rPr lang="en-JM">
                <a:solidFill>
                  <a:prstClr val="white">
                    <a:lumMod val="65000"/>
                  </a:prstClr>
                </a:solidFill>
              </a:rPr>
              <a:t>WWW.DESIGNERSPARADISE.COM</a:t>
            </a:r>
            <a:endParaRPr lang="en-JM" dirty="0">
              <a:solidFill>
                <a:prstClr val="white">
                  <a:lumMod val="65000"/>
                </a:prstClr>
              </a:solidFill>
            </a:endParaRPr>
          </a:p>
        </p:txBody>
      </p:sp>
      <p:cxnSp>
        <p:nvCxnSpPr>
          <p:cNvPr id="9" name="Straight Connector 8"/>
          <p:cNvCxnSpPr/>
          <p:nvPr userDrawn="1"/>
        </p:nvCxnSpPr>
        <p:spPr>
          <a:xfrm>
            <a:off x="812694" y="6275254"/>
            <a:ext cx="10463438" cy="19604"/>
          </a:xfrm>
          <a:prstGeom prst="line">
            <a:avLst/>
          </a:prstGeom>
          <a:ln w="9525" cmpd="sng">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6" name="Slide Number Placeholder 5"/>
          <p:cNvSpPr>
            <a:spLocks noGrp="1"/>
          </p:cNvSpPr>
          <p:nvPr>
            <p:ph type="sldNum" sz="quarter" idx="4"/>
          </p:nvPr>
        </p:nvSpPr>
        <p:spPr>
          <a:xfrm>
            <a:off x="11281415" y="6145720"/>
            <a:ext cx="479938" cy="304871"/>
          </a:xfrm>
          <a:prstGeom prst="rect">
            <a:avLst/>
          </a:prstGeom>
        </p:spPr>
        <p:txBody>
          <a:bodyPr vert="horz" lIns="91436" tIns="45718" rIns="91436" bIns="45718" rtlCol="0" anchor="ctr"/>
          <a:lstStyle>
            <a:lvl1pPr algn="ctr">
              <a:defRPr sz="1600" b="0">
                <a:solidFill>
                  <a:schemeClr val="tx1">
                    <a:lumMod val="50000"/>
                    <a:lumOff val="50000"/>
                  </a:schemeClr>
                </a:solidFill>
                <a:latin typeface="Impact" panose="020B0806030902050204" pitchFamily="34" charset="0"/>
                <a:ea typeface="Impact" panose="020B0806030902050204" pitchFamily="34" charset="0"/>
                <a:cs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spTree>
    <p:extLst>
      <p:ext uri="{BB962C8B-B14F-4D97-AF65-F5344CB8AC3E}">
        <p14:creationId xmlns:p14="http://schemas.microsoft.com/office/powerpoint/2010/main" val="3284714260"/>
      </p:ext>
    </p:extLst>
  </p:cSld>
  <p:clrMap bg1="lt1" tx1="dk1" bg2="lt2" tx2="dk2" accent1="accent1" accent2="accent2" accent3="accent3" accent4="accent4" accent5="accent5" accent6="accent6" hlink="hlink" folHlink="folHlink"/>
  <p:sldLayoutIdLst>
    <p:sldLayoutId id="2147483689" r:id="rId1"/>
    <p:sldLayoutId id="2147483690" r:id="rId2"/>
    <p:sldLayoutId id="2147483691" r:id="rId3"/>
  </p:sldLayoutIdLst>
  <p:transition spd="slow" advClick="0" advTm="1000">
    <p:comb/>
  </p:transition>
  <p:hf hdr="0" ftr="0" dt="0"/>
  <p:txStyles>
    <p:titleStyle>
      <a:lvl1pPr algn="l" defTabSz="1219170" rtl="0" eaLnBrk="1" latinLnBrk="0" hangingPunct="1">
        <a:spcBef>
          <a:spcPct val="0"/>
        </a:spcBef>
        <a:buNone/>
        <a:defRPr sz="4600" kern="1200">
          <a:solidFill>
            <a:srgbClr val="17375E"/>
          </a:solidFill>
          <a:latin typeface="Signika"/>
          <a:ea typeface="Open Sans Extrabold" pitchFamily="34" charset="0"/>
          <a:cs typeface="Signika"/>
        </a:defRPr>
      </a:lvl1pPr>
    </p:titleStyle>
    <p:bodyStyle>
      <a:lvl1pPr marL="457189" indent="-457189" algn="l" defTabSz="1219170" rtl="0" eaLnBrk="1" latinLnBrk="0" hangingPunct="1">
        <a:spcBef>
          <a:spcPct val="20000"/>
        </a:spcBef>
        <a:buFont typeface="Arial" pitchFamily="34" charset="0"/>
        <a:buChar char="•"/>
        <a:defRPr sz="2700" kern="1200">
          <a:solidFill>
            <a:srgbClr val="17375E"/>
          </a:solidFill>
          <a:latin typeface="+mn-lt"/>
          <a:ea typeface="+mn-ea"/>
          <a:cs typeface="+mn-cs"/>
        </a:defRPr>
      </a:lvl1pPr>
      <a:lvl2pPr marL="990575" indent="-380990" algn="l" defTabSz="1219170" rtl="0" eaLnBrk="1" latinLnBrk="0" hangingPunct="1">
        <a:spcBef>
          <a:spcPct val="20000"/>
        </a:spcBef>
        <a:buFont typeface="Arial" pitchFamily="34" charset="0"/>
        <a:buChar char="–"/>
        <a:defRPr sz="2400" kern="1200">
          <a:solidFill>
            <a:srgbClr val="17375E"/>
          </a:solidFill>
          <a:latin typeface="+mn-lt"/>
          <a:ea typeface="+mn-ea"/>
          <a:cs typeface="+mn-cs"/>
        </a:defRPr>
      </a:lvl2pPr>
      <a:lvl3pPr marL="1523962" indent="-304792" algn="l" defTabSz="1219170" rtl="0" eaLnBrk="1" latinLnBrk="0" hangingPunct="1">
        <a:spcBef>
          <a:spcPct val="20000"/>
        </a:spcBef>
        <a:buFont typeface="Arial" pitchFamily="34" charset="0"/>
        <a:buChar char="•"/>
        <a:defRPr sz="2200" kern="1200">
          <a:solidFill>
            <a:srgbClr val="17375E"/>
          </a:solidFill>
          <a:latin typeface="+mn-lt"/>
          <a:ea typeface="+mn-ea"/>
          <a:cs typeface="+mn-cs"/>
        </a:defRPr>
      </a:lvl3pPr>
      <a:lvl4pPr marL="2133547"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4pPr>
      <a:lvl5pPr marL="2743131"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5pPr>
      <a:lvl6pPr marL="335271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cSld>
    <p:bg>
      <p:bgPr>
        <a:blipFill dpi="0" rotWithShape="1">
          <a:blip r:embed="rId15">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521" y="274703"/>
            <a:ext cx="10971372" cy="1143265"/>
          </a:xfrm>
          <a:prstGeom prst="rect">
            <a:avLst/>
          </a:prstGeom>
        </p:spPr>
        <p:txBody>
          <a:bodyPr vert="horz" lIns="91436" tIns="45718" rIns="91436" bIns="45718" rtlCol="0" anchor="ctr">
            <a:normAutofit/>
          </a:bodyPr>
          <a:lstStyle/>
          <a:p>
            <a:r>
              <a:rPr lang="en-US" dirty="0"/>
              <a:t>Click to edit Master title style</a:t>
            </a:r>
          </a:p>
        </p:txBody>
      </p:sp>
      <p:sp>
        <p:nvSpPr>
          <p:cNvPr id="3" name="Text Placeholder 2"/>
          <p:cNvSpPr>
            <a:spLocks noGrp="1"/>
          </p:cNvSpPr>
          <p:nvPr>
            <p:ph type="body" idx="1"/>
          </p:nvPr>
        </p:nvSpPr>
        <p:spPr>
          <a:xfrm>
            <a:off x="609521" y="1600572"/>
            <a:ext cx="10971372" cy="4527011"/>
          </a:xfrm>
          <a:prstGeom prst="rect">
            <a:avLst/>
          </a:prstGeom>
        </p:spPr>
        <p:txBody>
          <a:bodyPr vert="horz" lIns="91436" tIns="45718" rIns="91436" bIns="45718"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521" y="6357825"/>
            <a:ext cx="2844430" cy="365210"/>
          </a:xfrm>
          <a:prstGeom prst="rect">
            <a:avLst/>
          </a:prstGeom>
        </p:spPr>
        <p:txBody>
          <a:bodyPr vert="horz" lIns="91436" tIns="45718" rIns="91436" bIns="45718" rtlCol="0" anchor="ctr"/>
          <a:lstStyle>
            <a:lvl1pPr algn="l">
              <a:defRPr sz="1600">
                <a:solidFill>
                  <a:schemeClr val="tx1">
                    <a:tint val="75000"/>
                  </a:schemeClr>
                </a:solidFill>
              </a:defRPr>
            </a:lvl1pPr>
          </a:lstStyle>
          <a:p>
            <a:pPr>
              <a:defRPr/>
            </a:pPr>
            <a:fld id="{9196EC2F-0988-4314-AD4B-24FF16D7B45E}" type="datetime1">
              <a:rPr lang="en-US" altLang="zh-CN" smtClean="0">
                <a:solidFill>
                  <a:prstClr val="black">
                    <a:tint val="75000"/>
                  </a:prstClr>
                </a:solidFill>
              </a:rPr>
              <a:pPr>
                <a:defRPr/>
              </a:pPr>
              <a:t>7/26/2018</a:t>
            </a:fld>
            <a:endParaRPr lang="en-US" dirty="0">
              <a:solidFill>
                <a:prstClr val="black">
                  <a:tint val="75000"/>
                </a:prstClr>
              </a:solidFill>
            </a:endParaRPr>
          </a:p>
        </p:txBody>
      </p:sp>
      <p:sp>
        <p:nvSpPr>
          <p:cNvPr id="5" name="Footer Placeholder 4"/>
          <p:cNvSpPr>
            <a:spLocks noGrp="1"/>
          </p:cNvSpPr>
          <p:nvPr>
            <p:ph type="ftr" sz="quarter" idx="3"/>
          </p:nvPr>
        </p:nvSpPr>
        <p:spPr>
          <a:xfrm>
            <a:off x="4165059" y="6357825"/>
            <a:ext cx="3860297" cy="365210"/>
          </a:xfrm>
          <a:prstGeom prst="rect">
            <a:avLst/>
          </a:prstGeom>
        </p:spPr>
        <p:txBody>
          <a:bodyPr vert="horz" lIns="91436" tIns="45718" rIns="91436" bIns="45718" rtlCol="0" anchor="ctr"/>
          <a:lstStyle>
            <a:lvl1pPr algn="ctr">
              <a:defRPr sz="1600">
                <a:solidFill>
                  <a:schemeClr val="tx1">
                    <a:tint val="75000"/>
                  </a:schemeClr>
                </a:solidFill>
              </a:defRPr>
            </a:lvl1pPr>
          </a:lstStyle>
          <a:p>
            <a:pPr>
              <a:defRPr/>
            </a:pPr>
            <a:endParaRPr lang="en-US" dirty="0">
              <a:solidFill>
                <a:prstClr val="black">
                  <a:tint val="75000"/>
                </a:prstClr>
              </a:solidFill>
            </a:endParaRPr>
          </a:p>
        </p:txBody>
      </p:sp>
      <p:sp>
        <p:nvSpPr>
          <p:cNvPr id="6" name="Slide Number Placeholder 5"/>
          <p:cNvSpPr>
            <a:spLocks noGrp="1"/>
          </p:cNvSpPr>
          <p:nvPr>
            <p:ph type="sldNum" sz="quarter" idx="4"/>
          </p:nvPr>
        </p:nvSpPr>
        <p:spPr>
          <a:xfrm>
            <a:off x="8736463" y="6357825"/>
            <a:ext cx="2844430" cy="365210"/>
          </a:xfrm>
          <a:prstGeom prst="rect">
            <a:avLst/>
          </a:prstGeom>
        </p:spPr>
        <p:txBody>
          <a:bodyPr vert="horz" lIns="91436" tIns="45718" rIns="91436" bIns="45718" rtlCol="0" anchor="ctr"/>
          <a:lstStyle>
            <a:lvl1pPr algn="r">
              <a:defRPr sz="1600">
                <a:solidFill>
                  <a:schemeClr val="tx1">
                    <a:tint val="75000"/>
                  </a:schemeClr>
                </a:solidFill>
              </a:defRPr>
            </a:lvl1p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759065102"/>
      </p:ext>
    </p:extLst>
  </p:cSld>
  <p:clrMap bg1="lt1" tx1="dk1" bg2="lt2" tx2="dk2" accent1="accent1" accent2="accent2" accent3="accent3" accent4="accent4" accent5="accent5" accent6="accent6" hlink="hlink" folHlink="folHlink"/>
  <p:sldLayoutIdLst>
    <p:sldLayoutId id="2147483693" r:id="rId1"/>
    <p:sldLayoutId id="2147483694" r:id="rId2"/>
    <p:sldLayoutId id="2147483695" r:id="rId3"/>
    <p:sldLayoutId id="2147483696" r:id="rId4"/>
    <p:sldLayoutId id="2147483697" r:id="rId5"/>
    <p:sldLayoutId id="2147483698" r:id="rId6"/>
    <p:sldLayoutId id="2147483699" r:id="rId7"/>
    <p:sldLayoutId id="2147483700" r:id="rId8"/>
    <p:sldLayoutId id="2147483701" r:id="rId9"/>
    <p:sldLayoutId id="2147483702" r:id="rId10"/>
    <p:sldLayoutId id="2147483703" r:id="rId11"/>
    <p:sldLayoutId id="2147483704" r:id="rId12"/>
    <p:sldLayoutId id="2147483705" r:id="rId13"/>
  </p:sldLayoutIdLst>
  <p:transition spd="slow" advClick="0" advTm="1000">
    <p:comb/>
  </p:transition>
  <p:timing>
    <p:tnLst>
      <p:par>
        <p:cTn id="1" dur="indefinite" restart="never" nodeType="tmRoot"/>
      </p:par>
    </p:tnLst>
  </p:timing>
  <p:hf hdr="0" ftr="0" dt="0"/>
  <p:txStyles>
    <p:titleStyle>
      <a:lvl1pPr algn="ctr" defTabSz="1219170" rtl="0" eaLnBrk="1" latinLnBrk="0" hangingPunct="1">
        <a:spcBef>
          <a:spcPct val="0"/>
        </a:spcBef>
        <a:buNone/>
        <a:defRPr sz="5900" kern="1200">
          <a:solidFill>
            <a:schemeClr val="tx1"/>
          </a:solidFill>
          <a:latin typeface="+mj-lt"/>
          <a:ea typeface="+mj-ea"/>
          <a:cs typeface="+mj-cs"/>
        </a:defRPr>
      </a:lvl1pPr>
    </p:titleStyle>
    <p:bodyStyle>
      <a:lvl1pPr marL="457189" indent="-457189" algn="l" defTabSz="1219170" rtl="0" eaLnBrk="1" latinLnBrk="0" hangingPunct="1">
        <a:spcBef>
          <a:spcPct val="20000"/>
        </a:spcBef>
        <a:buFont typeface="Arial" pitchFamily="34" charset="0"/>
        <a:buChar char="•"/>
        <a:defRPr sz="4300" kern="1200">
          <a:solidFill>
            <a:schemeClr val="tx1"/>
          </a:solidFill>
          <a:latin typeface="+mn-lt"/>
          <a:ea typeface="+mn-ea"/>
          <a:cs typeface="+mn-cs"/>
        </a:defRPr>
      </a:lvl1pPr>
      <a:lvl2pPr marL="990575" indent="-380990" algn="l" defTabSz="1219170" rtl="0" eaLnBrk="1" latinLnBrk="0" hangingPunct="1">
        <a:spcBef>
          <a:spcPct val="20000"/>
        </a:spcBef>
        <a:buFont typeface="Arial" pitchFamily="34" charset="0"/>
        <a:buChar char="–"/>
        <a:defRPr sz="3800" kern="1200">
          <a:solidFill>
            <a:schemeClr val="tx1"/>
          </a:solidFill>
          <a:latin typeface="+mn-lt"/>
          <a:ea typeface="+mn-ea"/>
          <a:cs typeface="+mn-cs"/>
        </a:defRPr>
      </a:lvl2pPr>
      <a:lvl3pPr marL="1523962" indent="-304792" algn="l" defTabSz="1219170" rtl="0" eaLnBrk="1" latinLnBrk="0" hangingPunct="1">
        <a:spcBef>
          <a:spcPct val="20000"/>
        </a:spcBef>
        <a:buFont typeface="Arial" pitchFamily="34" charset="0"/>
        <a:buChar char="•"/>
        <a:defRPr sz="3200" kern="1200">
          <a:solidFill>
            <a:schemeClr val="tx1"/>
          </a:solidFill>
          <a:latin typeface="+mn-lt"/>
          <a:ea typeface="+mn-ea"/>
          <a:cs typeface="+mn-cs"/>
        </a:defRPr>
      </a:lvl3pPr>
      <a:lvl4pPr marL="2133547"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4pPr>
      <a:lvl5pPr marL="2743131"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5pPr>
      <a:lvl6pPr marL="335271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tags" Target="../tags/tag2.xml"/><Relationship Id="rId7" Type="http://schemas.openxmlformats.org/officeDocument/2006/relationships/image" Target="../media/image6.jpg"/><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5.png"/><Relationship Id="rId5" Type="http://schemas.openxmlformats.org/officeDocument/2006/relationships/notesSlide" Target="../notesSlides/notesSlide1.xml"/><Relationship Id="rId4" Type="http://schemas.openxmlformats.org/officeDocument/2006/relationships/slideLayout" Target="../slideLayouts/slideLayout43.xml"/></Relationships>
</file>

<file path=ppt/slides/_rels/slide2.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2.xml"/><Relationship Id="rId1" Type="http://schemas.openxmlformats.org/officeDocument/2006/relationships/slideLayout" Target="../slideLayouts/slideLayout43.xml"/><Relationship Id="rId4" Type="http://schemas.openxmlformats.org/officeDocument/2006/relationships/image" Target="../media/image7.png"/></Relationships>
</file>

<file path=ppt/slides/_rels/slide3.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3.xml"/><Relationship Id="rId1" Type="http://schemas.openxmlformats.org/officeDocument/2006/relationships/slideLayout" Target="../slideLayouts/slideLayout43.xml"/><Relationship Id="rId4" Type="http://schemas.openxmlformats.org/officeDocument/2006/relationships/image" Target="../media/image7.png"/></Relationships>
</file>

<file path=ppt/slides/_rels/slide4.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4.xml"/><Relationship Id="rId1" Type="http://schemas.openxmlformats.org/officeDocument/2006/relationships/slideLayout" Target="../slideLayouts/slideLayout43.xml"/><Relationship Id="rId4" Type="http://schemas.openxmlformats.org/officeDocument/2006/relationships/image" Target="../media/image9.jp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4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43.xml"/></Relationships>
</file>

<file path=ppt/slides/_rels/slide7.xml.rels><?xml version="1.0" encoding="UTF-8" standalone="yes"?>
<Relationships xmlns="http://schemas.openxmlformats.org/package/2006/relationships"><Relationship Id="rId3" Type="http://schemas.openxmlformats.org/officeDocument/2006/relationships/tags" Target="../tags/tag5.xml"/><Relationship Id="rId2" Type="http://schemas.openxmlformats.org/officeDocument/2006/relationships/tags" Target="../tags/tag4.xml"/><Relationship Id="rId1" Type="http://schemas.openxmlformats.org/officeDocument/2006/relationships/tags" Target="../tags/tag3.xml"/><Relationship Id="rId6" Type="http://schemas.openxmlformats.org/officeDocument/2006/relationships/image" Target="../media/image10.jpg"/><Relationship Id="rId5" Type="http://schemas.openxmlformats.org/officeDocument/2006/relationships/notesSlide" Target="../notesSlides/notesSlide7.xml"/><Relationship Id="rId4" Type="http://schemas.openxmlformats.org/officeDocument/2006/relationships/slideLayout" Target="../slideLayouts/slideLayout4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43.xml"/></Relationships>
</file>

<file path=ppt/slides/_rels/slide9.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9.xml"/><Relationship Id="rId1" Type="http://schemas.openxmlformats.org/officeDocument/2006/relationships/slideLayout" Target="../slideLayouts/slideLayout43.xml"/><Relationship Id="rId4" Type="http://schemas.openxmlformats.org/officeDocument/2006/relationships/image" Target="../media/image7.png"/></Relationships>
</file>

<file path=ppt/slides/_rels/slide10.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10.xml"/><Relationship Id="rId1" Type="http://schemas.openxmlformats.org/officeDocument/2006/relationships/slideLayout" Target="../slideLayouts/slideLayout4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43.xml"/></Relationships>
</file>

<file path=ppt/slides/_rels/slide12.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12.xml"/><Relationship Id="rId1" Type="http://schemas.openxmlformats.org/officeDocument/2006/relationships/slideLayout" Target="../slideLayouts/slideLayout43.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pn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4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43.xml"/></Relationships>
</file>

<file path=ppt/slides/_rels/slide15.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15.xml"/><Relationship Id="rId1" Type="http://schemas.openxmlformats.org/officeDocument/2006/relationships/slideLayout" Target="../slideLayouts/slideLayout43.xml"/><Relationship Id="rId4" Type="http://schemas.openxmlformats.org/officeDocument/2006/relationships/image" Target="../media/image7.png"/></Relationships>
</file>

<file path=ppt/slides/_rels/slide16.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16.xml"/><Relationship Id="rId1" Type="http://schemas.openxmlformats.org/officeDocument/2006/relationships/slideLayout" Target="../slideLayouts/slideLayout43.xml"/><Relationship Id="rId4" Type="http://schemas.openxmlformats.org/officeDocument/2006/relationships/image" Target="../media/image10.jp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43.xml"/></Relationships>
</file>

<file path=ppt/slides/_rels/slide18.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18.xml"/><Relationship Id="rId1" Type="http://schemas.openxmlformats.org/officeDocument/2006/relationships/slideLayout" Target="../slideLayouts/slideLayout43.xml"/><Relationship Id="rId4" Type="http://schemas.openxmlformats.org/officeDocument/2006/relationships/image" Target="../media/image8.jpg"/></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43.xml"/></Relationships>
</file>

<file path=ppt/slides/_rels/slide20.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20.xml"/><Relationship Id="rId1" Type="http://schemas.openxmlformats.org/officeDocument/2006/relationships/slideLayout" Target="../slideLayouts/slideLayout43.xml"/><Relationship Id="rId4" Type="http://schemas.openxmlformats.org/officeDocument/2006/relationships/image" Target="../media/image7.png"/></Relationships>
</file>

<file path=ppt/slides/_rels/slide21.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21.xml"/><Relationship Id="rId1" Type="http://schemas.openxmlformats.org/officeDocument/2006/relationships/slideLayout" Target="../slideLayouts/slideLayout43.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43.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43.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43.xml"/></Relationships>
</file>

<file path=ppt/slides/_rels/slide25.xml.rels><?xml version="1.0" encoding="UTF-8" standalone="yes"?>
<Relationships xmlns="http://schemas.openxmlformats.org/package/2006/relationships"><Relationship Id="rId8" Type="http://schemas.openxmlformats.org/officeDocument/2006/relationships/slideLayout" Target="../slideLayouts/slideLayout43.xml"/><Relationship Id="rId3" Type="http://schemas.openxmlformats.org/officeDocument/2006/relationships/tags" Target="../tags/tag8.xml"/><Relationship Id="rId7" Type="http://schemas.openxmlformats.org/officeDocument/2006/relationships/tags" Target="../tags/tag12.xml"/><Relationship Id="rId2" Type="http://schemas.openxmlformats.org/officeDocument/2006/relationships/tags" Target="../tags/tag7.xml"/><Relationship Id="rId1" Type="http://schemas.openxmlformats.org/officeDocument/2006/relationships/tags" Target="../tags/tag6.xml"/><Relationship Id="rId6" Type="http://schemas.openxmlformats.org/officeDocument/2006/relationships/tags" Target="../tags/tag11.xml"/><Relationship Id="rId11" Type="http://schemas.openxmlformats.org/officeDocument/2006/relationships/image" Target="../media/image7.png"/><Relationship Id="rId5" Type="http://schemas.openxmlformats.org/officeDocument/2006/relationships/tags" Target="../tags/tag10.xml"/><Relationship Id="rId10" Type="http://schemas.openxmlformats.org/officeDocument/2006/relationships/image" Target="../media/image6.jpg"/><Relationship Id="rId4" Type="http://schemas.openxmlformats.org/officeDocument/2006/relationships/tags" Target="../tags/tag9.xml"/><Relationship Id="rId9" Type="http://schemas.openxmlformats.org/officeDocument/2006/relationships/notesSlide" Target="../notesSlides/notesSlide25.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7" name="PA_MakeIt Last.mp3">
            <a:hlinkClick r:id="" action="ppaction://media"/>
          </p:cNvPr>
          <p:cNvPicPr>
            <a:picLocks noChangeAspect="1"/>
          </p:cNvPicPr>
          <p:nvPr>
            <a:audioFile r:link="rId2"/>
            <p:custDataLst>
              <p:tags r:id="rId3"/>
            </p:custDataLst>
            <p:extLst>
              <p:ext uri="{DAA4B4D4-6D71-4841-9C94-3DE7FCFB9230}">
                <p14:media xmlns:p14="http://schemas.microsoft.com/office/powerpoint/2010/main" r:embed="rId1"/>
              </p:ext>
            </p:extLst>
          </p:nvPr>
        </p:nvPicPr>
        <p:blipFill>
          <a:blip r:embed="rId6" cstate="print"/>
          <a:stretch>
            <a:fillRect/>
          </a:stretch>
        </p:blipFill>
        <p:spPr>
          <a:xfrm>
            <a:off x="-765599" y="-1676722"/>
            <a:ext cx="609600" cy="609600"/>
          </a:xfrm>
          <a:prstGeom prst="rect">
            <a:avLst/>
          </a:prstGeom>
        </p:spPr>
      </p:pic>
      <p:pic>
        <p:nvPicPr>
          <p:cNvPr id="3" name="图片 2"/>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0" y="1240"/>
            <a:ext cx="12190413" cy="6857107"/>
          </a:xfrm>
          <a:prstGeom prst="rect">
            <a:avLst/>
          </a:prstGeom>
        </p:spPr>
      </p:pic>
      <p:sp>
        <p:nvSpPr>
          <p:cNvPr id="37" name="TextBox 4"/>
          <p:cNvSpPr txBox="1"/>
          <p:nvPr/>
        </p:nvSpPr>
        <p:spPr>
          <a:xfrm>
            <a:off x="3297605" y="2619954"/>
            <a:ext cx="5724645" cy="707886"/>
          </a:xfrm>
          <a:prstGeom prst="rect">
            <a:avLst/>
          </a:prstGeom>
          <a:solidFill>
            <a:srgbClr val="ED8550"/>
          </a:solidFill>
          <a:ln>
            <a:noFill/>
          </a:ln>
        </p:spPr>
        <p:txBody>
          <a:bodyPr wrap="none" rtlCol="0">
            <a:spAutoFit/>
          </a:bodyPr>
          <a:lstStyle/>
          <a:p>
            <a:pPr algn="ctr"/>
            <a:r>
              <a:rPr lang="zh-CN" altLang="en-US" sz="4000" dirty="0">
                <a:solidFill>
                  <a:schemeClr val="bg1"/>
                </a:solidFill>
                <a:latin typeface="华康海报体W12(P)" panose="040B0C00000000000000" pitchFamily="82" charset="-122"/>
                <a:ea typeface="华康海报体W12(P)" panose="040B0C00000000000000" pitchFamily="82" charset="-122"/>
              </a:rPr>
              <a:t>兴趣班暑期招生</a:t>
            </a:r>
            <a:r>
              <a:rPr lang="en-US" altLang="zh-CN" sz="4000" dirty="0" err="1">
                <a:solidFill>
                  <a:schemeClr val="bg1"/>
                </a:solidFill>
                <a:latin typeface="华康海报体W12(P)" panose="040B0C00000000000000" pitchFamily="82" charset="-122"/>
                <a:ea typeface="华康海报体W12(P)" panose="040B0C00000000000000" pitchFamily="82" charset="-122"/>
              </a:rPr>
              <a:t>ppt</a:t>
            </a:r>
            <a:r>
              <a:rPr lang="zh-CN" altLang="en-US" sz="4000" dirty="0">
                <a:solidFill>
                  <a:schemeClr val="bg1"/>
                </a:solidFill>
                <a:latin typeface="华康海报体W12(P)" panose="040B0C00000000000000" pitchFamily="82" charset="-122"/>
                <a:ea typeface="华康海报体W12(P)" panose="040B0C00000000000000" pitchFamily="82" charset="-122"/>
              </a:rPr>
              <a:t>模板</a:t>
            </a:r>
            <a:endParaRPr lang="en-US" altLang="zh-CN" sz="4000" dirty="0">
              <a:solidFill>
                <a:schemeClr val="bg1"/>
              </a:solidFill>
              <a:latin typeface="华康海报体W12(P)" panose="040B0C00000000000000" pitchFamily="82" charset="-122"/>
              <a:ea typeface="华康海报体W12(P)" panose="040B0C00000000000000" pitchFamily="82" charset="-122"/>
            </a:endParaRPr>
          </a:p>
        </p:txBody>
      </p:sp>
      <p:sp>
        <p:nvSpPr>
          <p:cNvPr id="38" name="TextBox 23"/>
          <p:cNvSpPr txBox="1"/>
          <p:nvPr/>
        </p:nvSpPr>
        <p:spPr>
          <a:xfrm>
            <a:off x="3809525" y="4501863"/>
            <a:ext cx="4700804" cy="461665"/>
          </a:xfrm>
          <a:prstGeom prst="rect">
            <a:avLst/>
          </a:prstGeom>
          <a:noFill/>
        </p:spPr>
        <p:txBody>
          <a:bodyPr wrap="square" rtlCol="0">
            <a:spAutoFit/>
          </a:bodyPr>
          <a:lstStyle/>
          <a:p>
            <a:pPr algn="ctr"/>
            <a:r>
              <a:rPr lang="en-US" altLang="zh-CN" sz="600" dirty="0">
                <a:solidFill>
                  <a:schemeClr val="bg1">
                    <a:lumMod val="65000"/>
                  </a:schemeClr>
                </a:solidFill>
                <a:latin typeface="微软雅黑" pitchFamily="34" charset="-122"/>
                <a:ea typeface="微软雅黑" pitchFamily="34" charset="-122"/>
              </a:rPr>
              <a:t>paste in this box, and select only the text. Your content to play here, or through your copy, paste in this box, and select only the text. Your content to play here, or through your copy, </a:t>
            </a:r>
            <a:r>
              <a:rPr lang="en-US" altLang="zh-CN" sz="600" dirty="0" err="1">
                <a:solidFill>
                  <a:schemeClr val="bg1">
                    <a:lumMod val="65000"/>
                  </a:schemeClr>
                </a:solidFill>
                <a:latin typeface="微软雅黑" pitchFamily="34" charset="-122"/>
                <a:ea typeface="微软雅黑" pitchFamily="34" charset="-122"/>
              </a:rPr>
              <a:t>aste</a:t>
            </a:r>
            <a:r>
              <a:rPr lang="en-US" altLang="zh-CN" sz="600" dirty="0">
                <a:solidFill>
                  <a:schemeClr val="bg1">
                    <a:lumMod val="65000"/>
                  </a:schemeClr>
                </a:solidFill>
                <a:latin typeface="微软雅黑" pitchFamily="34" charset="-122"/>
                <a:ea typeface="微软雅黑" pitchFamily="34" charset="-122"/>
              </a:rPr>
              <a:t> in this box, and select only the text. Your content to play here, or through your copy, paste in this box, and select only the text.</a:t>
            </a:r>
            <a:endParaRPr lang="zh-CN" altLang="en-US" sz="600" dirty="0">
              <a:solidFill>
                <a:schemeClr val="bg1">
                  <a:lumMod val="65000"/>
                </a:schemeClr>
              </a:solidFill>
              <a:latin typeface="微软雅黑" pitchFamily="34" charset="-122"/>
              <a:ea typeface="微软雅黑" pitchFamily="34" charset="-122"/>
            </a:endParaRPr>
          </a:p>
          <a:p>
            <a:pPr algn="ctr"/>
            <a:r>
              <a:rPr lang="en-US" altLang="zh-CN" sz="600" dirty="0">
                <a:solidFill>
                  <a:schemeClr val="bg1">
                    <a:lumMod val="65000"/>
                  </a:schemeClr>
                </a:solidFill>
                <a:latin typeface="微软雅黑" pitchFamily="34" charset="-122"/>
                <a:ea typeface="微软雅黑" pitchFamily="34" charset="-122"/>
              </a:rPr>
              <a:t>Your content to play here, or through your copy, </a:t>
            </a:r>
          </a:p>
        </p:txBody>
      </p:sp>
      <p:pic>
        <p:nvPicPr>
          <p:cNvPr id="44" name="图片 43"/>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rot="19868163">
            <a:off x="8775743" y="1428420"/>
            <a:ext cx="858956" cy="705570"/>
          </a:xfrm>
          <a:prstGeom prst="rect">
            <a:avLst/>
          </a:prstGeom>
        </p:spPr>
      </p:pic>
      <p:sp>
        <p:nvSpPr>
          <p:cNvPr id="2" name="矩形 1"/>
          <p:cNvSpPr/>
          <p:nvPr/>
        </p:nvSpPr>
        <p:spPr>
          <a:xfrm>
            <a:off x="4817656" y="4979326"/>
            <a:ext cx="2647670" cy="646331"/>
          </a:xfrm>
          <a:prstGeom prst="rect">
            <a:avLst/>
          </a:prstGeom>
        </p:spPr>
        <p:txBody>
          <a:bodyPr wrap="square">
            <a:spAutoFit/>
          </a:bodyPr>
          <a:lstStyle/>
          <a:p>
            <a:r>
              <a:rPr lang="zh-CN" altLang="en-US" dirty="0">
                <a:solidFill>
                  <a:srgbClr val="6D9C20"/>
                </a:solidFill>
              </a:rPr>
              <a:t>汇报人</a:t>
            </a:r>
            <a:r>
              <a:rPr lang="zh-CN" altLang="en-US" dirty="0" smtClean="0">
                <a:solidFill>
                  <a:srgbClr val="6D9C20"/>
                </a:solidFill>
              </a:rPr>
              <a:t>：</a:t>
            </a:r>
            <a:r>
              <a:rPr lang="en-US" altLang="zh-CN" dirty="0" smtClean="0">
                <a:solidFill>
                  <a:srgbClr val="6D9C20"/>
                </a:solidFill>
              </a:rPr>
              <a:t>XXX</a:t>
            </a:r>
            <a:endParaRPr lang="zh-CN" altLang="en-US" dirty="0">
              <a:solidFill>
                <a:srgbClr val="6D9C20"/>
              </a:solidFill>
            </a:endParaRPr>
          </a:p>
          <a:p>
            <a:r>
              <a:rPr lang="zh-CN" altLang="en-US" dirty="0">
                <a:solidFill>
                  <a:srgbClr val="6D9C20"/>
                </a:solidFill>
              </a:rPr>
              <a:t>汇报时间：</a:t>
            </a:r>
            <a:r>
              <a:rPr lang="en-US" altLang="zh-CN" dirty="0">
                <a:solidFill>
                  <a:srgbClr val="6D9C20"/>
                </a:solidFill>
              </a:rPr>
              <a:t>XX</a:t>
            </a:r>
            <a:r>
              <a:rPr lang="zh-CN" altLang="en-US" dirty="0">
                <a:solidFill>
                  <a:srgbClr val="6D9C20"/>
                </a:solidFill>
              </a:rPr>
              <a:t>年</a:t>
            </a:r>
            <a:r>
              <a:rPr lang="en-US" altLang="zh-CN" dirty="0">
                <a:solidFill>
                  <a:srgbClr val="6D9C20"/>
                </a:solidFill>
              </a:rPr>
              <a:t>XX</a:t>
            </a:r>
            <a:r>
              <a:rPr lang="zh-CN" altLang="en-US" dirty="0">
                <a:solidFill>
                  <a:srgbClr val="6D9C20"/>
                </a:solidFill>
              </a:rPr>
              <a:t>月</a:t>
            </a:r>
          </a:p>
        </p:txBody>
      </p:sp>
    </p:spTree>
    <p:extLst>
      <p:ext uri="{BB962C8B-B14F-4D97-AF65-F5344CB8AC3E}">
        <p14:creationId xmlns:p14="http://schemas.microsoft.com/office/powerpoint/2010/main" val="1462424996"/>
      </p:ext>
    </p:extLst>
  </p:cSld>
  <p:clrMapOvr>
    <a:masterClrMapping/>
  </p:clrMapOvr>
  <p:transition spd="slow" advClick="0" advTm="1000">
    <p:comb/>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27"/>
                                        </p:tgtEl>
                                      </p:cBhvr>
                                    </p:cmd>
                                  </p:childTnLst>
                                </p:cTn>
                              </p:par>
                              <p:par>
                                <p:cTn id="7" presetID="16" presetClass="entr" presetSubtype="21" fill="hold" nodeType="withEffect">
                                  <p:stCondLst>
                                    <p:cond delay="0"/>
                                  </p:stCondLst>
                                  <p:childTnLst>
                                    <p:set>
                                      <p:cBhvr>
                                        <p:cTn id="8" dur="1" fill="hold">
                                          <p:stCondLst>
                                            <p:cond delay="0"/>
                                          </p:stCondLst>
                                        </p:cTn>
                                        <p:tgtEl>
                                          <p:spTgt spid="3"/>
                                        </p:tgtEl>
                                        <p:attrNameLst>
                                          <p:attrName>style.visibility</p:attrName>
                                        </p:attrNameLst>
                                      </p:cBhvr>
                                      <p:to>
                                        <p:strVal val="visible"/>
                                      </p:to>
                                    </p:set>
                                    <p:animEffect transition="in" filter="barn(inVertical)">
                                      <p:cBhvr>
                                        <p:cTn id="9" dur="750"/>
                                        <p:tgtEl>
                                          <p:spTgt spid="3"/>
                                        </p:tgtEl>
                                      </p:cBhvr>
                                    </p:animEffect>
                                  </p:childTnLst>
                                </p:cTn>
                              </p:par>
                            </p:childTnLst>
                          </p:cTn>
                        </p:par>
                        <p:par>
                          <p:cTn id="10" fill="hold">
                            <p:stCondLst>
                              <p:cond delay="750"/>
                            </p:stCondLst>
                            <p:childTnLst>
                              <p:par>
                                <p:cTn id="11" presetID="42" presetClass="entr" presetSubtype="0" fill="hold" nodeType="afterEffect">
                                  <p:stCondLst>
                                    <p:cond delay="0"/>
                                  </p:stCondLst>
                                  <p:childTnLst>
                                    <p:set>
                                      <p:cBhvr>
                                        <p:cTn id="12" dur="1" fill="hold">
                                          <p:stCondLst>
                                            <p:cond delay="0"/>
                                          </p:stCondLst>
                                        </p:cTn>
                                        <p:tgtEl>
                                          <p:spTgt spid="44"/>
                                        </p:tgtEl>
                                        <p:attrNameLst>
                                          <p:attrName>style.visibility</p:attrName>
                                        </p:attrNameLst>
                                      </p:cBhvr>
                                      <p:to>
                                        <p:strVal val="visible"/>
                                      </p:to>
                                    </p:set>
                                    <p:animEffect transition="in" filter="fade">
                                      <p:cBhvr>
                                        <p:cTn id="13" dur="750"/>
                                        <p:tgtEl>
                                          <p:spTgt spid="44"/>
                                        </p:tgtEl>
                                      </p:cBhvr>
                                    </p:animEffect>
                                    <p:anim calcmode="lin" valueType="num">
                                      <p:cBhvr>
                                        <p:cTn id="14" dur="750" fill="hold"/>
                                        <p:tgtEl>
                                          <p:spTgt spid="44"/>
                                        </p:tgtEl>
                                        <p:attrNameLst>
                                          <p:attrName>ppt_x</p:attrName>
                                        </p:attrNameLst>
                                      </p:cBhvr>
                                      <p:tavLst>
                                        <p:tav tm="0">
                                          <p:val>
                                            <p:strVal val="#ppt_x"/>
                                          </p:val>
                                        </p:tav>
                                        <p:tav tm="100000">
                                          <p:val>
                                            <p:strVal val="#ppt_x"/>
                                          </p:val>
                                        </p:tav>
                                      </p:tavLst>
                                    </p:anim>
                                    <p:anim calcmode="lin" valueType="num">
                                      <p:cBhvr>
                                        <p:cTn id="15" dur="750" fill="hold"/>
                                        <p:tgtEl>
                                          <p:spTgt spid="44"/>
                                        </p:tgtEl>
                                        <p:attrNameLst>
                                          <p:attrName>ppt_y</p:attrName>
                                        </p:attrNameLst>
                                      </p:cBhvr>
                                      <p:tavLst>
                                        <p:tav tm="0">
                                          <p:val>
                                            <p:strVal val="#ppt_y+.1"/>
                                          </p:val>
                                        </p:tav>
                                        <p:tav tm="100000">
                                          <p:val>
                                            <p:strVal val="#ppt_y"/>
                                          </p:val>
                                        </p:tav>
                                      </p:tavLst>
                                    </p:anim>
                                  </p:childTnLst>
                                </p:cTn>
                              </p:par>
                            </p:childTnLst>
                          </p:cTn>
                        </p:par>
                        <p:par>
                          <p:cTn id="16" fill="hold">
                            <p:stCondLst>
                              <p:cond delay="1500"/>
                            </p:stCondLst>
                            <p:childTnLst>
                              <p:par>
                                <p:cTn id="17" presetID="42" presetClass="entr" presetSubtype="0" fill="hold" grpId="0" nodeType="afterEffect">
                                  <p:stCondLst>
                                    <p:cond delay="0"/>
                                  </p:stCondLst>
                                  <p:childTnLst>
                                    <p:set>
                                      <p:cBhvr>
                                        <p:cTn id="18" dur="1" fill="hold">
                                          <p:stCondLst>
                                            <p:cond delay="0"/>
                                          </p:stCondLst>
                                        </p:cTn>
                                        <p:tgtEl>
                                          <p:spTgt spid="37"/>
                                        </p:tgtEl>
                                        <p:attrNameLst>
                                          <p:attrName>style.visibility</p:attrName>
                                        </p:attrNameLst>
                                      </p:cBhvr>
                                      <p:to>
                                        <p:strVal val="visible"/>
                                      </p:to>
                                    </p:set>
                                    <p:animEffect transition="in" filter="fade">
                                      <p:cBhvr>
                                        <p:cTn id="19" dur="500"/>
                                        <p:tgtEl>
                                          <p:spTgt spid="37"/>
                                        </p:tgtEl>
                                      </p:cBhvr>
                                    </p:animEffect>
                                    <p:anim calcmode="lin" valueType="num">
                                      <p:cBhvr>
                                        <p:cTn id="20" dur="500" fill="hold"/>
                                        <p:tgtEl>
                                          <p:spTgt spid="37"/>
                                        </p:tgtEl>
                                        <p:attrNameLst>
                                          <p:attrName>ppt_x</p:attrName>
                                        </p:attrNameLst>
                                      </p:cBhvr>
                                      <p:tavLst>
                                        <p:tav tm="0">
                                          <p:val>
                                            <p:strVal val="#ppt_x"/>
                                          </p:val>
                                        </p:tav>
                                        <p:tav tm="100000">
                                          <p:val>
                                            <p:strVal val="#ppt_x"/>
                                          </p:val>
                                        </p:tav>
                                      </p:tavLst>
                                    </p:anim>
                                    <p:anim calcmode="lin" valueType="num">
                                      <p:cBhvr>
                                        <p:cTn id="21" dur="500" fill="hold"/>
                                        <p:tgtEl>
                                          <p:spTgt spid="37"/>
                                        </p:tgtEl>
                                        <p:attrNameLst>
                                          <p:attrName>ppt_y</p:attrName>
                                        </p:attrNameLst>
                                      </p:cBhvr>
                                      <p:tavLst>
                                        <p:tav tm="0">
                                          <p:val>
                                            <p:strVal val="#ppt_y+.1"/>
                                          </p:val>
                                        </p:tav>
                                        <p:tav tm="100000">
                                          <p:val>
                                            <p:strVal val="#ppt_y"/>
                                          </p:val>
                                        </p:tav>
                                      </p:tavLst>
                                    </p:anim>
                                  </p:childTnLst>
                                </p:cTn>
                              </p:par>
                            </p:childTnLst>
                          </p:cTn>
                        </p:par>
                        <p:par>
                          <p:cTn id="22" fill="hold">
                            <p:stCondLst>
                              <p:cond delay="2000"/>
                            </p:stCondLst>
                            <p:childTnLst>
                              <p:par>
                                <p:cTn id="23" presetID="22" presetClass="entr" presetSubtype="8" fill="hold" grpId="0" nodeType="afterEffect">
                                  <p:stCondLst>
                                    <p:cond delay="17"/>
                                  </p:stCondLst>
                                  <p:iterate type="lt">
                                    <p:tmPct val="30000"/>
                                  </p:iterate>
                                  <p:childTnLst>
                                    <p:set>
                                      <p:cBhvr>
                                        <p:cTn id="24" dur="1" fill="hold">
                                          <p:stCondLst>
                                            <p:cond delay="0"/>
                                          </p:stCondLst>
                                        </p:cTn>
                                        <p:tgtEl>
                                          <p:spTgt spid="38"/>
                                        </p:tgtEl>
                                        <p:attrNameLst>
                                          <p:attrName>style.visibility</p:attrName>
                                        </p:attrNameLst>
                                      </p:cBhvr>
                                      <p:to>
                                        <p:strVal val="visible"/>
                                      </p:to>
                                    </p:set>
                                    <p:animEffect transition="in" filter="wipe(left)">
                                      <p:cBhvr>
                                        <p:cTn id="25" dur="10"/>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100000" numSld="100">
                <p:cTn id="26" fill="hold" display="0">
                  <p:stCondLst>
                    <p:cond delay="indefinite"/>
                  </p:stCondLst>
                  <p:endCondLst>
                    <p:cond evt="onStopAudio" delay="0">
                      <p:tgtEl>
                        <p:sldTgt/>
                      </p:tgtEl>
                    </p:cond>
                  </p:endCondLst>
                </p:cTn>
                <p:tgtEl>
                  <p:spTgt spid="27"/>
                </p:tgtEl>
              </p:cMediaNode>
            </p:audio>
          </p:childTnLst>
        </p:cTn>
      </p:par>
    </p:tnLst>
    <p:bldLst>
      <p:bldP spid="37" grpId="0" animBg="1"/>
      <p:bldP spid="38" grpId="0"/>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9" name="图片 2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240"/>
            <a:ext cx="12190413" cy="6857107"/>
          </a:xfrm>
          <a:prstGeom prst="rect">
            <a:avLst/>
          </a:prstGeom>
        </p:spPr>
      </p:pic>
      <p:grpSp>
        <p:nvGrpSpPr>
          <p:cNvPr id="3" name="组合 2"/>
          <p:cNvGrpSpPr/>
          <p:nvPr/>
        </p:nvGrpSpPr>
        <p:grpSpPr>
          <a:xfrm>
            <a:off x="5456653" y="1785842"/>
            <a:ext cx="1556662" cy="1556660"/>
            <a:chOff x="3067798" y="2692067"/>
            <a:chExt cx="1542302" cy="1542300"/>
          </a:xfrm>
          <a:solidFill>
            <a:srgbClr val="6D9C20"/>
          </a:solidFill>
        </p:grpSpPr>
        <p:sp>
          <p:nvSpPr>
            <p:cNvPr id="2" name="矩形 1"/>
            <p:cNvSpPr/>
            <p:nvPr/>
          </p:nvSpPr>
          <p:spPr>
            <a:xfrm>
              <a:off x="3067798" y="2692067"/>
              <a:ext cx="1542302" cy="15423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华文新魏" panose="02010800040101010101" pitchFamily="2" charset="-122"/>
                <a:ea typeface="华文新魏" panose="02010800040101010101" pitchFamily="2" charset="-122"/>
              </a:endParaRPr>
            </a:p>
          </p:txBody>
        </p:sp>
        <p:grpSp>
          <p:nvGrpSpPr>
            <p:cNvPr id="36" name="组合 35"/>
            <p:cNvGrpSpPr/>
            <p:nvPr/>
          </p:nvGrpSpPr>
          <p:grpSpPr>
            <a:xfrm>
              <a:off x="3103916" y="2901897"/>
              <a:ext cx="1428123" cy="1176267"/>
              <a:chOff x="7808965" y="2011338"/>
              <a:chExt cx="1428123" cy="1176267"/>
            </a:xfrm>
            <a:grpFill/>
          </p:grpSpPr>
          <p:sp>
            <p:nvSpPr>
              <p:cNvPr id="38" name="TextBox 26"/>
              <p:cNvSpPr txBox="1"/>
              <p:nvPr/>
            </p:nvSpPr>
            <p:spPr>
              <a:xfrm>
                <a:off x="8039557" y="2011338"/>
                <a:ext cx="966931" cy="523220"/>
              </a:xfrm>
              <a:prstGeom prst="rect">
                <a:avLst/>
              </a:prstGeom>
              <a:grpFill/>
              <a:ln>
                <a:noFill/>
              </a:ln>
            </p:spPr>
            <p:txBody>
              <a:bodyPr wrap="none" rtlCol="0">
                <a:spAutoFit/>
              </a:bodyPr>
              <a:lstStyle/>
              <a:p>
                <a:pPr algn="ctr"/>
                <a:r>
                  <a:rPr lang="en-US" altLang="zh-CN" sz="2800" dirty="0">
                    <a:solidFill>
                      <a:schemeClr val="bg1"/>
                    </a:solidFill>
                    <a:latin typeface="华文新魏" panose="02010800040101010101" pitchFamily="2" charset="-122"/>
                    <a:ea typeface="华文新魏" panose="02010800040101010101" pitchFamily="2" charset="-122"/>
                    <a:cs typeface="Montserrat Semi" charset="0"/>
                  </a:rPr>
                  <a:t>ONE</a:t>
                </a:r>
                <a:endParaRPr lang="en-US" sz="2800" dirty="0">
                  <a:solidFill>
                    <a:schemeClr val="bg1"/>
                  </a:solidFill>
                  <a:latin typeface="华文新魏" panose="02010800040101010101" pitchFamily="2" charset="-122"/>
                  <a:ea typeface="华文新魏" panose="02010800040101010101" pitchFamily="2" charset="-122"/>
                  <a:cs typeface="Montserrat Semi" charset="0"/>
                </a:endParaRPr>
              </a:p>
            </p:txBody>
          </p:sp>
          <p:sp>
            <p:nvSpPr>
              <p:cNvPr id="39" name="TextBox 38"/>
              <p:cNvSpPr txBox="1"/>
              <p:nvPr/>
            </p:nvSpPr>
            <p:spPr>
              <a:xfrm>
                <a:off x="7808965" y="2455755"/>
                <a:ext cx="1428123" cy="731850"/>
              </a:xfrm>
              <a:prstGeom prst="rect">
                <a:avLst/>
              </a:prstGeom>
              <a:grpFill/>
              <a:ln>
                <a:noFill/>
              </a:ln>
            </p:spPr>
            <p:txBody>
              <a:bodyPr wrap="none" rtlCol="0" anchor="t" anchorCtr="1">
                <a:spAutoFit/>
              </a:bodyPr>
              <a:lstStyle/>
              <a:p>
                <a:pPr algn="ctr"/>
                <a:r>
                  <a:rPr lang="zh-CN" altLang="en-US" sz="1400" dirty="0">
                    <a:solidFill>
                      <a:schemeClr val="bg1"/>
                    </a:solidFill>
                    <a:latin typeface="华文新魏" panose="02010800040101010101" pitchFamily="2" charset="-122"/>
                    <a:ea typeface="华文新魏" panose="02010800040101010101" pitchFamily="2" charset="-122"/>
                    <a:cs typeface="Poppins SemiBold" charset="0"/>
                  </a:rPr>
                  <a:t>加入你标题</a:t>
                </a:r>
                <a:endParaRPr lang="en-US" altLang="zh-CN" sz="1400" dirty="0">
                  <a:solidFill>
                    <a:schemeClr val="bg1"/>
                  </a:solidFill>
                  <a:latin typeface="华文新魏" panose="02010800040101010101" pitchFamily="2" charset="-122"/>
                  <a:ea typeface="华文新魏" panose="02010800040101010101" pitchFamily="2" charset="-122"/>
                  <a:cs typeface="Poppins SemiBold" charset="0"/>
                </a:endParaRPr>
              </a:p>
              <a:p>
                <a:pPr algn="ctr"/>
                <a:r>
                  <a:rPr lang="zh-CN" altLang="en-US" sz="1400" dirty="0">
                    <a:solidFill>
                      <a:schemeClr val="bg1"/>
                    </a:solidFill>
                    <a:latin typeface="华文新魏" panose="02010800040101010101" pitchFamily="2" charset="-122"/>
                    <a:ea typeface="华文新魏" panose="02010800040101010101" pitchFamily="2" charset="-122"/>
                    <a:cs typeface="Poppins SemiBold" charset="0"/>
                  </a:rPr>
                  <a:t>描述加入你文字</a:t>
                </a:r>
                <a:endParaRPr lang="en-US" altLang="zh-CN" sz="1400" dirty="0">
                  <a:solidFill>
                    <a:schemeClr val="bg1"/>
                  </a:solidFill>
                  <a:latin typeface="华文新魏" panose="02010800040101010101" pitchFamily="2" charset="-122"/>
                  <a:ea typeface="华文新魏" panose="02010800040101010101" pitchFamily="2" charset="-122"/>
                  <a:cs typeface="Poppins SemiBold" charset="0"/>
                </a:endParaRPr>
              </a:p>
              <a:p>
                <a:pPr algn="ctr"/>
                <a:endParaRPr lang="en-US" altLang="zh-CN" sz="1400" dirty="0">
                  <a:solidFill>
                    <a:schemeClr val="bg1"/>
                  </a:solidFill>
                  <a:latin typeface="华文新魏" panose="02010800040101010101" pitchFamily="2" charset="-122"/>
                  <a:ea typeface="华文新魏" panose="02010800040101010101" pitchFamily="2" charset="-122"/>
                  <a:cs typeface="Poppins SemiBold" charset="0"/>
                </a:endParaRPr>
              </a:p>
            </p:txBody>
          </p:sp>
          <p:cxnSp>
            <p:nvCxnSpPr>
              <p:cNvPr id="40" name="Straight Connector 39"/>
              <p:cNvCxnSpPr/>
              <p:nvPr/>
            </p:nvCxnSpPr>
            <p:spPr>
              <a:xfrm>
                <a:off x="8389214" y="3065979"/>
                <a:ext cx="379142" cy="0"/>
              </a:xfrm>
              <a:prstGeom prst="line">
                <a:avLst/>
              </a:prstGeom>
              <a:grpFill/>
              <a:ln>
                <a:solidFill>
                  <a:schemeClr val="bg1"/>
                </a:solidFill>
              </a:ln>
            </p:spPr>
            <p:style>
              <a:lnRef idx="1">
                <a:schemeClr val="accent1"/>
              </a:lnRef>
              <a:fillRef idx="0">
                <a:schemeClr val="accent1"/>
              </a:fillRef>
              <a:effectRef idx="0">
                <a:schemeClr val="accent1"/>
              </a:effectRef>
              <a:fontRef idx="minor">
                <a:schemeClr val="tx1"/>
              </a:fontRef>
            </p:style>
          </p:cxnSp>
        </p:grpSp>
      </p:grpSp>
      <p:grpSp>
        <p:nvGrpSpPr>
          <p:cNvPr id="4" name="组合 3"/>
          <p:cNvGrpSpPr/>
          <p:nvPr/>
        </p:nvGrpSpPr>
        <p:grpSpPr>
          <a:xfrm>
            <a:off x="7173906" y="1785842"/>
            <a:ext cx="1556662" cy="1556660"/>
            <a:chOff x="4679674" y="2692067"/>
            <a:chExt cx="1542302" cy="1542300"/>
          </a:xfrm>
          <a:solidFill>
            <a:srgbClr val="ED8550"/>
          </a:solidFill>
        </p:grpSpPr>
        <p:sp>
          <p:nvSpPr>
            <p:cNvPr id="31" name="矩形 30"/>
            <p:cNvSpPr/>
            <p:nvPr/>
          </p:nvSpPr>
          <p:spPr>
            <a:xfrm>
              <a:off x="4679674" y="2692067"/>
              <a:ext cx="1542302" cy="15423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华文新魏" panose="02010800040101010101" pitchFamily="2" charset="-122"/>
                <a:ea typeface="华文新魏" panose="02010800040101010101" pitchFamily="2" charset="-122"/>
              </a:endParaRPr>
            </a:p>
          </p:txBody>
        </p:sp>
        <p:grpSp>
          <p:nvGrpSpPr>
            <p:cNvPr id="41" name="组合 40"/>
            <p:cNvGrpSpPr/>
            <p:nvPr/>
          </p:nvGrpSpPr>
          <p:grpSpPr>
            <a:xfrm>
              <a:off x="4730972" y="2908333"/>
              <a:ext cx="1428123" cy="1179891"/>
              <a:chOff x="7808965" y="2007714"/>
              <a:chExt cx="1428123" cy="1179891"/>
            </a:xfrm>
            <a:grpFill/>
          </p:grpSpPr>
          <p:sp>
            <p:nvSpPr>
              <p:cNvPr id="42" name="TextBox 26"/>
              <p:cNvSpPr txBox="1"/>
              <p:nvPr/>
            </p:nvSpPr>
            <p:spPr>
              <a:xfrm>
                <a:off x="7994994" y="2007714"/>
                <a:ext cx="1056058" cy="523220"/>
              </a:xfrm>
              <a:prstGeom prst="rect">
                <a:avLst/>
              </a:prstGeom>
              <a:grpFill/>
              <a:ln>
                <a:noFill/>
              </a:ln>
            </p:spPr>
            <p:txBody>
              <a:bodyPr wrap="none" rtlCol="0">
                <a:spAutoFit/>
              </a:bodyPr>
              <a:lstStyle/>
              <a:p>
                <a:pPr algn="ctr"/>
                <a:r>
                  <a:rPr lang="en-US" altLang="zh-CN" sz="2800" dirty="0">
                    <a:solidFill>
                      <a:schemeClr val="bg1"/>
                    </a:solidFill>
                    <a:latin typeface="华文新魏" panose="02010800040101010101" pitchFamily="2" charset="-122"/>
                    <a:ea typeface="华文新魏" panose="02010800040101010101" pitchFamily="2" charset="-122"/>
                    <a:cs typeface="Montserrat Semi" charset="0"/>
                  </a:rPr>
                  <a:t>TWO</a:t>
                </a:r>
                <a:endParaRPr lang="en-US" sz="2800" dirty="0">
                  <a:solidFill>
                    <a:schemeClr val="bg1"/>
                  </a:solidFill>
                  <a:latin typeface="华文新魏" panose="02010800040101010101" pitchFamily="2" charset="-122"/>
                  <a:ea typeface="华文新魏" panose="02010800040101010101" pitchFamily="2" charset="-122"/>
                  <a:cs typeface="Montserrat Semi" charset="0"/>
                </a:endParaRPr>
              </a:p>
            </p:txBody>
          </p:sp>
          <p:sp>
            <p:nvSpPr>
              <p:cNvPr id="43" name="TextBox 38"/>
              <p:cNvSpPr txBox="1"/>
              <p:nvPr/>
            </p:nvSpPr>
            <p:spPr>
              <a:xfrm>
                <a:off x="7808965" y="2455755"/>
                <a:ext cx="1428123" cy="731850"/>
              </a:xfrm>
              <a:prstGeom prst="rect">
                <a:avLst/>
              </a:prstGeom>
              <a:grpFill/>
              <a:ln>
                <a:noFill/>
              </a:ln>
            </p:spPr>
            <p:txBody>
              <a:bodyPr wrap="none" rtlCol="0" anchor="t" anchorCtr="1">
                <a:spAutoFit/>
              </a:bodyPr>
              <a:lstStyle/>
              <a:p>
                <a:pPr algn="ctr"/>
                <a:r>
                  <a:rPr lang="zh-CN" altLang="en-US" sz="1400" dirty="0">
                    <a:solidFill>
                      <a:schemeClr val="bg1"/>
                    </a:solidFill>
                    <a:latin typeface="华文新魏" panose="02010800040101010101" pitchFamily="2" charset="-122"/>
                    <a:ea typeface="华文新魏" panose="02010800040101010101" pitchFamily="2" charset="-122"/>
                    <a:cs typeface="Poppins SemiBold" charset="0"/>
                  </a:rPr>
                  <a:t>加入你标题</a:t>
                </a:r>
                <a:endParaRPr lang="en-US" altLang="zh-CN" sz="1400" dirty="0">
                  <a:solidFill>
                    <a:schemeClr val="bg1"/>
                  </a:solidFill>
                  <a:latin typeface="华文新魏" panose="02010800040101010101" pitchFamily="2" charset="-122"/>
                  <a:ea typeface="华文新魏" panose="02010800040101010101" pitchFamily="2" charset="-122"/>
                  <a:cs typeface="Poppins SemiBold" charset="0"/>
                </a:endParaRPr>
              </a:p>
              <a:p>
                <a:pPr algn="ctr"/>
                <a:r>
                  <a:rPr lang="zh-CN" altLang="en-US" sz="1400" dirty="0">
                    <a:solidFill>
                      <a:schemeClr val="bg1"/>
                    </a:solidFill>
                    <a:latin typeface="华文新魏" panose="02010800040101010101" pitchFamily="2" charset="-122"/>
                    <a:ea typeface="华文新魏" panose="02010800040101010101" pitchFamily="2" charset="-122"/>
                    <a:cs typeface="Poppins SemiBold" charset="0"/>
                  </a:rPr>
                  <a:t>描述加入你文字</a:t>
                </a:r>
                <a:endParaRPr lang="en-US" altLang="zh-CN" sz="1400" dirty="0">
                  <a:solidFill>
                    <a:schemeClr val="bg1"/>
                  </a:solidFill>
                  <a:latin typeface="华文新魏" panose="02010800040101010101" pitchFamily="2" charset="-122"/>
                  <a:ea typeface="华文新魏" panose="02010800040101010101" pitchFamily="2" charset="-122"/>
                  <a:cs typeface="Poppins SemiBold" charset="0"/>
                </a:endParaRPr>
              </a:p>
              <a:p>
                <a:pPr algn="ctr"/>
                <a:endParaRPr lang="en-US" altLang="zh-CN" sz="1400" dirty="0">
                  <a:solidFill>
                    <a:schemeClr val="bg1"/>
                  </a:solidFill>
                  <a:latin typeface="华文新魏" panose="02010800040101010101" pitchFamily="2" charset="-122"/>
                  <a:ea typeface="华文新魏" panose="02010800040101010101" pitchFamily="2" charset="-122"/>
                  <a:cs typeface="Poppins SemiBold" charset="0"/>
                </a:endParaRPr>
              </a:p>
            </p:txBody>
          </p:sp>
          <p:cxnSp>
            <p:nvCxnSpPr>
              <p:cNvPr id="44" name="Straight Connector 39"/>
              <p:cNvCxnSpPr/>
              <p:nvPr/>
            </p:nvCxnSpPr>
            <p:spPr>
              <a:xfrm>
                <a:off x="8389214" y="3053279"/>
                <a:ext cx="379142" cy="0"/>
              </a:xfrm>
              <a:prstGeom prst="line">
                <a:avLst/>
              </a:prstGeom>
              <a:grpFill/>
              <a:ln>
                <a:solidFill>
                  <a:schemeClr val="bg1"/>
                </a:solidFill>
              </a:ln>
            </p:spPr>
            <p:style>
              <a:lnRef idx="1">
                <a:schemeClr val="accent1"/>
              </a:lnRef>
              <a:fillRef idx="0">
                <a:schemeClr val="accent1"/>
              </a:fillRef>
              <a:effectRef idx="0">
                <a:schemeClr val="accent1"/>
              </a:effectRef>
              <a:fontRef idx="minor">
                <a:schemeClr val="tx1"/>
              </a:fontRef>
            </p:style>
          </p:cxnSp>
        </p:grpSp>
      </p:grpSp>
      <p:grpSp>
        <p:nvGrpSpPr>
          <p:cNvPr id="5" name="组合 4"/>
          <p:cNvGrpSpPr/>
          <p:nvPr/>
        </p:nvGrpSpPr>
        <p:grpSpPr>
          <a:xfrm>
            <a:off x="5456654" y="3510007"/>
            <a:ext cx="1556662" cy="1556660"/>
            <a:chOff x="6357703" y="2692067"/>
            <a:chExt cx="1542302" cy="1542300"/>
          </a:xfrm>
          <a:solidFill>
            <a:srgbClr val="ED8550"/>
          </a:solidFill>
        </p:grpSpPr>
        <p:sp>
          <p:nvSpPr>
            <p:cNvPr id="32" name="矩形 31"/>
            <p:cNvSpPr/>
            <p:nvPr/>
          </p:nvSpPr>
          <p:spPr>
            <a:xfrm>
              <a:off x="6357703" y="2692067"/>
              <a:ext cx="1542302" cy="15423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华文新魏" panose="02010800040101010101" pitchFamily="2" charset="-122"/>
                <a:ea typeface="华文新魏" panose="02010800040101010101" pitchFamily="2" charset="-122"/>
              </a:endParaRPr>
            </a:p>
          </p:txBody>
        </p:sp>
        <p:grpSp>
          <p:nvGrpSpPr>
            <p:cNvPr id="45" name="组合 44"/>
            <p:cNvGrpSpPr/>
            <p:nvPr/>
          </p:nvGrpSpPr>
          <p:grpSpPr>
            <a:xfrm>
              <a:off x="6407047" y="2908333"/>
              <a:ext cx="1428123" cy="1179891"/>
              <a:chOff x="7808966" y="2007714"/>
              <a:chExt cx="1428123" cy="1179891"/>
            </a:xfrm>
            <a:grpFill/>
          </p:grpSpPr>
          <p:sp>
            <p:nvSpPr>
              <p:cNvPr id="46" name="TextBox 26"/>
              <p:cNvSpPr txBox="1"/>
              <p:nvPr/>
            </p:nvSpPr>
            <p:spPr>
              <a:xfrm>
                <a:off x="7875250" y="2007714"/>
                <a:ext cx="1295547" cy="523220"/>
              </a:xfrm>
              <a:prstGeom prst="rect">
                <a:avLst/>
              </a:prstGeom>
              <a:grpFill/>
              <a:ln>
                <a:noFill/>
              </a:ln>
            </p:spPr>
            <p:txBody>
              <a:bodyPr wrap="none" rtlCol="0">
                <a:spAutoFit/>
              </a:bodyPr>
              <a:lstStyle/>
              <a:p>
                <a:pPr algn="ctr"/>
                <a:r>
                  <a:rPr lang="en-US" sz="2800" dirty="0">
                    <a:solidFill>
                      <a:schemeClr val="bg1"/>
                    </a:solidFill>
                    <a:latin typeface="华文新魏" panose="02010800040101010101" pitchFamily="2" charset="-122"/>
                    <a:ea typeface="华文新魏" panose="02010800040101010101" pitchFamily="2" charset="-122"/>
                    <a:cs typeface="Montserrat Semi" charset="0"/>
                  </a:rPr>
                  <a:t>THREE</a:t>
                </a:r>
              </a:p>
            </p:txBody>
          </p:sp>
          <p:sp>
            <p:nvSpPr>
              <p:cNvPr id="47" name="TextBox 38"/>
              <p:cNvSpPr txBox="1"/>
              <p:nvPr/>
            </p:nvSpPr>
            <p:spPr>
              <a:xfrm>
                <a:off x="7808966" y="2455755"/>
                <a:ext cx="1428123" cy="731850"/>
              </a:xfrm>
              <a:prstGeom prst="rect">
                <a:avLst/>
              </a:prstGeom>
              <a:grpFill/>
              <a:ln>
                <a:noFill/>
              </a:ln>
            </p:spPr>
            <p:txBody>
              <a:bodyPr wrap="none" rtlCol="0" anchor="t" anchorCtr="1">
                <a:spAutoFit/>
              </a:bodyPr>
              <a:lstStyle/>
              <a:p>
                <a:pPr algn="ctr"/>
                <a:r>
                  <a:rPr lang="zh-CN" altLang="en-US" sz="1400" dirty="0">
                    <a:solidFill>
                      <a:schemeClr val="bg1"/>
                    </a:solidFill>
                    <a:latin typeface="华文新魏" panose="02010800040101010101" pitchFamily="2" charset="-122"/>
                    <a:ea typeface="华文新魏" panose="02010800040101010101" pitchFamily="2" charset="-122"/>
                    <a:cs typeface="Poppins SemiBold" charset="0"/>
                  </a:rPr>
                  <a:t>加入你标题</a:t>
                </a:r>
                <a:endParaRPr lang="en-US" altLang="zh-CN" sz="1400" dirty="0">
                  <a:solidFill>
                    <a:schemeClr val="bg1"/>
                  </a:solidFill>
                  <a:latin typeface="华文新魏" panose="02010800040101010101" pitchFamily="2" charset="-122"/>
                  <a:ea typeface="华文新魏" panose="02010800040101010101" pitchFamily="2" charset="-122"/>
                  <a:cs typeface="Poppins SemiBold" charset="0"/>
                </a:endParaRPr>
              </a:p>
              <a:p>
                <a:pPr algn="ctr"/>
                <a:r>
                  <a:rPr lang="zh-CN" altLang="en-US" sz="1400" dirty="0">
                    <a:solidFill>
                      <a:schemeClr val="bg1"/>
                    </a:solidFill>
                    <a:latin typeface="华文新魏" panose="02010800040101010101" pitchFamily="2" charset="-122"/>
                    <a:ea typeface="华文新魏" panose="02010800040101010101" pitchFamily="2" charset="-122"/>
                    <a:cs typeface="Poppins SemiBold" charset="0"/>
                  </a:rPr>
                  <a:t>描述加入你文字</a:t>
                </a:r>
                <a:endParaRPr lang="en-US" altLang="zh-CN" sz="1400" dirty="0">
                  <a:solidFill>
                    <a:schemeClr val="bg1"/>
                  </a:solidFill>
                  <a:latin typeface="华文新魏" panose="02010800040101010101" pitchFamily="2" charset="-122"/>
                  <a:ea typeface="华文新魏" panose="02010800040101010101" pitchFamily="2" charset="-122"/>
                  <a:cs typeface="Poppins SemiBold" charset="0"/>
                </a:endParaRPr>
              </a:p>
              <a:p>
                <a:pPr algn="ctr"/>
                <a:endParaRPr lang="en-US" altLang="zh-CN" sz="1400" dirty="0">
                  <a:solidFill>
                    <a:schemeClr val="bg1"/>
                  </a:solidFill>
                  <a:latin typeface="华文新魏" panose="02010800040101010101" pitchFamily="2" charset="-122"/>
                  <a:ea typeface="华文新魏" panose="02010800040101010101" pitchFamily="2" charset="-122"/>
                  <a:cs typeface="Poppins SemiBold" charset="0"/>
                </a:endParaRPr>
              </a:p>
            </p:txBody>
          </p:sp>
          <p:cxnSp>
            <p:nvCxnSpPr>
              <p:cNvPr id="48" name="Straight Connector 39"/>
              <p:cNvCxnSpPr/>
              <p:nvPr/>
            </p:nvCxnSpPr>
            <p:spPr>
              <a:xfrm>
                <a:off x="8389214" y="3040579"/>
                <a:ext cx="379142" cy="0"/>
              </a:xfrm>
              <a:prstGeom prst="line">
                <a:avLst/>
              </a:prstGeom>
              <a:grpFill/>
              <a:ln>
                <a:solidFill>
                  <a:schemeClr val="bg1"/>
                </a:solidFill>
              </a:ln>
            </p:spPr>
            <p:style>
              <a:lnRef idx="1">
                <a:schemeClr val="accent1"/>
              </a:lnRef>
              <a:fillRef idx="0">
                <a:schemeClr val="accent1"/>
              </a:fillRef>
              <a:effectRef idx="0">
                <a:schemeClr val="accent1"/>
              </a:effectRef>
              <a:fontRef idx="minor">
                <a:schemeClr val="tx1"/>
              </a:fontRef>
            </p:style>
          </p:cxnSp>
        </p:grpSp>
      </p:grpSp>
      <p:grpSp>
        <p:nvGrpSpPr>
          <p:cNvPr id="6" name="组合 5"/>
          <p:cNvGrpSpPr/>
          <p:nvPr/>
        </p:nvGrpSpPr>
        <p:grpSpPr>
          <a:xfrm>
            <a:off x="7173906" y="3510007"/>
            <a:ext cx="1556662" cy="1556660"/>
            <a:chOff x="8044461" y="2692067"/>
            <a:chExt cx="1542302" cy="1542300"/>
          </a:xfrm>
          <a:solidFill>
            <a:srgbClr val="6D9C20"/>
          </a:solidFill>
        </p:grpSpPr>
        <p:sp>
          <p:nvSpPr>
            <p:cNvPr id="33" name="矩形 32"/>
            <p:cNvSpPr/>
            <p:nvPr/>
          </p:nvSpPr>
          <p:spPr>
            <a:xfrm>
              <a:off x="8044461" y="2692067"/>
              <a:ext cx="1542302" cy="15423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华文新魏" panose="02010800040101010101" pitchFamily="2" charset="-122"/>
                <a:ea typeface="华文新魏" panose="02010800040101010101" pitchFamily="2" charset="-122"/>
              </a:endParaRPr>
            </a:p>
          </p:txBody>
        </p:sp>
        <p:grpSp>
          <p:nvGrpSpPr>
            <p:cNvPr id="49" name="组合 48"/>
            <p:cNvGrpSpPr/>
            <p:nvPr/>
          </p:nvGrpSpPr>
          <p:grpSpPr>
            <a:xfrm>
              <a:off x="8095816" y="2908333"/>
              <a:ext cx="1428123" cy="1179891"/>
              <a:chOff x="7808965" y="2007714"/>
              <a:chExt cx="1428123" cy="1179891"/>
            </a:xfrm>
            <a:grpFill/>
          </p:grpSpPr>
          <p:sp>
            <p:nvSpPr>
              <p:cNvPr id="50" name="TextBox 26"/>
              <p:cNvSpPr txBox="1"/>
              <p:nvPr/>
            </p:nvSpPr>
            <p:spPr>
              <a:xfrm>
                <a:off x="7937768" y="2007714"/>
                <a:ext cx="1170512" cy="523220"/>
              </a:xfrm>
              <a:prstGeom prst="rect">
                <a:avLst/>
              </a:prstGeom>
              <a:grpFill/>
              <a:ln>
                <a:noFill/>
              </a:ln>
            </p:spPr>
            <p:txBody>
              <a:bodyPr wrap="none" rtlCol="0">
                <a:spAutoFit/>
              </a:bodyPr>
              <a:lstStyle/>
              <a:p>
                <a:pPr algn="ctr"/>
                <a:r>
                  <a:rPr lang="en-US" altLang="zh-CN" sz="2800" dirty="0">
                    <a:solidFill>
                      <a:schemeClr val="bg1"/>
                    </a:solidFill>
                    <a:latin typeface="华文新魏" panose="02010800040101010101" pitchFamily="2" charset="-122"/>
                    <a:ea typeface="华文新魏" panose="02010800040101010101" pitchFamily="2" charset="-122"/>
                    <a:cs typeface="Montserrat Semi" charset="0"/>
                  </a:rPr>
                  <a:t>FOUR</a:t>
                </a:r>
                <a:endParaRPr lang="en-US" sz="2800" dirty="0">
                  <a:solidFill>
                    <a:schemeClr val="bg1"/>
                  </a:solidFill>
                  <a:latin typeface="华文新魏" panose="02010800040101010101" pitchFamily="2" charset="-122"/>
                  <a:ea typeface="华文新魏" panose="02010800040101010101" pitchFamily="2" charset="-122"/>
                  <a:cs typeface="Montserrat Semi" charset="0"/>
                </a:endParaRPr>
              </a:p>
            </p:txBody>
          </p:sp>
          <p:sp>
            <p:nvSpPr>
              <p:cNvPr id="51" name="TextBox 38"/>
              <p:cNvSpPr txBox="1"/>
              <p:nvPr/>
            </p:nvSpPr>
            <p:spPr>
              <a:xfrm>
                <a:off x="7808965" y="2455755"/>
                <a:ext cx="1428123" cy="731850"/>
              </a:xfrm>
              <a:prstGeom prst="rect">
                <a:avLst/>
              </a:prstGeom>
              <a:grpFill/>
              <a:ln>
                <a:noFill/>
              </a:ln>
            </p:spPr>
            <p:txBody>
              <a:bodyPr wrap="none" rtlCol="0" anchor="t" anchorCtr="1">
                <a:spAutoFit/>
              </a:bodyPr>
              <a:lstStyle/>
              <a:p>
                <a:pPr algn="ctr"/>
                <a:r>
                  <a:rPr lang="zh-CN" altLang="en-US" sz="1400" dirty="0">
                    <a:solidFill>
                      <a:schemeClr val="bg1"/>
                    </a:solidFill>
                    <a:latin typeface="华文新魏" panose="02010800040101010101" pitchFamily="2" charset="-122"/>
                    <a:ea typeface="华文新魏" panose="02010800040101010101" pitchFamily="2" charset="-122"/>
                    <a:cs typeface="Poppins SemiBold" charset="0"/>
                  </a:rPr>
                  <a:t>加入你标题</a:t>
                </a:r>
                <a:endParaRPr lang="en-US" altLang="zh-CN" sz="1400" dirty="0">
                  <a:solidFill>
                    <a:schemeClr val="bg1"/>
                  </a:solidFill>
                  <a:latin typeface="华文新魏" panose="02010800040101010101" pitchFamily="2" charset="-122"/>
                  <a:ea typeface="华文新魏" panose="02010800040101010101" pitchFamily="2" charset="-122"/>
                  <a:cs typeface="Poppins SemiBold" charset="0"/>
                </a:endParaRPr>
              </a:p>
              <a:p>
                <a:pPr algn="ctr"/>
                <a:r>
                  <a:rPr lang="zh-CN" altLang="en-US" sz="1400" dirty="0">
                    <a:solidFill>
                      <a:schemeClr val="bg1"/>
                    </a:solidFill>
                    <a:latin typeface="华文新魏" panose="02010800040101010101" pitchFamily="2" charset="-122"/>
                    <a:ea typeface="华文新魏" panose="02010800040101010101" pitchFamily="2" charset="-122"/>
                    <a:cs typeface="Poppins SemiBold" charset="0"/>
                  </a:rPr>
                  <a:t>描述加入你文字</a:t>
                </a:r>
                <a:endParaRPr lang="en-US" altLang="zh-CN" sz="1400" dirty="0">
                  <a:solidFill>
                    <a:schemeClr val="bg1"/>
                  </a:solidFill>
                  <a:latin typeface="华文新魏" panose="02010800040101010101" pitchFamily="2" charset="-122"/>
                  <a:ea typeface="华文新魏" panose="02010800040101010101" pitchFamily="2" charset="-122"/>
                  <a:cs typeface="Poppins SemiBold" charset="0"/>
                </a:endParaRPr>
              </a:p>
              <a:p>
                <a:pPr algn="ctr"/>
                <a:endParaRPr lang="en-US" altLang="zh-CN" sz="1400" dirty="0">
                  <a:solidFill>
                    <a:schemeClr val="bg1"/>
                  </a:solidFill>
                  <a:latin typeface="华文新魏" panose="02010800040101010101" pitchFamily="2" charset="-122"/>
                  <a:ea typeface="华文新魏" panose="02010800040101010101" pitchFamily="2" charset="-122"/>
                  <a:cs typeface="Poppins SemiBold" charset="0"/>
                </a:endParaRPr>
              </a:p>
            </p:txBody>
          </p:sp>
          <p:cxnSp>
            <p:nvCxnSpPr>
              <p:cNvPr id="52" name="Straight Connector 39"/>
              <p:cNvCxnSpPr/>
              <p:nvPr/>
            </p:nvCxnSpPr>
            <p:spPr>
              <a:xfrm>
                <a:off x="8389214" y="3027879"/>
                <a:ext cx="379142" cy="0"/>
              </a:xfrm>
              <a:prstGeom prst="line">
                <a:avLst/>
              </a:prstGeom>
              <a:grpFill/>
              <a:ln>
                <a:solidFill>
                  <a:schemeClr val="bg1"/>
                </a:solidFill>
              </a:ln>
            </p:spPr>
            <p:style>
              <a:lnRef idx="1">
                <a:schemeClr val="accent1"/>
              </a:lnRef>
              <a:fillRef idx="0">
                <a:schemeClr val="accent1"/>
              </a:fillRef>
              <a:effectRef idx="0">
                <a:schemeClr val="accent1"/>
              </a:effectRef>
              <a:fontRef idx="minor">
                <a:schemeClr val="tx1"/>
              </a:fontRef>
            </p:style>
          </p:cxnSp>
        </p:grpSp>
      </p:grpSp>
      <p:sp>
        <p:nvSpPr>
          <p:cNvPr id="53" name="矩形 52"/>
          <p:cNvSpPr/>
          <p:nvPr/>
        </p:nvSpPr>
        <p:spPr>
          <a:xfrm>
            <a:off x="2809152" y="2709297"/>
            <a:ext cx="2281450" cy="1082900"/>
          </a:xfrm>
          <a:prstGeom prst="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zh-CN" altLang="en-US" sz="6000" dirty="0">
                <a:solidFill>
                  <a:srgbClr val="6D9C20"/>
                </a:solidFill>
                <a:latin typeface="华文新魏" panose="02010800040101010101" pitchFamily="2" charset="-122"/>
                <a:ea typeface="华文新魏" panose="02010800040101010101" pitchFamily="2" charset="-122"/>
              </a:rPr>
              <a:t>目录</a:t>
            </a:r>
            <a:r>
              <a:rPr kumimoji="1" lang="en-US" altLang="zh-CN" sz="5400" dirty="0">
                <a:solidFill>
                  <a:srgbClr val="6D9C20"/>
                </a:solidFill>
                <a:latin typeface="华文新魏" panose="02010800040101010101" pitchFamily="2" charset="-122"/>
                <a:ea typeface="华文新魏" panose="02010800040101010101" pitchFamily="2" charset="-122"/>
              </a:rPr>
              <a:t>/</a:t>
            </a:r>
          </a:p>
          <a:p>
            <a:pPr algn="ctr"/>
            <a:r>
              <a:rPr kumimoji="1" lang="en-US" altLang="zh-CN" sz="2800" dirty="0">
                <a:solidFill>
                  <a:srgbClr val="6D9C20"/>
                </a:solidFill>
                <a:latin typeface="华文新魏" panose="02010800040101010101" pitchFamily="2" charset="-122"/>
                <a:ea typeface="华文新魏" panose="02010800040101010101" pitchFamily="2" charset="-122"/>
              </a:rPr>
              <a:t>DIRECTORY</a:t>
            </a:r>
          </a:p>
        </p:txBody>
      </p:sp>
      <p:pic>
        <p:nvPicPr>
          <p:cNvPr id="30" name="图片 2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19868163">
            <a:off x="8963628" y="1249430"/>
            <a:ext cx="858956" cy="705570"/>
          </a:xfrm>
          <a:prstGeom prst="rect">
            <a:avLst/>
          </a:prstGeom>
        </p:spPr>
      </p:pic>
    </p:spTree>
    <p:extLst>
      <p:ext uri="{BB962C8B-B14F-4D97-AF65-F5344CB8AC3E}">
        <p14:creationId xmlns:p14="http://schemas.microsoft.com/office/powerpoint/2010/main" val="804804066"/>
      </p:ext>
    </p:extLst>
  </p:cSld>
  <p:clrMapOvr>
    <a:masterClrMapping/>
  </p:clrMapOvr>
  <p:transition spd="slow" advClick="0" advTm="1000">
    <p:comb/>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barn(inVertical)">
                                          <p:cBhvr>
                                            <p:cTn id="7" dur="750"/>
                                            <p:tgtEl>
                                              <p:spTgt spid="29"/>
                                            </p:tgtEl>
                                          </p:cBhvr>
                                        </p:animEffect>
                                      </p:childTnLst>
                                    </p:cTn>
                                  </p:par>
                                </p:childTnLst>
                              </p:cTn>
                            </p:par>
                            <p:par>
                              <p:cTn id="8" fill="hold">
                                <p:stCondLst>
                                  <p:cond delay="750"/>
                                </p:stCondLst>
                                <p:childTnLst>
                                  <p:par>
                                    <p:cTn id="9" presetID="42" presetClass="entr" presetSubtype="0" fill="hold" nodeType="afterEffect">
                                      <p:stCondLst>
                                        <p:cond delay="0"/>
                                      </p:stCondLst>
                                      <p:childTnLst>
                                        <p:set>
                                          <p:cBhvr>
                                            <p:cTn id="10" dur="1" fill="hold">
                                              <p:stCondLst>
                                                <p:cond delay="0"/>
                                              </p:stCondLst>
                                            </p:cTn>
                                            <p:tgtEl>
                                              <p:spTgt spid="30"/>
                                            </p:tgtEl>
                                            <p:attrNameLst>
                                              <p:attrName>style.visibility</p:attrName>
                                            </p:attrNameLst>
                                          </p:cBhvr>
                                          <p:to>
                                            <p:strVal val="visible"/>
                                          </p:to>
                                        </p:set>
                                        <p:animEffect transition="in" filter="fade">
                                          <p:cBhvr>
                                            <p:cTn id="11" dur="750"/>
                                            <p:tgtEl>
                                              <p:spTgt spid="30"/>
                                            </p:tgtEl>
                                          </p:cBhvr>
                                        </p:animEffect>
                                        <p:anim calcmode="lin" valueType="num">
                                          <p:cBhvr>
                                            <p:cTn id="12" dur="750" fill="hold"/>
                                            <p:tgtEl>
                                              <p:spTgt spid="30"/>
                                            </p:tgtEl>
                                            <p:attrNameLst>
                                              <p:attrName>ppt_x</p:attrName>
                                            </p:attrNameLst>
                                          </p:cBhvr>
                                          <p:tavLst>
                                            <p:tav tm="0">
                                              <p:val>
                                                <p:strVal val="#ppt_x"/>
                                              </p:val>
                                            </p:tav>
                                            <p:tav tm="100000">
                                              <p:val>
                                                <p:strVal val="#ppt_x"/>
                                              </p:val>
                                            </p:tav>
                                          </p:tavLst>
                                        </p:anim>
                                        <p:anim calcmode="lin" valueType="num">
                                          <p:cBhvr>
                                            <p:cTn id="13" dur="750" fill="hold"/>
                                            <p:tgtEl>
                                              <p:spTgt spid="30"/>
                                            </p:tgtEl>
                                            <p:attrNameLst>
                                              <p:attrName>ppt_y</p:attrName>
                                            </p:attrNameLst>
                                          </p:cBhvr>
                                          <p:tavLst>
                                            <p:tav tm="0">
                                              <p:val>
                                                <p:strVal val="#ppt_y+.1"/>
                                              </p:val>
                                            </p:tav>
                                            <p:tav tm="100000">
                                              <p:val>
                                                <p:strVal val="#ppt_y"/>
                                              </p:val>
                                            </p:tav>
                                          </p:tavLst>
                                        </p:anim>
                                      </p:childTnLst>
                                    </p:cTn>
                                  </p:par>
                                </p:childTnLst>
                              </p:cTn>
                            </p:par>
                            <p:par>
                              <p:cTn id="14" fill="hold">
                                <p:stCondLst>
                                  <p:cond delay="1500"/>
                                </p:stCondLst>
                                <p:childTnLst>
                                  <p:par>
                                    <p:cTn id="15" presetID="42" presetClass="entr" presetSubtype="0" fill="hold" grpId="0" nodeType="afterEffect">
                                      <p:stCondLst>
                                        <p:cond delay="0"/>
                                      </p:stCondLst>
                                      <p:childTnLst>
                                        <p:set>
                                          <p:cBhvr>
                                            <p:cTn id="16" dur="1" fill="hold">
                                              <p:stCondLst>
                                                <p:cond delay="0"/>
                                              </p:stCondLst>
                                            </p:cTn>
                                            <p:tgtEl>
                                              <p:spTgt spid="53"/>
                                            </p:tgtEl>
                                            <p:attrNameLst>
                                              <p:attrName>style.visibility</p:attrName>
                                            </p:attrNameLst>
                                          </p:cBhvr>
                                          <p:to>
                                            <p:strVal val="visible"/>
                                          </p:to>
                                        </p:set>
                                        <p:animEffect transition="in" filter="fade">
                                          <p:cBhvr>
                                            <p:cTn id="17" dur="750"/>
                                            <p:tgtEl>
                                              <p:spTgt spid="53"/>
                                            </p:tgtEl>
                                          </p:cBhvr>
                                        </p:animEffect>
                                        <p:anim calcmode="lin" valueType="num">
                                          <p:cBhvr>
                                            <p:cTn id="18" dur="750" fill="hold"/>
                                            <p:tgtEl>
                                              <p:spTgt spid="53"/>
                                            </p:tgtEl>
                                            <p:attrNameLst>
                                              <p:attrName>ppt_x</p:attrName>
                                            </p:attrNameLst>
                                          </p:cBhvr>
                                          <p:tavLst>
                                            <p:tav tm="0">
                                              <p:val>
                                                <p:strVal val="#ppt_x"/>
                                              </p:val>
                                            </p:tav>
                                            <p:tav tm="100000">
                                              <p:val>
                                                <p:strVal val="#ppt_x"/>
                                              </p:val>
                                            </p:tav>
                                          </p:tavLst>
                                        </p:anim>
                                        <p:anim calcmode="lin" valueType="num">
                                          <p:cBhvr>
                                            <p:cTn id="19" dur="750" fill="hold"/>
                                            <p:tgtEl>
                                              <p:spTgt spid="53"/>
                                            </p:tgtEl>
                                            <p:attrNameLst>
                                              <p:attrName>ppt_y</p:attrName>
                                            </p:attrNameLst>
                                          </p:cBhvr>
                                          <p:tavLst>
                                            <p:tav tm="0">
                                              <p:val>
                                                <p:strVal val="#ppt_y+.1"/>
                                              </p:val>
                                            </p:tav>
                                            <p:tav tm="100000">
                                              <p:val>
                                                <p:strVal val="#ppt_y"/>
                                              </p:val>
                                            </p:tav>
                                          </p:tavLst>
                                        </p:anim>
                                      </p:childTnLst>
                                    </p:cTn>
                                  </p:par>
                                </p:childTnLst>
                              </p:cTn>
                            </p:par>
                            <p:par>
                              <p:cTn id="20" fill="hold">
                                <p:stCondLst>
                                  <p:cond delay="2250"/>
                                </p:stCondLst>
                                <p:childTnLst>
                                  <p:par>
                                    <p:cTn id="21" presetID="2" presetClass="entr" presetSubtype="4" fill="hold" nodeType="afterEffect" p14:presetBounceEnd="50000">
                                      <p:stCondLst>
                                        <p:cond delay="0"/>
                                      </p:stCondLst>
                                      <p:childTnLst>
                                        <p:set>
                                          <p:cBhvr>
                                            <p:cTn id="22" dur="1" fill="hold">
                                              <p:stCondLst>
                                                <p:cond delay="0"/>
                                              </p:stCondLst>
                                            </p:cTn>
                                            <p:tgtEl>
                                              <p:spTgt spid="3"/>
                                            </p:tgtEl>
                                            <p:attrNameLst>
                                              <p:attrName>style.visibility</p:attrName>
                                            </p:attrNameLst>
                                          </p:cBhvr>
                                          <p:to>
                                            <p:strVal val="visible"/>
                                          </p:to>
                                        </p:set>
                                        <p:anim calcmode="lin" valueType="num" p14:bounceEnd="50000">
                                          <p:cBhvr additive="base">
                                            <p:cTn id="23" dur="500" fill="hold"/>
                                            <p:tgtEl>
                                              <p:spTgt spid="3"/>
                                            </p:tgtEl>
                                            <p:attrNameLst>
                                              <p:attrName>ppt_x</p:attrName>
                                            </p:attrNameLst>
                                          </p:cBhvr>
                                          <p:tavLst>
                                            <p:tav tm="0">
                                              <p:val>
                                                <p:strVal val="#ppt_x"/>
                                              </p:val>
                                            </p:tav>
                                            <p:tav tm="100000">
                                              <p:val>
                                                <p:strVal val="#ppt_x"/>
                                              </p:val>
                                            </p:tav>
                                          </p:tavLst>
                                        </p:anim>
                                        <p:anim calcmode="lin" valueType="num" p14:bounceEnd="50000">
                                          <p:cBhvr additive="base">
                                            <p:cTn id="24" dur="500" fill="hold"/>
                                            <p:tgtEl>
                                              <p:spTgt spid="3"/>
                                            </p:tgtEl>
                                            <p:attrNameLst>
                                              <p:attrName>ppt_y</p:attrName>
                                            </p:attrNameLst>
                                          </p:cBhvr>
                                          <p:tavLst>
                                            <p:tav tm="0">
                                              <p:val>
                                                <p:strVal val="1+#ppt_h/2"/>
                                              </p:val>
                                            </p:tav>
                                            <p:tav tm="100000">
                                              <p:val>
                                                <p:strVal val="#ppt_y"/>
                                              </p:val>
                                            </p:tav>
                                          </p:tavLst>
                                        </p:anim>
                                      </p:childTnLst>
                                    </p:cTn>
                                  </p:par>
                                  <p:par>
                                    <p:cTn id="25" presetID="2" presetClass="entr" presetSubtype="1" fill="hold" nodeType="withEffect" p14:presetBounceEnd="50000">
                                      <p:stCondLst>
                                        <p:cond delay="0"/>
                                      </p:stCondLst>
                                      <p:childTnLst>
                                        <p:set>
                                          <p:cBhvr>
                                            <p:cTn id="26" dur="1" fill="hold">
                                              <p:stCondLst>
                                                <p:cond delay="0"/>
                                              </p:stCondLst>
                                            </p:cTn>
                                            <p:tgtEl>
                                              <p:spTgt spid="4"/>
                                            </p:tgtEl>
                                            <p:attrNameLst>
                                              <p:attrName>style.visibility</p:attrName>
                                            </p:attrNameLst>
                                          </p:cBhvr>
                                          <p:to>
                                            <p:strVal val="visible"/>
                                          </p:to>
                                        </p:set>
                                        <p:anim calcmode="lin" valueType="num" p14:bounceEnd="50000">
                                          <p:cBhvr additive="base">
                                            <p:cTn id="27" dur="500" fill="hold"/>
                                            <p:tgtEl>
                                              <p:spTgt spid="4"/>
                                            </p:tgtEl>
                                            <p:attrNameLst>
                                              <p:attrName>ppt_x</p:attrName>
                                            </p:attrNameLst>
                                          </p:cBhvr>
                                          <p:tavLst>
                                            <p:tav tm="0">
                                              <p:val>
                                                <p:strVal val="#ppt_x"/>
                                              </p:val>
                                            </p:tav>
                                            <p:tav tm="100000">
                                              <p:val>
                                                <p:strVal val="#ppt_x"/>
                                              </p:val>
                                            </p:tav>
                                          </p:tavLst>
                                        </p:anim>
                                        <p:anim calcmode="lin" valueType="num" p14:bounceEnd="50000">
                                          <p:cBhvr additive="base">
                                            <p:cTn id="28" dur="500" fill="hold"/>
                                            <p:tgtEl>
                                              <p:spTgt spid="4"/>
                                            </p:tgtEl>
                                            <p:attrNameLst>
                                              <p:attrName>ppt_y</p:attrName>
                                            </p:attrNameLst>
                                          </p:cBhvr>
                                          <p:tavLst>
                                            <p:tav tm="0">
                                              <p:val>
                                                <p:strVal val="0-#ppt_h/2"/>
                                              </p:val>
                                            </p:tav>
                                            <p:tav tm="100000">
                                              <p:val>
                                                <p:strVal val="#ppt_y"/>
                                              </p:val>
                                            </p:tav>
                                          </p:tavLst>
                                        </p:anim>
                                      </p:childTnLst>
                                    </p:cTn>
                                  </p:par>
                                  <p:par>
                                    <p:cTn id="29" presetID="2" presetClass="entr" presetSubtype="4" fill="hold" nodeType="withEffect" p14:presetBounceEnd="50000">
                                      <p:stCondLst>
                                        <p:cond delay="0"/>
                                      </p:stCondLst>
                                      <p:childTnLst>
                                        <p:set>
                                          <p:cBhvr>
                                            <p:cTn id="30" dur="1" fill="hold">
                                              <p:stCondLst>
                                                <p:cond delay="0"/>
                                              </p:stCondLst>
                                            </p:cTn>
                                            <p:tgtEl>
                                              <p:spTgt spid="5"/>
                                            </p:tgtEl>
                                            <p:attrNameLst>
                                              <p:attrName>style.visibility</p:attrName>
                                            </p:attrNameLst>
                                          </p:cBhvr>
                                          <p:to>
                                            <p:strVal val="visible"/>
                                          </p:to>
                                        </p:set>
                                        <p:anim calcmode="lin" valueType="num" p14:bounceEnd="50000">
                                          <p:cBhvr additive="base">
                                            <p:cTn id="31" dur="500" fill="hold"/>
                                            <p:tgtEl>
                                              <p:spTgt spid="5"/>
                                            </p:tgtEl>
                                            <p:attrNameLst>
                                              <p:attrName>ppt_x</p:attrName>
                                            </p:attrNameLst>
                                          </p:cBhvr>
                                          <p:tavLst>
                                            <p:tav tm="0">
                                              <p:val>
                                                <p:strVal val="#ppt_x"/>
                                              </p:val>
                                            </p:tav>
                                            <p:tav tm="100000">
                                              <p:val>
                                                <p:strVal val="#ppt_x"/>
                                              </p:val>
                                            </p:tav>
                                          </p:tavLst>
                                        </p:anim>
                                        <p:anim calcmode="lin" valueType="num" p14:bounceEnd="50000">
                                          <p:cBhvr additive="base">
                                            <p:cTn id="32" dur="500" fill="hold"/>
                                            <p:tgtEl>
                                              <p:spTgt spid="5"/>
                                            </p:tgtEl>
                                            <p:attrNameLst>
                                              <p:attrName>ppt_y</p:attrName>
                                            </p:attrNameLst>
                                          </p:cBhvr>
                                          <p:tavLst>
                                            <p:tav tm="0">
                                              <p:val>
                                                <p:strVal val="1+#ppt_h/2"/>
                                              </p:val>
                                            </p:tav>
                                            <p:tav tm="100000">
                                              <p:val>
                                                <p:strVal val="#ppt_y"/>
                                              </p:val>
                                            </p:tav>
                                          </p:tavLst>
                                        </p:anim>
                                      </p:childTnLst>
                                    </p:cTn>
                                  </p:par>
                                  <p:par>
                                    <p:cTn id="33" presetID="2" presetClass="entr" presetSubtype="1" fill="hold" nodeType="withEffect" p14:presetBounceEnd="50000">
                                      <p:stCondLst>
                                        <p:cond delay="0"/>
                                      </p:stCondLst>
                                      <p:childTnLst>
                                        <p:set>
                                          <p:cBhvr>
                                            <p:cTn id="34" dur="1" fill="hold">
                                              <p:stCondLst>
                                                <p:cond delay="0"/>
                                              </p:stCondLst>
                                            </p:cTn>
                                            <p:tgtEl>
                                              <p:spTgt spid="6"/>
                                            </p:tgtEl>
                                            <p:attrNameLst>
                                              <p:attrName>style.visibility</p:attrName>
                                            </p:attrNameLst>
                                          </p:cBhvr>
                                          <p:to>
                                            <p:strVal val="visible"/>
                                          </p:to>
                                        </p:set>
                                        <p:anim calcmode="lin" valueType="num" p14:bounceEnd="50000">
                                          <p:cBhvr additive="base">
                                            <p:cTn id="35" dur="500" fill="hold"/>
                                            <p:tgtEl>
                                              <p:spTgt spid="6"/>
                                            </p:tgtEl>
                                            <p:attrNameLst>
                                              <p:attrName>ppt_x</p:attrName>
                                            </p:attrNameLst>
                                          </p:cBhvr>
                                          <p:tavLst>
                                            <p:tav tm="0">
                                              <p:val>
                                                <p:strVal val="#ppt_x"/>
                                              </p:val>
                                            </p:tav>
                                            <p:tav tm="100000">
                                              <p:val>
                                                <p:strVal val="#ppt_x"/>
                                              </p:val>
                                            </p:tav>
                                          </p:tavLst>
                                        </p:anim>
                                        <p:anim calcmode="lin" valueType="num" p14:bounceEnd="50000">
                                          <p:cBhvr additive="base">
                                            <p:cTn id="36" dur="500" fill="hold"/>
                                            <p:tgtEl>
                                              <p:spTgt spid="6"/>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barn(inVertical)">
                                          <p:cBhvr>
                                            <p:cTn id="7" dur="750"/>
                                            <p:tgtEl>
                                              <p:spTgt spid="29"/>
                                            </p:tgtEl>
                                          </p:cBhvr>
                                        </p:animEffect>
                                      </p:childTnLst>
                                    </p:cTn>
                                  </p:par>
                                </p:childTnLst>
                              </p:cTn>
                            </p:par>
                            <p:par>
                              <p:cTn id="8" fill="hold">
                                <p:stCondLst>
                                  <p:cond delay="750"/>
                                </p:stCondLst>
                                <p:childTnLst>
                                  <p:par>
                                    <p:cTn id="9" presetID="42" presetClass="entr" presetSubtype="0" fill="hold" nodeType="afterEffect">
                                      <p:stCondLst>
                                        <p:cond delay="0"/>
                                      </p:stCondLst>
                                      <p:childTnLst>
                                        <p:set>
                                          <p:cBhvr>
                                            <p:cTn id="10" dur="1" fill="hold">
                                              <p:stCondLst>
                                                <p:cond delay="0"/>
                                              </p:stCondLst>
                                            </p:cTn>
                                            <p:tgtEl>
                                              <p:spTgt spid="30"/>
                                            </p:tgtEl>
                                            <p:attrNameLst>
                                              <p:attrName>style.visibility</p:attrName>
                                            </p:attrNameLst>
                                          </p:cBhvr>
                                          <p:to>
                                            <p:strVal val="visible"/>
                                          </p:to>
                                        </p:set>
                                        <p:animEffect transition="in" filter="fade">
                                          <p:cBhvr>
                                            <p:cTn id="11" dur="750"/>
                                            <p:tgtEl>
                                              <p:spTgt spid="30"/>
                                            </p:tgtEl>
                                          </p:cBhvr>
                                        </p:animEffect>
                                        <p:anim calcmode="lin" valueType="num">
                                          <p:cBhvr>
                                            <p:cTn id="12" dur="750" fill="hold"/>
                                            <p:tgtEl>
                                              <p:spTgt spid="30"/>
                                            </p:tgtEl>
                                            <p:attrNameLst>
                                              <p:attrName>ppt_x</p:attrName>
                                            </p:attrNameLst>
                                          </p:cBhvr>
                                          <p:tavLst>
                                            <p:tav tm="0">
                                              <p:val>
                                                <p:strVal val="#ppt_x"/>
                                              </p:val>
                                            </p:tav>
                                            <p:tav tm="100000">
                                              <p:val>
                                                <p:strVal val="#ppt_x"/>
                                              </p:val>
                                            </p:tav>
                                          </p:tavLst>
                                        </p:anim>
                                        <p:anim calcmode="lin" valueType="num">
                                          <p:cBhvr>
                                            <p:cTn id="13" dur="750" fill="hold"/>
                                            <p:tgtEl>
                                              <p:spTgt spid="30"/>
                                            </p:tgtEl>
                                            <p:attrNameLst>
                                              <p:attrName>ppt_y</p:attrName>
                                            </p:attrNameLst>
                                          </p:cBhvr>
                                          <p:tavLst>
                                            <p:tav tm="0">
                                              <p:val>
                                                <p:strVal val="#ppt_y+.1"/>
                                              </p:val>
                                            </p:tav>
                                            <p:tav tm="100000">
                                              <p:val>
                                                <p:strVal val="#ppt_y"/>
                                              </p:val>
                                            </p:tav>
                                          </p:tavLst>
                                        </p:anim>
                                      </p:childTnLst>
                                    </p:cTn>
                                  </p:par>
                                </p:childTnLst>
                              </p:cTn>
                            </p:par>
                            <p:par>
                              <p:cTn id="14" fill="hold">
                                <p:stCondLst>
                                  <p:cond delay="1500"/>
                                </p:stCondLst>
                                <p:childTnLst>
                                  <p:par>
                                    <p:cTn id="15" presetID="42" presetClass="entr" presetSubtype="0" fill="hold" grpId="0" nodeType="afterEffect">
                                      <p:stCondLst>
                                        <p:cond delay="0"/>
                                      </p:stCondLst>
                                      <p:childTnLst>
                                        <p:set>
                                          <p:cBhvr>
                                            <p:cTn id="16" dur="1" fill="hold">
                                              <p:stCondLst>
                                                <p:cond delay="0"/>
                                              </p:stCondLst>
                                            </p:cTn>
                                            <p:tgtEl>
                                              <p:spTgt spid="53"/>
                                            </p:tgtEl>
                                            <p:attrNameLst>
                                              <p:attrName>style.visibility</p:attrName>
                                            </p:attrNameLst>
                                          </p:cBhvr>
                                          <p:to>
                                            <p:strVal val="visible"/>
                                          </p:to>
                                        </p:set>
                                        <p:animEffect transition="in" filter="fade">
                                          <p:cBhvr>
                                            <p:cTn id="17" dur="750"/>
                                            <p:tgtEl>
                                              <p:spTgt spid="53"/>
                                            </p:tgtEl>
                                          </p:cBhvr>
                                        </p:animEffect>
                                        <p:anim calcmode="lin" valueType="num">
                                          <p:cBhvr>
                                            <p:cTn id="18" dur="750" fill="hold"/>
                                            <p:tgtEl>
                                              <p:spTgt spid="53"/>
                                            </p:tgtEl>
                                            <p:attrNameLst>
                                              <p:attrName>ppt_x</p:attrName>
                                            </p:attrNameLst>
                                          </p:cBhvr>
                                          <p:tavLst>
                                            <p:tav tm="0">
                                              <p:val>
                                                <p:strVal val="#ppt_x"/>
                                              </p:val>
                                            </p:tav>
                                            <p:tav tm="100000">
                                              <p:val>
                                                <p:strVal val="#ppt_x"/>
                                              </p:val>
                                            </p:tav>
                                          </p:tavLst>
                                        </p:anim>
                                        <p:anim calcmode="lin" valueType="num">
                                          <p:cBhvr>
                                            <p:cTn id="19" dur="750" fill="hold"/>
                                            <p:tgtEl>
                                              <p:spTgt spid="53"/>
                                            </p:tgtEl>
                                            <p:attrNameLst>
                                              <p:attrName>ppt_y</p:attrName>
                                            </p:attrNameLst>
                                          </p:cBhvr>
                                          <p:tavLst>
                                            <p:tav tm="0">
                                              <p:val>
                                                <p:strVal val="#ppt_y+.1"/>
                                              </p:val>
                                            </p:tav>
                                            <p:tav tm="100000">
                                              <p:val>
                                                <p:strVal val="#ppt_y"/>
                                              </p:val>
                                            </p:tav>
                                          </p:tavLst>
                                        </p:anim>
                                      </p:childTnLst>
                                    </p:cTn>
                                  </p:par>
                                </p:childTnLst>
                              </p:cTn>
                            </p:par>
                            <p:par>
                              <p:cTn id="20" fill="hold">
                                <p:stCondLst>
                                  <p:cond delay="2250"/>
                                </p:stCondLst>
                                <p:childTnLst>
                                  <p:par>
                                    <p:cTn id="21" presetID="2" presetClass="entr" presetSubtype="4" fill="hold" nodeType="afterEffect">
                                      <p:stCondLst>
                                        <p:cond delay="0"/>
                                      </p:stCondLst>
                                      <p:childTnLst>
                                        <p:set>
                                          <p:cBhvr>
                                            <p:cTn id="22" dur="1" fill="hold">
                                              <p:stCondLst>
                                                <p:cond delay="0"/>
                                              </p:stCondLst>
                                            </p:cTn>
                                            <p:tgtEl>
                                              <p:spTgt spid="3"/>
                                            </p:tgtEl>
                                            <p:attrNameLst>
                                              <p:attrName>style.visibility</p:attrName>
                                            </p:attrNameLst>
                                          </p:cBhvr>
                                          <p:to>
                                            <p:strVal val="visible"/>
                                          </p:to>
                                        </p:set>
                                        <p:anim calcmode="lin" valueType="num">
                                          <p:cBhvr additive="base">
                                            <p:cTn id="23" dur="500" fill="hold"/>
                                            <p:tgtEl>
                                              <p:spTgt spid="3"/>
                                            </p:tgtEl>
                                            <p:attrNameLst>
                                              <p:attrName>ppt_x</p:attrName>
                                            </p:attrNameLst>
                                          </p:cBhvr>
                                          <p:tavLst>
                                            <p:tav tm="0">
                                              <p:val>
                                                <p:strVal val="#ppt_x"/>
                                              </p:val>
                                            </p:tav>
                                            <p:tav tm="100000">
                                              <p:val>
                                                <p:strVal val="#ppt_x"/>
                                              </p:val>
                                            </p:tav>
                                          </p:tavLst>
                                        </p:anim>
                                        <p:anim calcmode="lin" valueType="num">
                                          <p:cBhvr additive="base">
                                            <p:cTn id="24" dur="500" fill="hold"/>
                                            <p:tgtEl>
                                              <p:spTgt spid="3"/>
                                            </p:tgtEl>
                                            <p:attrNameLst>
                                              <p:attrName>ppt_y</p:attrName>
                                            </p:attrNameLst>
                                          </p:cBhvr>
                                          <p:tavLst>
                                            <p:tav tm="0">
                                              <p:val>
                                                <p:strVal val="1+#ppt_h/2"/>
                                              </p:val>
                                            </p:tav>
                                            <p:tav tm="100000">
                                              <p:val>
                                                <p:strVal val="#ppt_y"/>
                                              </p:val>
                                            </p:tav>
                                          </p:tavLst>
                                        </p:anim>
                                      </p:childTnLst>
                                    </p:cTn>
                                  </p:par>
                                  <p:par>
                                    <p:cTn id="25" presetID="2" presetClass="entr" presetSubtype="1" fill="hold" nodeType="withEffect">
                                      <p:stCondLst>
                                        <p:cond delay="0"/>
                                      </p:stCondLst>
                                      <p:childTnLst>
                                        <p:set>
                                          <p:cBhvr>
                                            <p:cTn id="26" dur="1" fill="hold">
                                              <p:stCondLst>
                                                <p:cond delay="0"/>
                                              </p:stCondLst>
                                            </p:cTn>
                                            <p:tgtEl>
                                              <p:spTgt spid="4"/>
                                            </p:tgtEl>
                                            <p:attrNameLst>
                                              <p:attrName>style.visibility</p:attrName>
                                            </p:attrNameLst>
                                          </p:cBhvr>
                                          <p:to>
                                            <p:strVal val="visible"/>
                                          </p:to>
                                        </p:set>
                                        <p:anim calcmode="lin" valueType="num">
                                          <p:cBhvr additive="base">
                                            <p:cTn id="27" dur="500" fill="hold"/>
                                            <p:tgtEl>
                                              <p:spTgt spid="4"/>
                                            </p:tgtEl>
                                            <p:attrNameLst>
                                              <p:attrName>ppt_x</p:attrName>
                                            </p:attrNameLst>
                                          </p:cBhvr>
                                          <p:tavLst>
                                            <p:tav tm="0">
                                              <p:val>
                                                <p:strVal val="#ppt_x"/>
                                              </p:val>
                                            </p:tav>
                                            <p:tav tm="100000">
                                              <p:val>
                                                <p:strVal val="#ppt_x"/>
                                              </p:val>
                                            </p:tav>
                                          </p:tavLst>
                                        </p:anim>
                                        <p:anim calcmode="lin" valueType="num">
                                          <p:cBhvr additive="base">
                                            <p:cTn id="28" dur="500" fill="hold"/>
                                            <p:tgtEl>
                                              <p:spTgt spid="4"/>
                                            </p:tgtEl>
                                            <p:attrNameLst>
                                              <p:attrName>ppt_y</p:attrName>
                                            </p:attrNameLst>
                                          </p:cBhvr>
                                          <p:tavLst>
                                            <p:tav tm="0">
                                              <p:val>
                                                <p:strVal val="0-#ppt_h/2"/>
                                              </p:val>
                                            </p:tav>
                                            <p:tav tm="100000">
                                              <p:val>
                                                <p:strVal val="#ppt_y"/>
                                              </p:val>
                                            </p:tav>
                                          </p:tavLst>
                                        </p:anim>
                                      </p:childTnLst>
                                    </p:cTn>
                                  </p:par>
                                  <p:par>
                                    <p:cTn id="29" presetID="2" presetClass="entr" presetSubtype="4" fill="hold" nodeType="withEffect">
                                      <p:stCondLst>
                                        <p:cond delay="0"/>
                                      </p:stCondLst>
                                      <p:childTnLst>
                                        <p:set>
                                          <p:cBhvr>
                                            <p:cTn id="30" dur="1" fill="hold">
                                              <p:stCondLst>
                                                <p:cond delay="0"/>
                                              </p:stCondLst>
                                            </p:cTn>
                                            <p:tgtEl>
                                              <p:spTgt spid="5"/>
                                            </p:tgtEl>
                                            <p:attrNameLst>
                                              <p:attrName>style.visibility</p:attrName>
                                            </p:attrNameLst>
                                          </p:cBhvr>
                                          <p:to>
                                            <p:strVal val="visible"/>
                                          </p:to>
                                        </p:set>
                                        <p:anim calcmode="lin" valueType="num">
                                          <p:cBhvr additive="base">
                                            <p:cTn id="31" dur="500" fill="hold"/>
                                            <p:tgtEl>
                                              <p:spTgt spid="5"/>
                                            </p:tgtEl>
                                            <p:attrNameLst>
                                              <p:attrName>ppt_x</p:attrName>
                                            </p:attrNameLst>
                                          </p:cBhvr>
                                          <p:tavLst>
                                            <p:tav tm="0">
                                              <p:val>
                                                <p:strVal val="#ppt_x"/>
                                              </p:val>
                                            </p:tav>
                                            <p:tav tm="100000">
                                              <p:val>
                                                <p:strVal val="#ppt_x"/>
                                              </p:val>
                                            </p:tav>
                                          </p:tavLst>
                                        </p:anim>
                                        <p:anim calcmode="lin" valueType="num">
                                          <p:cBhvr additive="base">
                                            <p:cTn id="32" dur="500" fill="hold"/>
                                            <p:tgtEl>
                                              <p:spTgt spid="5"/>
                                            </p:tgtEl>
                                            <p:attrNameLst>
                                              <p:attrName>ppt_y</p:attrName>
                                            </p:attrNameLst>
                                          </p:cBhvr>
                                          <p:tavLst>
                                            <p:tav tm="0">
                                              <p:val>
                                                <p:strVal val="1+#ppt_h/2"/>
                                              </p:val>
                                            </p:tav>
                                            <p:tav tm="100000">
                                              <p:val>
                                                <p:strVal val="#ppt_y"/>
                                              </p:val>
                                            </p:tav>
                                          </p:tavLst>
                                        </p:anim>
                                      </p:childTnLst>
                                    </p:cTn>
                                  </p:par>
                                  <p:par>
                                    <p:cTn id="33" presetID="2" presetClass="entr" presetSubtype="1" fill="hold" nodeType="withEffect">
                                      <p:stCondLst>
                                        <p:cond delay="0"/>
                                      </p:stCondLst>
                                      <p:childTnLst>
                                        <p:set>
                                          <p:cBhvr>
                                            <p:cTn id="34" dur="1" fill="hold">
                                              <p:stCondLst>
                                                <p:cond delay="0"/>
                                              </p:stCondLst>
                                            </p:cTn>
                                            <p:tgtEl>
                                              <p:spTgt spid="6"/>
                                            </p:tgtEl>
                                            <p:attrNameLst>
                                              <p:attrName>style.visibility</p:attrName>
                                            </p:attrNameLst>
                                          </p:cBhvr>
                                          <p:to>
                                            <p:strVal val="visible"/>
                                          </p:to>
                                        </p:set>
                                        <p:anim calcmode="lin" valueType="num">
                                          <p:cBhvr additive="base">
                                            <p:cTn id="35" dur="500" fill="hold"/>
                                            <p:tgtEl>
                                              <p:spTgt spid="6"/>
                                            </p:tgtEl>
                                            <p:attrNameLst>
                                              <p:attrName>ppt_x</p:attrName>
                                            </p:attrNameLst>
                                          </p:cBhvr>
                                          <p:tavLst>
                                            <p:tav tm="0">
                                              <p:val>
                                                <p:strVal val="#ppt_x"/>
                                              </p:val>
                                            </p:tav>
                                            <p:tav tm="100000">
                                              <p:val>
                                                <p:strVal val="#ppt_x"/>
                                              </p:val>
                                            </p:tav>
                                          </p:tavLst>
                                        </p:anim>
                                        <p:anim calcmode="lin" valueType="num">
                                          <p:cBhvr additive="base">
                                            <p:cTn id="36" dur="500" fill="hold"/>
                                            <p:tgtEl>
                                              <p:spTgt spid="6"/>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 grpId="0"/>
        </p:bldLst>
      </p:timing>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5" name="图片 1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240"/>
            <a:ext cx="12190413" cy="6857107"/>
          </a:xfrm>
          <a:prstGeom prst="rect">
            <a:avLst/>
          </a:prstGeom>
        </p:spPr>
      </p:pic>
      <p:sp>
        <p:nvSpPr>
          <p:cNvPr id="9" name="矩形 8"/>
          <p:cNvSpPr/>
          <p:nvPr/>
        </p:nvSpPr>
        <p:spPr>
          <a:xfrm flipH="1">
            <a:off x="5282881" y="2044846"/>
            <a:ext cx="1706654" cy="1258194"/>
          </a:xfrm>
          <a:prstGeom prst="rect">
            <a:avLst/>
          </a:prstGeom>
          <a:solidFill>
            <a:srgbClr val="6D9C2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bg1"/>
              </a:solidFill>
            </a:endParaRPr>
          </a:p>
        </p:txBody>
      </p:sp>
      <p:sp>
        <p:nvSpPr>
          <p:cNvPr id="10" name="文本框 283"/>
          <p:cNvSpPr txBox="1"/>
          <p:nvPr/>
        </p:nvSpPr>
        <p:spPr>
          <a:xfrm>
            <a:off x="5162951" y="2324443"/>
            <a:ext cx="1946514" cy="646331"/>
          </a:xfrm>
          <a:prstGeom prst="rect">
            <a:avLst/>
          </a:prstGeom>
          <a:noFill/>
        </p:spPr>
        <p:txBody>
          <a:bodyPr wrap="square" rtlCol="0">
            <a:spAutoFit/>
          </a:bodyPr>
          <a:lstStyle/>
          <a:p>
            <a:pPr algn="ctr"/>
            <a:r>
              <a:rPr lang="en-US" altLang="zh-CN" sz="3600" dirty="0">
                <a:solidFill>
                  <a:schemeClr val="bg1"/>
                </a:solidFill>
                <a:latin typeface="华文新魏" panose="02010800040101010101" pitchFamily="2" charset="-122"/>
                <a:ea typeface="华文新魏" panose="02010800040101010101" pitchFamily="2" charset="-122"/>
              </a:rPr>
              <a:t>ONE</a:t>
            </a:r>
          </a:p>
        </p:txBody>
      </p:sp>
      <p:grpSp>
        <p:nvGrpSpPr>
          <p:cNvPr id="11" name="组合 10"/>
          <p:cNvGrpSpPr/>
          <p:nvPr/>
        </p:nvGrpSpPr>
        <p:grpSpPr>
          <a:xfrm>
            <a:off x="4065717" y="3514687"/>
            <a:ext cx="4288353" cy="1275302"/>
            <a:chOff x="785340" y="3378587"/>
            <a:chExt cx="3534726" cy="1051183"/>
          </a:xfrm>
        </p:grpSpPr>
        <p:sp>
          <p:nvSpPr>
            <p:cNvPr id="12" name="文本框 10"/>
            <p:cNvSpPr txBox="1"/>
            <p:nvPr/>
          </p:nvSpPr>
          <p:spPr>
            <a:xfrm>
              <a:off x="1722322" y="4176081"/>
              <a:ext cx="1660762" cy="253689"/>
            </a:xfrm>
            <a:prstGeom prst="rect">
              <a:avLst/>
            </a:prstGeom>
            <a:noFill/>
          </p:spPr>
          <p:txBody>
            <a:bodyPr wrap="none" rtlCol="0">
              <a:spAutoFit/>
            </a:bodyPr>
            <a:lstStyle/>
            <a:p>
              <a:r>
                <a:rPr lang="en-US" altLang="zh-CN" sz="1400" cap="all" dirty="0">
                  <a:solidFill>
                    <a:srgbClr val="6D9C20"/>
                  </a:solidFill>
                  <a:latin typeface="Microsoft JhengHei Light" panose="020B0304030504040204" pitchFamily="34" charset="-122"/>
                  <a:ea typeface="Microsoft JhengHei Light" panose="020B0304030504040204" pitchFamily="34" charset="-122"/>
                  <a:cs typeface="Microsoft JhengHei Light" panose="020B0304030504040204" pitchFamily="34" charset="-122"/>
                </a:rPr>
                <a:t>THE Scenery DESIGN</a:t>
              </a:r>
              <a:endParaRPr lang="zh-CN" altLang="en-US" sz="1400" cap="all" dirty="0">
                <a:solidFill>
                  <a:srgbClr val="6D9C20"/>
                </a:solidFill>
                <a:latin typeface="Microsoft JhengHei Light" panose="020B0304030504040204" pitchFamily="34" charset="-122"/>
                <a:ea typeface="Microsoft JhengHei Light" panose="020B0304030504040204" pitchFamily="34" charset="-122"/>
                <a:cs typeface="Microsoft JhengHei Light" panose="020B0304030504040204" pitchFamily="34" charset="-122"/>
              </a:endParaRPr>
            </a:p>
          </p:txBody>
        </p:sp>
        <p:sp>
          <p:nvSpPr>
            <p:cNvPr id="13" name="文本框 12"/>
            <p:cNvSpPr txBox="1"/>
            <p:nvPr/>
          </p:nvSpPr>
          <p:spPr>
            <a:xfrm>
              <a:off x="785340" y="3378587"/>
              <a:ext cx="3534726" cy="583484"/>
            </a:xfrm>
            <a:prstGeom prst="rect">
              <a:avLst/>
            </a:prstGeom>
            <a:noFill/>
          </p:spPr>
          <p:txBody>
            <a:bodyPr wrap="none" rtlCol="0">
              <a:spAutoFit/>
            </a:bodyPr>
            <a:lstStyle/>
            <a:p>
              <a:r>
                <a:rPr lang="zh-CN" altLang="en-US" sz="4000" dirty="0">
                  <a:solidFill>
                    <a:srgbClr val="ED8550"/>
                  </a:solidFill>
                  <a:latin typeface="华康标题宋W9" panose="02020909000000000000" pitchFamily="49" charset="-122"/>
                  <a:ea typeface="华康标题宋W9" panose="02020909000000000000" pitchFamily="49" charset="-122"/>
                  <a:cs typeface="Microsoft JhengHei Light" panose="020B0304030504040204" pitchFamily="34" charset="-122"/>
                </a:rPr>
                <a:t>加入你的标题描述</a:t>
              </a:r>
            </a:p>
          </p:txBody>
        </p:sp>
        <p:sp>
          <p:nvSpPr>
            <p:cNvPr id="14" name="矩形 13"/>
            <p:cNvSpPr/>
            <p:nvPr/>
          </p:nvSpPr>
          <p:spPr>
            <a:xfrm>
              <a:off x="932703" y="4060717"/>
              <a:ext cx="3240000" cy="18000"/>
            </a:xfrm>
            <a:prstGeom prst="rect">
              <a:avLst/>
            </a:prstGeom>
            <a:solidFill>
              <a:srgbClr val="6D9C20"/>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dirty="0">
                <a:solidFill>
                  <a:srgbClr val="71AFA0"/>
                </a:solidFill>
              </a:endParaRPr>
            </a:p>
          </p:txBody>
        </p:sp>
      </p:grpSp>
      <p:pic>
        <p:nvPicPr>
          <p:cNvPr id="17" name="图片 1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19868163">
            <a:off x="8775743" y="1428420"/>
            <a:ext cx="858956" cy="705570"/>
          </a:xfrm>
          <a:prstGeom prst="rect">
            <a:avLst/>
          </a:prstGeom>
        </p:spPr>
      </p:pic>
    </p:spTree>
    <p:extLst>
      <p:ext uri="{BB962C8B-B14F-4D97-AF65-F5344CB8AC3E}">
        <p14:creationId xmlns:p14="http://schemas.microsoft.com/office/powerpoint/2010/main" val="751631942"/>
      </p:ext>
    </p:extLst>
  </p:cSld>
  <p:clrMapOvr>
    <a:masterClrMapping/>
  </p:clrMapOvr>
  <p:transition spd="slow" advClick="0" advTm="1000">
    <p:comb/>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barn(inVertical)">
                                      <p:cBhvr>
                                        <p:cTn id="7" dur="750"/>
                                        <p:tgtEl>
                                          <p:spTgt spid="15"/>
                                        </p:tgtEl>
                                      </p:cBhvr>
                                    </p:animEffect>
                                  </p:childTnLst>
                                </p:cTn>
                              </p:par>
                            </p:childTnLst>
                          </p:cTn>
                        </p:par>
                        <p:par>
                          <p:cTn id="8" fill="hold">
                            <p:stCondLst>
                              <p:cond delay="750"/>
                            </p:stCondLst>
                            <p:childTnLst>
                              <p:par>
                                <p:cTn id="9" presetID="42" presetClass="entr" presetSubtype="0" fill="hold" nodeType="afterEffect">
                                  <p:stCondLst>
                                    <p:cond delay="0"/>
                                  </p:stCondLst>
                                  <p:childTnLst>
                                    <p:set>
                                      <p:cBhvr>
                                        <p:cTn id="10" dur="1" fill="hold">
                                          <p:stCondLst>
                                            <p:cond delay="0"/>
                                          </p:stCondLst>
                                        </p:cTn>
                                        <p:tgtEl>
                                          <p:spTgt spid="17"/>
                                        </p:tgtEl>
                                        <p:attrNameLst>
                                          <p:attrName>style.visibility</p:attrName>
                                        </p:attrNameLst>
                                      </p:cBhvr>
                                      <p:to>
                                        <p:strVal val="visible"/>
                                      </p:to>
                                    </p:set>
                                    <p:animEffect transition="in" filter="fade">
                                      <p:cBhvr>
                                        <p:cTn id="11" dur="750"/>
                                        <p:tgtEl>
                                          <p:spTgt spid="17"/>
                                        </p:tgtEl>
                                      </p:cBhvr>
                                    </p:animEffect>
                                    <p:anim calcmode="lin" valueType="num">
                                      <p:cBhvr>
                                        <p:cTn id="12" dur="750" fill="hold"/>
                                        <p:tgtEl>
                                          <p:spTgt spid="17"/>
                                        </p:tgtEl>
                                        <p:attrNameLst>
                                          <p:attrName>ppt_x</p:attrName>
                                        </p:attrNameLst>
                                      </p:cBhvr>
                                      <p:tavLst>
                                        <p:tav tm="0">
                                          <p:val>
                                            <p:strVal val="#ppt_x"/>
                                          </p:val>
                                        </p:tav>
                                        <p:tav tm="100000">
                                          <p:val>
                                            <p:strVal val="#ppt_x"/>
                                          </p:val>
                                        </p:tav>
                                      </p:tavLst>
                                    </p:anim>
                                    <p:anim calcmode="lin" valueType="num">
                                      <p:cBhvr>
                                        <p:cTn id="13" dur="750" fill="hold"/>
                                        <p:tgtEl>
                                          <p:spTgt spid="17"/>
                                        </p:tgtEl>
                                        <p:attrNameLst>
                                          <p:attrName>ppt_y</p:attrName>
                                        </p:attrNameLst>
                                      </p:cBhvr>
                                      <p:tavLst>
                                        <p:tav tm="0">
                                          <p:val>
                                            <p:strVal val="#ppt_y+.1"/>
                                          </p:val>
                                        </p:tav>
                                        <p:tav tm="100000">
                                          <p:val>
                                            <p:strVal val="#ppt_y"/>
                                          </p:val>
                                        </p:tav>
                                      </p:tavLst>
                                    </p:anim>
                                  </p:childTnLst>
                                </p:cTn>
                              </p:par>
                            </p:childTnLst>
                          </p:cTn>
                        </p:par>
                        <p:par>
                          <p:cTn id="14" fill="hold">
                            <p:stCondLst>
                              <p:cond delay="1500"/>
                            </p:stCondLst>
                            <p:childTnLst>
                              <p:par>
                                <p:cTn id="15" presetID="22" presetClass="entr" presetSubtype="1" fill="hold" grpId="0" nodeType="afterEffect" nodePh="1">
                                  <p:stCondLst>
                                    <p:cond delay="0"/>
                                  </p:stCondLst>
                                  <p:endCondLst>
                                    <p:cond evt="begin" delay="0">
                                      <p:tn val="15"/>
                                    </p:cond>
                                  </p:endCondLst>
                                  <p:childTnLst>
                                    <p:set>
                                      <p:cBhvr>
                                        <p:cTn id="16" dur="1" fill="hold">
                                          <p:stCondLst>
                                            <p:cond delay="0"/>
                                          </p:stCondLst>
                                        </p:cTn>
                                        <p:tgtEl>
                                          <p:spTgt spid="9"/>
                                        </p:tgtEl>
                                        <p:attrNameLst>
                                          <p:attrName>style.visibility</p:attrName>
                                        </p:attrNameLst>
                                      </p:cBhvr>
                                      <p:to>
                                        <p:strVal val="visible"/>
                                      </p:to>
                                    </p:set>
                                    <p:animEffect transition="in" filter="wipe(up)">
                                      <p:cBhvr>
                                        <p:cTn id="17" dur="500"/>
                                        <p:tgtEl>
                                          <p:spTgt spid="9"/>
                                        </p:tgtEl>
                                      </p:cBhvr>
                                    </p:animEffect>
                                  </p:childTnLst>
                                </p:cTn>
                              </p:par>
                              <p:par>
                                <p:cTn id="18" presetID="42" presetClass="entr" presetSubtype="0" fill="hold" grpId="0" nodeType="withEffect">
                                  <p:stCondLst>
                                    <p:cond delay="250"/>
                                  </p:stCondLst>
                                  <p:childTnLst>
                                    <p:set>
                                      <p:cBhvr>
                                        <p:cTn id="19" dur="1" fill="hold">
                                          <p:stCondLst>
                                            <p:cond delay="0"/>
                                          </p:stCondLst>
                                        </p:cTn>
                                        <p:tgtEl>
                                          <p:spTgt spid="10"/>
                                        </p:tgtEl>
                                        <p:attrNameLst>
                                          <p:attrName>style.visibility</p:attrName>
                                        </p:attrNameLst>
                                      </p:cBhvr>
                                      <p:to>
                                        <p:strVal val="visible"/>
                                      </p:to>
                                    </p:set>
                                    <p:animEffect transition="in" filter="fade">
                                      <p:cBhvr>
                                        <p:cTn id="20" dur="750"/>
                                        <p:tgtEl>
                                          <p:spTgt spid="10"/>
                                        </p:tgtEl>
                                      </p:cBhvr>
                                    </p:animEffect>
                                    <p:anim calcmode="lin" valueType="num">
                                      <p:cBhvr>
                                        <p:cTn id="21" dur="750" fill="hold"/>
                                        <p:tgtEl>
                                          <p:spTgt spid="10"/>
                                        </p:tgtEl>
                                        <p:attrNameLst>
                                          <p:attrName>ppt_x</p:attrName>
                                        </p:attrNameLst>
                                      </p:cBhvr>
                                      <p:tavLst>
                                        <p:tav tm="0">
                                          <p:val>
                                            <p:strVal val="#ppt_x"/>
                                          </p:val>
                                        </p:tav>
                                        <p:tav tm="100000">
                                          <p:val>
                                            <p:strVal val="#ppt_x"/>
                                          </p:val>
                                        </p:tav>
                                      </p:tavLst>
                                    </p:anim>
                                    <p:anim calcmode="lin" valueType="num">
                                      <p:cBhvr>
                                        <p:cTn id="22" dur="750" fill="hold"/>
                                        <p:tgtEl>
                                          <p:spTgt spid="10"/>
                                        </p:tgtEl>
                                        <p:attrNameLst>
                                          <p:attrName>ppt_y</p:attrName>
                                        </p:attrNameLst>
                                      </p:cBhvr>
                                      <p:tavLst>
                                        <p:tav tm="0">
                                          <p:val>
                                            <p:strVal val="#ppt_y+.1"/>
                                          </p:val>
                                        </p:tav>
                                        <p:tav tm="100000">
                                          <p:val>
                                            <p:strVal val="#ppt_y"/>
                                          </p:val>
                                        </p:tav>
                                      </p:tavLst>
                                    </p:anim>
                                  </p:childTnLst>
                                </p:cTn>
                              </p:par>
                            </p:childTnLst>
                          </p:cTn>
                        </p:par>
                        <p:par>
                          <p:cTn id="23" fill="hold">
                            <p:stCondLst>
                              <p:cond delay="2500"/>
                            </p:stCondLst>
                            <p:childTnLst>
                              <p:par>
                                <p:cTn id="24" presetID="22" presetClass="entr" presetSubtype="8" fill="hold" nodeType="afterEffect">
                                  <p:stCondLst>
                                    <p:cond delay="0"/>
                                  </p:stCondLst>
                                  <p:childTnLst>
                                    <p:set>
                                      <p:cBhvr>
                                        <p:cTn id="25" dur="1" fill="hold">
                                          <p:stCondLst>
                                            <p:cond delay="0"/>
                                          </p:stCondLst>
                                        </p:cTn>
                                        <p:tgtEl>
                                          <p:spTgt spid="11"/>
                                        </p:tgtEl>
                                        <p:attrNameLst>
                                          <p:attrName>style.visibility</p:attrName>
                                        </p:attrNameLst>
                                      </p:cBhvr>
                                      <p:to>
                                        <p:strVal val="visible"/>
                                      </p:to>
                                    </p:set>
                                    <p:animEffect transition="in" filter="wipe(left)">
                                      <p:cBhvr>
                                        <p:cTn id="26" dur="75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p:cNvGrpSpPr/>
          <p:nvPr/>
        </p:nvGrpSpPr>
        <p:grpSpPr>
          <a:xfrm>
            <a:off x="0" y="699925"/>
            <a:ext cx="12190413" cy="555415"/>
            <a:chOff x="266700" y="519683"/>
            <a:chExt cx="12190413" cy="555415"/>
          </a:xfrm>
        </p:grpSpPr>
        <p:sp>
          <p:nvSpPr>
            <p:cNvPr id="11" name="Copyright Notice"/>
            <p:cNvSpPr>
              <a:spLocks/>
            </p:cNvSpPr>
            <p:nvPr/>
          </p:nvSpPr>
          <p:spPr bwMode="auto">
            <a:xfrm>
              <a:off x="4838700" y="519683"/>
              <a:ext cx="3048000" cy="434765"/>
            </a:xfrm>
            <a:prstGeom prst="rect">
              <a:avLst/>
            </a:prstGeom>
            <a:noFill/>
            <a:ln w="6350" cap="flat" cmpd="sng" algn="ctr">
              <a:noFill/>
              <a:prstDash val="solid"/>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6350" cap="flat" cmpd="sng" algn="ctr">
                  <a:solidFill>
                    <a:srgbClr val="FFFFFF"/>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lIns="72000" tIns="32400" rIns="72000" bIns="32400" rtlCol="0" anchor="t">
              <a:sp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zh-CN" altLang="en-US" sz="2400" cap="small" dirty="0">
                  <a:solidFill>
                    <a:srgbClr val="6D9C20"/>
                  </a:solidFill>
                  <a:latin typeface="微软雅黑" panose="020B0503020204020204" pitchFamily="34" charset="-122"/>
                  <a:ea typeface="微软雅黑" panose="020B0503020204020204" pitchFamily="34" charset="-122"/>
                </a:rPr>
                <a:t>点击加入标题文字</a:t>
              </a:r>
              <a:endParaRPr lang="en-US" sz="2400" cap="small" dirty="0">
                <a:solidFill>
                  <a:srgbClr val="6D9C20"/>
                </a:solidFill>
                <a:latin typeface="微软雅黑" panose="020B0503020204020204" pitchFamily="34" charset="-122"/>
                <a:ea typeface="微软雅黑" panose="020B0503020204020204" pitchFamily="34" charset="-122"/>
              </a:endParaRPr>
            </a:p>
          </p:txBody>
        </p:sp>
        <p:cxnSp>
          <p:nvCxnSpPr>
            <p:cNvPr id="5" name="直接连接符 4"/>
            <p:cNvCxnSpPr>
              <a:cxnSpLocks/>
            </p:cNvCxnSpPr>
            <p:nvPr/>
          </p:nvCxnSpPr>
          <p:spPr>
            <a:xfrm>
              <a:off x="266700" y="1075098"/>
              <a:ext cx="12190413" cy="0"/>
            </a:xfrm>
            <a:prstGeom prst="line">
              <a:avLst/>
            </a:prstGeom>
            <a:ln>
              <a:solidFill>
                <a:srgbClr val="6D9C20"/>
              </a:solidFill>
            </a:ln>
          </p:spPr>
          <p:style>
            <a:lnRef idx="1">
              <a:schemeClr val="accent1"/>
            </a:lnRef>
            <a:fillRef idx="0">
              <a:schemeClr val="accent1"/>
            </a:fillRef>
            <a:effectRef idx="0">
              <a:schemeClr val="accent1"/>
            </a:effectRef>
            <a:fontRef idx="minor">
              <a:schemeClr val="tx1"/>
            </a:fontRef>
          </p:style>
        </p:cxnSp>
      </p:grpSp>
      <p:grpSp>
        <p:nvGrpSpPr>
          <p:cNvPr id="6" name="组合 5"/>
          <p:cNvGrpSpPr/>
          <p:nvPr/>
        </p:nvGrpSpPr>
        <p:grpSpPr>
          <a:xfrm>
            <a:off x="6376665" y="2019574"/>
            <a:ext cx="4361960" cy="4078322"/>
            <a:chOff x="6459260" y="1628712"/>
            <a:chExt cx="5022149" cy="4695583"/>
          </a:xfrm>
        </p:grpSpPr>
        <p:sp>
          <p:nvSpPr>
            <p:cNvPr id="7" name="矩形 83"/>
            <p:cNvSpPr>
              <a:spLocks noChangeArrowheads="1"/>
            </p:cNvSpPr>
            <p:nvPr/>
          </p:nvSpPr>
          <p:spPr bwMode="auto">
            <a:xfrm>
              <a:off x="6520226" y="1720171"/>
              <a:ext cx="4863138" cy="4536836"/>
            </a:xfrm>
            <a:prstGeom prst="rect">
              <a:avLst/>
            </a:prstGeom>
            <a:noFill/>
            <a:ln w="9525" cmpd="sng">
              <a:solidFill>
                <a:srgbClr val="ED8550"/>
              </a:solidFill>
              <a:miter lim="800000"/>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200" b="0" i="0" u="none" strike="noStrike" kern="0" cap="none" spc="0" normalizeH="0" baseline="0" noProof="0">
                <a:ln>
                  <a:noFill/>
                </a:ln>
                <a:solidFill>
                  <a:sysClr val="windowText" lastClr="000000"/>
                </a:solidFill>
                <a:effectLst/>
                <a:uLnTx/>
                <a:uFillTx/>
              </a:endParaRPr>
            </a:p>
          </p:txBody>
        </p:sp>
        <p:sp>
          <p:nvSpPr>
            <p:cNvPr id="9" name="TextBox 84"/>
            <p:cNvSpPr txBox="1">
              <a:spLocks noChangeArrowheads="1"/>
            </p:cNvSpPr>
            <p:nvPr/>
          </p:nvSpPr>
          <p:spPr bwMode="auto">
            <a:xfrm>
              <a:off x="6901839" y="2425434"/>
              <a:ext cx="4099906" cy="32457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just"/>
              <a:r>
                <a:rPr lang="zh-CN" altLang="en-US" sz="1200" dirty="0">
                  <a:solidFill>
                    <a:schemeClr val="bg1">
                      <a:lumMod val="50000"/>
                    </a:schemeClr>
                  </a:solidFill>
                  <a:latin typeface="微软雅黑" pitchFamily="34" charset="-122"/>
                  <a:ea typeface="微软雅黑" pitchFamily="34" charset="-122"/>
                  <a:sym typeface="微软雅黑" pitchFamily="34" charset="-122"/>
                </a:rPr>
                <a:t>这里输入产品形式的简介，这里输入产品形式的简介，这里输入产品形式的简介，这里输入产品形式的简介，这里输入产品形式的简介，里输入产品形式的简介，这里输入产品形式的简介，这里输入产品形式的简介，这里输入产品形式的简介，这里输入产品形式的简介，这里输入产品形式的简介，里输入产品形式的简介。</a:t>
              </a:r>
            </a:p>
            <a:p>
              <a:pPr algn="just"/>
              <a:r>
                <a:rPr lang="zh-CN" altLang="en-US" sz="1200" dirty="0">
                  <a:solidFill>
                    <a:schemeClr val="bg1">
                      <a:lumMod val="50000"/>
                    </a:schemeClr>
                  </a:solidFill>
                  <a:latin typeface="微软雅黑" pitchFamily="34" charset="-122"/>
                  <a:ea typeface="微软雅黑" pitchFamily="34" charset="-122"/>
                  <a:sym typeface="微软雅黑" pitchFamily="34" charset="-122"/>
                </a:rPr>
                <a:t>这里输入产品形式的简介，这里输入产品形式的简介，这里输入产品形式的简介，这里输入产品形式的简介，这里输入产品形式的简介，里输入产品形式的简介。</a:t>
              </a:r>
              <a:endParaRPr lang="en-US" altLang="zh-CN" sz="1200" dirty="0">
                <a:solidFill>
                  <a:schemeClr val="bg1">
                    <a:lumMod val="50000"/>
                  </a:schemeClr>
                </a:solidFill>
                <a:latin typeface="微软雅黑" pitchFamily="34" charset="-122"/>
                <a:ea typeface="微软雅黑" pitchFamily="34" charset="-122"/>
                <a:sym typeface="微软雅黑" pitchFamily="34" charset="-122"/>
              </a:endParaRPr>
            </a:p>
            <a:p>
              <a:pPr algn="just"/>
              <a:r>
                <a:rPr lang="zh-CN" altLang="en-US" sz="1200" dirty="0">
                  <a:solidFill>
                    <a:schemeClr val="bg1">
                      <a:lumMod val="50000"/>
                    </a:schemeClr>
                  </a:solidFill>
                  <a:latin typeface="微软雅黑" pitchFamily="34" charset="-122"/>
                  <a:ea typeface="微软雅黑" pitchFamily="34" charset="-122"/>
                  <a:sym typeface="微软雅黑" pitchFamily="34" charset="-122"/>
                </a:rPr>
                <a:t>这里输入产品形式的简介，这里输入产品形式的简介，这里输入产品形式的简介，这里输入产品形式的简介，这里输入产品形式的简介，里输入产品形式的简介。</a:t>
              </a:r>
            </a:p>
          </p:txBody>
        </p:sp>
        <p:sp>
          <p:nvSpPr>
            <p:cNvPr id="10" name="Freeform 12"/>
            <p:cNvSpPr>
              <a:spLocks/>
            </p:cNvSpPr>
            <p:nvPr/>
          </p:nvSpPr>
          <p:spPr bwMode="auto">
            <a:xfrm>
              <a:off x="6459260" y="1628712"/>
              <a:ext cx="528638" cy="530225"/>
            </a:xfrm>
            <a:custGeom>
              <a:avLst/>
              <a:gdLst>
                <a:gd name="T0" fmla="*/ 0 w 1446"/>
                <a:gd name="T1" fmla="*/ 0 h 1446"/>
                <a:gd name="T2" fmla="*/ 1446 w 1446"/>
                <a:gd name="T3" fmla="*/ 0 h 1446"/>
                <a:gd name="T4" fmla="*/ 1446 w 1446"/>
                <a:gd name="T5" fmla="*/ 458 h 1446"/>
                <a:gd name="T6" fmla="*/ 438 w 1446"/>
                <a:gd name="T7" fmla="*/ 458 h 1446"/>
                <a:gd name="T8" fmla="*/ 438 w 1446"/>
                <a:gd name="T9" fmla="*/ 1446 h 1446"/>
                <a:gd name="T10" fmla="*/ 0 w 1446"/>
                <a:gd name="T11" fmla="*/ 1446 h 1446"/>
                <a:gd name="T12" fmla="*/ 0 w 1446"/>
                <a:gd name="T13" fmla="*/ 0 h 1446"/>
              </a:gdLst>
              <a:ahLst/>
              <a:cxnLst>
                <a:cxn ang="0">
                  <a:pos x="T0" y="T1"/>
                </a:cxn>
                <a:cxn ang="0">
                  <a:pos x="T2" y="T3"/>
                </a:cxn>
                <a:cxn ang="0">
                  <a:pos x="T4" y="T5"/>
                </a:cxn>
                <a:cxn ang="0">
                  <a:pos x="T6" y="T7"/>
                </a:cxn>
                <a:cxn ang="0">
                  <a:pos x="T8" y="T9"/>
                </a:cxn>
                <a:cxn ang="0">
                  <a:pos x="T10" y="T11"/>
                </a:cxn>
                <a:cxn ang="0">
                  <a:pos x="T12" y="T13"/>
                </a:cxn>
              </a:cxnLst>
              <a:rect l="0" t="0" r="r" b="b"/>
              <a:pathLst>
                <a:path w="1446" h="1446">
                  <a:moveTo>
                    <a:pt x="0" y="0"/>
                  </a:moveTo>
                  <a:lnTo>
                    <a:pt x="1446" y="0"/>
                  </a:lnTo>
                  <a:lnTo>
                    <a:pt x="1446" y="458"/>
                  </a:lnTo>
                  <a:lnTo>
                    <a:pt x="438" y="458"/>
                  </a:lnTo>
                  <a:lnTo>
                    <a:pt x="438" y="1446"/>
                  </a:lnTo>
                  <a:lnTo>
                    <a:pt x="0" y="1446"/>
                  </a:lnTo>
                  <a:lnTo>
                    <a:pt x="0" y="0"/>
                  </a:lnTo>
                  <a:close/>
                </a:path>
              </a:pathLst>
            </a:custGeom>
            <a:solidFill>
              <a:srgbClr val="6D9C20"/>
            </a:solidFill>
            <a:ln>
              <a:noFill/>
            </a:ln>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200" b="0" i="0" u="none" strike="noStrike" kern="0" cap="none" spc="0" normalizeH="0" baseline="0" noProof="0">
                <a:ln>
                  <a:noFill/>
                </a:ln>
                <a:solidFill>
                  <a:sysClr val="windowText" lastClr="000000"/>
                </a:solidFill>
                <a:effectLst/>
                <a:uLnTx/>
                <a:uFillTx/>
              </a:endParaRPr>
            </a:p>
          </p:txBody>
        </p:sp>
        <p:sp>
          <p:nvSpPr>
            <p:cNvPr id="12" name="Freeform 12"/>
            <p:cNvSpPr>
              <a:spLocks/>
            </p:cNvSpPr>
            <p:nvPr/>
          </p:nvSpPr>
          <p:spPr bwMode="auto">
            <a:xfrm flipH="1" flipV="1">
              <a:off x="10952771" y="5794070"/>
              <a:ext cx="528638" cy="530225"/>
            </a:xfrm>
            <a:custGeom>
              <a:avLst/>
              <a:gdLst>
                <a:gd name="T0" fmla="*/ 0 w 1446"/>
                <a:gd name="T1" fmla="*/ 0 h 1446"/>
                <a:gd name="T2" fmla="*/ 1446 w 1446"/>
                <a:gd name="T3" fmla="*/ 0 h 1446"/>
                <a:gd name="T4" fmla="*/ 1446 w 1446"/>
                <a:gd name="T5" fmla="*/ 458 h 1446"/>
                <a:gd name="T6" fmla="*/ 438 w 1446"/>
                <a:gd name="T7" fmla="*/ 458 h 1446"/>
                <a:gd name="T8" fmla="*/ 438 w 1446"/>
                <a:gd name="T9" fmla="*/ 1446 h 1446"/>
                <a:gd name="T10" fmla="*/ 0 w 1446"/>
                <a:gd name="T11" fmla="*/ 1446 h 1446"/>
                <a:gd name="T12" fmla="*/ 0 w 1446"/>
                <a:gd name="T13" fmla="*/ 0 h 1446"/>
              </a:gdLst>
              <a:ahLst/>
              <a:cxnLst>
                <a:cxn ang="0">
                  <a:pos x="T0" y="T1"/>
                </a:cxn>
                <a:cxn ang="0">
                  <a:pos x="T2" y="T3"/>
                </a:cxn>
                <a:cxn ang="0">
                  <a:pos x="T4" y="T5"/>
                </a:cxn>
                <a:cxn ang="0">
                  <a:pos x="T6" y="T7"/>
                </a:cxn>
                <a:cxn ang="0">
                  <a:pos x="T8" y="T9"/>
                </a:cxn>
                <a:cxn ang="0">
                  <a:pos x="T10" y="T11"/>
                </a:cxn>
                <a:cxn ang="0">
                  <a:pos x="T12" y="T13"/>
                </a:cxn>
              </a:cxnLst>
              <a:rect l="0" t="0" r="r" b="b"/>
              <a:pathLst>
                <a:path w="1446" h="1446">
                  <a:moveTo>
                    <a:pt x="0" y="0"/>
                  </a:moveTo>
                  <a:lnTo>
                    <a:pt x="1446" y="0"/>
                  </a:lnTo>
                  <a:lnTo>
                    <a:pt x="1446" y="458"/>
                  </a:lnTo>
                  <a:lnTo>
                    <a:pt x="438" y="458"/>
                  </a:lnTo>
                  <a:lnTo>
                    <a:pt x="438" y="1446"/>
                  </a:lnTo>
                  <a:lnTo>
                    <a:pt x="0" y="1446"/>
                  </a:lnTo>
                  <a:lnTo>
                    <a:pt x="0" y="0"/>
                  </a:lnTo>
                  <a:close/>
                </a:path>
              </a:pathLst>
            </a:custGeom>
            <a:solidFill>
              <a:srgbClr val="6D9C20"/>
            </a:solidFill>
            <a:ln>
              <a:noFill/>
            </a:ln>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200" b="0" i="0" u="none" strike="noStrike" kern="0" cap="none" spc="0" normalizeH="0" baseline="0" noProof="0">
                <a:ln>
                  <a:noFill/>
                </a:ln>
                <a:solidFill>
                  <a:sysClr val="windowText" lastClr="000000"/>
                </a:solidFill>
                <a:effectLst/>
                <a:uLnTx/>
                <a:uFillTx/>
              </a:endParaRPr>
            </a:p>
          </p:txBody>
        </p:sp>
      </p:grpSp>
      <p:grpSp>
        <p:nvGrpSpPr>
          <p:cNvPr id="13" name="组合 12"/>
          <p:cNvGrpSpPr/>
          <p:nvPr/>
        </p:nvGrpSpPr>
        <p:grpSpPr>
          <a:xfrm>
            <a:off x="1739591" y="2019573"/>
            <a:ext cx="4471350" cy="4019879"/>
            <a:chOff x="4970463" y="1117600"/>
            <a:chExt cx="4068762" cy="3481388"/>
          </a:xfrm>
        </p:grpSpPr>
        <p:sp>
          <p:nvSpPr>
            <p:cNvPr id="14" name="矩形 13" descr="library"/>
            <p:cNvSpPr/>
            <p:nvPr/>
          </p:nvSpPr>
          <p:spPr>
            <a:xfrm>
              <a:off x="4970463" y="1117600"/>
              <a:ext cx="2017713" cy="2170113"/>
            </a:xfrm>
            <a:prstGeom prst="rect">
              <a:avLst/>
            </a:prstGeom>
            <a:blipFill dpi="0" rotWithShape="1">
              <a:blip r:embed="rId3"/>
              <a:srcRect/>
              <a:tile tx="0" ty="0" sx="20000" sy="20000" flip="none" algn="ctr"/>
            </a:blipFill>
            <a:ln w="9525">
              <a:noFill/>
              <a:miter/>
            </a:ln>
          </p:spPr>
          <p:txBody>
            <a:bodyPr/>
            <a:lstStyle/>
            <a:p>
              <a:pPr fontAlgn="base"/>
              <a:endParaRPr lang="zh-CN" altLang="en-US" strike="noStrike" noProof="1"/>
            </a:p>
          </p:txBody>
        </p:sp>
        <p:sp>
          <p:nvSpPr>
            <p:cNvPr id="15" name="矩形 29711"/>
            <p:cNvSpPr/>
            <p:nvPr/>
          </p:nvSpPr>
          <p:spPr>
            <a:xfrm>
              <a:off x="4970463" y="3351213"/>
              <a:ext cx="2017712" cy="1247775"/>
            </a:xfrm>
            <a:prstGeom prst="rect">
              <a:avLst/>
            </a:prstGeom>
            <a:solidFill>
              <a:srgbClr val="6D9C20"/>
            </a:solidFill>
            <a:ln w="9525">
              <a:noFill/>
            </a:ln>
          </p:spPr>
          <p:txBody>
            <a:bodyPr/>
            <a:lstStyle/>
            <a:p>
              <a:pPr lvl="0"/>
              <a:endParaRPr lang="zh-CN" altLang="en-US" dirty="0">
                <a:latin typeface="Arial" panose="020B0604020202020204" pitchFamily="34" charset="0"/>
                <a:ea typeface="宋体" panose="02010600030101010101" pitchFamily="2" charset="-122"/>
              </a:endParaRPr>
            </a:p>
          </p:txBody>
        </p:sp>
        <p:sp>
          <p:nvSpPr>
            <p:cNvPr id="16" name="矩形 29712"/>
            <p:cNvSpPr/>
            <p:nvPr/>
          </p:nvSpPr>
          <p:spPr>
            <a:xfrm>
              <a:off x="7051675" y="1130300"/>
              <a:ext cx="1987550" cy="1260475"/>
            </a:xfrm>
            <a:prstGeom prst="rect">
              <a:avLst/>
            </a:prstGeom>
            <a:solidFill>
              <a:srgbClr val="ED8550"/>
            </a:solidFill>
            <a:ln w="9525">
              <a:noFill/>
            </a:ln>
          </p:spPr>
          <p:txBody>
            <a:bodyPr/>
            <a:lstStyle/>
            <a:p>
              <a:pPr lvl="0"/>
              <a:endParaRPr lang="zh-CN" altLang="en-US" dirty="0">
                <a:latin typeface="Arial" panose="020B0604020202020204" pitchFamily="34" charset="0"/>
                <a:ea typeface="宋体" panose="02010600030101010101" pitchFamily="2" charset="-122"/>
              </a:endParaRPr>
            </a:p>
          </p:txBody>
        </p:sp>
        <p:sp>
          <p:nvSpPr>
            <p:cNvPr id="17" name="矩形 16" descr="Dreamy_Images_21"/>
            <p:cNvSpPr/>
            <p:nvPr/>
          </p:nvSpPr>
          <p:spPr>
            <a:xfrm>
              <a:off x="7050088" y="2446338"/>
              <a:ext cx="1987550" cy="2152650"/>
            </a:xfrm>
            <a:prstGeom prst="rect">
              <a:avLst/>
            </a:prstGeom>
            <a:blipFill dpi="0" rotWithShape="1">
              <a:blip r:embed="rId4"/>
              <a:srcRect/>
              <a:tile tx="0" ty="0" sx="8000" sy="8000" flip="none" algn="ctr"/>
            </a:blipFill>
            <a:ln w="9525">
              <a:noFill/>
              <a:miter/>
            </a:ln>
          </p:spPr>
          <p:txBody>
            <a:bodyPr/>
            <a:lstStyle/>
            <a:p>
              <a:pPr fontAlgn="base"/>
              <a:endParaRPr lang="zh-CN" altLang="en-US" strike="noStrike" noProof="1"/>
            </a:p>
          </p:txBody>
        </p:sp>
        <p:sp>
          <p:nvSpPr>
            <p:cNvPr id="18" name="矩形 29714"/>
            <p:cNvSpPr/>
            <p:nvPr/>
          </p:nvSpPr>
          <p:spPr>
            <a:xfrm>
              <a:off x="7229475" y="1255713"/>
              <a:ext cx="1655763" cy="852953"/>
            </a:xfrm>
            <a:prstGeom prst="rect">
              <a:avLst/>
            </a:prstGeom>
            <a:noFill/>
            <a:ln w="9525">
              <a:noFill/>
            </a:ln>
          </p:spPr>
          <p:txBody>
            <a:bodyPr wrap="square" lIns="0" tIns="0" rIns="0" bIns="0">
              <a:spAutoFit/>
            </a:bodyPr>
            <a:lstStyle/>
            <a:p>
              <a:pPr lvl="0"/>
              <a:r>
                <a:rPr lang="zh-CN" altLang="en-US" sz="2400" b="1" dirty="0">
                  <a:solidFill>
                    <a:schemeClr val="bg1"/>
                  </a:solidFill>
                  <a:latin typeface="Arial" panose="020B0604020202020204" pitchFamily="34" charset="0"/>
                  <a:ea typeface="宋体" panose="02010600030101010101" pitchFamily="2" charset="-122"/>
                </a:rPr>
                <a:t>01</a:t>
              </a:r>
              <a:r>
                <a:rPr lang="zh-CN" altLang="en-US" sz="800" b="1" dirty="0">
                  <a:solidFill>
                    <a:schemeClr val="bg1"/>
                  </a:solidFill>
                  <a:latin typeface="Arial" panose="020B0604020202020204" pitchFamily="34" charset="0"/>
                  <a:ea typeface="宋体" panose="02010600030101010101" pitchFamily="2" charset="-122"/>
                </a:rPr>
                <a:t> </a:t>
              </a:r>
              <a:r>
                <a:rPr lang="zh-CN" altLang="en-US" sz="1600" b="1" dirty="0" smtClean="0">
                  <a:solidFill>
                    <a:schemeClr val="bg1"/>
                  </a:solidFill>
                  <a:latin typeface="Arial" panose="020B0604020202020204" pitchFamily="34" charset="0"/>
                  <a:ea typeface="宋体" panose="02010600030101010101" pitchFamily="2" charset="-122"/>
                </a:rPr>
                <a:t>加入你标题</a:t>
              </a:r>
              <a:endParaRPr lang="zh-CN" altLang="en-US" sz="1600" b="1" dirty="0">
                <a:solidFill>
                  <a:schemeClr val="bg1"/>
                </a:solidFill>
                <a:latin typeface="Arial" panose="020B0604020202020204" pitchFamily="34" charset="0"/>
                <a:ea typeface="宋体" panose="02010600030101010101" pitchFamily="2" charset="-122"/>
              </a:endParaRPr>
            </a:p>
            <a:p>
              <a:pPr lvl="0"/>
              <a:r>
                <a:rPr lang="en-US" altLang="x-none" sz="800" dirty="0">
                  <a:solidFill>
                    <a:schemeClr val="bg1"/>
                  </a:solidFill>
                  <a:latin typeface="Arial" panose="020B0604020202020204" pitchFamily="34" charset="0"/>
                  <a:ea typeface="宋体" panose="02010600030101010101" pitchFamily="2" charset="-122"/>
                </a:rPr>
                <a:t>We have many PowerPoint </a:t>
              </a:r>
              <a:r>
                <a:rPr lang="zh-CN" altLang="en-US" sz="800" dirty="0">
                  <a:solidFill>
                    <a:schemeClr val="bg1"/>
                  </a:solidFill>
                  <a:latin typeface="Arial" panose="020B0604020202020204" pitchFamily="34" charset="0"/>
                  <a:ea typeface="宋体" panose="02010600030101010101" pitchFamily="2" charset="-122"/>
                </a:rPr>
                <a:t>templates</a:t>
              </a:r>
              <a:r>
                <a:rPr lang="en-US" altLang="x-none" sz="800" dirty="0">
                  <a:solidFill>
                    <a:schemeClr val="bg1"/>
                  </a:solidFill>
                  <a:latin typeface="Arial" panose="020B0604020202020204" pitchFamily="34" charset="0"/>
                  <a:ea typeface="宋体" panose="02010600030101010101" pitchFamily="2" charset="-122"/>
                </a:rPr>
                <a:t> that has been specifically designed to help anyone that is stepping into the world of PowerPoint for the very first time. </a:t>
              </a:r>
              <a:endParaRPr lang="zh-CN" altLang="en-US" sz="800" dirty="0">
                <a:solidFill>
                  <a:schemeClr val="bg1"/>
                </a:solidFill>
                <a:latin typeface="Arial" panose="020B0604020202020204" pitchFamily="34" charset="0"/>
                <a:ea typeface="宋体" panose="02010600030101010101" pitchFamily="2" charset="-122"/>
              </a:endParaRPr>
            </a:p>
          </p:txBody>
        </p:sp>
        <p:sp>
          <p:nvSpPr>
            <p:cNvPr id="19" name="矩形 29715"/>
            <p:cNvSpPr/>
            <p:nvPr/>
          </p:nvSpPr>
          <p:spPr>
            <a:xfrm>
              <a:off x="5159375" y="3490913"/>
              <a:ext cx="1655763" cy="852953"/>
            </a:xfrm>
            <a:prstGeom prst="rect">
              <a:avLst/>
            </a:prstGeom>
            <a:noFill/>
            <a:ln w="9525">
              <a:noFill/>
            </a:ln>
          </p:spPr>
          <p:txBody>
            <a:bodyPr wrap="square" lIns="0" tIns="0" rIns="0" bIns="0">
              <a:spAutoFit/>
            </a:bodyPr>
            <a:lstStyle/>
            <a:p>
              <a:pPr lvl="0"/>
              <a:r>
                <a:rPr lang="zh-CN" altLang="en-US" sz="2400" b="1" dirty="0">
                  <a:solidFill>
                    <a:schemeClr val="bg1"/>
                  </a:solidFill>
                  <a:latin typeface="Arial" panose="020B0604020202020204" pitchFamily="34" charset="0"/>
                  <a:ea typeface="宋体" panose="02010600030101010101" pitchFamily="2" charset="-122"/>
                </a:rPr>
                <a:t>02</a:t>
              </a:r>
              <a:r>
                <a:rPr lang="zh-CN" altLang="en-US" sz="800" b="1" dirty="0">
                  <a:solidFill>
                    <a:schemeClr val="bg1"/>
                  </a:solidFill>
                  <a:latin typeface="Arial" panose="020B0604020202020204" pitchFamily="34" charset="0"/>
                  <a:ea typeface="宋体" panose="02010600030101010101" pitchFamily="2" charset="-122"/>
                </a:rPr>
                <a:t> </a:t>
              </a:r>
              <a:r>
                <a:rPr lang="zh-CN" altLang="en-US" sz="1600" b="1" dirty="0" smtClean="0">
                  <a:solidFill>
                    <a:schemeClr val="bg1"/>
                  </a:solidFill>
                  <a:latin typeface="Arial" panose="020B0604020202020204" pitchFamily="34" charset="0"/>
                  <a:ea typeface="宋体" panose="02010600030101010101" pitchFamily="2" charset="-122"/>
                </a:rPr>
                <a:t>加入你标题</a:t>
              </a:r>
              <a:endParaRPr lang="zh-CN" altLang="en-US" sz="1600" b="1" dirty="0">
                <a:solidFill>
                  <a:schemeClr val="bg1"/>
                </a:solidFill>
                <a:latin typeface="Arial" panose="020B0604020202020204" pitchFamily="34" charset="0"/>
                <a:ea typeface="宋体" panose="02010600030101010101" pitchFamily="2" charset="-122"/>
              </a:endParaRPr>
            </a:p>
            <a:p>
              <a:pPr lvl="0"/>
              <a:r>
                <a:rPr lang="en-US" altLang="x-none" sz="800" dirty="0">
                  <a:solidFill>
                    <a:schemeClr val="bg1"/>
                  </a:solidFill>
                  <a:latin typeface="Arial" panose="020B0604020202020204" pitchFamily="34" charset="0"/>
                  <a:ea typeface="宋体" panose="02010600030101010101" pitchFamily="2" charset="-122"/>
                </a:rPr>
                <a:t>We have many PowerPoint </a:t>
              </a:r>
              <a:r>
                <a:rPr lang="zh-CN" altLang="en-US" sz="800" dirty="0">
                  <a:solidFill>
                    <a:schemeClr val="bg1"/>
                  </a:solidFill>
                  <a:latin typeface="Arial" panose="020B0604020202020204" pitchFamily="34" charset="0"/>
                  <a:ea typeface="宋体" panose="02010600030101010101" pitchFamily="2" charset="-122"/>
                </a:rPr>
                <a:t>templates</a:t>
              </a:r>
              <a:r>
                <a:rPr lang="en-US" altLang="x-none" sz="800" dirty="0">
                  <a:solidFill>
                    <a:schemeClr val="bg1"/>
                  </a:solidFill>
                  <a:latin typeface="Arial" panose="020B0604020202020204" pitchFamily="34" charset="0"/>
                  <a:ea typeface="宋体" panose="02010600030101010101" pitchFamily="2" charset="-122"/>
                </a:rPr>
                <a:t> that has been specifically designed to help anyone that is stepping into the world of PowerPoint for the very first time. </a:t>
              </a:r>
              <a:endParaRPr lang="zh-CN" altLang="en-US" sz="800" dirty="0">
                <a:solidFill>
                  <a:schemeClr val="bg1"/>
                </a:solidFill>
                <a:latin typeface="Arial" panose="020B0604020202020204" pitchFamily="34" charset="0"/>
                <a:ea typeface="宋体" panose="02010600030101010101" pitchFamily="2" charset="-122"/>
              </a:endParaRPr>
            </a:p>
          </p:txBody>
        </p:sp>
      </p:grpSp>
    </p:spTree>
    <p:extLst>
      <p:ext uri="{BB962C8B-B14F-4D97-AF65-F5344CB8AC3E}">
        <p14:creationId xmlns:p14="http://schemas.microsoft.com/office/powerpoint/2010/main" val="2434309811"/>
      </p:ext>
    </p:extLst>
  </p:cSld>
  <p:clrMapOvr>
    <a:masterClrMapping/>
  </p:clrMapOvr>
  <p:transition spd="slow" advClick="0" advTm="1000">
    <p:comb/>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750"/>
                                        <p:tgtEl>
                                          <p:spTgt spid="8"/>
                                        </p:tgtEl>
                                      </p:cBhvr>
                                    </p:animEffect>
                                    <p:anim calcmode="lin" valueType="num">
                                      <p:cBhvr>
                                        <p:cTn id="8" dur="750" fill="hold"/>
                                        <p:tgtEl>
                                          <p:spTgt spid="8"/>
                                        </p:tgtEl>
                                        <p:attrNameLst>
                                          <p:attrName>ppt_x</p:attrName>
                                        </p:attrNameLst>
                                      </p:cBhvr>
                                      <p:tavLst>
                                        <p:tav tm="0">
                                          <p:val>
                                            <p:strVal val="#ppt_x"/>
                                          </p:val>
                                        </p:tav>
                                        <p:tav tm="100000">
                                          <p:val>
                                            <p:strVal val="#ppt_x"/>
                                          </p:val>
                                        </p:tav>
                                      </p:tavLst>
                                    </p:anim>
                                    <p:anim calcmode="lin" valueType="num">
                                      <p:cBhvr>
                                        <p:cTn id="9" dur="750" fill="hold"/>
                                        <p:tgtEl>
                                          <p:spTgt spid="8"/>
                                        </p:tgtEl>
                                        <p:attrNameLst>
                                          <p:attrName>ppt_y</p:attrName>
                                        </p:attrNameLst>
                                      </p:cBhvr>
                                      <p:tavLst>
                                        <p:tav tm="0">
                                          <p:val>
                                            <p:strVal val="#ppt_y+.1"/>
                                          </p:val>
                                        </p:tav>
                                        <p:tav tm="100000">
                                          <p:val>
                                            <p:strVal val="#ppt_y"/>
                                          </p:val>
                                        </p:tav>
                                      </p:tavLst>
                                    </p:anim>
                                  </p:childTnLst>
                                </p:cTn>
                              </p:par>
                            </p:childTnLst>
                          </p:cTn>
                        </p:par>
                        <p:par>
                          <p:cTn id="10" fill="hold">
                            <p:stCondLst>
                              <p:cond delay="750"/>
                            </p:stCondLst>
                            <p:childTnLst>
                              <p:par>
                                <p:cTn id="11" presetID="16" presetClass="entr" presetSubtype="21" fill="hold" nodeType="afterEffect">
                                  <p:stCondLst>
                                    <p:cond delay="0"/>
                                  </p:stCondLst>
                                  <p:childTnLst>
                                    <p:set>
                                      <p:cBhvr>
                                        <p:cTn id="12" dur="1" fill="hold">
                                          <p:stCondLst>
                                            <p:cond delay="0"/>
                                          </p:stCondLst>
                                        </p:cTn>
                                        <p:tgtEl>
                                          <p:spTgt spid="13"/>
                                        </p:tgtEl>
                                        <p:attrNameLst>
                                          <p:attrName>style.visibility</p:attrName>
                                        </p:attrNameLst>
                                      </p:cBhvr>
                                      <p:to>
                                        <p:strVal val="visible"/>
                                      </p:to>
                                    </p:set>
                                    <p:animEffect transition="in" filter="barn(inVertical)">
                                      <p:cBhvr>
                                        <p:cTn id="13" dur="500"/>
                                        <p:tgtEl>
                                          <p:spTgt spid="13"/>
                                        </p:tgtEl>
                                      </p:cBhvr>
                                    </p:animEffect>
                                  </p:childTnLst>
                                </p:cTn>
                              </p:par>
                            </p:childTnLst>
                          </p:cTn>
                        </p:par>
                        <p:par>
                          <p:cTn id="14" fill="hold">
                            <p:stCondLst>
                              <p:cond delay="1250"/>
                            </p:stCondLst>
                            <p:childTnLst>
                              <p:par>
                                <p:cTn id="15" presetID="42" presetClass="entr" presetSubtype="0" fill="hold" nodeType="after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500"/>
                                        <p:tgtEl>
                                          <p:spTgt spid="6"/>
                                        </p:tgtEl>
                                      </p:cBhvr>
                                    </p:animEffect>
                                    <p:anim calcmode="lin" valueType="num">
                                      <p:cBhvr>
                                        <p:cTn id="18" dur="500" fill="hold"/>
                                        <p:tgtEl>
                                          <p:spTgt spid="6"/>
                                        </p:tgtEl>
                                        <p:attrNameLst>
                                          <p:attrName>ppt_x</p:attrName>
                                        </p:attrNameLst>
                                      </p:cBhvr>
                                      <p:tavLst>
                                        <p:tav tm="0">
                                          <p:val>
                                            <p:strVal val="#ppt_x"/>
                                          </p:val>
                                        </p:tav>
                                        <p:tav tm="100000">
                                          <p:val>
                                            <p:strVal val="#ppt_x"/>
                                          </p:val>
                                        </p:tav>
                                      </p:tavLst>
                                    </p:anim>
                                    <p:anim calcmode="lin" valueType="num">
                                      <p:cBhvr>
                                        <p:cTn id="19" dur="5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p:cNvGrpSpPr/>
          <p:nvPr/>
        </p:nvGrpSpPr>
        <p:grpSpPr>
          <a:xfrm>
            <a:off x="0" y="699925"/>
            <a:ext cx="12190413" cy="555415"/>
            <a:chOff x="266700" y="519683"/>
            <a:chExt cx="12190413" cy="555415"/>
          </a:xfrm>
        </p:grpSpPr>
        <p:sp>
          <p:nvSpPr>
            <p:cNvPr id="11" name="Copyright Notice"/>
            <p:cNvSpPr>
              <a:spLocks/>
            </p:cNvSpPr>
            <p:nvPr/>
          </p:nvSpPr>
          <p:spPr bwMode="auto">
            <a:xfrm>
              <a:off x="4838700" y="519683"/>
              <a:ext cx="3048000" cy="434765"/>
            </a:xfrm>
            <a:prstGeom prst="rect">
              <a:avLst/>
            </a:prstGeom>
            <a:noFill/>
            <a:ln w="6350" cap="flat" cmpd="sng" algn="ctr">
              <a:noFill/>
              <a:prstDash val="solid"/>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6350" cap="flat" cmpd="sng" algn="ctr">
                  <a:solidFill>
                    <a:srgbClr val="FFFFFF"/>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lIns="72000" tIns="32400" rIns="72000" bIns="32400" rtlCol="0" anchor="t">
              <a:sp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zh-CN" altLang="en-US" sz="2400" cap="small" dirty="0">
                  <a:solidFill>
                    <a:srgbClr val="6D9C20"/>
                  </a:solidFill>
                  <a:latin typeface="微软雅黑" panose="020B0503020204020204" pitchFamily="34" charset="-122"/>
                  <a:ea typeface="微软雅黑" panose="020B0503020204020204" pitchFamily="34" charset="-122"/>
                </a:rPr>
                <a:t>点击加入标题文字</a:t>
              </a:r>
              <a:endParaRPr lang="en-US" sz="2400" cap="small" dirty="0">
                <a:solidFill>
                  <a:srgbClr val="6D9C20"/>
                </a:solidFill>
                <a:latin typeface="微软雅黑" panose="020B0503020204020204" pitchFamily="34" charset="-122"/>
                <a:ea typeface="微软雅黑" panose="020B0503020204020204" pitchFamily="34" charset="-122"/>
              </a:endParaRPr>
            </a:p>
          </p:txBody>
        </p:sp>
        <p:cxnSp>
          <p:nvCxnSpPr>
            <p:cNvPr id="5" name="直接连接符 4"/>
            <p:cNvCxnSpPr>
              <a:cxnSpLocks/>
            </p:cNvCxnSpPr>
            <p:nvPr/>
          </p:nvCxnSpPr>
          <p:spPr>
            <a:xfrm>
              <a:off x="266700" y="1075098"/>
              <a:ext cx="12190413" cy="0"/>
            </a:xfrm>
            <a:prstGeom prst="line">
              <a:avLst/>
            </a:prstGeom>
            <a:ln>
              <a:solidFill>
                <a:srgbClr val="6D9C20"/>
              </a:solidFill>
            </a:ln>
          </p:spPr>
          <p:style>
            <a:lnRef idx="1">
              <a:schemeClr val="accent1"/>
            </a:lnRef>
            <a:fillRef idx="0">
              <a:schemeClr val="accent1"/>
            </a:fillRef>
            <a:effectRef idx="0">
              <a:schemeClr val="accent1"/>
            </a:effectRef>
            <a:fontRef idx="minor">
              <a:schemeClr val="tx1"/>
            </a:fontRef>
          </p:style>
        </p:cxnSp>
      </p:grpSp>
      <p:grpSp>
        <p:nvGrpSpPr>
          <p:cNvPr id="6" name="组合 5"/>
          <p:cNvGrpSpPr/>
          <p:nvPr/>
        </p:nvGrpSpPr>
        <p:grpSpPr>
          <a:xfrm>
            <a:off x="1025471" y="2233473"/>
            <a:ext cx="10337622" cy="3555014"/>
            <a:chOff x="855400" y="1347614"/>
            <a:chExt cx="7498015" cy="2578497"/>
          </a:xfrm>
        </p:grpSpPr>
        <p:grpSp>
          <p:nvGrpSpPr>
            <p:cNvPr id="7" name="组合 6"/>
            <p:cNvGrpSpPr/>
            <p:nvPr/>
          </p:nvGrpSpPr>
          <p:grpSpPr>
            <a:xfrm>
              <a:off x="1127870" y="1347614"/>
              <a:ext cx="1278500" cy="2578497"/>
              <a:chOff x="1127870" y="1347614"/>
              <a:chExt cx="1278500" cy="2578497"/>
            </a:xfrm>
          </p:grpSpPr>
          <p:sp>
            <p:nvSpPr>
              <p:cNvPr id="37" name="椭圆 36"/>
              <p:cNvSpPr/>
              <p:nvPr/>
            </p:nvSpPr>
            <p:spPr>
              <a:xfrm>
                <a:off x="1127870" y="1347614"/>
                <a:ext cx="1278500" cy="1278500"/>
              </a:xfrm>
              <a:prstGeom prst="ellipse">
                <a:avLst/>
              </a:prstGeom>
              <a:solidFill>
                <a:srgbClr val="6D9C20"/>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sp>
            <p:nvSpPr>
              <p:cNvPr id="38" name="椭圆 37"/>
              <p:cNvSpPr/>
              <p:nvPr/>
            </p:nvSpPr>
            <p:spPr>
              <a:xfrm>
                <a:off x="1588599" y="3494063"/>
                <a:ext cx="432048" cy="432048"/>
              </a:xfrm>
              <a:prstGeom prst="ellipse">
                <a:avLst/>
              </a:prstGeom>
              <a:solidFill>
                <a:srgbClr val="6D9C20"/>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a:t>A</a:t>
                </a:r>
                <a:endParaRPr lang="zh-CN" altLang="en-US" sz="1600" dirty="0"/>
              </a:p>
            </p:txBody>
          </p:sp>
          <p:grpSp>
            <p:nvGrpSpPr>
              <p:cNvPr id="39" name="组合 38"/>
              <p:cNvGrpSpPr/>
              <p:nvPr/>
            </p:nvGrpSpPr>
            <p:grpSpPr>
              <a:xfrm>
                <a:off x="1519470" y="1713814"/>
                <a:ext cx="495300" cy="546100"/>
                <a:chOff x="1917700" y="530225"/>
                <a:chExt cx="495300" cy="546100"/>
              </a:xfrm>
            </p:grpSpPr>
            <p:sp>
              <p:nvSpPr>
                <p:cNvPr id="40" name="Freeform 23"/>
                <p:cNvSpPr>
                  <a:spLocks noEditPoints="1"/>
                </p:cNvSpPr>
                <p:nvPr/>
              </p:nvSpPr>
              <p:spPr bwMode="auto">
                <a:xfrm>
                  <a:off x="1917700" y="530225"/>
                  <a:ext cx="495300" cy="546100"/>
                </a:xfrm>
                <a:custGeom>
                  <a:avLst/>
                  <a:gdLst>
                    <a:gd name="T0" fmla="*/ 160 w 176"/>
                    <a:gd name="T1" fmla="*/ 130 h 194"/>
                    <a:gd name="T2" fmla="*/ 176 w 176"/>
                    <a:gd name="T3" fmla="*/ 114 h 194"/>
                    <a:gd name="T4" fmla="*/ 160 w 176"/>
                    <a:gd name="T5" fmla="*/ 98 h 194"/>
                    <a:gd name="T6" fmla="*/ 152 w 176"/>
                    <a:gd name="T7" fmla="*/ 100 h 194"/>
                    <a:gd name="T8" fmla="*/ 90 w 176"/>
                    <a:gd name="T9" fmla="*/ 34 h 194"/>
                    <a:gd name="T10" fmla="*/ 91 w 176"/>
                    <a:gd name="T11" fmla="*/ 32 h 194"/>
                    <a:gd name="T12" fmla="*/ 91 w 176"/>
                    <a:gd name="T13" fmla="*/ 7 h 194"/>
                    <a:gd name="T14" fmla="*/ 66 w 176"/>
                    <a:gd name="T15" fmla="*/ 7 h 194"/>
                    <a:gd name="T16" fmla="*/ 51 w 176"/>
                    <a:gd name="T17" fmla="*/ 21 h 194"/>
                    <a:gd name="T18" fmla="*/ 34 w 176"/>
                    <a:gd name="T19" fmla="*/ 18 h 194"/>
                    <a:gd name="T20" fmla="*/ 1 w 176"/>
                    <a:gd name="T21" fmla="*/ 31 h 194"/>
                    <a:gd name="T22" fmla="*/ 1 w 176"/>
                    <a:gd name="T23" fmla="*/ 37 h 194"/>
                    <a:gd name="T24" fmla="*/ 61 w 176"/>
                    <a:gd name="T25" fmla="*/ 97 h 194"/>
                    <a:gd name="T26" fmla="*/ 64 w 176"/>
                    <a:gd name="T27" fmla="*/ 98 h 194"/>
                    <a:gd name="T28" fmla="*/ 67 w 176"/>
                    <a:gd name="T29" fmla="*/ 97 h 194"/>
                    <a:gd name="T30" fmla="*/ 77 w 176"/>
                    <a:gd name="T31" fmla="*/ 47 h 194"/>
                    <a:gd name="T32" fmla="*/ 84 w 176"/>
                    <a:gd name="T33" fmla="*/ 39 h 194"/>
                    <a:gd name="T34" fmla="*/ 146 w 176"/>
                    <a:gd name="T35" fmla="*/ 106 h 194"/>
                    <a:gd name="T36" fmla="*/ 144 w 176"/>
                    <a:gd name="T37" fmla="*/ 114 h 194"/>
                    <a:gd name="T38" fmla="*/ 146 w 176"/>
                    <a:gd name="T39" fmla="*/ 122 h 194"/>
                    <a:gd name="T40" fmla="*/ 126 w 176"/>
                    <a:gd name="T41" fmla="*/ 142 h 194"/>
                    <a:gd name="T42" fmla="*/ 112 w 176"/>
                    <a:gd name="T43" fmla="*/ 138 h 194"/>
                    <a:gd name="T44" fmla="*/ 88 w 176"/>
                    <a:gd name="T45" fmla="*/ 162 h 194"/>
                    <a:gd name="T46" fmla="*/ 52 w 176"/>
                    <a:gd name="T47" fmla="*/ 162 h 194"/>
                    <a:gd name="T48" fmla="*/ 32 w 176"/>
                    <a:gd name="T49" fmla="*/ 182 h 194"/>
                    <a:gd name="T50" fmla="*/ 32 w 176"/>
                    <a:gd name="T51" fmla="*/ 190 h 194"/>
                    <a:gd name="T52" fmla="*/ 36 w 176"/>
                    <a:gd name="T53" fmla="*/ 194 h 194"/>
                    <a:gd name="T54" fmla="*/ 156 w 176"/>
                    <a:gd name="T55" fmla="*/ 194 h 194"/>
                    <a:gd name="T56" fmla="*/ 160 w 176"/>
                    <a:gd name="T57" fmla="*/ 190 h 194"/>
                    <a:gd name="T58" fmla="*/ 160 w 176"/>
                    <a:gd name="T59" fmla="*/ 182 h 194"/>
                    <a:gd name="T60" fmla="*/ 140 w 176"/>
                    <a:gd name="T61" fmla="*/ 162 h 194"/>
                    <a:gd name="T62" fmla="*/ 136 w 176"/>
                    <a:gd name="T63" fmla="*/ 162 h 194"/>
                    <a:gd name="T64" fmla="*/ 132 w 176"/>
                    <a:gd name="T65" fmla="*/ 148 h 194"/>
                    <a:gd name="T66" fmla="*/ 152 w 176"/>
                    <a:gd name="T67" fmla="*/ 128 h 194"/>
                    <a:gd name="T68" fmla="*/ 160 w 176"/>
                    <a:gd name="T69" fmla="*/ 130 h 194"/>
                    <a:gd name="T70" fmla="*/ 55 w 176"/>
                    <a:gd name="T71" fmla="*/ 48 h 194"/>
                    <a:gd name="T72" fmla="*/ 52 w 176"/>
                    <a:gd name="T73" fmla="*/ 50 h 194"/>
                    <a:gd name="T74" fmla="*/ 50 w 176"/>
                    <a:gd name="T75" fmla="*/ 48 h 194"/>
                    <a:gd name="T76" fmla="*/ 31 w 176"/>
                    <a:gd name="T77" fmla="*/ 42 h 194"/>
                    <a:gd name="T78" fmla="*/ 27 w 176"/>
                    <a:gd name="T79" fmla="*/ 39 h 194"/>
                    <a:gd name="T80" fmla="*/ 30 w 176"/>
                    <a:gd name="T81" fmla="*/ 34 h 194"/>
                    <a:gd name="T82" fmla="*/ 34 w 176"/>
                    <a:gd name="T83" fmla="*/ 34 h 194"/>
                    <a:gd name="T84" fmla="*/ 55 w 176"/>
                    <a:gd name="T85" fmla="*/ 43 h 194"/>
                    <a:gd name="T86" fmla="*/ 55 w 176"/>
                    <a:gd name="T87" fmla="*/ 48 h 1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76" h="194">
                      <a:moveTo>
                        <a:pt x="160" y="130"/>
                      </a:moveTo>
                      <a:cubicBezTo>
                        <a:pt x="169" y="130"/>
                        <a:pt x="176" y="123"/>
                        <a:pt x="176" y="114"/>
                      </a:cubicBezTo>
                      <a:cubicBezTo>
                        <a:pt x="176" y="105"/>
                        <a:pt x="169" y="98"/>
                        <a:pt x="160" y="98"/>
                      </a:cubicBezTo>
                      <a:cubicBezTo>
                        <a:pt x="157" y="98"/>
                        <a:pt x="155" y="99"/>
                        <a:pt x="152" y="100"/>
                      </a:cubicBezTo>
                      <a:cubicBezTo>
                        <a:pt x="90" y="34"/>
                        <a:pt x="90" y="34"/>
                        <a:pt x="90" y="34"/>
                      </a:cubicBezTo>
                      <a:cubicBezTo>
                        <a:pt x="91" y="32"/>
                        <a:pt x="91" y="32"/>
                        <a:pt x="91" y="32"/>
                      </a:cubicBezTo>
                      <a:cubicBezTo>
                        <a:pt x="98" y="25"/>
                        <a:pt x="98" y="14"/>
                        <a:pt x="91" y="7"/>
                      </a:cubicBezTo>
                      <a:cubicBezTo>
                        <a:pt x="84" y="0"/>
                        <a:pt x="73" y="0"/>
                        <a:pt x="66" y="7"/>
                      </a:cubicBezTo>
                      <a:cubicBezTo>
                        <a:pt x="51" y="21"/>
                        <a:pt x="51" y="21"/>
                        <a:pt x="51" y="21"/>
                      </a:cubicBezTo>
                      <a:cubicBezTo>
                        <a:pt x="46" y="19"/>
                        <a:pt x="40" y="18"/>
                        <a:pt x="34" y="18"/>
                      </a:cubicBezTo>
                      <a:cubicBezTo>
                        <a:pt x="22" y="18"/>
                        <a:pt x="10" y="23"/>
                        <a:pt x="1" y="31"/>
                      </a:cubicBezTo>
                      <a:cubicBezTo>
                        <a:pt x="0" y="33"/>
                        <a:pt x="0" y="35"/>
                        <a:pt x="1" y="37"/>
                      </a:cubicBezTo>
                      <a:cubicBezTo>
                        <a:pt x="61" y="97"/>
                        <a:pt x="61" y="97"/>
                        <a:pt x="61" y="97"/>
                      </a:cubicBezTo>
                      <a:cubicBezTo>
                        <a:pt x="62" y="97"/>
                        <a:pt x="63" y="98"/>
                        <a:pt x="64" y="98"/>
                      </a:cubicBezTo>
                      <a:cubicBezTo>
                        <a:pt x="65" y="98"/>
                        <a:pt x="66" y="97"/>
                        <a:pt x="67" y="97"/>
                      </a:cubicBezTo>
                      <a:cubicBezTo>
                        <a:pt x="80" y="83"/>
                        <a:pt x="84" y="63"/>
                        <a:pt x="77" y="47"/>
                      </a:cubicBezTo>
                      <a:cubicBezTo>
                        <a:pt x="84" y="39"/>
                        <a:pt x="84" y="39"/>
                        <a:pt x="84" y="39"/>
                      </a:cubicBezTo>
                      <a:cubicBezTo>
                        <a:pt x="146" y="106"/>
                        <a:pt x="146" y="106"/>
                        <a:pt x="146" y="106"/>
                      </a:cubicBezTo>
                      <a:cubicBezTo>
                        <a:pt x="145" y="108"/>
                        <a:pt x="144" y="111"/>
                        <a:pt x="144" y="114"/>
                      </a:cubicBezTo>
                      <a:cubicBezTo>
                        <a:pt x="144" y="117"/>
                        <a:pt x="145" y="120"/>
                        <a:pt x="146" y="122"/>
                      </a:cubicBezTo>
                      <a:cubicBezTo>
                        <a:pt x="126" y="142"/>
                        <a:pt x="126" y="142"/>
                        <a:pt x="126" y="142"/>
                      </a:cubicBezTo>
                      <a:cubicBezTo>
                        <a:pt x="122" y="140"/>
                        <a:pt x="117" y="138"/>
                        <a:pt x="112" y="138"/>
                      </a:cubicBezTo>
                      <a:cubicBezTo>
                        <a:pt x="99" y="138"/>
                        <a:pt x="88" y="149"/>
                        <a:pt x="88" y="162"/>
                      </a:cubicBezTo>
                      <a:cubicBezTo>
                        <a:pt x="52" y="162"/>
                        <a:pt x="52" y="162"/>
                        <a:pt x="52" y="162"/>
                      </a:cubicBezTo>
                      <a:cubicBezTo>
                        <a:pt x="41" y="162"/>
                        <a:pt x="32" y="171"/>
                        <a:pt x="32" y="182"/>
                      </a:cubicBezTo>
                      <a:cubicBezTo>
                        <a:pt x="32" y="190"/>
                        <a:pt x="32" y="190"/>
                        <a:pt x="32" y="190"/>
                      </a:cubicBezTo>
                      <a:cubicBezTo>
                        <a:pt x="32" y="192"/>
                        <a:pt x="34" y="194"/>
                        <a:pt x="36" y="194"/>
                      </a:cubicBezTo>
                      <a:cubicBezTo>
                        <a:pt x="156" y="194"/>
                        <a:pt x="156" y="194"/>
                        <a:pt x="156" y="194"/>
                      </a:cubicBezTo>
                      <a:cubicBezTo>
                        <a:pt x="158" y="194"/>
                        <a:pt x="160" y="192"/>
                        <a:pt x="160" y="190"/>
                      </a:cubicBezTo>
                      <a:cubicBezTo>
                        <a:pt x="160" y="182"/>
                        <a:pt x="160" y="182"/>
                        <a:pt x="160" y="182"/>
                      </a:cubicBezTo>
                      <a:cubicBezTo>
                        <a:pt x="160" y="171"/>
                        <a:pt x="151" y="162"/>
                        <a:pt x="140" y="162"/>
                      </a:cubicBezTo>
                      <a:cubicBezTo>
                        <a:pt x="136" y="162"/>
                        <a:pt x="136" y="162"/>
                        <a:pt x="136" y="162"/>
                      </a:cubicBezTo>
                      <a:cubicBezTo>
                        <a:pt x="136" y="157"/>
                        <a:pt x="134" y="152"/>
                        <a:pt x="132" y="148"/>
                      </a:cubicBezTo>
                      <a:cubicBezTo>
                        <a:pt x="152" y="128"/>
                        <a:pt x="152" y="128"/>
                        <a:pt x="152" y="128"/>
                      </a:cubicBezTo>
                      <a:cubicBezTo>
                        <a:pt x="154" y="129"/>
                        <a:pt x="157" y="130"/>
                        <a:pt x="160" y="130"/>
                      </a:cubicBezTo>
                      <a:close/>
                      <a:moveTo>
                        <a:pt x="55" y="48"/>
                      </a:moveTo>
                      <a:cubicBezTo>
                        <a:pt x="55" y="49"/>
                        <a:pt x="53" y="50"/>
                        <a:pt x="52" y="50"/>
                      </a:cubicBezTo>
                      <a:cubicBezTo>
                        <a:pt x="51" y="50"/>
                        <a:pt x="50" y="49"/>
                        <a:pt x="50" y="48"/>
                      </a:cubicBezTo>
                      <a:cubicBezTo>
                        <a:pt x="45" y="43"/>
                        <a:pt x="38" y="41"/>
                        <a:pt x="31" y="42"/>
                      </a:cubicBezTo>
                      <a:cubicBezTo>
                        <a:pt x="29" y="42"/>
                        <a:pt x="27" y="41"/>
                        <a:pt x="27" y="39"/>
                      </a:cubicBezTo>
                      <a:cubicBezTo>
                        <a:pt x="26" y="36"/>
                        <a:pt x="28" y="34"/>
                        <a:pt x="30" y="34"/>
                      </a:cubicBezTo>
                      <a:cubicBezTo>
                        <a:pt x="31" y="34"/>
                        <a:pt x="33" y="34"/>
                        <a:pt x="34" y="34"/>
                      </a:cubicBezTo>
                      <a:cubicBezTo>
                        <a:pt x="42" y="34"/>
                        <a:pt x="50" y="37"/>
                        <a:pt x="55" y="43"/>
                      </a:cubicBezTo>
                      <a:cubicBezTo>
                        <a:pt x="57" y="44"/>
                        <a:pt x="57" y="47"/>
                        <a:pt x="55" y="48"/>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600"/>
                </a:p>
              </p:txBody>
            </p:sp>
            <p:sp>
              <p:nvSpPr>
                <p:cNvPr id="41" name="Freeform 24"/>
                <p:cNvSpPr>
                  <a:spLocks/>
                </p:cNvSpPr>
                <p:nvPr/>
              </p:nvSpPr>
              <p:spPr bwMode="auto">
                <a:xfrm>
                  <a:off x="1935163" y="690563"/>
                  <a:ext cx="98425" cy="93663"/>
                </a:xfrm>
                <a:custGeom>
                  <a:avLst/>
                  <a:gdLst>
                    <a:gd name="T0" fmla="*/ 4 w 35"/>
                    <a:gd name="T1" fmla="*/ 0 h 33"/>
                    <a:gd name="T2" fmla="*/ 9 w 35"/>
                    <a:gd name="T3" fmla="*/ 26 h 33"/>
                    <a:gd name="T4" fmla="*/ 25 w 35"/>
                    <a:gd name="T5" fmla="*/ 33 h 33"/>
                    <a:gd name="T6" fmla="*/ 35 w 35"/>
                    <a:gd name="T7" fmla="*/ 31 h 33"/>
                    <a:gd name="T8" fmla="*/ 4 w 35"/>
                    <a:gd name="T9" fmla="*/ 0 h 33"/>
                  </a:gdLst>
                  <a:ahLst/>
                  <a:cxnLst>
                    <a:cxn ang="0">
                      <a:pos x="T0" y="T1"/>
                    </a:cxn>
                    <a:cxn ang="0">
                      <a:pos x="T2" y="T3"/>
                    </a:cxn>
                    <a:cxn ang="0">
                      <a:pos x="T4" y="T5"/>
                    </a:cxn>
                    <a:cxn ang="0">
                      <a:pos x="T6" y="T7"/>
                    </a:cxn>
                    <a:cxn ang="0">
                      <a:pos x="T8" y="T9"/>
                    </a:cxn>
                  </a:cxnLst>
                  <a:rect l="0" t="0" r="r" b="b"/>
                  <a:pathLst>
                    <a:path w="35" h="33">
                      <a:moveTo>
                        <a:pt x="4" y="0"/>
                      </a:moveTo>
                      <a:cubicBezTo>
                        <a:pt x="0" y="9"/>
                        <a:pt x="2" y="19"/>
                        <a:pt x="9" y="26"/>
                      </a:cubicBezTo>
                      <a:cubicBezTo>
                        <a:pt x="13" y="31"/>
                        <a:pt x="19" y="33"/>
                        <a:pt x="25" y="33"/>
                      </a:cubicBezTo>
                      <a:cubicBezTo>
                        <a:pt x="28" y="33"/>
                        <a:pt x="32" y="32"/>
                        <a:pt x="35" y="31"/>
                      </a:cubicBezTo>
                      <a:lnTo>
                        <a:pt x="4"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600"/>
                </a:p>
              </p:txBody>
            </p:sp>
          </p:grpSp>
        </p:grpSp>
        <p:grpSp>
          <p:nvGrpSpPr>
            <p:cNvPr id="9" name="组合 8"/>
            <p:cNvGrpSpPr/>
            <p:nvPr/>
          </p:nvGrpSpPr>
          <p:grpSpPr>
            <a:xfrm>
              <a:off x="3144094" y="1347614"/>
              <a:ext cx="1278500" cy="2578497"/>
              <a:chOff x="3144094" y="1347614"/>
              <a:chExt cx="1278500" cy="2578497"/>
            </a:xfrm>
          </p:grpSpPr>
          <p:sp>
            <p:nvSpPr>
              <p:cNvPr id="31" name="椭圆 30"/>
              <p:cNvSpPr/>
              <p:nvPr/>
            </p:nvSpPr>
            <p:spPr>
              <a:xfrm>
                <a:off x="3144094" y="1347614"/>
                <a:ext cx="1278500" cy="1278500"/>
              </a:xfrm>
              <a:prstGeom prst="ellipse">
                <a:avLst/>
              </a:prstGeom>
              <a:solidFill>
                <a:srgbClr val="ED8550"/>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grpSp>
            <p:nvGrpSpPr>
              <p:cNvPr id="32" name="组合 31"/>
              <p:cNvGrpSpPr/>
              <p:nvPr/>
            </p:nvGrpSpPr>
            <p:grpSpPr>
              <a:xfrm>
                <a:off x="3604498" y="1696352"/>
                <a:ext cx="432373" cy="2229759"/>
                <a:chOff x="3604498" y="1696352"/>
                <a:chExt cx="432373" cy="2229759"/>
              </a:xfrm>
            </p:grpSpPr>
            <p:sp>
              <p:nvSpPr>
                <p:cNvPr id="33" name="椭圆 32"/>
                <p:cNvSpPr/>
                <p:nvPr/>
              </p:nvSpPr>
              <p:spPr>
                <a:xfrm>
                  <a:off x="3604823" y="3494063"/>
                  <a:ext cx="432048" cy="432048"/>
                </a:xfrm>
                <a:prstGeom prst="ellipse">
                  <a:avLst/>
                </a:prstGeom>
                <a:solidFill>
                  <a:srgbClr val="ED8550"/>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a:t>B</a:t>
                  </a:r>
                  <a:endParaRPr lang="zh-CN" altLang="en-US" sz="1600" dirty="0"/>
                </a:p>
              </p:txBody>
            </p:sp>
            <p:grpSp>
              <p:nvGrpSpPr>
                <p:cNvPr id="34" name="组合 33"/>
                <p:cNvGrpSpPr/>
                <p:nvPr/>
              </p:nvGrpSpPr>
              <p:grpSpPr>
                <a:xfrm>
                  <a:off x="3604498" y="1696352"/>
                  <a:ext cx="427038" cy="542925"/>
                  <a:chOff x="3290888" y="533400"/>
                  <a:chExt cx="427038" cy="542925"/>
                </a:xfrm>
              </p:grpSpPr>
              <p:sp>
                <p:nvSpPr>
                  <p:cNvPr id="35" name="Freeform 25"/>
                  <p:cNvSpPr>
                    <a:spLocks/>
                  </p:cNvSpPr>
                  <p:nvPr/>
                </p:nvSpPr>
                <p:spPr bwMode="auto">
                  <a:xfrm>
                    <a:off x="3290888" y="533400"/>
                    <a:ext cx="427038" cy="542925"/>
                  </a:xfrm>
                  <a:custGeom>
                    <a:avLst/>
                    <a:gdLst>
                      <a:gd name="T0" fmla="*/ 108 w 152"/>
                      <a:gd name="T1" fmla="*/ 161 h 193"/>
                      <a:gd name="T2" fmla="*/ 68 w 152"/>
                      <a:gd name="T3" fmla="*/ 161 h 193"/>
                      <a:gd name="T4" fmla="*/ 68 w 152"/>
                      <a:gd name="T5" fmla="*/ 145 h 193"/>
                      <a:gd name="T6" fmla="*/ 121 w 152"/>
                      <a:gd name="T7" fmla="*/ 122 h 193"/>
                      <a:gd name="T8" fmla="*/ 130 w 152"/>
                      <a:gd name="T9" fmla="*/ 19 h 193"/>
                      <a:gd name="T10" fmla="*/ 130 w 152"/>
                      <a:gd name="T11" fmla="*/ 18 h 193"/>
                      <a:gd name="T12" fmla="*/ 130 w 152"/>
                      <a:gd name="T13" fmla="*/ 18 h 193"/>
                      <a:gd name="T14" fmla="*/ 128 w 152"/>
                      <a:gd name="T15" fmla="*/ 14 h 193"/>
                      <a:gd name="T16" fmla="*/ 130 w 152"/>
                      <a:gd name="T17" fmla="*/ 10 h 193"/>
                      <a:gd name="T18" fmla="*/ 137 w 152"/>
                      <a:gd name="T19" fmla="*/ 10 h 193"/>
                      <a:gd name="T20" fmla="*/ 143 w 152"/>
                      <a:gd name="T21" fmla="*/ 10 h 193"/>
                      <a:gd name="T22" fmla="*/ 143 w 152"/>
                      <a:gd name="T23" fmla="*/ 5 h 193"/>
                      <a:gd name="T24" fmla="*/ 124 w 152"/>
                      <a:gd name="T25" fmla="*/ 5 h 193"/>
                      <a:gd name="T26" fmla="*/ 120 w 152"/>
                      <a:gd name="T27" fmla="*/ 14 h 193"/>
                      <a:gd name="T28" fmla="*/ 124 w 152"/>
                      <a:gd name="T29" fmla="*/ 23 h 193"/>
                      <a:gd name="T30" fmla="*/ 124 w 152"/>
                      <a:gd name="T31" fmla="*/ 23 h 193"/>
                      <a:gd name="T32" fmla="*/ 115 w 152"/>
                      <a:gd name="T33" fmla="*/ 116 h 193"/>
                      <a:gd name="T34" fmla="*/ 23 w 152"/>
                      <a:gd name="T35" fmla="*/ 124 h 193"/>
                      <a:gd name="T36" fmla="*/ 23 w 152"/>
                      <a:gd name="T37" fmla="*/ 124 h 193"/>
                      <a:gd name="T38" fmla="*/ 4 w 152"/>
                      <a:gd name="T39" fmla="*/ 125 h 193"/>
                      <a:gd name="T40" fmla="*/ 0 w 152"/>
                      <a:gd name="T41" fmla="*/ 134 h 193"/>
                      <a:gd name="T42" fmla="*/ 4 w 152"/>
                      <a:gd name="T43" fmla="*/ 144 h 193"/>
                      <a:gd name="T44" fmla="*/ 7 w 152"/>
                      <a:gd name="T45" fmla="*/ 145 h 193"/>
                      <a:gd name="T46" fmla="*/ 10 w 152"/>
                      <a:gd name="T47" fmla="*/ 144 h 193"/>
                      <a:gd name="T48" fmla="*/ 10 w 152"/>
                      <a:gd name="T49" fmla="*/ 138 h 193"/>
                      <a:gd name="T50" fmla="*/ 8 w 152"/>
                      <a:gd name="T51" fmla="*/ 134 h 193"/>
                      <a:gd name="T52" fmla="*/ 10 w 152"/>
                      <a:gd name="T53" fmla="*/ 130 h 193"/>
                      <a:gd name="T54" fmla="*/ 18 w 152"/>
                      <a:gd name="T55" fmla="*/ 130 h 193"/>
                      <a:gd name="T56" fmla="*/ 18 w 152"/>
                      <a:gd name="T57" fmla="*/ 131 h 193"/>
                      <a:gd name="T58" fmla="*/ 18 w 152"/>
                      <a:gd name="T59" fmla="*/ 131 h 193"/>
                      <a:gd name="T60" fmla="*/ 60 w 152"/>
                      <a:gd name="T61" fmla="*/ 145 h 193"/>
                      <a:gd name="T62" fmla="*/ 60 w 152"/>
                      <a:gd name="T63" fmla="*/ 161 h 193"/>
                      <a:gd name="T64" fmla="*/ 20 w 152"/>
                      <a:gd name="T65" fmla="*/ 161 h 193"/>
                      <a:gd name="T66" fmla="*/ 0 w 152"/>
                      <a:gd name="T67" fmla="*/ 181 h 193"/>
                      <a:gd name="T68" fmla="*/ 0 w 152"/>
                      <a:gd name="T69" fmla="*/ 189 h 193"/>
                      <a:gd name="T70" fmla="*/ 4 w 152"/>
                      <a:gd name="T71" fmla="*/ 193 h 193"/>
                      <a:gd name="T72" fmla="*/ 124 w 152"/>
                      <a:gd name="T73" fmla="*/ 193 h 193"/>
                      <a:gd name="T74" fmla="*/ 128 w 152"/>
                      <a:gd name="T75" fmla="*/ 189 h 193"/>
                      <a:gd name="T76" fmla="*/ 128 w 152"/>
                      <a:gd name="T77" fmla="*/ 181 h 193"/>
                      <a:gd name="T78" fmla="*/ 108 w 152"/>
                      <a:gd name="T79" fmla="*/ 161 h 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52" h="193">
                        <a:moveTo>
                          <a:pt x="108" y="161"/>
                        </a:moveTo>
                        <a:cubicBezTo>
                          <a:pt x="68" y="161"/>
                          <a:pt x="68" y="161"/>
                          <a:pt x="68" y="161"/>
                        </a:cubicBezTo>
                        <a:cubicBezTo>
                          <a:pt x="68" y="145"/>
                          <a:pt x="68" y="145"/>
                          <a:pt x="68" y="145"/>
                        </a:cubicBezTo>
                        <a:cubicBezTo>
                          <a:pt x="88" y="144"/>
                          <a:pt x="107" y="136"/>
                          <a:pt x="121" y="122"/>
                        </a:cubicBezTo>
                        <a:cubicBezTo>
                          <a:pt x="148" y="94"/>
                          <a:pt x="152" y="50"/>
                          <a:pt x="130" y="19"/>
                        </a:cubicBezTo>
                        <a:cubicBezTo>
                          <a:pt x="130" y="18"/>
                          <a:pt x="130" y="18"/>
                          <a:pt x="130" y="18"/>
                        </a:cubicBezTo>
                        <a:cubicBezTo>
                          <a:pt x="130" y="18"/>
                          <a:pt x="130" y="18"/>
                          <a:pt x="130" y="18"/>
                        </a:cubicBezTo>
                        <a:cubicBezTo>
                          <a:pt x="129" y="17"/>
                          <a:pt x="128" y="16"/>
                          <a:pt x="128" y="14"/>
                        </a:cubicBezTo>
                        <a:cubicBezTo>
                          <a:pt x="128" y="13"/>
                          <a:pt x="129" y="11"/>
                          <a:pt x="130" y="10"/>
                        </a:cubicBezTo>
                        <a:cubicBezTo>
                          <a:pt x="132" y="8"/>
                          <a:pt x="135" y="8"/>
                          <a:pt x="137" y="10"/>
                        </a:cubicBezTo>
                        <a:cubicBezTo>
                          <a:pt x="139" y="12"/>
                          <a:pt x="141" y="12"/>
                          <a:pt x="143" y="10"/>
                        </a:cubicBezTo>
                        <a:cubicBezTo>
                          <a:pt x="144" y="9"/>
                          <a:pt x="144" y="6"/>
                          <a:pt x="143" y="5"/>
                        </a:cubicBezTo>
                        <a:cubicBezTo>
                          <a:pt x="138" y="0"/>
                          <a:pt x="129" y="0"/>
                          <a:pt x="124" y="5"/>
                        </a:cubicBezTo>
                        <a:cubicBezTo>
                          <a:pt x="121" y="7"/>
                          <a:pt x="120" y="11"/>
                          <a:pt x="120" y="14"/>
                        </a:cubicBezTo>
                        <a:cubicBezTo>
                          <a:pt x="120" y="18"/>
                          <a:pt x="121" y="21"/>
                          <a:pt x="124" y="23"/>
                        </a:cubicBezTo>
                        <a:cubicBezTo>
                          <a:pt x="124" y="23"/>
                          <a:pt x="124" y="23"/>
                          <a:pt x="124" y="23"/>
                        </a:cubicBezTo>
                        <a:cubicBezTo>
                          <a:pt x="143" y="52"/>
                          <a:pt x="140" y="92"/>
                          <a:pt x="115" y="116"/>
                        </a:cubicBezTo>
                        <a:cubicBezTo>
                          <a:pt x="91" y="140"/>
                          <a:pt x="51" y="144"/>
                          <a:pt x="23" y="124"/>
                        </a:cubicBezTo>
                        <a:cubicBezTo>
                          <a:pt x="23" y="124"/>
                          <a:pt x="23" y="124"/>
                          <a:pt x="23" y="124"/>
                        </a:cubicBezTo>
                        <a:cubicBezTo>
                          <a:pt x="17" y="120"/>
                          <a:pt x="9" y="120"/>
                          <a:pt x="4" y="125"/>
                        </a:cubicBezTo>
                        <a:cubicBezTo>
                          <a:pt x="2" y="127"/>
                          <a:pt x="0" y="131"/>
                          <a:pt x="0" y="134"/>
                        </a:cubicBezTo>
                        <a:cubicBezTo>
                          <a:pt x="0" y="138"/>
                          <a:pt x="2" y="141"/>
                          <a:pt x="4" y="144"/>
                        </a:cubicBezTo>
                        <a:cubicBezTo>
                          <a:pt x="5" y="144"/>
                          <a:pt x="6" y="145"/>
                          <a:pt x="7" y="145"/>
                        </a:cubicBezTo>
                        <a:cubicBezTo>
                          <a:pt x="8" y="145"/>
                          <a:pt x="9" y="144"/>
                          <a:pt x="10" y="144"/>
                        </a:cubicBezTo>
                        <a:cubicBezTo>
                          <a:pt x="11" y="142"/>
                          <a:pt x="11" y="140"/>
                          <a:pt x="10" y="138"/>
                        </a:cubicBezTo>
                        <a:cubicBezTo>
                          <a:pt x="9" y="137"/>
                          <a:pt x="8" y="136"/>
                          <a:pt x="8" y="134"/>
                        </a:cubicBezTo>
                        <a:cubicBezTo>
                          <a:pt x="8" y="133"/>
                          <a:pt x="9" y="131"/>
                          <a:pt x="10" y="130"/>
                        </a:cubicBezTo>
                        <a:cubicBezTo>
                          <a:pt x="12" y="128"/>
                          <a:pt x="15" y="128"/>
                          <a:pt x="18" y="130"/>
                        </a:cubicBezTo>
                        <a:cubicBezTo>
                          <a:pt x="18" y="131"/>
                          <a:pt x="18" y="131"/>
                          <a:pt x="18" y="131"/>
                        </a:cubicBezTo>
                        <a:cubicBezTo>
                          <a:pt x="18" y="131"/>
                          <a:pt x="18" y="131"/>
                          <a:pt x="18" y="131"/>
                        </a:cubicBezTo>
                        <a:cubicBezTo>
                          <a:pt x="31" y="140"/>
                          <a:pt x="45" y="144"/>
                          <a:pt x="60" y="145"/>
                        </a:cubicBezTo>
                        <a:cubicBezTo>
                          <a:pt x="60" y="161"/>
                          <a:pt x="60" y="161"/>
                          <a:pt x="60" y="161"/>
                        </a:cubicBezTo>
                        <a:cubicBezTo>
                          <a:pt x="20" y="161"/>
                          <a:pt x="20" y="161"/>
                          <a:pt x="20" y="161"/>
                        </a:cubicBezTo>
                        <a:cubicBezTo>
                          <a:pt x="9" y="161"/>
                          <a:pt x="0" y="170"/>
                          <a:pt x="0" y="181"/>
                        </a:cubicBezTo>
                        <a:cubicBezTo>
                          <a:pt x="0" y="189"/>
                          <a:pt x="0" y="189"/>
                          <a:pt x="0" y="189"/>
                        </a:cubicBezTo>
                        <a:cubicBezTo>
                          <a:pt x="0" y="191"/>
                          <a:pt x="2" y="193"/>
                          <a:pt x="4" y="193"/>
                        </a:cubicBezTo>
                        <a:cubicBezTo>
                          <a:pt x="124" y="193"/>
                          <a:pt x="124" y="193"/>
                          <a:pt x="124" y="193"/>
                        </a:cubicBezTo>
                        <a:cubicBezTo>
                          <a:pt x="127" y="193"/>
                          <a:pt x="128" y="191"/>
                          <a:pt x="128" y="189"/>
                        </a:cubicBezTo>
                        <a:cubicBezTo>
                          <a:pt x="128" y="181"/>
                          <a:pt x="128" y="181"/>
                          <a:pt x="128" y="181"/>
                        </a:cubicBezTo>
                        <a:cubicBezTo>
                          <a:pt x="128" y="170"/>
                          <a:pt x="119" y="161"/>
                          <a:pt x="108" y="16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600"/>
                  </a:p>
                </p:txBody>
              </p:sp>
              <p:sp>
                <p:nvSpPr>
                  <p:cNvPr id="36" name="Freeform 26"/>
                  <p:cNvSpPr>
                    <a:spLocks noEditPoints="1"/>
                  </p:cNvSpPr>
                  <p:nvPr/>
                </p:nvSpPr>
                <p:spPr bwMode="auto">
                  <a:xfrm>
                    <a:off x="3290888" y="536575"/>
                    <a:ext cx="358775" cy="357188"/>
                  </a:xfrm>
                  <a:custGeom>
                    <a:avLst/>
                    <a:gdLst>
                      <a:gd name="T0" fmla="*/ 64 w 128"/>
                      <a:gd name="T1" fmla="*/ 127 h 127"/>
                      <a:gd name="T2" fmla="*/ 128 w 128"/>
                      <a:gd name="T3" fmla="*/ 64 h 127"/>
                      <a:gd name="T4" fmla="*/ 64 w 128"/>
                      <a:gd name="T5" fmla="*/ 0 h 127"/>
                      <a:gd name="T6" fmla="*/ 0 w 128"/>
                      <a:gd name="T7" fmla="*/ 64 h 127"/>
                      <a:gd name="T8" fmla="*/ 64 w 128"/>
                      <a:gd name="T9" fmla="*/ 127 h 127"/>
                      <a:gd name="T10" fmla="*/ 64 w 128"/>
                      <a:gd name="T11" fmla="*/ 24 h 127"/>
                      <a:gd name="T12" fmla="*/ 68 w 128"/>
                      <a:gd name="T13" fmla="*/ 28 h 127"/>
                      <a:gd name="T14" fmla="*/ 64 w 128"/>
                      <a:gd name="T15" fmla="*/ 32 h 127"/>
                      <a:gd name="T16" fmla="*/ 28 w 128"/>
                      <a:gd name="T17" fmla="*/ 68 h 127"/>
                      <a:gd name="T18" fmla="*/ 24 w 128"/>
                      <a:gd name="T19" fmla="*/ 72 h 127"/>
                      <a:gd name="T20" fmla="*/ 20 w 128"/>
                      <a:gd name="T21" fmla="*/ 68 h 127"/>
                      <a:gd name="T22" fmla="*/ 64 w 128"/>
                      <a:gd name="T23" fmla="*/ 24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28" h="127">
                        <a:moveTo>
                          <a:pt x="64" y="127"/>
                        </a:moveTo>
                        <a:cubicBezTo>
                          <a:pt x="99" y="127"/>
                          <a:pt x="128" y="99"/>
                          <a:pt x="128" y="64"/>
                        </a:cubicBezTo>
                        <a:cubicBezTo>
                          <a:pt x="128" y="29"/>
                          <a:pt x="99" y="0"/>
                          <a:pt x="64" y="0"/>
                        </a:cubicBezTo>
                        <a:cubicBezTo>
                          <a:pt x="29" y="0"/>
                          <a:pt x="0" y="29"/>
                          <a:pt x="0" y="64"/>
                        </a:cubicBezTo>
                        <a:cubicBezTo>
                          <a:pt x="0" y="99"/>
                          <a:pt x="29" y="127"/>
                          <a:pt x="64" y="127"/>
                        </a:cubicBezTo>
                        <a:close/>
                        <a:moveTo>
                          <a:pt x="64" y="24"/>
                        </a:moveTo>
                        <a:cubicBezTo>
                          <a:pt x="66" y="24"/>
                          <a:pt x="68" y="26"/>
                          <a:pt x="68" y="28"/>
                        </a:cubicBezTo>
                        <a:cubicBezTo>
                          <a:pt x="68" y="30"/>
                          <a:pt x="66" y="32"/>
                          <a:pt x="64" y="32"/>
                        </a:cubicBezTo>
                        <a:cubicBezTo>
                          <a:pt x="44" y="32"/>
                          <a:pt x="28" y="48"/>
                          <a:pt x="28" y="68"/>
                        </a:cubicBezTo>
                        <a:cubicBezTo>
                          <a:pt x="28" y="70"/>
                          <a:pt x="27" y="72"/>
                          <a:pt x="24" y="72"/>
                        </a:cubicBezTo>
                        <a:cubicBezTo>
                          <a:pt x="22" y="72"/>
                          <a:pt x="20" y="70"/>
                          <a:pt x="20" y="68"/>
                        </a:cubicBezTo>
                        <a:cubicBezTo>
                          <a:pt x="20" y="44"/>
                          <a:pt x="40" y="24"/>
                          <a:pt x="64" y="2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600"/>
                  </a:p>
                </p:txBody>
              </p:sp>
            </p:grpSp>
          </p:grpSp>
        </p:grpSp>
        <p:grpSp>
          <p:nvGrpSpPr>
            <p:cNvPr id="10" name="组合 9"/>
            <p:cNvGrpSpPr/>
            <p:nvPr/>
          </p:nvGrpSpPr>
          <p:grpSpPr>
            <a:xfrm>
              <a:off x="4936596" y="1347614"/>
              <a:ext cx="1278500" cy="2578497"/>
              <a:chOff x="4936596" y="1347614"/>
              <a:chExt cx="1278500" cy="2578497"/>
            </a:xfrm>
          </p:grpSpPr>
          <p:sp>
            <p:nvSpPr>
              <p:cNvPr id="28" name="椭圆 27"/>
              <p:cNvSpPr/>
              <p:nvPr/>
            </p:nvSpPr>
            <p:spPr>
              <a:xfrm>
                <a:off x="4936596" y="1347614"/>
                <a:ext cx="1278500" cy="1278500"/>
              </a:xfrm>
              <a:prstGeom prst="ellipse">
                <a:avLst/>
              </a:prstGeom>
              <a:solidFill>
                <a:srgbClr val="6D9C20"/>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sp>
            <p:nvSpPr>
              <p:cNvPr id="29" name="椭圆 28"/>
              <p:cNvSpPr/>
              <p:nvPr/>
            </p:nvSpPr>
            <p:spPr>
              <a:xfrm>
                <a:off x="5397325" y="3494063"/>
                <a:ext cx="432048" cy="432048"/>
              </a:xfrm>
              <a:prstGeom prst="ellipse">
                <a:avLst/>
              </a:prstGeom>
              <a:solidFill>
                <a:srgbClr val="6D9C20"/>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a:t>C</a:t>
                </a:r>
                <a:endParaRPr lang="zh-CN" altLang="en-US" sz="1600" dirty="0"/>
              </a:p>
            </p:txBody>
          </p:sp>
          <p:sp>
            <p:nvSpPr>
              <p:cNvPr id="30" name="Freeform 97"/>
              <p:cNvSpPr>
                <a:spLocks/>
              </p:cNvSpPr>
              <p:nvPr/>
            </p:nvSpPr>
            <p:spPr bwMode="auto">
              <a:xfrm>
                <a:off x="5278454" y="1721031"/>
                <a:ext cx="634975" cy="528835"/>
              </a:xfrm>
              <a:custGeom>
                <a:avLst/>
                <a:gdLst>
                  <a:gd name="T0" fmla="*/ 188 w 192"/>
                  <a:gd name="T1" fmla="*/ 80 h 160"/>
                  <a:gd name="T2" fmla="*/ 164 w 192"/>
                  <a:gd name="T3" fmla="*/ 80 h 160"/>
                  <a:gd name="T4" fmla="*/ 161 w 192"/>
                  <a:gd name="T5" fmla="*/ 82 h 160"/>
                  <a:gd name="T6" fmla="*/ 157 w 192"/>
                  <a:gd name="T7" fmla="*/ 88 h 160"/>
                  <a:gd name="T8" fmla="*/ 152 w 192"/>
                  <a:gd name="T9" fmla="*/ 67 h 160"/>
                  <a:gd name="T10" fmla="*/ 148 w 192"/>
                  <a:gd name="T11" fmla="*/ 64 h 160"/>
                  <a:gd name="T12" fmla="*/ 144 w 192"/>
                  <a:gd name="T13" fmla="*/ 67 h 160"/>
                  <a:gd name="T14" fmla="*/ 134 w 192"/>
                  <a:gd name="T15" fmla="*/ 98 h 160"/>
                  <a:gd name="T16" fmla="*/ 128 w 192"/>
                  <a:gd name="T17" fmla="*/ 51 h 160"/>
                  <a:gd name="T18" fmla="*/ 124 w 192"/>
                  <a:gd name="T19" fmla="*/ 48 h 160"/>
                  <a:gd name="T20" fmla="*/ 120 w 192"/>
                  <a:gd name="T21" fmla="*/ 51 h 160"/>
                  <a:gd name="T22" fmla="*/ 103 w 192"/>
                  <a:gd name="T23" fmla="*/ 127 h 160"/>
                  <a:gd name="T24" fmla="*/ 96 w 192"/>
                  <a:gd name="T25" fmla="*/ 4 h 160"/>
                  <a:gd name="T26" fmla="*/ 92 w 192"/>
                  <a:gd name="T27" fmla="*/ 0 h 160"/>
                  <a:gd name="T28" fmla="*/ 88 w 192"/>
                  <a:gd name="T29" fmla="*/ 3 h 160"/>
                  <a:gd name="T30" fmla="*/ 69 w 192"/>
                  <a:gd name="T31" fmla="*/ 85 h 160"/>
                  <a:gd name="T32" fmla="*/ 64 w 192"/>
                  <a:gd name="T33" fmla="*/ 43 h 160"/>
                  <a:gd name="T34" fmla="*/ 61 w 192"/>
                  <a:gd name="T35" fmla="*/ 40 h 160"/>
                  <a:gd name="T36" fmla="*/ 56 w 192"/>
                  <a:gd name="T37" fmla="*/ 43 h 160"/>
                  <a:gd name="T38" fmla="*/ 45 w 192"/>
                  <a:gd name="T39" fmla="*/ 78 h 160"/>
                  <a:gd name="T40" fmla="*/ 40 w 192"/>
                  <a:gd name="T41" fmla="*/ 59 h 160"/>
                  <a:gd name="T42" fmla="*/ 37 w 192"/>
                  <a:gd name="T43" fmla="*/ 56 h 160"/>
                  <a:gd name="T44" fmla="*/ 33 w 192"/>
                  <a:gd name="T45" fmla="*/ 58 h 160"/>
                  <a:gd name="T46" fmla="*/ 26 w 192"/>
                  <a:gd name="T47" fmla="*/ 72 h 160"/>
                  <a:gd name="T48" fmla="*/ 4 w 192"/>
                  <a:gd name="T49" fmla="*/ 72 h 160"/>
                  <a:gd name="T50" fmla="*/ 0 w 192"/>
                  <a:gd name="T51" fmla="*/ 76 h 160"/>
                  <a:gd name="T52" fmla="*/ 4 w 192"/>
                  <a:gd name="T53" fmla="*/ 80 h 160"/>
                  <a:gd name="T54" fmla="*/ 28 w 192"/>
                  <a:gd name="T55" fmla="*/ 80 h 160"/>
                  <a:gd name="T56" fmla="*/ 32 w 192"/>
                  <a:gd name="T57" fmla="*/ 78 h 160"/>
                  <a:gd name="T58" fmla="*/ 35 w 192"/>
                  <a:gd name="T59" fmla="*/ 71 h 160"/>
                  <a:gd name="T60" fmla="*/ 40 w 192"/>
                  <a:gd name="T61" fmla="*/ 93 h 160"/>
                  <a:gd name="T62" fmla="*/ 44 w 192"/>
                  <a:gd name="T63" fmla="*/ 96 h 160"/>
                  <a:gd name="T64" fmla="*/ 48 w 192"/>
                  <a:gd name="T65" fmla="*/ 93 h 160"/>
                  <a:gd name="T66" fmla="*/ 58 w 192"/>
                  <a:gd name="T67" fmla="*/ 62 h 160"/>
                  <a:gd name="T68" fmla="*/ 64 w 192"/>
                  <a:gd name="T69" fmla="*/ 108 h 160"/>
                  <a:gd name="T70" fmla="*/ 68 w 192"/>
                  <a:gd name="T71" fmla="*/ 112 h 160"/>
                  <a:gd name="T72" fmla="*/ 72 w 192"/>
                  <a:gd name="T73" fmla="*/ 109 h 160"/>
                  <a:gd name="T74" fmla="*/ 90 w 192"/>
                  <a:gd name="T75" fmla="*/ 32 h 160"/>
                  <a:gd name="T76" fmla="*/ 96 w 192"/>
                  <a:gd name="T77" fmla="*/ 156 h 160"/>
                  <a:gd name="T78" fmla="*/ 100 w 192"/>
                  <a:gd name="T79" fmla="*/ 160 h 160"/>
                  <a:gd name="T80" fmla="*/ 100 w 192"/>
                  <a:gd name="T81" fmla="*/ 160 h 160"/>
                  <a:gd name="T82" fmla="*/ 104 w 192"/>
                  <a:gd name="T83" fmla="*/ 157 h 160"/>
                  <a:gd name="T84" fmla="*/ 123 w 192"/>
                  <a:gd name="T85" fmla="*/ 75 h 160"/>
                  <a:gd name="T86" fmla="*/ 128 w 192"/>
                  <a:gd name="T87" fmla="*/ 116 h 160"/>
                  <a:gd name="T88" fmla="*/ 132 w 192"/>
                  <a:gd name="T89" fmla="*/ 120 h 160"/>
                  <a:gd name="T90" fmla="*/ 136 w 192"/>
                  <a:gd name="T91" fmla="*/ 117 h 160"/>
                  <a:gd name="T92" fmla="*/ 148 w 192"/>
                  <a:gd name="T93" fmla="*/ 82 h 160"/>
                  <a:gd name="T94" fmla="*/ 152 w 192"/>
                  <a:gd name="T95" fmla="*/ 101 h 160"/>
                  <a:gd name="T96" fmla="*/ 156 w 192"/>
                  <a:gd name="T97" fmla="*/ 104 h 160"/>
                  <a:gd name="T98" fmla="*/ 160 w 192"/>
                  <a:gd name="T99" fmla="*/ 102 h 160"/>
                  <a:gd name="T100" fmla="*/ 167 w 192"/>
                  <a:gd name="T101" fmla="*/ 88 h 160"/>
                  <a:gd name="T102" fmla="*/ 188 w 192"/>
                  <a:gd name="T103" fmla="*/ 88 h 160"/>
                  <a:gd name="T104" fmla="*/ 192 w 192"/>
                  <a:gd name="T105" fmla="*/ 84 h 160"/>
                  <a:gd name="T106" fmla="*/ 188 w 192"/>
                  <a:gd name="T107" fmla="*/ 80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92" h="160">
                    <a:moveTo>
                      <a:pt x="188" y="80"/>
                    </a:moveTo>
                    <a:cubicBezTo>
                      <a:pt x="164" y="80"/>
                      <a:pt x="164" y="80"/>
                      <a:pt x="164" y="80"/>
                    </a:cubicBezTo>
                    <a:cubicBezTo>
                      <a:pt x="163" y="80"/>
                      <a:pt x="161" y="81"/>
                      <a:pt x="161" y="82"/>
                    </a:cubicBezTo>
                    <a:cubicBezTo>
                      <a:pt x="157" y="88"/>
                      <a:pt x="157" y="88"/>
                      <a:pt x="157" y="88"/>
                    </a:cubicBezTo>
                    <a:cubicBezTo>
                      <a:pt x="152" y="67"/>
                      <a:pt x="152" y="67"/>
                      <a:pt x="152" y="67"/>
                    </a:cubicBezTo>
                    <a:cubicBezTo>
                      <a:pt x="152" y="65"/>
                      <a:pt x="150" y="64"/>
                      <a:pt x="148" y="64"/>
                    </a:cubicBezTo>
                    <a:cubicBezTo>
                      <a:pt x="147" y="64"/>
                      <a:pt x="145" y="65"/>
                      <a:pt x="144" y="67"/>
                    </a:cubicBezTo>
                    <a:cubicBezTo>
                      <a:pt x="134" y="98"/>
                      <a:pt x="134" y="98"/>
                      <a:pt x="134" y="98"/>
                    </a:cubicBezTo>
                    <a:cubicBezTo>
                      <a:pt x="128" y="51"/>
                      <a:pt x="128" y="51"/>
                      <a:pt x="128" y="51"/>
                    </a:cubicBezTo>
                    <a:cubicBezTo>
                      <a:pt x="128" y="49"/>
                      <a:pt x="126" y="48"/>
                      <a:pt x="124" y="48"/>
                    </a:cubicBezTo>
                    <a:cubicBezTo>
                      <a:pt x="123" y="48"/>
                      <a:pt x="121" y="49"/>
                      <a:pt x="120" y="51"/>
                    </a:cubicBezTo>
                    <a:cubicBezTo>
                      <a:pt x="103" y="127"/>
                      <a:pt x="103" y="127"/>
                      <a:pt x="103" y="127"/>
                    </a:cubicBezTo>
                    <a:cubicBezTo>
                      <a:pt x="96" y="4"/>
                      <a:pt x="96" y="4"/>
                      <a:pt x="96" y="4"/>
                    </a:cubicBezTo>
                    <a:cubicBezTo>
                      <a:pt x="96" y="2"/>
                      <a:pt x="94" y="0"/>
                      <a:pt x="92" y="0"/>
                    </a:cubicBezTo>
                    <a:cubicBezTo>
                      <a:pt x="91" y="0"/>
                      <a:pt x="89" y="1"/>
                      <a:pt x="88" y="3"/>
                    </a:cubicBezTo>
                    <a:cubicBezTo>
                      <a:pt x="69" y="85"/>
                      <a:pt x="69" y="85"/>
                      <a:pt x="69" y="85"/>
                    </a:cubicBezTo>
                    <a:cubicBezTo>
                      <a:pt x="64" y="43"/>
                      <a:pt x="64" y="43"/>
                      <a:pt x="64" y="43"/>
                    </a:cubicBezTo>
                    <a:cubicBezTo>
                      <a:pt x="64" y="42"/>
                      <a:pt x="62" y="40"/>
                      <a:pt x="61" y="40"/>
                    </a:cubicBezTo>
                    <a:cubicBezTo>
                      <a:pt x="59" y="40"/>
                      <a:pt x="57" y="41"/>
                      <a:pt x="56" y="43"/>
                    </a:cubicBezTo>
                    <a:cubicBezTo>
                      <a:pt x="45" y="78"/>
                      <a:pt x="45" y="78"/>
                      <a:pt x="45" y="78"/>
                    </a:cubicBezTo>
                    <a:cubicBezTo>
                      <a:pt x="40" y="59"/>
                      <a:pt x="40" y="59"/>
                      <a:pt x="40" y="59"/>
                    </a:cubicBezTo>
                    <a:cubicBezTo>
                      <a:pt x="40" y="57"/>
                      <a:pt x="38" y="56"/>
                      <a:pt x="37" y="56"/>
                    </a:cubicBezTo>
                    <a:cubicBezTo>
                      <a:pt x="35" y="56"/>
                      <a:pt x="33" y="57"/>
                      <a:pt x="33" y="58"/>
                    </a:cubicBezTo>
                    <a:cubicBezTo>
                      <a:pt x="26" y="72"/>
                      <a:pt x="26" y="72"/>
                      <a:pt x="26" y="72"/>
                    </a:cubicBezTo>
                    <a:cubicBezTo>
                      <a:pt x="4" y="72"/>
                      <a:pt x="4" y="72"/>
                      <a:pt x="4" y="72"/>
                    </a:cubicBezTo>
                    <a:cubicBezTo>
                      <a:pt x="2" y="72"/>
                      <a:pt x="0" y="74"/>
                      <a:pt x="0" y="76"/>
                    </a:cubicBezTo>
                    <a:cubicBezTo>
                      <a:pt x="0" y="78"/>
                      <a:pt x="2" y="80"/>
                      <a:pt x="4" y="80"/>
                    </a:cubicBezTo>
                    <a:cubicBezTo>
                      <a:pt x="28" y="80"/>
                      <a:pt x="28" y="80"/>
                      <a:pt x="28" y="80"/>
                    </a:cubicBezTo>
                    <a:cubicBezTo>
                      <a:pt x="30" y="80"/>
                      <a:pt x="31" y="79"/>
                      <a:pt x="32" y="78"/>
                    </a:cubicBezTo>
                    <a:cubicBezTo>
                      <a:pt x="35" y="71"/>
                      <a:pt x="35" y="71"/>
                      <a:pt x="35" y="71"/>
                    </a:cubicBezTo>
                    <a:cubicBezTo>
                      <a:pt x="40" y="93"/>
                      <a:pt x="40" y="93"/>
                      <a:pt x="40" y="93"/>
                    </a:cubicBezTo>
                    <a:cubicBezTo>
                      <a:pt x="41" y="95"/>
                      <a:pt x="42" y="96"/>
                      <a:pt x="44" y="96"/>
                    </a:cubicBezTo>
                    <a:cubicBezTo>
                      <a:pt x="46" y="96"/>
                      <a:pt x="47" y="95"/>
                      <a:pt x="48" y="93"/>
                    </a:cubicBezTo>
                    <a:cubicBezTo>
                      <a:pt x="58" y="62"/>
                      <a:pt x="58" y="62"/>
                      <a:pt x="58" y="62"/>
                    </a:cubicBezTo>
                    <a:cubicBezTo>
                      <a:pt x="64" y="108"/>
                      <a:pt x="64" y="108"/>
                      <a:pt x="64" y="108"/>
                    </a:cubicBezTo>
                    <a:cubicBezTo>
                      <a:pt x="64" y="110"/>
                      <a:pt x="66" y="112"/>
                      <a:pt x="68" y="112"/>
                    </a:cubicBezTo>
                    <a:cubicBezTo>
                      <a:pt x="70" y="112"/>
                      <a:pt x="72" y="111"/>
                      <a:pt x="72" y="109"/>
                    </a:cubicBezTo>
                    <a:cubicBezTo>
                      <a:pt x="90" y="32"/>
                      <a:pt x="90" y="32"/>
                      <a:pt x="90" y="32"/>
                    </a:cubicBezTo>
                    <a:cubicBezTo>
                      <a:pt x="96" y="156"/>
                      <a:pt x="96" y="156"/>
                      <a:pt x="96" y="156"/>
                    </a:cubicBezTo>
                    <a:cubicBezTo>
                      <a:pt x="96" y="158"/>
                      <a:pt x="98" y="160"/>
                      <a:pt x="100" y="160"/>
                    </a:cubicBezTo>
                    <a:cubicBezTo>
                      <a:pt x="100" y="160"/>
                      <a:pt x="100" y="160"/>
                      <a:pt x="100" y="160"/>
                    </a:cubicBezTo>
                    <a:cubicBezTo>
                      <a:pt x="102" y="160"/>
                      <a:pt x="104" y="159"/>
                      <a:pt x="104" y="157"/>
                    </a:cubicBezTo>
                    <a:cubicBezTo>
                      <a:pt x="123" y="75"/>
                      <a:pt x="123" y="75"/>
                      <a:pt x="123" y="75"/>
                    </a:cubicBezTo>
                    <a:cubicBezTo>
                      <a:pt x="128" y="116"/>
                      <a:pt x="128" y="116"/>
                      <a:pt x="128" y="116"/>
                    </a:cubicBezTo>
                    <a:cubicBezTo>
                      <a:pt x="128" y="118"/>
                      <a:pt x="130" y="120"/>
                      <a:pt x="132" y="120"/>
                    </a:cubicBezTo>
                    <a:cubicBezTo>
                      <a:pt x="134" y="120"/>
                      <a:pt x="135" y="119"/>
                      <a:pt x="136" y="117"/>
                    </a:cubicBezTo>
                    <a:cubicBezTo>
                      <a:pt x="148" y="82"/>
                      <a:pt x="148" y="82"/>
                      <a:pt x="148" y="82"/>
                    </a:cubicBezTo>
                    <a:cubicBezTo>
                      <a:pt x="152" y="101"/>
                      <a:pt x="152" y="101"/>
                      <a:pt x="152" y="101"/>
                    </a:cubicBezTo>
                    <a:cubicBezTo>
                      <a:pt x="153" y="102"/>
                      <a:pt x="154" y="104"/>
                      <a:pt x="156" y="104"/>
                    </a:cubicBezTo>
                    <a:cubicBezTo>
                      <a:pt x="157" y="104"/>
                      <a:pt x="159" y="103"/>
                      <a:pt x="160" y="102"/>
                    </a:cubicBezTo>
                    <a:cubicBezTo>
                      <a:pt x="167" y="88"/>
                      <a:pt x="167" y="88"/>
                      <a:pt x="167" y="88"/>
                    </a:cubicBezTo>
                    <a:cubicBezTo>
                      <a:pt x="188" y="88"/>
                      <a:pt x="188" y="88"/>
                      <a:pt x="188" y="88"/>
                    </a:cubicBezTo>
                    <a:cubicBezTo>
                      <a:pt x="190" y="88"/>
                      <a:pt x="192" y="86"/>
                      <a:pt x="192" y="84"/>
                    </a:cubicBezTo>
                    <a:cubicBezTo>
                      <a:pt x="192" y="82"/>
                      <a:pt x="190" y="80"/>
                      <a:pt x="188" y="8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600"/>
              </a:p>
            </p:txBody>
          </p:sp>
        </p:grpSp>
        <p:grpSp>
          <p:nvGrpSpPr>
            <p:cNvPr id="12" name="组合 11"/>
            <p:cNvGrpSpPr/>
            <p:nvPr/>
          </p:nvGrpSpPr>
          <p:grpSpPr>
            <a:xfrm>
              <a:off x="6709052" y="1347614"/>
              <a:ext cx="1278500" cy="2578497"/>
              <a:chOff x="6709052" y="1347614"/>
              <a:chExt cx="1278500" cy="2578497"/>
            </a:xfrm>
          </p:grpSpPr>
          <p:sp>
            <p:nvSpPr>
              <p:cNvPr id="25" name="椭圆 24"/>
              <p:cNvSpPr/>
              <p:nvPr/>
            </p:nvSpPr>
            <p:spPr>
              <a:xfrm>
                <a:off x="6709052" y="1347614"/>
                <a:ext cx="1278500" cy="1278500"/>
              </a:xfrm>
              <a:prstGeom prst="ellipse">
                <a:avLst/>
              </a:prstGeom>
              <a:solidFill>
                <a:srgbClr val="ED8550"/>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sp>
            <p:nvSpPr>
              <p:cNvPr id="26" name="椭圆 25"/>
              <p:cNvSpPr/>
              <p:nvPr/>
            </p:nvSpPr>
            <p:spPr>
              <a:xfrm>
                <a:off x="7169781" y="3494063"/>
                <a:ext cx="432048" cy="432048"/>
              </a:xfrm>
              <a:prstGeom prst="ellipse">
                <a:avLst/>
              </a:prstGeom>
              <a:solidFill>
                <a:srgbClr val="ED8550"/>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a:t>D</a:t>
                </a:r>
                <a:endParaRPr lang="zh-CN" altLang="en-US" sz="1600" dirty="0"/>
              </a:p>
            </p:txBody>
          </p:sp>
          <p:sp>
            <p:nvSpPr>
              <p:cNvPr id="27" name="Freeform 154"/>
              <p:cNvSpPr>
                <a:spLocks noEditPoints="1"/>
              </p:cNvSpPr>
              <p:nvPr/>
            </p:nvSpPr>
            <p:spPr bwMode="auto">
              <a:xfrm>
                <a:off x="7094774" y="1718552"/>
                <a:ext cx="507055" cy="519991"/>
              </a:xfrm>
              <a:custGeom>
                <a:avLst/>
                <a:gdLst>
                  <a:gd name="T0" fmla="*/ 80 w 91"/>
                  <a:gd name="T1" fmla="*/ 44 h 93"/>
                  <a:gd name="T2" fmla="*/ 87 w 91"/>
                  <a:gd name="T3" fmla="*/ 37 h 93"/>
                  <a:gd name="T4" fmla="*/ 87 w 91"/>
                  <a:gd name="T5" fmla="*/ 23 h 93"/>
                  <a:gd name="T6" fmla="*/ 68 w 91"/>
                  <a:gd name="T7" fmla="*/ 4 h 93"/>
                  <a:gd name="T8" fmla="*/ 54 w 91"/>
                  <a:gd name="T9" fmla="*/ 4 h 93"/>
                  <a:gd name="T10" fmla="*/ 47 w 91"/>
                  <a:gd name="T11" fmla="*/ 11 h 93"/>
                  <a:gd name="T12" fmla="*/ 80 w 91"/>
                  <a:gd name="T13" fmla="*/ 44 h 93"/>
                  <a:gd name="T14" fmla="*/ 52 w 91"/>
                  <a:gd name="T15" fmla="*/ 23 h 93"/>
                  <a:gd name="T16" fmla="*/ 68 w 91"/>
                  <a:gd name="T17" fmla="*/ 39 h 93"/>
                  <a:gd name="T18" fmla="*/ 77 w 91"/>
                  <a:gd name="T19" fmla="*/ 48 h 93"/>
                  <a:gd name="T20" fmla="*/ 43 w 91"/>
                  <a:gd name="T21" fmla="*/ 81 h 93"/>
                  <a:gd name="T22" fmla="*/ 34 w 91"/>
                  <a:gd name="T23" fmla="*/ 73 h 93"/>
                  <a:gd name="T24" fmla="*/ 19 w 91"/>
                  <a:gd name="T25" fmla="*/ 59 h 93"/>
                  <a:gd name="T26" fmla="*/ 41 w 91"/>
                  <a:gd name="T27" fmla="*/ 37 h 93"/>
                  <a:gd name="T28" fmla="*/ 39 w 91"/>
                  <a:gd name="T29" fmla="*/ 34 h 93"/>
                  <a:gd name="T30" fmla="*/ 16 w 91"/>
                  <a:gd name="T31" fmla="*/ 57 h 93"/>
                  <a:gd name="T32" fmla="*/ 10 w 91"/>
                  <a:gd name="T33" fmla="*/ 48 h 93"/>
                  <a:gd name="T34" fmla="*/ 43 w 91"/>
                  <a:gd name="T35" fmla="*/ 14 h 93"/>
                  <a:gd name="T36" fmla="*/ 52 w 91"/>
                  <a:gd name="T37" fmla="*/ 23 h 93"/>
                  <a:gd name="T38" fmla="*/ 4 w 91"/>
                  <a:gd name="T39" fmla="*/ 69 h 93"/>
                  <a:gd name="T40" fmla="*/ 0 w 91"/>
                  <a:gd name="T41" fmla="*/ 86 h 93"/>
                  <a:gd name="T42" fmla="*/ 6 w 91"/>
                  <a:gd name="T43" fmla="*/ 93 h 93"/>
                  <a:gd name="T44" fmla="*/ 24 w 91"/>
                  <a:gd name="T45" fmla="*/ 89 h 93"/>
                  <a:gd name="T46" fmla="*/ 4 w 91"/>
                  <a:gd name="T47" fmla="*/ 69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91" h="93">
                    <a:moveTo>
                      <a:pt x="80" y="44"/>
                    </a:moveTo>
                    <a:cubicBezTo>
                      <a:pt x="87" y="37"/>
                      <a:pt x="87" y="37"/>
                      <a:pt x="87" y="37"/>
                    </a:cubicBezTo>
                    <a:cubicBezTo>
                      <a:pt x="91" y="33"/>
                      <a:pt x="91" y="27"/>
                      <a:pt x="87" y="23"/>
                    </a:cubicBezTo>
                    <a:cubicBezTo>
                      <a:pt x="68" y="4"/>
                      <a:pt x="68" y="4"/>
                      <a:pt x="68" y="4"/>
                    </a:cubicBezTo>
                    <a:cubicBezTo>
                      <a:pt x="64" y="0"/>
                      <a:pt x="58" y="0"/>
                      <a:pt x="54" y="4"/>
                    </a:cubicBezTo>
                    <a:cubicBezTo>
                      <a:pt x="47" y="11"/>
                      <a:pt x="47" y="11"/>
                      <a:pt x="47" y="11"/>
                    </a:cubicBezTo>
                    <a:cubicBezTo>
                      <a:pt x="80" y="44"/>
                      <a:pt x="80" y="44"/>
                      <a:pt x="80" y="44"/>
                    </a:cubicBezTo>
                    <a:close/>
                    <a:moveTo>
                      <a:pt x="52" y="23"/>
                    </a:moveTo>
                    <a:cubicBezTo>
                      <a:pt x="68" y="39"/>
                      <a:pt x="68" y="39"/>
                      <a:pt x="68" y="39"/>
                    </a:cubicBezTo>
                    <a:cubicBezTo>
                      <a:pt x="77" y="48"/>
                      <a:pt x="77" y="48"/>
                      <a:pt x="77" y="48"/>
                    </a:cubicBezTo>
                    <a:cubicBezTo>
                      <a:pt x="43" y="81"/>
                      <a:pt x="43" y="81"/>
                      <a:pt x="43" y="81"/>
                    </a:cubicBezTo>
                    <a:cubicBezTo>
                      <a:pt x="35" y="83"/>
                      <a:pt x="33" y="79"/>
                      <a:pt x="34" y="73"/>
                    </a:cubicBezTo>
                    <a:cubicBezTo>
                      <a:pt x="26" y="72"/>
                      <a:pt x="20" y="68"/>
                      <a:pt x="19" y="59"/>
                    </a:cubicBezTo>
                    <a:cubicBezTo>
                      <a:pt x="41" y="37"/>
                      <a:pt x="41" y="37"/>
                      <a:pt x="41" y="37"/>
                    </a:cubicBezTo>
                    <a:cubicBezTo>
                      <a:pt x="39" y="34"/>
                      <a:pt x="39" y="34"/>
                      <a:pt x="39" y="34"/>
                    </a:cubicBezTo>
                    <a:cubicBezTo>
                      <a:pt x="16" y="57"/>
                      <a:pt x="16" y="57"/>
                      <a:pt x="16" y="57"/>
                    </a:cubicBezTo>
                    <a:cubicBezTo>
                      <a:pt x="10" y="58"/>
                      <a:pt x="9" y="54"/>
                      <a:pt x="10" y="48"/>
                    </a:cubicBezTo>
                    <a:cubicBezTo>
                      <a:pt x="21" y="37"/>
                      <a:pt x="32" y="26"/>
                      <a:pt x="43" y="14"/>
                    </a:cubicBezTo>
                    <a:cubicBezTo>
                      <a:pt x="52" y="23"/>
                      <a:pt x="52" y="23"/>
                      <a:pt x="52" y="23"/>
                    </a:cubicBezTo>
                    <a:close/>
                    <a:moveTo>
                      <a:pt x="4" y="69"/>
                    </a:moveTo>
                    <a:cubicBezTo>
                      <a:pt x="0" y="86"/>
                      <a:pt x="0" y="86"/>
                      <a:pt x="0" y="86"/>
                    </a:cubicBezTo>
                    <a:cubicBezTo>
                      <a:pt x="6" y="93"/>
                      <a:pt x="6" y="93"/>
                      <a:pt x="6" y="93"/>
                    </a:cubicBezTo>
                    <a:cubicBezTo>
                      <a:pt x="24" y="89"/>
                      <a:pt x="24" y="89"/>
                      <a:pt x="24" y="89"/>
                    </a:cubicBezTo>
                    <a:lnTo>
                      <a:pt x="4" y="69"/>
                    </a:ln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zh-CN" altLang="en-US" sz="1600"/>
              </a:p>
            </p:txBody>
          </p:sp>
        </p:grpSp>
        <p:grpSp>
          <p:nvGrpSpPr>
            <p:cNvPr id="13" name="组合 12"/>
            <p:cNvGrpSpPr/>
            <p:nvPr/>
          </p:nvGrpSpPr>
          <p:grpSpPr>
            <a:xfrm>
              <a:off x="855400" y="2773055"/>
              <a:ext cx="1823439" cy="703289"/>
              <a:chOff x="855400" y="2773055"/>
              <a:chExt cx="1823439" cy="703289"/>
            </a:xfrm>
          </p:grpSpPr>
          <p:sp>
            <p:nvSpPr>
              <p:cNvPr id="23" name="TextBox 20"/>
              <p:cNvSpPr txBox="1"/>
              <p:nvPr/>
            </p:nvSpPr>
            <p:spPr>
              <a:xfrm>
                <a:off x="891437" y="2773055"/>
                <a:ext cx="1751366" cy="266385"/>
              </a:xfrm>
              <a:prstGeom prst="rect">
                <a:avLst/>
              </a:prstGeom>
              <a:noFill/>
            </p:spPr>
            <p:txBody>
              <a:bodyPr wrap="square" rtlCol="0">
                <a:spAutoFit/>
              </a:bodyPr>
              <a:lstStyle/>
              <a:p>
                <a:pPr algn="ctr"/>
                <a:r>
                  <a:rPr lang="zh-CN" altLang="en-US" b="1" dirty="0" smtClean="0">
                    <a:solidFill>
                      <a:schemeClr val="bg1">
                        <a:lumMod val="50000"/>
                      </a:schemeClr>
                    </a:solidFill>
                  </a:rPr>
                  <a:t>加入你标题</a:t>
                </a:r>
                <a:endParaRPr lang="zh-CN" altLang="en-US" b="1" dirty="0">
                  <a:solidFill>
                    <a:schemeClr val="bg1">
                      <a:lumMod val="50000"/>
                    </a:schemeClr>
                  </a:solidFill>
                </a:endParaRPr>
              </a:p>
            </p:txBody>
          </p:sp>
          <p:sp>
            <p:nvSpPr>
              <p:cNvPr id="24" name="TextBox 21"/>
              <p:cNvSpPr txBox="1"/>
              <p:nvPr/>
            </p:nvSpPr>
            <p:spPr>
              <a:xfrm>
                <a:off x="855400" y="3006799"/>
                <a:ext cx="1823439" cy="469545"/>
              </a:xfrm>
              <a:prstGeom prst="rect">
                <a:avLst/>
              </a:prstGeom>
              <a:noFill/>
            </p:spPr>
            <p:txBody>
              <a:bodyPr wrap="square" rtlCol="0">
                <a:spAutoFit/>
              </a:bodyPr>
              <a:lstStyle/>
              <a:p>
                <a:pPr>
                  <a:lnSpc>
                    <a:spcPct val="150000"/>
                  </a:lnSpc>
                </a:pPr>
                <a:r>
                  <a:rPr lang="en-US" altLang="zh-CN" sz="1200">
                    <a:solidFill>
                      <a:schemeClr val="bg1">
                        <a:lumMod val="50000"/>
                      </a:schemeClr>
                    </a:solidFill>
                  </a:rPr>
                  <a:t>You can click here to enter you text. You can click here to enter you text. </a:t>
                </a:r>
                <a:endParaRPr lang="zh-CN" altLang="en-US" sz="1200" dirty="0">
                  <a:solidFill>
                    <a:schemeClr val="bg1">
                      <a:lumMod val="50000"/>
                    </a:schemeClr>
                  </a:solidFill>
                </a:endParaRPr>
              </a:p>
            </p:txBody>
          </p:sp>
        </p:grpSp>
        <p:grpSp>
          <p:nvGrpSpPr>
            <p:cNvPr id="14" name="组合 13"/>
            <p:cNvGrpSpPr/>
            <p:nvPr/>
          </p:nvGrpSpPr>
          <p:grpSpPr>
            <a:xfrm>
              <a:off x="2871624" y="2773055"/>
              <a:ext cx="1823439" cy="703289"/>
              <a:chOff x="2871624" y="2773055"/>
              <a:chExt cx="1823439" cy="703289"/>
            </a:xfrm>
          </p:grpSpPr>
          <p:sp>
            <p:nvSpPr>
              <p:cNvPr id="21" name="TextBox 18"/>
              <p:cNvSpPr txBox="1"/>
              <p:nvPr/>
            </p:nvSpPr>
            <p:spPr>
              <a:xfrm>
                <a:off x="2907661" y="2773055"/>
                <a:ext cx="1751366" cy="266385"/>
              </a:xfrm>
              <a:prstGeom prst="rect">
                <a:avLst/>
              </a:prstGeom>
              <a:noFill/>
            </p:spPr>
            <p:txBody>
              <a:bodyPr wrap="square" rtlCol="0">
                <a:spAutoFit/>
              </a:bodyPr>
              <a:lstStyle/>
              <a:p>
                <a:pPr algn="ctr"/>
                <a:r>
                  <a:rPr lang="zh-CN" altLang="en-US" b="1" dirty="0" smtClean="0">
                    <a:solidFill>
                      <a:schemeClr val="bg1">
                        <a:lumMod val="50000"/>
                      </a:schemeClr>
                    </a:solidFill>
                  </a:rPr>
                  <a:t>加入你标题</a:t>
                </a:r>
                <a:endParaRPr lang="zh-CN" altLang="en-US" b="1" dirty="0">
                  <a:solidFill>
                    <a:schemeClr val="bg1">
                      <a:lumMod val="50000"/>
                    </a:schemeClr>
                  </a:solidFill>
                </a:endParaRPr>
              </a:p>
            </p:txBody>
          </p:sp>
          <p:sp>
            <p:nvSpPr>
              <p:cNvPr id="22" name="TextBox 19"/>
              <p:cNvSpPr txBox="1"/>
              <p:nvPr/>
            </p:nvSpPr>
            <p:spPr>
              <a:xfrm>
                <a:off x="2871624" y="3006799"/>
                <a:ext cx="1823439" cy="469545"/>
              </a:xfrm>
              <a:prstGeom prst="rect">
                <a:avLst/>
              </a:prstGeom>
              <a:noFill/>
            </p:spPr>
            <p:txBody>
              <a:bodyPr wrap="square" rtlCol="0">
                <a:spAutoFit/>
              </a:bodyPr>
              <a:lstStyle/>
              <a:p>
                <a:pPr>
                  <a:lnSpc>
                    <a:spcPct val="150000"/>
                  </a:lnSpc>
                </a:pPr>
                <a:r>
                  <a:rPr lang="en-US" altLang="zh-CN" sz="1200">
                    <a:solidFill>
                      <a:schemeClr val="bg1">
                        <a:lumMod val="50000"/>
                      </a:schemeClr>
                    </a:solidFill>
                  </a:rPr>
                  <a:t>You can click here to enter you text. You can click here to enter you text. </a:t>
                </a:r>
                <a:endParaRPr lang="zh-CN" altLang="en-US" sz="1200" dirty="0">
                  <a:solidFill>
                    <a:schemeClr val="bg1">
                      <a:lumMod val="50000"/>
                    </a:schemeClr>
                  </a:solidFill>
                </a:endParaRPr>
              </a:p>
            </p:txBody>
          </p:sp>
        </p:grpSp>
        <p:grpSp>
          <p:nvGrpSpPr>
            <p:cNvPr id="15" name="组合 14"/>
            <p:cNvGrpSpPr/>
            <p:nvPr/>
          </p:nvGrpSpPr>
          <p:grpSpPr>
            <a:xfrm>
              <a:off x="4706537" y="2773055"/>
              <a:ext cx="1823439" cy="703289"/>
              <a:chOff x="4706537" y="2773055"/>
              <a:chExt cx="1823439" cy="703289"/>
            </a:xfrm>
          </p:grpSpPr>
          <p:sp>
            <p:nvSpPr>
              <p:cNvPr id="19" name="TextBox 16"/>
              <p:cNvSpPr txBox="1"/>
              <p:nvPr/>
            </p:nvSpPr>
            <p:spPr>
              <a:xfrm>
                <a:off x="4742574" y="2773055"/>
                <a:ext cx="1751366" cy="266385"/>
              </a:xfrm>
              <a:prstGeom prst="rect">
                <a:avLst/>
              </a:prstGeom>
              <a:noFill/>
            </p:spPr>
            <p:txBody>
              <a:bodyPr wrap="square" rtlCol="0">
                <a:spAutoFit/>
              </a:bodyPr>
              <a:lstStyle/>
              <a:p>
                <a:pPr algn="ctr"/>
                <a:r>
                  <a:rPr lang="zh-CN" altLang="en-US" b="1" dirty="0" smtClean="0">
                    <a:solidFill>
                      <a:schemeClr val="bg1">
                        <a:lumMod val="50000"/>
                      </a:schemeClr>
                    </a:solidFill>
                  </a:rPr>
                  <a:t>加入你标题</a:t>
                </a:r>
                <a:endParaRPr lang="zh-CN" altLang="en-US" b="1" dirty="0">
                  <a:solidFill>
                    <a:schemeClr val="bg1">
                      <a:lumMod val="50000"/>
                    </a:schemeClr>
                  </a:solidFill>
                </a:endParaRPr>
              </a:p>
            </p:txBody>
          </p:sp>
          <p:sp>
            <p:nvSpPr>
              <p:cNvPr id="20" name="TextBox 17"/>
              <p:cNvSpPr txBox="1"/>
              <p:nvPr/>
            </p:nvSpPr>
            <p:spPr>
              <a:xfrm>
                <a:off x="4706537" y="3006799"/>
                <a:ext cx="1823439" cy="469545"/>
              </a:xfrm>
              <a:prstGeom prst="rect">
                <a:avLst/>
              </a:prstGeom>
              <a:noFill/>
            </p:spPr>
            <p:txBody>
              <a:bodyPr wrap="square" rtlCol="0">
                <a:spAutoFit/>
              </a:bodyPr>
              <a:lstStyle/>
              <a:p>
                <a:pPr>
                  <a:lnSpc>
                    <a:spcPct val="150000"/>
                  </a:lnSpc>
                </a:pPr>
                <a:r>
                  <a:rPr lang="en-US" altLang="zh-CN" sz="1200">
                    <a:solidFill>
                      <a:schemeClr val="bg1">
                        <a:lumMod val="50000"/>
                      </a:schemeClr>
                    </a:solidFill>
                  </a:rPr>
                  <a:t>You can click here to enter you text. You can click here to enter you text. </a:t>
                </a:r>
                <a:endParaRPr lang="zh-CN" altLang="en-US" sz="1200" dirty="0">
                  <a:solidFill>
                    <a:schemeClr val="bg1">
                      <a:lumMod val="50000"/>
                    </a:schemeClr>
                  </a:solidFill>
                </a:endParaRPr>
              </a:p>
            </p:txBody>
          </p:sp>
        </p:grpSp>
        <p:grpSp>
          <p:nvGrpSpPr>
            <p:cNvPr id="16" name="组合 15"/>
            <p:cNvGrpSpPr/>
            <p:nvPr/>
          </p:nvGrpSpPr>
          <p:grpSpPr>
            <a:xfrm>
              <a:off x="6529976" y="2773055"/>
              <a:ext cx="1823439" cy="703289"/>
              <a:chOff x="6529976" y="2773055"/>
              <a:chExt cx="1823439" cy="703289"/>
            </a:xfrm>
          </p:grpSpPr>
          <p:sp>
            <p:nvSpPr>
              <p:cNvPr id="17" name="TextBox 14"/>
              <p:cNvSpPr txBox="1"/>
              <p:nvPr/>
            </p:nvSpPr>
            <p:spPr>
              <a:xfrm>
                <a:off x="6566013" y="2773055"/>
                <a:ext cx="1751366" cy="266385"/>
              </a:xfrm>
              <a:prstGeom prst="rect">
                <a:avLst/>
              </a:prstGeom>
              <a:noFill/>
            </p:spPr>
            <p:txBody>
              <a:bodyPr wrap="square" rtlCol="0">
                <a:spAutoFit/>
              </a:bodyPr>
              <a:lstStyle/>
              <a:p>
                <a:pPr algn="ctr"/>
                <a:r>
                  <a:rPr lang="zh-CN" altLang="en-US" b="1" dirty="0" smtClean="0">
                    <a:solidFill>
                      <a:schemeClr val="bg1">
                        <a:lumMod val="50000"/>
                      </a:schemeClr>
                    </a:solidFill>
                  </a:rPr>
                  <a:t>加入你标题</a:t>
                </a:r>
                <a:endParaRPr lang="zh-CN" altLang="en-US" b="1" dirty="0">
                  <a:solidFill>
                    <a:schemeClr val="bg1">
                      <a:lumMod val="50000"/>
                    </a:schemeClr>
                  </a:solidFill>
                </a:endParaRPr>
              </a:p>
            </p:txBody>
          </p:sp>
          <p:sp>
            <p:nvSpPr>
              <p:cNvPr id="18" name="TextBox 15"/>
              <p:cNvSpPr txBox="1"/>
              <p:nvPr/>
            </p:nvSpPr>
            <p:spPr>
              <a:xfrm>
                <a:off x="6529976" y="3006799"/>
                <a:ext cx="1823439" cy="469545"/>
              </a:xfrm>
              <a:prstGeom prst="rect">
                <a:avLst/>
              </a:prstGeom>
              <a:noFill/>
            </p:spPr>
            <p:txBody>
              <a:bodyPr wrap="square" rtlCol="0">
                <a:spAutoFit/>
              </a:bodyPr>
              <a:lstStyle/>
              <a:p>
                <a:pPr>
                  <a:lnSpc>
                    <a:spcPct val="150000"/>
                  </a:lnSpc>
                </a:pPr>
                <a:r>
                  <a:rPr lang="en-US" altLang="zh-CN" sz="1200">
                    <a:solidFill>
                      <a:schemeClr val="bg1">
                        <a:lumMod val="50000"/>
                      </a:schemeClr>
                    </a:solidFill>
                  </a:rPr>
                  <a:t>You can click here to enter you text. You can click here to enter you text. </a:t>
                </a:r>
                <a:endParaRPr lang="zh-CN" altLang="en-US" sz="1200" dirty="0">
                  <a:solidFill>
                    <a:schemeClr val="bg1">
                      <a:lumMod val="50000"/>
                    </a:schemeClr>
                  </a:solidFill>
                </a:endParaRPr>
              </a:p>
            </p:txBody>
          </p:sp>
        </p:grpSp>
      </p:grpSp>
    </p:spTree>
    <p:extLst>
      <p:ext uri="{BB962C8B-B14F-4D97-AF65-F5344CB8AC3E}">
        <p14:creationId xmlns:p14="http://schemas.microsoft.com/office/powerpoint/2010/main" val="2013290940"/>
      </p:ext>
    </p:extLst>
  </p:cSld>
  <p:clrMapOvr>
    <a:masterClrMapping/>
  </p:clrMapOvr>
  <p:transition spd="slow" advClick="0" advTm="1000">
    <p:comb/>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750"/>
                                        <p:tgtEl>
                                          <p:spTgt spid="8"/>
                                        </p:tgtEl>
                                      </p:cBhvr>
                                    </p:animEffect>
                                    <p:anim calcmode="lin" valueType="num">
                                      <p:cBhvr>
                                        <p:cTn id="8" dur="750" fill="hold"/>
                                        <p:tgtEl>
                                          <p:spTgt spid="8"/>
                                        </p:tgtEl>
                                        <p:attrNameLst>
                                          <p:attrName>ppt_x</p:attrName>
                                        </p:attrNameLst>
                                      </p:cBhvr>
                                      <p:tavLst>
                                        <p:tav tm="0">
                                          <p:val>
                                            <p:strVal val="#ppt_x"/>
                                          </p:val>
                                        </p:tav>
                                        <p:tav tm="100000">
                                          <p:val>
                                            <p:strVal val="#ppt_x"/>
                                          </p:val>
                                        </p:tav>
                                      </p:tavLst>
                                    </p:anim>
                                    <p:anim calcmode="lin" valueType="num">
                                      <p:cBhvr>
                                        <p:cTn id="9" dur="750" fill="hold"/>
                                        <p:tgtEl>
                                          <p:spTgt spid="8"/>
                                        </p:tgtEl>
                                        <p:attrNameLst>
                                          <p:attrName>ppt_y</p:attrName>
                                        </p:attrNameLst>
                                      </p:cBhvr>
                                      <p:tavLst>
                                        <p:tav tm="0">
                                          <p:val>
                                            <p:strVal val="#ppt_y+.1"/>
                                          </p:val>
                                        </p:tav>
                                        <p:tav tm="100000">
                                          <p:val>
                                            <p:strVal val="#ppt_y"/>
                                          </p:val>
                                        </p:tav>
                                      </p:tavLst>
                                    </p:anim>
                                  </p:childTnLst>
                                </p:cTn>
                              </p:par>
                            </p:childTnLst>
                          </p:cTn>
                        </p:par>
                        <p:par>
                          <p:cTn id="10" fill="hold">
                            <p:stCondLst>
                              <p:cond delay="750"/>
                            </p:stCondLst>
                            <p:childTnLst>
                              <p:par>
                                <p:cTn id="11" presetID="42" presetClass="entr" presetSubtype="0" fill="hold" nodeType="after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1000"/>
                                        <p:tgtEl>
                                          <p:spTgt spid="6"/>
                                        </p:tgtEl>
                                      </p:cBhvr>
                                    </p:animEffect>
                                    <p:anim calcmode="lin" valueType="num">
                                      <p:cBhvr>
                                        <p:cTn id="14" dur="1000" fill="hold"/>
                                        <p:tgtEl>
                                          <p:spTgt spid="6"/>
                                        </p:tgtEl>
                                        <p:attrNameLst>
                                          <p:attrName>ppt_x</p:attrName>
                                        </p:attrNameLst>
                                      </p:cBhvr>
                                      <p:tavLst>
                                        <p:tav tm="0">
                                          <p:val>
                                            <p:strVal val="#ppt_x"/>
                                          </p:val>
                                        </p:tav>
                                        <p:tav tm="100000">
                                          <p:val>
                                            <p:strVal val="#ppt_x"/>
                                          </p:val>
                                        </p:tav>
                                      </p:tavLst>
                                    </p:anim>
                                    <p:anim calcmode="lin" valueType="num">
                                      <p:cBhvr>
                                        <p:cTn id="15"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p:cNvGrpSpPr/>
          <p:nvPr/>
        </p:nvGrpSpPr>
        <p:grpSpPr>
          <a:xfrm>
            <a:off x="0" y="699925"/>
            <a:ext cx="12190413" cy="555415"/>
            <a:chOff x="266700" y="519683"/>
            <a:chExt cx="12190413" cy="555415"/>
          </a:xfrm>
        </p:grpSpPr>
        <p:sp>
          <p:nvSpPr>
            <p:cNvPr id="11" name="Copyright Notice"/>
            <p:cNvSpPr>
              <a:spLocks/>
            </p:cNvSpPr>
            <p:nvPr/>
          </p:nvSpPr>
          <p:spPr bwMode="auto">
            <a:xfrm>
              <a:off x="4838700" y="519683"/>
              <a:ext cx="3048000" cy="434765"/>
            </a:xfrm>
            <a:prstGeom prst="rect">
              <a:avLst/>
            </a:prstGeom>
            <a:noFill/>
            <a:ln w="6350" cap="flat" cmpd="sng" algn="ctr">
              <a:noFill/>
              <a:prstDash val="solid"/>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6350" cap="flat" cmpd="sng" algn="ctr">
                  <a:solidFill>
                    <a:srgbClr val="FFFFFF"/>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lIns="72000" tIns="32400" rIns="72000" bIns="32400" rtlCol="0" anchor="t">
              <a:sp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zh-CN" altLang="en-US" sz="2400" cap="small" dirty="0">
                  <a:solidFill>
                    <a:srgbClr val="6D9C20"/>
                  </a:solidFill>
                  <a:latin typeface="微软雅黑" panose="020B0503020204020204" pitchFamily="34" charset="-122"/>
                  <a:ea typeface="微软雅黑" panose="020B0503020204020204" pitchFamily="34" charset="-122"/>
                </a:rPr>
                <a:t>点击加入标题文字</a:t>
              </a:r>
              <a:endParaRPr lang="en-US" sz="2400" cap="small" dirty="0">
                <a:solidFill>
                  <a:srgbClr val="6D9C20"/>
                </a:solidFill>
                <a:latin typeface="微软雅黑" panose="020B0503020204020204" pitchFamily="34" charset="-122"/>
                <a:ea typeface="微软雅黑" panose="020B0503020204020204" pitchFamily="34" charset="-122"/>
              </a:endParaRPr>
            </a:p>
          </p:txBody>
        </p:sp>
        <p:cxnSp>
          <p:nvCxnSpPr>
            <p:cNvPr id="5" name="直接连接符 4"/>
            <p:cNvCxnSpPr>
              <a:cxnSpLocks/>
            </p:cNvCxnSpPr>
            <p:nvPr/>
          </p:nvCxnSpPr>
          <p:spPr>
            <a:xfrm>
              <a:off x="266700" y="1075098"/>
              <a:ext cx="12190413" cy="0"/>
            </a:xfrm>
            <a:prstGeom prst="line">
              <a:avLst/>
            </a:prstGeom>
            <a:ln>
              <a:solidFill>
                <a:srgbClr val="6D9C20"/>
              </a:solidFill>
            </a:ln>
          </p:spPr>
          <p:style>
            <a:lnRef idx="1">
              <a:schemeClr val="accent1"/>
            </a:lnRef>
            <a:fillRef idx="0">
              <a:schemeClr val="accent1"/>
            </a:fillRef>
            <a:effectRef idx="0">
              <a:schemeClr val="accent1"/>
            </a:effectRef>
            <a:fontRef idx="minor">
              <a:schemeClr val="tx1"/>
            </a:fontRef>
          </p:style>
        </p:cxnSp>
      </p:grpSp>
      <p:grpSp>
        <p:nvGrpSpPr>
          <p:cNvPr id="6" name="组合 5"/>
          <p:cNvGrpSpPr/>
          <p:nvPr/>
        </p:nvGrpSpPr>
        <p:grpSpPr>
          <a:xfrm>
            <a:off x="1436629" y="1903646"/>
            <a:ext cx="9384060" cy="4269020"/>
            <a:chOff x="1293813" y="1674813"/>
            <a:chExt cx="9948862" cy="4525962"/>
          </a:xfrm>
        </p:grpSpPr>
        <p:grpSp>
          <p:nvGrpSpPr>
            <p:cNvPr id="7" name="组合 6"/>
            <p:cNvGrpSpPr/>
            <p:nvPr/>
          </p:nvGrpSpPr>
          <p:grpSpPr>
            <a:xfrm>
              <a:off x="4713426" y="1725113"/>
              <a:ext cx="2765148" cy="4475662"/>
              <a:chOff x="4550052" y="1761264"/>
              <a:chExt cx="2866824" cy="4640235"/>
            </a:xfrm>
            <a:solidFill>
              <a:srgbClr val="00BAF0"/>
            </a:solidFill>
          </p:grpSpPr>
          <p:sp>
            <p:nvSpPr>
              <p:cNvPr id="31" name="泪滴形 30"/>
              <p:cNvSpPr/>
              <p:nvPr/>
            </p:nvSpPr>
            <p:spPr>
              <a:xfrm rot="4903424">
                <a:off x="4550052" y="1761264"/>
                <a:ext cx="914400" cy="914400"/>
              </a:xfrm>
              <a:prstGeom prst="teardrop">
                <a:avLst/>
              </a:prstGeom>
              <a:solidFill>
                <a:srgbClr val="6D9C20"/>
              </a:solidFill>
              <a:ln>
                <a:solidFill>
                  <a:srgbClr val="6D9C2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100">
                  <a:solidFill>
                    <a:schemeClr val="tx1">
                      <a:lumMod val="50000"/>
                      <a:lumOff val="50000"/>
                    </a:schemeClr>
                  </a:solidFill>
                </a:endParaRPr>
              </a:p>
            </p:txBody>
          </p:sp>
          <p:sp>
            <p:nvSpPr>
              <p:cNvPr id="32" name="泪滴形 31"/>
              <p:cNvSpPr/>
              <p:nvPr/>
            </p:nvSpPr>
            <p:spPr>
              <a:xfrm rot="4903424">
                <a:off x="4550052" y="2951018"/>
                <a:ext cx="914400" cy="914400"/>
              </a:xfrm>
              <a:prstGeom prst="teardrop">
                <a:avLst/>
              </a:prstGeom>
              <a:solidFill>
                <a:srgbClr val="6D9C20"/>
              </a:solidFill>
              <a:ln>
                <a:solidFill>
                  <a:srgbClr val="6D9C2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100">
                  <a:solidFill>
                    <a:schemeClr val="tx1">
                      <a:lumMod val="50000"/>
                      <a:lumOff val="50000"/>
                    </a:schemeClr>
                  </a:solidFill>
                </a:endParaRPr>
              </a:p>
            </p:txBody>
          </p:sp>
          <p:sp>
            <p:nvSpPr>
              <p:cNvPr id="33" name="泪滴形 32"/>
              <p:cNvSpPr/>
              <p:nvPr/>
            </p:nvSpPr>
            <p:spPr>
              <a:xfrm rot="4903424">
                <a:off x="4550052" y="4140772"/>
                <a:ext cx="914400" cy="914400"/>
              </a:xfrm>
              <a:prstGeom prst="teardrop">
                <a:avLst/>
              </a:prstGeom>
              <a:solidFill>
                <a:srgbClr val="6D9C20"/>
              </a:solidFill>
              <a:ln>
                <a:solidFill>
                  <a:srgbClr val="6D9C2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100">
                  <a:solidFill>
                    <a:schemeClr val="tx1">
                      <a:lumMod val="50000"/>
                      <a:lumOff val="50000"/>
                    </a:schemeClr>
                  </a:solidFill>
                </a:endParaRPr>
              </a:p>
            </p:txBody>
          </p:sp>
          <p:grpSp>
            <p:nvGrpSpPr>
              <p:cNvPr id="34" name="组合 33"/>
              <p:cNvGrpSpPr/>
              <p:nvPr/>
            </p:nvGrpSpPr>
            <p:grpSpPr>
              <a:xfrm flipV="1">
                <a:off x="6502476" y="3107591"/>
                <a:ext cx="914400" cy="3293908"/>
                <a:chOff x="5638800" y="2614170"/>
                <a:chExt cx="914400" cy="3293908"/>
              </a:xfrm>
              <a:grpFill/>
            </p:grpSpPr>
            <p:sp>
              <p:nvSpPr>
                <p:cNvPr id="46" name="泪滴形 45"/>
                <p:cNvSpPr/>
                <p:nvPr/>
              </p:nvSpPr>
              <p:spPr>
                <a:xfrm rot="16696576" flipH="1">
                  <a:off x="5638800" y="2614170"/>
                  <a:ext cx="914400" cy="914400"/>
                </a:xfrm>
                <a:prstGeom prst="teardrop">
                  <a:avLst/>
                </a:prstGeom>
                <a:solidFill>
                  <a:srgbClr val="ED8550"/>
                </a:solidFill>
                <a:ln>
                  <a:solidFill>
                    <a:srgbClr val="ED855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100">
                    <a:solidFill>
                      <a:schemeClr val="tx1">
                        <a:lumMod val="50000"/>
                        <a:lumOff val="50000"/>
                      </a:schemeClr>
                    </a:solidFill>
                  </a:endParaRPr>
                </a:p>
              </p:txBody>
            </p:sp>
            <p:sp>
              <p:nvSpPr>
                <p:cNvPr id="47" name="泪滴形 46"/>
                <p:cNvSpPr/>
                <p:nvPr/>
              </p:nvSpPr>
              <p:spPr>
                <a:xfrm rot="16696576" flipH="1">
                  <a:off x="5638800" y="3803924"/>
                  <a:ext cx="914400" cy="914400"/>
                </a:xfrm>
                <a:prstGeom prst="teardrop">
                  <a:avLst/>
                </a:prstGeom>
                <a:solidFill>
                  <a:srgbClr val="ED8550"/>
                </a:solidFill>
                <a:ln>
                  <a:solidFill>
                    <a:srgbClr val="ED855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100">
                    <a:solidFill>
                      <a:schemeClr val="tx1">
                        <a:lumMod val="50000"/>
                        <a:lumOff val="50000"/>
                      </a:schemeClr>
                    </a:solidFill>
                  </a:endParaRPr>
                </a:p>
              </p:txBody>
            </p:sp>
            <p:sp>
              <p:nvSpPr>
                <p:cNvPr id="48" name="泪滴形 47"/>
                <p:cNvSpPr/>
                <p:nvPr/>
              </p:nvSpPr>
              <p:spPr>
                <a:xfrm rot="16696576" flipH="1">
                  <a:off x="5638800" y="4993678"/>
                  <a:ext cx="914400" cy="914400"/>
                </a:xfrm>
                <a:prstGeom prst="teardrop">
                  <a:avLst/>
                </a:prstGeom>
                <a:solidFill>
                  <a:srgbClr val="ED8550"/>
                </a:solidFill>
                <a:ln>
                  <a:solidFill>
                    <a:srgbClr val="ED855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100">
                    <a:solidFill>
                      <a:schemeClr val="tx1">
                        <a:lumMod val="50000"/>
                        <a:lumOff val="50000"/>
                      </a:schemeClr>
                    </a:solidFill>
                  </a:endParaRPr>
                </a:p>
              </p:txBody>
            </p:sp>
          </p:grpSp>
          <p:cxnSp>
            <p:nvCxnSpPr>
              <p:cNvPr id="35" name="直接连接符 34"/>
              <p:cNvCxnSpPr/>
              <p:nvPr/>
            </p:nvCxnSpPr>
            <p:spPr>
              <a:xfrm>
                <a:off x="5503123" y="2595554"/>
                <a:ext cx="950330" cy="588825"/>
              </a:xfrm>
              <a:prstGeom prst="line">
                <a:avLst/>
              </a:prstGeom>
              <a:grpFill/>
              <a:ln w="19050">
                <a:solidFill>
                  <a:schemeClr val="bg1">
                    <a:lumMod val="50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36" name="直接连接符 35"/>
              <p:cNvCxnSpPr/>
              <p:nvPr/>
            </p:nvCxnSpPr>
            <p:spPr>
              <a:xfrm>
                <a:off x="5503123" y="3785307"/>
                <a:ext cx="950330" cy="588825"/>
              </a:xfrm>
              <a:prstGeom prst="line">
                <a:avLst/>
              </a:prstGeom>
              <a:grpFill/>
              <a:ln w="19050">
                <a:solidFill>
                  <a:schemeClr val="bg1">
                    <a:lumMod val="50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37" name="直接连接符 36"/>
              <p:cNvCxnSpPr/>
              <p:nvPr/>
            </p:nvCxnSpPr>
            <p:spPr>
              <a:xfrm>
                <a:off x="5503123" y="4972484"/>
                <a:ext cx="950330" cy="588825"/>
              </a:xfrm>
              <a:prstGeom prst="line">
                <a:avLst/>
              </a:prstGeom>
              <a:grpFill/>
              <a:ln w="19050">
                <a:solidFill>
                  <a:schemeClr val="bg1">
                    <a:lumMod val="50000"/>
                  </a:schemeClr>
                </a:solidFill>
                <a:prstDash val="sysDash"/>
              </a:ln>
            </p:spPr>
            <p:style>
              <a:lnRef idx="1">
                <a:schemeClr val="accent1"/>
              </a:lnRef>
              <a:fillRef idx="0">
                <a:schemeClr val="accent1"/>
              </a:fillRef>
              <a:effectRef idx="0">
                <a:schemeClr val="accent1"/>
              </a:effectRef>
              <a:fontRef idx="minor">
                <a:schemeClr val="tx1"/>
              </a:fontRef>
            </p:style>
          </p:cxnSp>
          <p:sp>
            <p:nvSpPr>
              <p:cNvPr id="38" name="椭圆 37"/>
              <p:cNvSpPr/>
              <p:nvPr/>
            </p:nvSpPr>
            <p:spPr>
              <a:xfrm flipH="1">
                <a:off x="6370844" y="3113798"/>
                <a:ext cx="141161" cy="141161"/>
              </a:xfrm>
              <a:prstGeom prst="ellipse">
                <a:avLst/>
              </a:prstGeom>
              <a:solidFill>
                <a:schemeClr val="bg1">
                  <a:lumMod val="50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100">
                  <a:solidFill>
                    <a:schemeClr val="tx1">
                      <a:lumMod val="50000"/>
                      <a:lumOff val="50000"/>
                    </a:schemeClr>
                  </a:solidFill>
                </a:endParaRPr>
              </a:p>
            </p:txBody>
          </p:sp>
          <p:sp>
            <p:nvSpPr>
              <p:cNvPr id="39" name="椭圆 38"/>
              <p:cNvSpPr/>
              <p:nvPr/>
            </p:nvSpPr>
            <p:spPr>
              <a:xfrm flipH="1">
                <a:off x="5413618" y="2518923"/>
                <a:ext cx="141161" cy="141161"/>
              </a:xfrm>
              <a:prstGeom prst="ellipse">
                <a:avLst/>
              </a:prstGeom>
              <a:solidFill>
                <a:schemeClr val="bg1">
                  <a:lumMod val="50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100">
                  <a:solidFill>
                    <a:schemeClr val="tx1">
                      <a:lumMod val="50000"/>
                      <a:lumOff val="50000"/>
                    </a:schemeClr>
                  </a:solidFill>
                </a:endParaRPr>
              </a:p>
            </p:txBody>
          </p:sp>
          <p:sp>
            <p:nvSpPr>
              <p:cNvPr id="40" name="椭圆 39"/>
              <p:cNvSpPr/>
              <p:nvPr/>
            </p:nvSpPr>
            <p:spPr>
              <a:xfrm flipH="1">
                <a:off x="5413618" y="3708677"/>
                <a:ext cx="141161" cy="141161"/>
              </a:xfrm>
              <a:prstGeom prst="ellipse">
                <a:avLst/>
              </a:prstGeom>
              <a:solidFill>
                <a:schemeClr val="bg1">
                  <a:lumMod val="50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100">
                  <a:solidFill>
                    <a:schemeClr val="tx1">
                      <a:lumMod val="50000"/>
                      <a:lumOff val="50000"/>
                    </a:schemeClr>
                  </a:solidFill>
                </a:endParaRPr>
              </a:p>
            </p:txBody>
          </p:sp>
          <p:sp>
            <p:nvSpPr>
              <p:cNvPr id="41" name="椭圆 40"/>
              <p:cNvSpPr/>
              <p:nvPr/>
            </p:nvSpPr>
            <p:spPr>
              <a:xfrm flipH="1">
                <a:off x="5413618" y="4901903"/>
                <a:ext cx="141161" cy="141161"/>
              </a:xfrm>
              <a:prstGeom prst="ellipse">
                <a:avLst/>
              </a:prstGeom>
              <a:solidFill>
                <a:schemeClr val="bg1">
                  <a:lumMod val="50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100">
                  <a:solidFill>
                    <a:schemeClr val="tx1">
                      <a:lumMod val="50000"/>
                      <a:lumOff val="50000"/>
                    </a:schemeClr>
                  </a:solidFill>
                </a:endParaRPr>
              </a:p>
            </p:txBody>
          </p:sp>
          <p:sp>
            <p:nvSpPr>
              <p:cNvPr id="42" name="椭圆 41"/>
              <p:cNvSpPr/>
              <p:nvPr/>
            </p:nvSpPr>
            <p:spPr>
              <a:xfrm flipH="1">
                <a:off x="6370844" y="4284965"/>
                <a:ext cx="141161" cy="141161"/>
              </a:xfrm>
              <a:prstGeom prst="ellipse">
                <a:avLst/>
              </a:prstGeom>
              <a:solidFill>
                <a:schemeClr val="bg1">
                  <a:lumMod val="50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100">
                  <a:solidFill>
                    <a:schemeClr val="tx1">
                      <a:lumMod val="50000"/>
                      <a:lumOff val="50000"/>
                    </a:schemeClr>
                  </a:solidFill>
                </a:endParaRPr>
              </a:p>
            </p:txBody>
          </p:sp>
          <p:sp>
            <p:nvSpPr>
              <p:cNvPr id="43" name="椭圆 42"/>
              <p:cNvSpPr/>
              <p:nvPr/>
            </p:nvSpPr>
            <p:spPr>
              <a:xfrm flipH="1">
                <a:off x="6370844" y="5478477"/>
                <a:ext cx="141161" cy="141161"/>
              </a:xfrm>
              <a:prstGeom prst="ellipse">
                <a:avLst/>
              </a:prstGeom>
              <a:solidFill>
                <a:schemeClr val="bg1">
                  <a:lumMod val="50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100">
                  <a:solidFill>
                    <a:schemeClr val="tx1">
                      <a:lumMod val="50000"/>
                      <a:lumOff val="50000"/>
                    </a:schemeClr>
                  </a:solidFill>
                </a:endParaRPr>
              </a:p>
            </p:txBody>
          </p:sp>
          <p:cxnSp>
            <p:nvCxnSpPr>
              <p:cNvPr id="44" name="直接连接符 43"/>
              <p:cNvCxnSpPr/>
              <p:nvPr/>
            </p:nvCxnSpPr>
            <p:spPr>
              <a:xfrm flipH="1">
                <a:off x="5522937" y="3168122"/>
                <a:ext cx="950330" cy="588825"/>
              </a:xfrm>
              <a:prstGeom prst="line">
                <a:avLst/>
              </a:prstGeom>
              <a:grpFill/>
              <a:ln w="19050">
                <a:solidFill>
                  <a:schemeClr val="bg1">
                    <a:lumMod val="50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45" name="直接连接符 44"/>
              <p:cNvCxnSpPr/>
              <p:nvPr/>
            </p:nvCxnSpPr>
            <p:spPr>
              <a:xfrm flipH="1">
                <a:off x="5522937" y="4380824"/>
                <a:ext cx="950330" cy="588825"/>
              </a:xfrm>
              <a:prstGeom prst="line">
                <a:avLst/>
              </a:prstGeom>
              <a:grpFill/>
              <a:ln w="19050">
                <a:solidFill>
                  <a:schemeClr val="bg1">
                    <a:lumMod val="50000"/>
                  </a:schemeClr>
                </a:solidFill>
                <a:prstDash val="sysDash"/>
              </a:ln>
            </p:spPr>
            <p:style>
              <a:lnRef idx="1">
                <a:schemeClr val="accent1"/>
              </a:lnRef>
              <a:fillRef idx="0">
                <a:schemeClr val="accent1"/>
              </a:fillRef>
              <a:effectRef idx="0">
                <a:schemeClr val="accent1"/>
              </a:effectRef>
              <a:fontRef idx="minor">
                <a:schemeClr val="tx1"/>
              </a:fontRef>
            </p:style>
          </p:cxnSp>
        </p:grpSp>
        <p:sp>
          <p:nvSpPr>
            <p:cNvPr id="9" name="矩形 22"/>
            <p:cNvSpPr>
              <a:spLocks noChangeArrowheads="1"/>
            </p:cNvSpPr>
            <p:nvPr/>
          </p:nvSpPr>
          <p:spPr bwMode="auto">
            <a:xfrm>
              <a:off x="7605713" y="3165475"/>
              <a:ext cx="3636962" cy="415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1" hangingPunct="1"/>
              <a:r>
                <a:rPr lang="zh-CN" altLang="en-US" sz="1000">
                  <a:solidFill>
                    <a:schemeClr val="tx1">
                      <a:lumMod val="50000"/>
                      <a:lumOff val="50000"/>
                    </a:schemeClr>
                  </a:solidFill>
                </a:rPr>
                <a:t>Vestibulum ante ipsum primis in faucibus orci luctus et ultrices posuere cubilia Curaeet ultrices posuere cubilia Curae</a:t>
              </a:r>
            </a:p>
          </p:txBody>
        </p:sp>
        <p:sp>
          <p:nvSpPr>
            <p:cNvPr id="10" name="矩形 23"/>
            <p:cNvSpPr>
              <a:spLocks noChangeArrowheads="1"/>
            </p:cNvSpPr>
            <p:nvPr/>
          </p:nvSpPr>
          <p:spPr bwMode="auto">
            <a:xfrm>
              <a:off x="7605713" y="2916238"/>
              <a:ext cx="1809750" cy="2691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1" hangingPunct="1"/>
              <a:r>
                <a:rPr lang="zh-CN" altLang="en-US" sz="1050" dirty="0" smtClean="0">
                  <a:solidFill>
                    <a:schemeClr val="tx1">
                      <a:lumMod val="50000"/>
                      <a:lumOff val="50000"/>
                    </a:schemeClr>
                  </a:solidFill>
                </a:rPr>
                <a:t>加入你标题</a:t>
              </a:r>
              <a:endParaRPr lang="zh-CN" altLang="en-US" sz="1050" dirty="0">
                <a:solidFill>
                  <a:schemeClr val="tx1">
                    <a:lumMod val="50000"/>
                    <a:lumOff val="50000"/>
                  </a:schemeClr>
                </a:solidFill>
              </a:endParaRPr>
            </a:p>
          </p:txBody>
        </p:sp>
        <p:sp>
          <p:nvSpPr>
            <p:cNvPr id="12" name="矩形 24"/>
            <p:cNvSpPr>
              <a:spLocks noChangeArrowheads="1"/>
            </p:cNvSpPr>
            <p:nvPr/>
          </p:nvSpPr>
          <p:spPr bwMode="auto">
            <a:xfrm>
              <a:off x="7605713" y="4295775"/>
              <a:ext cx="3636962" cy="415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1" hangingPunct="1"/>
              <a:r>
                <a:rPr lang="zh-CN" altLang="en-US" sz="1000">
                  <a:solidFill>
                    <a:schemeClr val="tx1">
                      <a:lumMod val="50000"/>
                      <a:lumOff val="50000"/>
                    </a:schemeClr>
                  </a:solidFill>
                </a:rPr>
                <a:t>Vestibulum ante ipsum primis in faucibus orci luctus et ultrices posuere cubilia Curaeet ultrices posuere cubilia Curae</a:t>
              </a:r>
            </a:p>
          </p:txBody>
        </p:sp>
        <p:sp>
          <p:nvSpPr>
            <p:cNvPr id="13" name="矩形 25"/>
            <p:cNvSpPr>
              <a:spLocks noChangeArrowheads="1"/>
            </p:cNvSpPr>
            <p:nvPr/>
          </p:nvSpPr>
          <p:spPr bwMode="auto">
            <a:xfrm>
              <a:off x="7605713" y="4046539"/>
              <a:ext cx="1809750" cy="2691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1" hangingPunct="1"/>
              <a:r>
                <a:rPr lang="zh-CN" altLang="en-US" sz="1050" dirty="0" smtClean="0">
                  <a:solidFill>
                    <a:schemeClr val="tx1">
                      <a:lumMod val="50000"/>
                      <a:lumOff val="50000"/>
                    </a:schemeClr>
                  </a:solidFill>
                </a:rPr>
                <a:t>加入你标题</a:t>
              </a:r>
              <a:endParaRPr lang="zh-CN" altLang="en-US" sz="1050" dirty="0">
                <a:solidFill>
                  <a:schemeClr val="tx1">
                    <a:lumMod val="50000"/>
                    <a:lumOff val="50000"/>
                  </a:schemeClr>
                </a:solidFill>
              </a:endParaRPr>
            </a:p>
          </p:txBody>
        </p:sp>
        <p:sp>
          <p:nvSpPr>
            <p:cNvPr id="14" name="矩形 26"/>
            <p:cNvSpPr>
              <a:spLocks noChangeArrowheads="1"/>
            </p:cNvSpPr>
            <p:nvPr/>
          </p:nvSpPr>
          <p:spPr bwMode="auto">
            <a:xfrm>
              <a:off x="7605713" y="5537200"/>
              <a:ext cx="3636962" cy="415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1" hangingPunct="1"/>
              <a:r>
                <a:rPr lang="zh-CN" altLang="en-US" sz="1000">
                  <a:solidFill>
                    <a:schemeClr val="tx1">
                      <a:lumMod val="50000"/>
                      <a:lumOff val="50000"/>
                    </a:schemeClr>
                  </a:solidFill>
                </a:rPr>
                <a:t>Vestibulum ante ipsum primis in faucibus orci luctus et ultrices posuere cubilia Curaeet ultrices posuere cubilia Curae</a:t>
              </a:r>
            </a:p>
          </p:txBody>
        </p:sp>
        <p:sp>
          <p:nvSpPr>
            <p:cNvPr id="15" name="矩形 27"/>
            <p:cNvSpPr>
              <a:spLocks noChangeArrowheads="1"/>
            </p:cNvSpPr>
            <p:nvPr/>
          </p:nvSpPr>
          <p:spPr bwMode="auto">
            <a:xfrm>
              <a:off x="7605713" y="5287963"/>
              <a:ext cx="1809750" cy="2691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1" hangingPunct="1"/>
              <a:r>
                <a:rPr lang="zh-CN" altLang="en-US" sz="1050" dirty="0" smtClean="0">
                  <a:solidFill>
                    <a:schemeClr val="tx1">
                      <a:lumMod val="50000"/>
                      <a:lumOff val="50000"/>
                    </a:schemeClr>
                  </a:solidFill>
                </a:rPr>
                <a:t>加入你标题</a:t>
              </a:r>
              <a:endParaRPr lang="zh-CN" altLang="en-US" sz="1050" dirty="0">
                <a:solidFill>
                  <a:schemeClr val="tx1">
                    <a:lumMod val="50000"/>
                    <a:lumOff val="50000"/>
                  </a:schemeClr>
                </a:solidFill>
              </a:endParaRPr>
            </a:p>
          </p:txBody>
        </p:sp>
        <p:sp>
          <p:nvSpPr>
            <p:cNvPr id="16" name="矩形 28"/>
            <p:cNvSpPr>
              <a:spLocks noChangeArrowheads="1"/>
            </p:cNvSpPr>
            <p:nvPr/>
          </p:nvSpPr>
          <p:spPr bwMode="auto">
            <a:xfrm>
              <a:off x="1293813" y="1924050"/>
              <a:ext cx="3303587"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r" eaLnBrk="1" hangingPunct="1"/>
              <a:r>
                <a:rPr lang="zh-CN" altLang="en-US" sz="1000">
                  <a:solidFill>
                    <a:schemeClr val="tx1">
                      <a:lumMod val="50000"/>
                      <a:lumOff val="50000"/>
                    </a:schemeClr>
                  </a:solidFill>
                </a:rPr>
                <a:t>Vestibulum ante ipsum primis in faucibus orci luctus et ultrices posuere cubilia Curaeet ultrices posuere cubilia Curae</a:t>
              </a:r>
            </a:p>
            <a:p>
              <a:pPr algn="r" eaLnBrk="1" hangingPunct="1"/>
              <a:endParaRPr lang="zh-CN" altLang="en-US" sz="1000">
                <a:solidFill>
                  <a:schemeClr val="tx1">
                    <a:lumMod val="50000"/>
                    <a:lumOff val="50000"/>
                  </a:schemeClr>
                </a:solidFill>
              </a:endParaRPr>
            </a:p>
          </p:txBody>
        </p:sp>
        <p:sp>
          <p:nvSpPr>
            <p:cNvPr id="17" name="矩形 29"/>
            <p:cNvSpPr>
              <a:spLocks noChangeArrowheads="1"/>
            </p:cNvSpPr>
            <p:nvPr/>
          </p:nvSpPr>
          <p:spPr bwMode="auto">
            <a:xfrm>
              <a:off x="2787650" y="1674813"/>
              <a:ext cx="1809750" cy="2691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r" eaLnBrk="1" hangingPunct="1"/>
              <a:r>
                <a:rPr lang="zh-CN" altLang="en-US" sz="1050" dirty="0" smtClean="0">
                  <a:solidFill>
                    <a:schemeClr val="tx1">
                      <a:lumMod val="50000"/>
                      <a:lumOff val="50000"/>
                    </a:schemeClr>
                  </a:solidFill>
                </a:rPr>
                <a:t>加入你标题</a:t>
              </a:r>
              <a:endParaRPr lang="zh-CN" altLang="en-US" sz="1050" dirty="0">
                <a:solidFill>
                  <a:schemeClr val="tx1">
                    <a:lumMod val="50000"/>
                    <a:lumOff val="50000"/>
                  </a:schemeClr>
                </a:solidFill>
              </a:endParaRPr>
            </a:p>
          </p:txBody>
        </p:sp>
        <p:sp>
          <p:nvSpPr>
            <p:cNvPr id="18" name="矩形 30"/>
            <p:cNvSpPr>
              <a:spLocks noChangeArrowheads="1"/>
            </p:cNvSpPr>
            <p:nvPr/>
          </p:nvSpPr>
          <p:spPr bwMode="auto">
            <a:xfrm>
              <a:off x="1293813" y="3062288"/>
              <a:ext cx="3303587"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r" eaLnBrk="1" hangingPunct="1"/>
              <a:r>
                <a:rPr lang="zh-CN" altLang="en-US" sz="1000">
                  <a:solidFill>
                    <a:schemeClr val="tx1">
                      <a:lumMod val="50000"/>
                      <a:lumOff val="50000"/>
                    </a:schemeClr>
                  </a:solidFill>
                </a:rPr>
                <a:t>Vestibulum ante ipsum primis in faucibus orci luctus et ultrices posuere cubilia Curaeet ultrices posuere cubilia Curae</a:t>
              </a:r>
            </a:p>
            <a:p>
              <a:pPr algn="r" eaLnBrk="1" hangingPunct="1"/>
              <a:endParaRPr lang="zh-CN" altLang="en-US" sz="1000">
                <a:solidFill>
                  <a:schemeClr val="tx1">
                    <a:lumMod val="50000"/>
                    <a:lumOff val="50000"/>
                  </a:schemeClr>
                </a:solidFill>
              </a:endParaRPr>
            </a:p>
          </p:txBody>
        </p:sp>
        <p:sp>
          <p:nvSpPr>
            <p:cNvPr id="19" name="矩形 31"/>
            <p:cNvSpPr>
              <a:spLocks noChangeArrowheads="1"/>
            </p:cNvSpPr>
            <p:nvPr/>
          </p:nvSpPr>
          <p:spPr bwMode="auto">
            <a:xfrm>
              <a:off x="2787650" y="2813049"/>
              <a:ext cx="1809750" cy="2691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r" eaLnBrk="1" hangingPunct="1"/>
              <a:r>
                <a:rPr lang="zh-CN" altLang="en-US" sz="1050" dirty="0" smtClean="0">
                  <a:solidFill>
                    <a:schemeClr val="tx1">
                      <a:lumMod val="50000"/>
                      <a:lumOff val="50000"/>
                    </a:schemeClr>
                  </a:solidFill>
                </a:rPr>
                <a:t>加入你标题</a:t>
              </a:r>
              <a:endParaRPr lang="zh-CN" altLang="en-US" sz="1050" dirty="0">
                <a:solidFill>
                  <a:schemeClr val="tx1">
                    <a:lumMod val="50000"/>
                    <a:lumOff val="50000"/>
                  </a:schemeClr>
                </a:solidFill>
              </a:endParaRPr>
            </a:p>
          </p:txBody>
        </p:sp>
        <p:sp>
          <p:nvSpPr>
            <p:cNvPr id="20" name="矩形 32"/>
            <p:cNvSpPr>
              <a:spLocks noChangeArrowheads="1"/>
            </p:cNvSpPr>
            <p:nvPr/>
          </p:nvSpPr>
          <p:spPr bwMode="auto">
            <a:xfrm>
              <a:off x="1293813" y="4202113"/>
              <a:ext cx="3303587"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r" eaLnBrk="1" hangingPunct="1"/>
              <a:r>
                <a:rPr lang="zh-CN" altLang="en-US" sz="1000">
                  <a:solidFill>
                    <a:schemeClr val="tx1">
                      <a:lumMod val="50000"/>
                      <a:lumOff val="50000"/>
                    </a:schemeClr>
                  </a:solidFill>
                </a:rPr>
                <a:t>Vestibulum ante ipsum primis in faucibus orci luctus et ultrices posuere cubilia Curaeet ultrices posuere cubilia Curae</a:t>
              </a:r>
            </a:p>
            <a:p>
              <a:pPr algn="r" eaLnBrk="1" hangingPunct="1"/>
              <a:endParaRPr lang="zh-CN" altLang="en-US" sz="1000">
                <a:solidFill>
                  <a:schemeClr val="tx1">
                    <a:lumMod val="50000"/>
                    <a:lumOff val="50000"/>
                  </a:schemeClr>
                </a:solidFill>
              </a:endParaRPr>
            </a:p>
          </p:txBody>
        </p:sp>
        <p:sp>
          <p:nvSpPr>
            <p:cNvPr id="21" name="矩形 33"/>
            <p:cNvSpPr>
              <a:spLocks noChangeArrowheads="1"/>
            </p:cNvSpPr>
            <p:nvPr/>
          </p:nvSpPr>
          <p:spPr bwMode="auto">
            <a:xfrm>
              <a:off x="2787650" y="3952875"/>
              <a:ext cx="1809750" cy="2691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r" eaLnBrk="1" hangingPunct="1"/>
              <a:r>
                <a:rPr lang="zh-CN" altLang="en-US" sz="1050" dirty="0" smtClean="0">
                  <a:solidFill>
                    <a:schemeClr val="tx1">
                      <a:lumMod val="50000"/>
                      <a:lumOff val="50000"/>
                    </a:schemeClr>
                  </a:solidFill>
                </a:rPr>
                <a:t>加入你标题</a:t>
              </a:r>
              <a:endParaRPr lang="zh-CN" altLang="en-US" sz="1050" dirty="0">
                <a:solidFill>
                  <a:schemeClr val="tx1">
                    <a:lumMod val="50000"/>
                    <a:lumOff val="50000"/>
                  </a:schemeClr>
                </a:solidFill>
              </a:endParaRPr>
            </a:p>
          </p:txBody>
        </p:sp>
        <p:sp>
          <p:nvSpPr>
            <p:cNvPr id="22" name="KSO_Shape"/>
            <p:cNvSpPr/>
            <p:nvPr/>
          </p:nvSpPr>
          <p:spPr>
            <a:xfrm>
              <a:off x="4929188" y="1995488"/>
              <a:ext cx="450850" cy="341312"/>
            </a:xfrm>
            <a:custGeom>
              <a:avLst/>
              <a:gdLst>
                <a:gd name="connsiteX0" fmla="*/ 367281 w 529316"/>
                <a:gd name="connsiteY0" fmla="*/ 196274 h 401026"/>
                <a:gd name="connsiteX1" fmla="*/ 355293 w 529316"/>
                <a:gd name="connsiteY1" fmla="*/ 208263 h 401026"/>
                <a:gd name="connsiteX2" fmla="*/ 465090 w 529316"/>
                <a:gd name="connsiteY2" fmla="*/ 318060 h 401026"/>
                <a:gd name="connsiteX3" fmla="*/ 466739 w 529316"/>
                <a:gd name="connsiteY3" fmla="*/ 320716 h 401026"/>
                <a:gd name="connsiteX4" fmla="*/ 491723 w 529316"/>
                <a:gd name="connsiteY4" fmla="*/ 320716 h 401026"/>
                <a:gd name="connsiteX5" fmla="*/ 162035 w 529316"/>
                <a:gd name="connsiteY5" fmla="*/ 196274 h 401026"/>
                <a:gd name="connsiteX6" fmla="*/ 37593 w 529316"/>
                <a:gd name="connsiteY6" fmla="*/ 320716 h 401026"/>
                <a:gd name="connsiteX7" fmla="*/ 62577 w 529316"/>
                <a:gd name="connsiteY7" fmla="*/ 320716 h 401026"/>
                <a:gd name="connsiteX8" fmla="*/ 64225 w 529316"/>
                <a:gd name="connsiteY8" fmla="*/ 318061 h 401026"/>
                <a:gd name="connsiteX9" fmla="*/ 174023 w 529316"/>
                <a:gd name="connsiteY9" fmla="*/ 208263 h 401026"/>
                <a:gd name="connsiteX10" fmla="*/ 46349 w 529316"/>
                <a:gd name="connsiteY10" fmla="*/ 80311 h 401026"/>
                <a:gd name="connsiteX11" fmla="*/ 222791 w 529316"/>
                <a:gd name="connsiteY11" fmla="*/ 256753 h 401026"/>
                <a:gd name="connsiteX12" fmla="*/ 263500 w 529316"/>
                <a:gd name="connsiteY12" fmla="*/ 273616 h 401026"/>
                <a:gd name="connsiteX13" fmla="*/ 264659 w 529316"/>
                <a:gd name="connsiteY13" fmla="*/ 273504 h 401026"/>
                <a:gd name="connsiteX14" fmla="*/ 306525 w 529316"/>
                <a:gd name="connsiteY14" fmla="*/ 256753 h 401026"/>
                <a:gd name="connsiteX15" fmla="*/ 482968 w 529316"/>
                <a:gd name="connsiteY15" fmla="*/ 80311 h 401026"/>
                <a:gd name="connsiteX16" fmla="*/ 458990 w 529316"/>
                <a:gd name="connsiteY16" fmla="*/ 80311 h 401026"/>
                <a:gd name="connsiteX17" fmla="*/ 300904 w 529316"/>
                <a:gd name="connsiteY17" fmla="*/ 238397 h 401026"/>
                <a:gd name="connsiteX18" fmla="*/ 264659 w 529316"/>
                <a:gd name="connsiteY18" fmla="*/ 252899 h 401026"/>
                <a:gd name="connsiteX19" fmla="*/ 263656 w 529316"/>
                <a:gd name="connsiteY19" fmla="*/ 252995 h 401026"/>
                <a:gd name="connsiteX20" fmla="*/ 228412 w 529316"/>
                <a:gd name="connsiteY20" fmla="*/ 238397 h 401026"/>
                <a:gd name="connsiteX21" fmla="*/ 70326 w 529316"/>
                <a:gd name="connsiteY21" fmla="*/ 80311 h 401026"/>
                <a:gd name="connsiteX22" fmla="*/ 92015 w 529316"/>
                <a:gd name="connsiteY22" fmla="*/ 0 h 401026"/>
                <a:gd name="connsiteX23" fmla="*/ 437301 w 529316"/>
                <a:gd name="connsiteY23" fmla="*/ 0 h 401026"/>
                <a:gd name="connsiteX24" fmla="*/ 529316 w 529316"/>
                <a:gd name="connsiteY24" fmla="*/ 92015 h 401026"/>
                <a:gd name="connsiteX25" fmla="*/ 529316 w 529316"/>
                <a:gd name="connsiteY25" fmla="*/ 309011 h 401026"/>
                <a:gd name="connsiteX26" fmla="*/ 437301 w 529316"/>
                <a:gd name="connsiteY26" fmla="*/ 401026 h 401026"/>
                <a:gd name="connsiteX27" fmla="*/ 92015 w 529316"/>
                <a:gd name="connsiteY27" fmla="*/ 401026 h 401026"/>
                <a:gd name="connsiteX28" fmla="*/ 0 w 529316"/>
                <a:gd name="connsiteY28" fmla="*/ 309011 h 401026"/>
                <a:gd name="connsiteX29" fmla="*/ 0 w 529316"/>
                <a:gd name="connsiteY29" fmla="*/ 92015 h 401026"/>
                <a:gd name="connsiteX30" fmla="*/ 92015 w 529316"/>
                <a:gd name="connsiteY30" fmla="*/ 0 h 4010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529316" h="401026">
                  <a:moveTo>
                    <a:pt x="367281" y="196274"/>
                  </a:moveTo>
                  <a:lnTo>
                    <a:pt x="355293" y="208263"/>
                  </a:lnTo>
                  <a:lnTo>
                    <a:pt x="465090" y="318060"/>
                  </a:lnTo>
                  <a:cubicBezTo>
                    <a:pt x="465822" y="318792"/>
                    <a:pt x="466527" y="319541"/>
                    <a:pt x="466739" y="320716"/>
                  </a:cubicBezTo>
                  <a:lnTo>
                    <a:pt x="491723" y="320716"/>
                  </a:lnTo>
                  <a:close/>
                  <a:moveTo>
                    <a:pt x="162035" y="196274"/>
                  </a:moveTo>
                  <a:lnTo>
                    <a:pt x="37593" y="320716"/>
                  </a:lnTo>
                  <a:lnTo>
                    <a:pt x="62577" y="320716"/>
                  </a:lnTo>
                  <a:lnTo>
                    <a:pt x="64225" y="318061"/>
                  </a:lnTo>
                  <a:lnTo>
                    <a:pt x="174023" y="208263"/>
                  </a:lnTo>
                  <a:close/>
                  <a:moveTo>
                    <a:pt x="46349" y="80311"/>
                  </a:moveTo>
                  <a:lnTo>
                    <a:pt x="222791" y="256753"/>
                  </a:lnTo>
                  <a:cubicBezTo>
                    <a:pt x="234032" y="267995"/>
                    <a:pt x="248767" y="273616"/>
                    <a:pt x="263500" y="273616"/>
                  </a:cubicBezTo>
                  <a:cubicBezTo>
                    <a:pt x="263887" y="273616"/>
                    <a:pt x="264274" y="273611"/>
                    <a:pt x="264659" y="273504"/>
                  </a:cubicBezTo>
                  <a:cubicBezTo>
                    <a:pt x="279774" y="273906"/>
                    <a:pt x="294989" y="268289"/>
                    <a:pt x="306525" y="256753"/>
                  </a:cubicBezTo>
                  <a:lnTo>
                    <a:pt x="482968" y="80311"/>
                  </a:lnTo>
                  <a:lnTo>
                    <a:pt x="458990" y="80311"/>
                  </a:lnTo>
                  <a:lnTo>
                    <a:pt x="300904" y="238397"/>
                  </a:lnTo>
                  <a:cubicBezTo>
                    <a:pt x="290917" y="248385"/>
                    <a:pt x="277745" y="253247"/>
                    <a:pt x="264659" y="252899"/>
                  </a:cubicBezTo>
                  <a:cubicBezTo>
                    <a:pt x="264325" y="252991"/>
                    <a:pt x="263990" y="252995"/>
                    <a:pt x="263656" y="252995"/>
                  </a:cubicBezTo>
                  <a:cubicBezTo>
                    <a:pt x="250900" y="252995"/>
                    <a:pt x="238144" y="248128"/>
                    <a:pt x="228412" y="238397"/>
                  </a:cubicBezTo>
                  <a:lnTo>
                    <a:pt x="70326" y="80311"/>
                  </a:lnTo>
                  <a:close/>
                  <a:moveTo>
                    <a:pt x="92015" y="0"/>
                  </a:moveTo>
                  <a:lnTo>
                    <a:pt x="437301" y="0"/>
                  </a:lnTo>
                  <a:cubicBezTo>
                    <a:pt x="488119" y="0"/>
                    <a:pt x="529316" y="41197"/>
                    <a:pt x="529316" y="92015"/>
                  </a:cubicBezTo>
                  <a:lnTo>
                    <a:pt x="529316" y="309011"/>
                  </a:lnTo>
                  <a:cubicBezTo>
                    <a:pt x="529316" y="359829"/>
                    <a:pt x="488119" y="401026"/>
                    <a:pt x="437301" y="401026"/>
                  </a:cubicBezTo>
                  <a:lnTo>
                    <a:pt x="92015" y="401026"/>
                  </a:lnTo>
                  <a:cubicBezTo>
                    <a:pt x="41197" y="401026"/>
                    <a:pt x="0" y="359829"/>
                    <a:pt x="0" y="309011"/>
                  </a:cubicBezTo>
                  <a:lnTo>
                    <a:pt x="0" y="92015"/>
                  </a:lnTo>
                  <a:cubicBezTo>
                    <a:pt x="0" y="41197"/>
                    <a:pt x="41197" y="0"/>
                    <a:pt x="92015"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100">
                <a:solidFill>
                  <a:schemeClr val="tx1">
                    <a:lumMod val="50000"/>
                    <a:lumOff val="50000"/>
                  </a:schemeClr>
                </a:solidFill>
              </a:endParaRPr>
            </a:p>
          </p:txBody>
        </p:sp>
        <p:sp>
          <p:nvSpPr>
            <p:cNvPr id="23" name="KSO_Shape"/>
            <p:cNvSpPr/>
            <p:nvPr/>
          </p:nvSpPr>
          <p:spPr>
            <a:xfrm>
              <a:off x="4908550" y="3152775"/>
              <a:ext cx="488950" cy="322263"/>
            </a:xfrm>
            <a:custGeom>
              <a:avLst/>
              <a:gdLst>
                <a:gd name="connsiteX0" fmla="*/ 880442 w 1224136"/>
                <a:gd name="connsiteY0" fmla="*/ 361080 h 883138"/>
                <a:gd name="connsiteX1" fmla="*/ 1006456 w 1224136"/>
                <a:gd name="connsiteY1" fmla="*/ 487094 h 883138"/>
                <a:gd name="connsiteX2" fmla="*/ 880442 w 1224136"/>
                <a:gd name="connsiteY2" fmla="*/ 613108 h 883138"/>
                <a:gd name="connsiteX3" fmla="*/ 754428 w 1224136"/>
                <a:gd name="connsiteY3" fmla="*/ 487094 h 883138"/>
                <a:gd name="connsiteX4" fmla="*/ 880442 w 1224136"/>
                <a:gd name="connsiteY4" fmla="*/ 361080 h 883138"/>
                <a:gd name="connsiteX5" fmla="*/ 880442 w 1224136"/>
                <a:gd name="connsiteY5" fmla="*/ 235066 h 883138"/>
                <a:gd name="connsiteX6" fmla="*/ 628414 w 1224136"/>
                <a:gd name="connsiteY6" fmla="*/ 487094 h 883138"/>
                <a:gd name="connsiteX7" fmla="*/ 880442 w 1224136"/>
                <a:gd name="connsiteY7" fmla="*/ 739122 h 883138"/>
                <a:gd name="connsiteX8" fmla="*/ 1132470 w 1224136"/>
                <a:gd name="connsiteY8" fmla="*/ 487094 h 883138"/>
                <a:gd name="connsiteX9" fmla="*/ 880442 w 1224136"/>
                <a:gd name="connsiteY9" fmla="*/ 235066 h 883138"/>
                <a:gd name="connsiteX10" fmla="*/ 132017 w 1224136"/>
                <a:gd name="connsiteY10" fmla="*/ 91050 h 883138"/>
                <a:gd name="connsiteX11" fmla="*/ 1092119 w 1224136"/>
                <a:gd name="connsiteY11" fmla="*/ 91050 h 883138"/>
                <a:gd name="connsiteX12" fmla="*/ 1224136 w 1224136"/>
                <a:gd name="connsiteY12" fmla="*/ 223067 h 883138"/>
                <a:gd name="connsiteX13" fmla="*/ 1224136 w 1224136"/>
                <a:gd name="connsiteY13" fmla="*/ 751121 h 883138"/>
                <a:gd name="connsiteX14" fmla="*/ 1092119 w 1224136"/>
                <a:gd name="connsiteY14" fmla="*/ 883138 h 883138"/>
                <a:gd name="connsiteX15" fmla="*/ 132017 w 1224136"/>
                <a:gd name="connsiteY15" fmla="*/ 883138 h 883138"/>
                <a:gd name="connsiteX16" fmla="*/ 0 w 1224136"/>
                <a:gd name="connsiteY16" fmla="*/ 751121 h 883138"/>
                <a:gd name="connsiteX17" fmla="*/ 0 w 1224136"/>
                <a:gd name="connsiteY17" fmla="*/ 223067 h 883138"/>
                <a:gd name="connsiteX18" fmla="*/ 132017 w 1224136"/>
                <a:gd name="connsiteY18" fmla="*/ 91050 h 883138"/>
                <a:gd name="connsiteX19" fmla="*/ 156016 w 1224136"/>
                <a:gd name="connsiteY19" fmla="*/ 0 h 883138"/>
                <a:gd name="connsiteX20" fmla="*/ 348040 w 1224136"/>
                <a:gd name="connsiteY20" fmla="*/ 0 h 883138"/>
                <a:gd name="connsiteX21" fmla="*/ 360040 w 1224136"/>
                <a:gd name="connsiteY21" fmla="*/ 12000 h 883138"/>
                <a:gd name="connsiteX22" fmla="*/ 360040 w 1224136"/>
                <a:gd name="connsiteY22" fmla="*/ 60000 h 883138"/>
                <a:gd name="connsiteX23" fmla="*/ 348040 w 1224136"/>
                <a:gd name="connsiteY23" fmla="*/ 72000 h 883138"/>
                <a:gd name="connsiteX24" fmla="*/ 156016 w 1224136"/>
                <a:gd name="connsiteY24" fmla="*/ 72000 h 883138"/>
                <a:gd name="connsiteX25" fmla="*/ 144016 w 1224136"/>
                <a:gd name="connsiteY25" fmla="*/ 60000 h 883138"/>
                <a:gd name="connsiteX26" fmla="*/ 144016 w 1224136"/>
                <a:gd name="connsiteY26" fmla="*/ 12000 h 883138"/>
                <a:gd name="connsiteX27" fmla="*/ 156016 w 1224136"/>
                <a:gd name="connsiteY27" fmla="*/ 0 h 8831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1224136" h="883138">
                  <a:moveTo>
                    <a:pt x="880442" y="361080"/>
                  </a:moveTo>
                  <a:cubicBezTo>
                    <a:pt x="950038" y="361080"/>
                    <a:pt x="1006456" y="417498"/>
                    <a:pt x="1006456" y="487094"/>
                  </a:cubicBezTo>
                  <a:cubicBezTo>
                    <a:pt x="1006456" y="556690"/>
                    <a:pt x="950038" y="613108"/>
                    <a:pt x="880442" y="613108"/>
                  </a:cubicBezTo>
                  <a:cubicBezTo>
                    <a:pt x="810846" y="613108"/>
                    <a:pt x="754428" y="556690"/>
                    <a:pt x="754428" y="487094"/>
                  </a:cubicBezTo>
                  <a:cubicBezTo>
                    <a:pt x="754428" y="417498"/>
                    <a:pt x="810846" y="361080"/>
                    <a:pt x="880442" y="361080"/>
                  </a:cubicBezTo>
                  <a:close/>
                  <a:moveTo>
                    <a:pt x="880442" y="235066"/>
                  </a:moveTo>
                  <a:cubicBezTo>
                    <a:pt x="741251" y="235066"/>
                    <a:pt x="628414" y="347903"/>
                    <a:pt x="628414" y="487094"/>
                  </a:cubicBezTo>
                  <a:cubicBezTo>
                    <a:pt x="628414" y="626285"/>
                    <a:pt x="741251" y="739122"/>
                    <a:pt x="880442" y="739122"/>
                  </a:cubicBezTo>
                  <a:cubicBezTo>
                    <a:pt x="1019633" y="739122"/>
                    <a:pt x="1132470" y="626285"/>
                    <a:pt x="1132470" y="487094"/>
                  </a:cubicBezTo>
                  <a:cubicBezTo>
                    <a:pt x="1132470" y="347903"/>
                    <a:pt x="1019633" y="235066"/>
                    <a:pt x="880442" y="235066"/>
                  </a:cubicBezTo>
                  <a:close/>
                  <a:moveTo>
                    <a:pt x="132017" y="91050"/>
                  </a:moveTo>
                  <a:lnTo>
                    <a:pt x="1092119" y="91050"/>
                  </a:lnTo>
                  <a:cubicBezTo>
                    <a:pt x="1165030" y="91050"/>
                    <a:pt x="1224136" y="150156"/>
                    <a:pt x="1224136" y="223067"/>
                  </a:cubicBezTo>
                  <a:lnTo>
                    <a:pt x="1224136" y="751121"/>
                  </a:lnTo>
                  <a:cubicBezTo>
                    <a:pt x="1224136" y="824032"/>
                    <a:pt x="1165030" y="883138"/>
                    <a:pt x="1092119" y="883138"/>
                  </a:cubicBezTo>
                  <a:lnTo>
                    <a:pt x="132017" y="883138"/>
                  </a:lnTo>
                  <a:cubicBezTo>
                    <a:pt x="59106" y="883138"/>
                    <a:pt x="0" y="824032"/>
                    <a:pt x="0" y="751121"/>
                  </a:cubicBezTo>
                  <a:lnTo>
                    <a:pt x="0" y="223067"/>
                  </a:lnTo>
                  <a:cubicBezTo>
                    <a:pt x="0" y="150156"/>
                    <a:pt x="59106" y="91050"/>
                    <a:pt x="132017" y="91050"/>
                  </a:cubicBezTo>
                  <a:close/>
                  <a:moveTo>
                    <a:pt x="156016" y="0"/>
                  </a:moveTo>
                  <a:lnTo>
                    <a:pt x="348040" y="0"/>
                  </a:lnTo>
                  <a:cubicBezTo>
                    <a:pt x="354667" y="0"/>
                    <a:pt x="360040" y="5373"/>
                    <a:pt x="360040" y="12000"/>
                  </a:cubicBezTo>
                  <a:lnTo>
                    <a:pt x="360040" y="60000"/>
                  </a:lnTo>
                  <a:cubicBezTo>
                    <a:pt x="360040" y="66627"/>
                    <a:pt x="354667" y="72000"/>
                    <a:pt x="348040" y="72000"/>
                  </a:cubicBezTo>
                  <a:lnTo>
                    <a:pt x="156016" y="72000"/>
                  </a:lnTo>
                  <a:cubicBezTo>
                    <a:pt x="149389" y="72000"/>
                    <a:pt x="144016" y="66627"/>
                    <a:pt x="144016" y="60000"/>
                  </a:cubicBezTo>
                  <a:lnTo>
                    <a:pt x="144016" y="12000"/>
                  </a:lnTo>
                  <a:cubicBezTo>
                    <a:pt x="144016" y="5373"/>
                    <a:pt x="149389" y="0"/>
                    <a:pt x="156016"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100">
                <a:solidFill>
                  <a:schemeClr val="tx1">
                    <a:lumMod val="50000"/>
                    <a:lumOff val="50000"/>
                  </a:schemeClr>
                </a:solidFill>
              </a:endParaRPr>
            </a:p>
          </p:txBody>
        </p:sp>
        <p:sp>
          <p:nvSpPr>
            <p:cNvPr id="24" name="KSO_Shape"/>
            <p:cNvSpPr/>
            <p:nvPr/>
          </p:nvSpPr>
          <p:spPr>
            <a:xfrm>
              <a:off x="4903788" y="4270375"/>
              <a:ext cx="496887" cy="371475"/>
            </a:xfrm>
            <a:custGeom>
              <a:avLst/>
              <a:gdLst>
                <a:gd name="connsiteX0" fmla="*/ 577329 w 833225"/>
                <a:gd name="connsiteY0" fmla="*/ 241699 h 624687"/>
                <a:gd name="connsiteX1" fmla="*/ 541325 w 833225"/>
                <a:gd name="connsiteY1" fmla="*/ 277703 h 624687"/>
                <a:gd name="connsiteX2" fmla="*/ 577329 w 833225"/>
                <a:gd name="connsiteY2" fmla="*/ 313707 h 624687"/>
                <a:gd name="connsiteX3" fmla="*/ 613333 w 833225"/>
                <a:gd name="connsiteY3" fmla="*/ 277703 h 624687"/>
                <a:gd name="connsiteX4" fmla="*/ 577329 w 833225"/>
                <a:gd name="connsiteY4" fmla="*/ 241699 h 624687"/>
                <a:gd name="connsiteX5" fmla="*/ 424929 w 833225"/>
                <a:gd name="connsiteY5" fmla="*/ 241699 h 624687"/>
                <a:gd name="connsiteX6" fmla="*/ 388925 w 833225"/>
                <a:gd name="connsiteY6" fmla="*/ 277703 h 624687"/>
                <a:gd name="connsiteX7" fmla="*/ 424929 w 833225"/>
                <a:gd name="connsiteY7" fmla="*/ 313707 h 624687"/>
                <a:gd name="connsiteX8" fmla="*/ 460933 w 833225"/>
                <a:gd name="connsiteY8" fmla="*/ 277703 h 624687"/>
                <a:gd name="connsiteX9" fmla="*/ 424929 w 833225"/>
                <a:gd name="connsiteY9" fmla="*/ 241699 h 624687"/>
                <a:gd name="connsiteX10" fmla="*/ 272529 w 833225"/>
                <a:gd name="connsiteY10" fmla="*/ 241699 h 624687"/>
                <a:gd name="connsiteX11" fmla="*/ 236525 w 833225"/>
                <a:gd name="connsiteY11" fmla="*/ 277703 h 624687"/>
                <a:gd name="connsiteX12" fmla="*/ 272529 w 833225"/>
                <a:gd name="connsiteY12" fmla="*/ 313707 h 624687"/>
                <a:gd name="connsiteX13" fmla="*/ 308533 w 833225"/>
                <a:gd name="connsiteY13" fmla="*/ 277703 h 624687"/>
                <a:gd name="connsiteX14" fmla="*/ 272529 w 833225"/>
                <a:gd name="connsiteY14" fmla="*/ 241699 h 624687"/>
                <a:gd name="connsiteX15" fmla="*/ 429066 w 833225"/>
                <a:gd name="connsiteY15" fmla="*/ 124 h 624687"/>
                <a:gd name="connsiteX16" fmla="*/ 543580 w 833225"/>
                <a:gd name="connsiteY16" fmla="*/ 13237 h 624687"/>
                <a:gd name="connsiteX17" fmla="*/ 789350 w 833225"/>
                <a:gd name="connsiteY17" fmla="*/ 401436 h 624687"/>
                <a:gd name="connsiteX18" fmla="*/ 362652 w 833225"/>
                <a:gd name="connsiteY18" fmla="*/ 552944 h 624687"/>
                <a:gd name="connsiteX19" fmla="*/ 243007 w 833225"/>
                <a:gd name="connsiteY19" fmla="*/ 624687 h 624687"/>
                <a:gd name="connsiteX20" fmla="*/ 211865 w 833225"/>
                <a:gd name="connsiteY20" fmla="*/ 519440 h 624687"/>
                <a:gd name="connsiteX21" fmla="*/ 117966 w 833225"/>
                <a:gd name="connsiteY21" fmla="*/ 84077 h 624687"/>
                <a:gd name="connsiteX22" fmla="*/ 429066 w 833225"/>
                <a:gd name="connsiteY22" fmla="*/ 124 h 6246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833225" h="624687">
                  <a:moveTo>
                    <a:pt x="577329" y="241699"/>
                  </a:moveTo>
                  <a:cubicBezTo>
                    <a:pt x="557445" y="241699"/>
                    <a:pt x="541325" y="257819"/>
                    <a:pt x="541325" y="277703"/>
                  </a:cubicBezTo>
                  <a:cubicBezTo>
                    <a:pt x="541325" y="297587"/>
                    <a:pt x="557445" y="313707"/>
                    <a:pt x="577329" y="313707"/>
                  </a:cubicBezTo>
                  <a:cubicBezTo>
                    <a:pt x="597213" y="313707"/>
                    <a:pt x="613333" y="297587"/>
                    <a:pt x="613333" y="277703"/>
                  </a:cubicBezTo>
                  <a:cubicBezTo>
                    <a:pt x="613333" y="257819"/>
                    <a:pt x="597213" y="241699"/>
                    <a:pt x="577329" y="241699"/>
                  </a:cubicBezTo>
                  <a:close/>
                  <a:moveTo>
                    <a:pt x="424929" y="241699"/>
                  </a:moveTo>
                  <a:cubicBezTo>
                    <a:pt x="405045" y="241699"/>
                    <a:pt x="388925" y="257819"/>
                    <a:pt x="388925" y="277703"/>
                  </a:cubicBezTo>
                  <a:cubicBezTo>
                    <a:pt x="388925" y="297587"/>
                    <a:pt x="405045" y="313707"/>
                    <a:pt x="424929" y="313707"/>
                  </a:cubicBezTo>
                  <a:cubicBezTo>
                    <a:pt x="444813" y="313707"/>
                    <a:pt x="460933" y="297587"/>
                    <a:pt x="460933" y="277703"/>
                  </a:cubicBezTo>
                  <a:cubicBezTo>
                    <a:pt x="460933" y="257819"/>
                    <a:pt x="444813" y="241699"/>
                    <a:pt x="424929" y="241699"/>
                  </a:cubicBezTo>
                  <a:close/>
                  <a:moveTo>
                    <a:pt x="272529" y="241699"/>
                  </a:moveTo>
                  <a:cubicBezTo>
                    <a:pt x="252645" y="241699"/>
                    <a:pt x="236525" y="257819"/>
                    <a:pt x="236525" y="277703"/>
                  </a:cubicBezTo>
                  <a:cubicBezTo>
                    <a:pt x="236525" y="297587"/>
                    <a:pt x="252645" y="313707"/>
                    <a:pt x="272529" y="313707"/>
                  </a:cubicBezTo>
                  <a:cubicBezTo>
                    <a:pt x="292413" y="313707"/>
                    <a:pt x="308533" y="297587"/>
                    <a:pt x="308533" y="277703"/>
                  </a:cubicBezTo>
                  <a:cubicBezTo>
                    <a:pt x="308533" y="257819"/>
                    <a:pt x="292413" y="241699"/>
                    <a:pt x="272529" y="241699"/>
                  </a:cubicBezTo>
                  <a:close/>
                  <a:moveTo>
                    <a:pt x="429066" y="124"/>
                  </a:moveTo>
                  <a:cubicBezTo>
                    <a:pt x="467414" y="891"/>
                    <a:pt x="505944" y="5202"/>
                    <a:pt x="543580" y="13237"/>
                  </a:cubicBezTo>
                  <a:cubicBezTo>
                    <a:pt x="786614" y="65121"/>
                    <a:pt x="903137" y="249172"/>
                    <a:pt x="789350" y="401436"/>
                  </a:cubicBezTo>
                  <a:cubicBezTo>
                    <a:pt x="710142" y="507428"/>
                    <a:pt x="538801" y="568267"/>
                    <a:pt x="362652" y="552944"/>
                  </a:cubicBezTo>
                  <a:lnTo>
                    <a:pt x="243007" y="624687"/>
                  </a:lnTo>
                  <a:lnTo>
                    <a:pt x="211865" y="519440"/>
                  </a:lnTo>
                  <a:cubicBezTo>
                    <a:pt x="-26035" y="429957"/>
                    <a:pt x="-72481" y="214611"/>
                    <a:pt x="117966" y="84077"/>
                  </a:cubicBezTo>
                  <a:cubicBezTo>
                    <a:pt x="200623" y="27423"/>
                    <a:pt x="314022" y="-2176"/>
                    <a:pt x="429066" y="124"/>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100">
                <a:solidFill>
                  <a:schemeClr val="tx1">
                    <a:lumMod val="50000"/>
                    <a:lumOff val="50000"/>
                  </a:schemeClr>
                </a:solidFill>
              </a:endParaRPr>
            </a:p>
          </p:txBody>
        </p:sp>
        <p:grpSp>
          <p:nvGrpSpPr>
            <p:cNvPr id="25" name="组合 24"/>
            <p:cNvGrpSpPr/>
            <p:nvPr/>
          </p:nvGrpSpPr>
          <p:grpSpPr>
            <a:xfrm>
              <a:off x="6808377" y="3240288"/>
              <a:ext cx="448774" cy="448774"/>
              <a:chOff x="3138488" y="5478463"/>
              <a:chExt cx="239713" cy="239713"/>
            </a:xfrm>
            <a:solidFill>
              <a:schemeClr val="bg1"/>
            </a:solidFill>
          </p:grpSpPr>
          <p:sp>
            <p:nvSpPr>
              <p:cNvPr id="28" name="Rectangle 213"/>
              <p:cNvSpPr>
                <a:spLocks noChangeArrowheads="1"/>
              </p:cNvSpPr>
              <p:nvPr/>
            </p:nvSpPr>
            <p:spPr bwMode="auto">
              <a:xfrm>
                <a:off x="3138488" y="5567363"/>
                <a:ext cx="149225" cy="15081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eaLnBrk="1" fontAlgn="auto" hangingPunct="1">
                  <a:spcBef>
                    <a:spcPts val="0"/>
                  </a:spcBef>
                  <a:spcAft>
                    <a:spcPts val="0"/>
                  </a:spcAft>
                  <a:defRPr/>
                </a:pPr>
                <a:endParaRPr lang="zh-CN" altLang="en-US" sz="1100">
                  <a:solidFill>
                    <a:schemeClr val="tx1">
                      <a:lumMod val="50000"/>
                      <a:lumOff val="50000"/>
                    </a:schemeClr>
                  </a:solidFill>
                  <a:latin typeface="+mn-lt"/>
                  <a:ea typeface="+mn-ea"/>
                </a:endParaRPr>
              </a:p>
            </p:txBody>
          </p:sp>
          <p:sp>
            <p:nvSpPr>
              <p:cNvPr id="29" name="Freeform 214"/>
              <p:cNvSpPr>
                <a:spLocks/>
              </p:cNvSpPr>
              <p:nvPr/>
            </p:nvSpPr>
            <p:spPr bwMode="auto">
              <a:xfrm>
                <a:off x="3182938" y="5522913"/>
                <a:ext cx="150813" cy="150813"/>
              </a:xfrm>
              <a:custGeom>
                <a:avLst/>
                <a:gdLst>
                  <a:gd name="T0" fmla="*/ 95 w 95"/>
                  <a:gd name="T1" fmla="*/ 0 h 95"/>
                  <a:gd name="T2" fmla="*/ 0 w 95"/>
                  <a:gd name="T3" fmla="*/ 0 h 95"/>
                  <a:gd name="T4" fmla="*/ 0 w 95"/>
                  <a:gd name="T5" fmla="*/ 19 h 95"/>
                  <a:gd name="T6" fmla="*/ 76 w 95"/>
                  <a:gd name="T7" fmla="*/ 19 h 95"/>
                  <a:gd name="T8" fmla="*/ 76 w 95"/>
                  <a:gd name="T9" fmla="*/ 95 h 95"/>
                  <a:gd name="T10" fmla="*/ 95 w 95"/>
                  <a:gd name="T11" fmla="*/ 95 h 95"/>
                  <a:gd name="T12" fmla="*/ 95 w 95"/>
                  <a:gd name="T13" fmla="*/ 0 h 95"/>
                </a:gdLst>
                <a:ahLst/>
                <a:cxnLst>
                  <a:cxn ang="0">
                    <a:pos x="T0" y="T1"/>
                  </a:cxn>
                  <a:cxn ang="0">
                    <a:pos x="T2" y="T3"/>
                  </a:cxn>
                  <a:cxn ang="0">
                    <a:pos x="T4" y="T5"/>
                  </a:cxn>
                  <a:cxn ang="0">
                    <a:pos x="T6" y="T7"/>
                  </a:cxn>
                  <a:cxn ang="0">
                    <a:pos x="T8" y="T9"/>
                  </a:cxn>
                  <a:cxn ang="0">
                    <a:pos x="T10" y="T11"/>
                  </a:cxn>
                  <a:cxn ang="0">
                    <a:pos x="T12" y="T13"/>
                  </a:cxn>
                </a:cxnLst>
                <a:rect l="0" t="0" r="r" b="b"/>
                <a:pathLst>
                  <a:path w="95" h="95">
                    <a:moveTo>
                      <a:pt x="95" y="0"/>
                    </a:moveTo>
                    <a:lnTo>
                      <a:pt x="0" y="0"/>
                    </a:lnTo>
                    <a:lnTo>
                      <a:pt x="0" y="19"/>
                    </a:lnTo>
                    <a:lnTo>
                      <a:pt x="76" y="19"/>
                    </a:lnTo>
                    <a:lnTo>
                      <a:pt x="76" y="95"/>
                    </a:lnTo>
                    <a:lnTo>
                      <a:pt x="95" y="95"/>
                    </a:lnTo>
                    <a:lnTo>
                      <a:pt x="9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sz="1100">
                  <a:solidFill>
                    <a:schemeClr val="tx1">
                      <a:lumMod val="50000"/>
                      <a:lumOff val="50000"/>
                    </a:schemeClr>
                  </a:solidFill>
                  <a:latin typeface="+mn-lt"/>
                  <a:ea typeface="+mn-ea"/>
                </a:endParaRPr>
              </a:p>
            </p:txBody>
          </p:sp>
          <p:sp>
            <p:nvSpPr>
              <p:cNvPr id="30" name="Freeform 215"/>
              <p:cNvSpPr>
                <a:spLocks/>
              </p:cNvSpPr>
              <p:nvPr/>
            </p:nvSpPr>
            <p:spPr bwMode="auto">
              <a:xfrm>
                <a:off x="3227388" y="5478463"/>
                <a:ext cx="150813" cy="149225"/>
              </a:xfrm>
              <a:custGeom>
                <a:avLst/>
                <a:gdLst>
                  <a:gd name="T0" fmla="*/ 95 w 95"/>
                  <a:gd name="T1" fmla="*/ 0 h 94"/>
                  <a:gd name="T2" fmla="*/ 0 w 95"/>
                  <a:gd name="T3" fmla="*/ 0 h 94"/>
                  <a:gd name="T4" fmla="*/ 0 w 95"/>
                  <a:gd name="T5" fmla="*/ 19 h 94"/>
                  <a:gd name="T6" fmla="*/ 76 w 95"/>
                  <a:gd name="T7" fmla="*/ 19 h 94"/>
                  <a:gd name="T8" fmla="*/ 76 w 95"/>
                  <a:gd name="T9" fmla="*/ 94 h 94"/>
                  <a:gd name="T10" fmla="*/ 95 w 95"/>
                  <a:gd name="T11" fmla="*/ 94 h 94"/>
                  <a:gd name="T12" fmla="*/ 95 w 95"/>
                  <a:gd name="T13" fmla="*/ 0 h 94"/>
                </a:gdLst>
                <a:ahLst/>
                <a:cxnLst>
                  <a:cxn ang="0">
                    <a:pos x="T0" y="T1"/>
                  </a:cxn>
                  <a:cxn ang="0">
                    <a:pos x="T2" y="T3"/>
                  </a:cxn>
                  <a:cxn ang="0">
                    <a:pos x="T4" y="T5"/>
                  </a:cxn>
                  <a:cxn ang="0">
                    <a:pos x="T6" y="T7"/>
                  </a:cxn>
                  <a:cxn ang="0">
                    <a:pos x="T8" y="T9"/>
                  </a:cxn>
                  <a:cxn ang="0">
                    <a:pos x="T10" y="T11"/>
                  </a:cxn>
                  <a:cxn ang="0">
                    <a:pos x="T12" y="T13"/>
                  </a:cxn>
                </a:cxnLst>
                <a:rect l="0" t="0" r="r" b="b"/>
                <a:pathLst>
                  <a:path w="95" h="94">
                    <a:moveTo>
                      <a:pt x="95" y="0"/>
                    </a:moveTo>
                    <a:lnTo>
                      <a:pt x="0" y="0"/>
                    </a:lnTo>
                    <a:lnTo>
                      <a:pt x="0" y="19"/>
                    </a:lnTo>
                    <a:lnTo>
                      <a:pt x="76" y="19"/>
                    </a:lnTo>
                    <a:lnTo>
                      <a:pt x="76" y="94"/>
                    </a:lnTo>
                    <a:lnTo>
                      <a:pt x="95" y="94"/>
                    </a:lnTo>
                    <a:lnTo>
                      <a:pt x="9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sz="1100">
                  <a:solidFill>
                    <a:schemeClr val="tx1">
                      <a:lumMod val="50000"/>
                      <a:lumOff val="50000"/>
                    </a:schemeClr>
                  </a:solidFill>
                  <a:latin typeface="+mn-lt"/>
                  <a:ea typeface="+mn-ea"/>
                </a:endParaRPr>
              </a:p>
            </p:txBody>
          </p:sp>
        </p:grpSp>
        <p:sp>
          <p:nvSpPr>
            <p:cNvPr id="26" name="Freeform 5"/>
            <p:cNvSpPr>
              <a:spLocks noEditPoints="1"/>
            </p:cNvSpPr>
            <p:nvPr/>
          </p:nvSpPr>
          <p:spPr bwMode="auto">
            <a:xfrm>
              <a:off x="6819900" y="4430713"/>
              <a:ext cx="447675" cy="363537"/>
            </a:xfrm>
            <a:custGeom>
              <a:avLst/>
              <a:gdLst>
                <a:gd name="T0" fmla="*/ 608639188 w 322"/>
                <a:gd name="T1" fmla="*/ 0 h 261"/>
                <a:gd name="T2" fmla="*/ 13524790 w 322"/>
                <a:gd name="T3" fmla="*/ 0 h 261"/>
                <a:gd name="T4" fmla="*/ 0 w 322"/>
                <a:gd name="T5" fmla="*/ 15517876 h 261"/>
                <a:gd name="T6" fmla="*/ 0 w 322"/>
                <a:gd name="T7" fmla="*/ 426757616 h 261"/>
                <a:gd name="T8" fmla="*/ 13524790 w 322"/>
                <a:gd name="T9" fmla="*/ 442276886 h 261"/>
                <a:gd name="T10" fmla="*/ 237658423 w 322"/>
                <a:gd name="T11" fmla="*/ 442276886 h 261"/>
                <a:gd name="T12" fmla="*/ 237658423 w 322"/>
                <a:gd name="T13" fmla="*/ 477193152 h 261"/>
                <a:gd name="T14" fmla="*/ 237658423 w 322"/>
                <a:gd name="T15" fmla="*/ 479133409 h 261"/>
                <a:gd name="T16" fmla="*/ 204811313 w 322"/>
                <a:gd name="T17" fmla="*/ 479133409 h 261"/>
                <a:gd name="T18" fmla="*/ 191286522 w 322"/>
                <a:gd name="T19" fmla="*/ 492711028 h 261"/>
                <a:gd name="T20" fmla="*/ 204811313 w 322"/>
                <a:gd name="T21" fmla="*/ 506290041 h 261"/>
                <a:gd name="T22" fmla="*/ 423148805 w 322"/>
                <a:gd name="T23" fmla="*/ 506290041 h 261"/>
                <a:gd name="T24" fmla="*/ 436673595 w 322"/>
                <a:gd name="T25" fmla="*/ 492711028 h 261"/>
                <a:gd name="T26" fmla="*/ 423148805 w 322"/>
                <a:gd name="T27" fmla="*/ 479133409 h 261"/>
                <a:gd name="T28" fmla="*/ 392234205 w 322"/>
                <a:gd name="T29" fmla="*/ 479133409 h 261"/>
                <a:gd name="T30" fmla="*/ 392234205 w 322"/>
                <a:gd name="T31" fmla="*/ 477193152 h 261"/>
                <a:gd name="T32" fmla="*/ 392234205 w 322"/>
                <a:gd name="T33" fmla="*/ 442276886 h 261"/>
                <a:gd name="T34" fmla="*/ 608639188 w 322"/>
                <a:gd name="T35" fmla="*/ 442276886 h 261"/>
                <a:gd name="T36" fmla="*/ 622163978 w 322"/>
                <a:gd name="T37" fmla="*/ 426757616 h 261"/>
                <a:gd name="T38" fmla="*/ 622163978 w 322"/>
                <a:gd name="T39" fmla="*/ 15517876 h 261"/>
                <a:gd name="T40" fmla="*/ 608639188 w 322"/>
                <a:gd name="T41" fmla="*/ 0 h 261"/>
                <a:gd name="T42" fmla="*/ 581588217 w 322"/>
                <a:gd name="T43" fmla="*/ 362744461 h 261"/>
                <a:gd name="T44" fmla="*/ 566130917 w 322"/>
                <a:gd name="T45" fmla="*/ 376323474 h 261"/>
                <a:gd name="T46" fmla="*/ 56033061 w 322"/>
                <a:gd name="T47" fmla="*/ 376323474 h 261"/>
                <a:gd name="T48" fmla="*/ 40575760 w 322"/>
                <a:gd name="T49" fmla="*/ 362744461 h 261"/>
                <a:gd name="T50" fmla="*/ 40575760 w 322"/>
                <a:gd name="T51" fmla="*/ 50435536 h 261"/>
                <a:gd name="T52" fmla="*/ 56033061 w 322"/>
                <a:gd name="T53" fmla="*/ 34916266 h 261"/>
                <a:gd name="T54" fmla="*/ 566130917 w 322"/>
                <a:gd name="T55" fmla="*/ 34916266 h 261"/>
                <a:gd name="T56" fmla="*/ 581588217 w 322"/>
                <a:gd name="T57" fmla="*/ 50435536 h 261"/>
                <a:gd name="T58" fmla="*/ 581588217 w 322"/>
                <a:gd name="T59" fmla="*/ 362744461 h 261"/>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0" t="0" r="r" b="b"/>
              <a:pathLst>
                <a:path w="322" h="261">
                  <a:moveTo>
                    <a:pt x="315" y="0"/>
                  </a:moveTo>
                  <a:cubicBezTo>
                    <a:pt x="7" y="0"/>
                    <a:pt x="7" y="0"/>
                    <a:pt x="7" y="0"/>
                  </a:cubicBezTo>
                  <a:cubicBezTo>
                    <a:pt x="3" y="0"/>
                    <a:pt x="0" y="3"/>
                    <a:pt x="0" y="8"/>
                  </a:cubicBezTo>
                  <a:cubicBezTo>
                    <a:pt x="0" y="220"/>
                    <a:pt x="0" y="220"/>
                    <a:pt x="0" y="220"/>
                  </a:cubicBezTo>
                  <a:cubicBezTo>
                    <a:pt x="0" y="224"/>
                    <a:pt x="3" y="228"/>
                    <a:pt x="7" y="228"/>
                  </a:cubicBezTo>
                  <a:cubicBezTo>
                    <a:pt x="123" y="228"/>
                    <a:pt x="123" y="228"/>
                    <a:pt x="123" y="228"/>
                  </a:cubicBezTo>
                  <a:cubicBezTo>
                    <a:pt x="123" y="246"/>
                    <a:pt x="123" y="246"/>
                    <a:pt x="123" y="246"/>
                  </a:cubicBezTo>
                  <a:cubicBezTo>
                    <a:pt x="123" y="246"/>
                    <a:pt x="123" y="246"/>
                    <a:pt x="123" y="247"/>
                  </a:cubicBezTo>
                  <a:cubicBezTo>
                    <a:pt x="106" y="247"/>
                    <a:pt x="106" y="247"/>
                    <a:pt x="106" y="247"/>
                  </a:cubicBezTo>
                  <a:cubicBezTo>
                    <a:pt x="102" y="247"/>
                    <a:pt x="99" y="250"/>
                    <a:pt x="99" y="254"/>
                  </a:cubicBezTo>
                  <a:cubicBezTo>
                    <a:pt x="99" y="257"/>
                    <a:pt x="102" y="261"/>
                    <a:pt x="106" y="261"/>
                  </a:cubicBezTo>
                  <a:cubicBezTo>
                    <a:pt x="219" y="261"/>
                    <a:pt x="219" y="261"/>
                    <a:pt x="219" y="261"/>
                  </a:cubicBezTo>
                  <a:cubicBezTo>
                    <a:pt x="223" y="261"/>
                    <a:pt x="226" y="257"/>
                    <a:pt x="226" y="254"/>
                  </a:cubicBezTo>
                  <a:cubicBezTo>
                    <a:pt x="226" y="250"/>
                    <a:pt x="223" y="247"/>
                    <a:pt x="219" y="247"/>
                  </a:cubicBezTo>
                  <a:cubicBezTo>
                    <a:pt x="203" y="247"/>
                    <a:pt x="203" y="247"/>
                    <a:pt x="203" y="247"/>
                  </a:cubicBezTo>
                  <a:cubicBezTo>
                    <a:pt x="203" y="246"/>
                    <a:pt x="203" y="246"/>
                    <a:pt x="203" y="246"/>
                  </a:cubicBezTo>
                  <a:cubicBezTo>
                    <a:pt x="203" y="228"/>
                    <a:pt x="203" y="228"/>
                    <a:pt x="203" y="228"/>
                  </a:cubicBezTo>
                  <a:cubicBezTo>
                    <a:pt x="315" y="228"/>
                    <a:pt x="315" y="228"/>
                    <a:pt x="315" y="228"/>
                  </a:cubicBezTo>
                  <a:cubicBezTo>
                    <a:pt x="319" y="228"/>
                    <a:pt x="322" y="224"/>
                    <a:pt x="322" y="220"/>
                  </a:cubicBezTo>
                  <a:cubicBezTo>
                    <a:pt x="322" y="8"/>
                    <a:pt x="322" y="8"/>
                    <a:pt x="322" y="8"/>
                  </a:cubicBezTo>
                  <a:cubicBezTo>
                    <a:pt x="322" y="3"/>
                    <a:pt x="319" y="0"/>
                    <a:pt x="315" y="0"/>
                  </a:cubicBezTo>
                  <a:close/>
                  <a:moveTo>
                    <a:pt x="301" y="187"/>
                  </a:moveTo>
                  <a:cubicBezTo>
                    <a:pt x="301" y="191"/>
                    <a:pt x="297" y="194"/>
                    <a:pt x="293" y="194"/>
                  </a:cubicBezTo>
                  <a:cubicBezTo>
                    <a:pt x="29" y="194"/>
                    <a:pt x="29" y="194"/>
                    <a:pt x="29" y="194"/>
                  </a:cubicBezTo>
                  <a:cubicBezTo>
                    <a:pt x="25" y="194"/>
                    <a:pt x="21" y="191"/>
                    <a:pt x="21" y="187"/>
                  </a:cubicBezTo>
                  <a:cubicBezTo>
                    <a:pt x="21" y="26"/>
                    <a:pt x="21" y="26"/>
                    <a:pt x="21" y="26"/>
                  </a:cubicBezTo>
                  <a:cubicBezTo>
                    <a:pt x="21" y="21"/>
                    <a:pt x="25" y="18"/>
                    <a:pt x="29" y="18"/>
                  </a:cubicBezTo>
                  <a:cubicBezTo>
                    <a:pt x="293" y="18"/>
                    <a:pt x="293" y="18"/>
                    <a:pt x="293" y="18"/>
                  </a:cubicBezTo>
                  <a:cubicBezTo>
                    <a:pt x="297" y="18"/>
                    <a:pt x="301" y="21"/>
                    <a:pt x="301" y="26"/>
                  </a:cubicBezTo>
                  <a:lnTo>
                    <a:pt x="301" y="187"/>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100">
                <a:solidFill>
                  <a:schemeClr val="tx1">
                    <a:lumMod val="50000"/>
                    <a:lumOff val="50000"/>
                  </a:schemeClr>
                </a:solidFill>
              </a:endParaRPr>
            </a:p>
          </p:txBody>
        </p:sp>
        <p:sp>
          <p:nvSpPr>
            <p:cNvPr id="27" name="Freeform 1992"/>
            <p:cNvSpPr>
              <a:spLocks noEditPoints="1"/>
            </p:cNvSpPr>
            <p:nvPr/>
          </p:nvSpPr>
          <p:spPr bwMode="auto">
            <a:xfrm>
              <a:off x="6894513" y="5538788"/>
              <a:ext cx="276225" cy="441325"/>
            </a:xfrm>
            <a:custGeom>
              <a:avLst/>
              <a:gdLst>
                <a:gd name="T0" fmla="*/ 294845563 w 258"/>
                <a:gd name="T1" fmla="*/ 471076061 h 414"/>
                <a:gd name="T2" fmla="*/ 262846288 w 258"/>
                <a:gd name="T3" fmla="*/ 9102595 h 414"/>
                <a:gd name="T4" fmla="*/ 235419715 w 258"/>
                <a:gd name="T5" fmla="*/ 0 h 414"/>
                <a:gd name="T6" fmla="*/ 262846288 w 258"/>
                <a:gd name="T7" fmla="*/ 38687360 h 414"/>
                <a:gd name="T8" fmla="*/ 262846288 w 258"/>
                <a:gd name="T9" fmla="*/ 304948113 h 414"/>
                <a:gd name="T10" fmla="*/ 235419715 w 258"/>
                <a:gd name="T11" fmla="*/ 336807727 h 414"/>
                <a:gd name="T12" fmla="*/ 262846288 w 258"/>
                <a:gd name="T13" fmla="*/ 374357662 h 414"/>
                <a:gd name="T14" fmla="*/ 235419715 w 258"/>
                <a:gd name="T15" fmla="*/ 374357662 h 414"/>
                <a:gd name="T16" fmla="*/ 262846288 w 258"/>
                <a:gd name="T17" fmla="*/ 401666512 h 414"/>
                <a:gd name="T18" fmla="*/ 262846288 w 258"/>
                <a:gd name="T19" fmla="*/ 439215381 h 414"/>
                <a:gd name="T20" fmla="*/ 235419715 w 258"/>
                <a:gd name="T21" fmla="*/ 471076061 h 414"/>
                <a:gd name="T22" fmla="*/ 205706256 w 258"/>
                <a:gd name="T23" fmla="*/ 9102595 h 414"/>
                <a:gd name="T24" fmla="*/ 148565154 w 258"/>
                <a:gd name="T25" fmla="*/ 38687360 h 414"/>
                <a:gd name="T26" fmla="*/ 235419715 w 258"/>
                <a:gd name="T27" fmla="*/ 0 h 414"/>
                <a:gd name="T28" fmla="*/ 205706256 w 258"/>
                <a:gd name="T29" fmla="*/ 0 h 414"/>
                <a:gd name="T30" fmla="*/ 235419715 w 258"/>
                <a:gd name="T31" fmla="*/ 471076061 h 414"/>
                <a:gd name="T32" fmla="*/ 205706256 w 258"/>
                <a:gd name="T33" fmla="*/ 439215381 h 414"/>
                <a:gd name="T34" fmla="*/ 235419715 w 258"/>
                <a:gd name="T35" fmla="*/ 401666512 h 414"/>
                <a:gd name="T36" fmla="*/ 205706256 w 258"/>
                <a:gd name="T37" fmla="*/ 374357662 h 414"/>
                <a:gd name="T38" fmla="*/ 235419715 w 258"/>
                <a:gd name="T39" fmla="*/ 336807727 h 414"/>
                <a:gd name="T40" fmla="*/ 148565154 w 258"/>
                <a:gd name="T41" fmla="*/ 304948113 h 414"/>
                <a:gd name="T42" fmla="*/ 175992797 w 258"/>
                <a:gd name="T43" fmla="*/ 336807727 h 414"/>
                <a:gd name="T44" fmla="*/ 175992797 w 258"/>
                <a:gd name="T45" fmla="*/ 374357662 h 414"/>
                <a:gd name="T46" fmla="*/ 148565154 w 258"/>
                <a:gd name="T47" fmla="*/ 401666512 h 414"/>
                <a:gd name="T48" fmla="*/ 175992797 w 258"/>
                <a:gd name="T49" fmla="*/ 439215381 h 414"/>
                <a:gd name="T50" fmla="*/ 148565154 w 258"/>
                <a:gd name="T51" fmla="*/ 439215381 h 414"/>
                <a:gd name="T52" fmla="*/ 148565154 w 258"/>
                <a:gd name="T53" fmla="*/ 9102595 h 414"/>
                <a:gd name="T54" fmla="*/ 59425847 w 258"/>
                <a:gd name="T55" fmla="*/ 38687360 h 414"/>
                <a:gd name="T56" fmla="*/ 148565154 w 258"/>
                <a:gd name="T57" fmla="*/ 9102595 h 414"/>
                <a:gd name="T58" fmla="*/ 59425847 w 258"/>
                <a:gd name="T59" fmla="*/ 471076061 h 414"/>
                <a:gd name="T60" fmla="*/ 148565154 w 258"/>
                <a:gd name="T61" fmla="*/ 439215381 h 414"/>
                <a:gd name="T62" fmla="*/ 118852765 w 258"/>
                <a:gd name="T63" fmla="*/ 401666512 h 414"/>
                <a:gd name="T64" fmla="*/ 148565154 w 258"/>
                <a:gd name="T65" fmla="*/ 374357662 h 414"/>
                <a:gd name="T66" fmla="*/ 118852765 w 258"/>
                <a:gd name="T67" fmla="*/ 336807727 h 414"/>
                <a:gd name="T68" fmla="*/ 148565154 w 258"/>
                <a:gd name="T69" fmla="*/ 304948113 h 414"/>
                <a:gd name="T70" fmla="*/ 59425847 w 258"/>
                <a:gd name="T71" fmla="*/ 336807727 h 414"/>
                <a:gd name="T72" fmla="*/ 89139306 w 258"/>
                <a:gd name="T73" fmla="*/ 374357662 h 414"/>
                <a:gd name="T74" fmla="*/ 59425847 w 258"/>
                <a:gd name="T75" fmla="*/ 374357662 h 414"/>
                <a:gd name="T76" fmla="*/ 89139306 w 258"/>
                <a:gd name="T77" fmla="*/ 401666512 h 414"/>
                <a:gd name="T78" fmla="*/ 89139306 w 258"/>
                <a:gd name="T79" fmla="*/ 439215381 h 414"/>
                <a:gd name="T80" fmla="*/ 59425847 w 258"/>
                <a:gd name="T81" fmla="*/ 471076061 h 414"/>
                <a:gd name="T82" fmla="*/ 0 w 258"/>
                <a:gd name="T83" fmla="*/ 9102595 h 414"/>
                <a:gd name="T84" fmla="*/ 59425847 w 258"/>
                <a:gd name="T85" fmla="*/ 471076061 h 414"/>
                <a:gd name="T86" fmla="*/ 33141647 w 258"/>
                <a:gd name="T87" fmla="*/ 439215381 h 414"/>
                <a:gd name="T88" fmla="*/ 59425847 w 258"/>
                <a:gd name="T89" fmla="*/ 401666512 h 414"/>
                <a:gd name="T90" fmla="*/ 33141647 w 258"/>
                <a:gd name="T91" fmla="*/ 374357662 h 414"/>
                <a:gd name="T92" fmla="*/ 59425847 w 258"/>
                <a:gd name="T93" fmla="*/ 336807727 h 414"/>
                <a:gd name="T94" fmla="*/ 33141647 w 258"/>
                <a:gd name="T95" fmla="*/ 304948113 h 414"/>
                <a:gd name="T96" fmla="*/ 59425847 w 258"/>
                <a:gd name="T97" fmla="*/ 38687360 h 414"/>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258" h="414">
                  <a:moveTo>
                    <a:pt x="206" y="414"/>
                  </a:moveTo>
                  <a:lnTo>
                    <a:pt x="258" y="414"/>
                  </a:lnTo>
                  <a:lnTo>
                    <a:pt x="258" y="8"/>
                  </a:lnTo>
                  <a:lnTo>
                    <a:pt x="230" y="8"/>
                  </a:lnTo>
                  <a:lnTo>
                    <a:pt x="230" y="0"/>
                  </a:lnTo>
                  <a:lnTo>
                    <a:pt x="206" y="0"/>
                  </a:lnTo>
                  <a:lnTo>
                    <a:pt x="206" y="34"/>
                  </a:lnTo>
                  <a:lnTo>
                    <a:pt x="230" y="34"/>
                  </a:lnTo>
                  <a:lnTo>
                    <a:pt x="230" y="268"/>
                  </a:lnTo>
                  <a:lnTo>
                    <a:pt x="206" y="268"/>
                  </a:lnTo>
                  <a:lnTo>
                    <a:pt x="206" y="296"/>
                  </a:lnTo>
                  <a:lnTo>
                    <a:pt x="230" y="296"/>
                  </a:lnTo>
                  <a:lnTo>
                    <a:pt x="230" y="329"/>
                  </a:lnTo>
                  <a:lnTo>
                    <a:pt x="206" y="329"/>
                  </a:lnTo>
                  <a:lnTo>
                    <a:pt x="206" y="353"/>
                  </a:lnTo>
                  <a:lnTo>
                    <a:pt x="230" y="353"/>
                  </a:lnTo>
                  <a:lnTo>
                    <a:pt x="230" y="386"/>
                  </a:lnTo>
                  <a:lnTo>
                    <a:pt x="206" y="386"/>
                  </a:lnTo>
                  <a:lnTo>
                    <a:pt x="206" y="414"/>
                  </a:lnTo>
                  <a:close/>
                  <a:moveTo>
                    <a:pt x="180" y="0"/>
                  </a:moveTo>
                  <a:lnTo>
                    <a:pt x="180" y="8"/>
                  </a:lnTo>
                  <a:lnTo>
                    <a:pt x="130" y="8"/>
                  </a:lnTo>
                  <a:lnTo>
                    <a:pt x="130" y="34"/>
                  </a:lnTo>
                  <a:lnTo>
                    <a:pt x="206" y="34"/>
                  </a:lnTo>
                  <a:lnTo>
                    <a:pt x="206" y="0"/>
                  </a:lnTo>
                  <a:lnTo>
                    <a:pt x="180" y="0"/>
                  </a:lnTo>
                  <a:close/>
                  <a:moveTo>
                    <a:pt x="130" y="414"/>
                  </a:moveTo>
                  <a:lnTo>
                    <a:pt x="206" y="414"/>
                  </a:lnTo>
                  <a:lnTo>
                    <a:pt x="206" y="386"/>
                  </a:lnTo>
                  <a:lnTo>
                    <a:pt x="180" y="386"/>
                  </a:lnTo>
                  <a:lnTo>
                    <a:pt x="180" y="353"/>
                  </a:lnTo>
                  <a:lnTo>
                    <a:pt x="206" y="353"/>
                  </a:lnTo>
                  <a:lnTo>
                    <a:pt x="206" y="329"/>
                  </a:lnTo>
                  <a:lnTo>
                    <a:pt x="180" y="329"/>
                  </a:lnTo>
                  <a:lnTo>
                    <a:pt x="180" y="296"/>
                  </a:lnTo>
                  <a:lnTo>
                    <a:pt x="206" y="296"/>
                  </a:lnTo>
                  <a:lnTo>
                    <a:pt x="206" y="268"/>
                  </a:lnTo>
                  <a:lnTo>
                    <a:pt x="130" y="268"/>
                  </a:lnTo>
                  <a:lnTo>
                    <a:pt x="130" y="296"/>
                  </a:lnTo>
                  <a:lnTo>
                    <a:pt x="154" y="296"/>
                  </a:lnTo>
                  <a:lnTo>
                    <a:pt x="154" y="329"/>
                  </a:lnTo>
                  <a:lnTo>
                    <a:pt x="130" y="329"/>
                  </a:lnTo>
                  <a:lnTo>
                    <a:pt x="130" y="353"/>
                  </a:lnTo>
                  <a:lnTo>
                    <a:pt x="154" y="353"/>
                  </a:lnTo>
                  <a:lnTo>
                    <a:pt x="154" y="386"/>
                  </a:lnTo>
                  <a:lnTo>
                    <a:pt x="130" y="386"/>
                  </a:lnTo>
                  <a:lnTo>
                    <a:pt x="130" y="414"/>
                  </a:lnTo>
                  <a:close/>
                  <a:moveTo>
                    <a:pt x="130" y="8"/>
                  </a:moveTo>
                  <a:lnTo>
                    <a:pt x="52" y="8"/>
                  </a:lnTo>
                  <a:lnTo>
                    <a:pt x="52" y="34"/>
                  </a:lnTo>
                  <a:lnTo>
                    <a:pt x="130" y="34"/>
                  </a:lnTo>
                  <a:lnTo>
                    <a:pt x="130" y="8"/>
                  </a:lnTo>
                  <a:close/>
                  <a:moveTo>
                    <a:pt x="52" y="414"/>
                  </a:moveTo>
                  <a:lnTo>
                    <a:pt x="130" y="414"/>
                  </a:lnTo>
                  <a:lnTo>
                    <a:pt x="130" y="386"/>
                  </a:lnTo>
                  <a:lnTo>
                    <a:pt x="104" y="386"/>
                  </a:lnTo>
                  <a:lnTo>
                    <a:pt x="104" y="353"/>
                  </a:lnTo>
                  <a:lnTo>
                    <a:pt x="130" y="353"/>
                  </a:lnTo>
                  <a:lnTo>
                    <a:pt x="130" y="329"/>
                  </a:lnTo>
                  <a:lnTo>
                    <a:pt x="104" y="329"/>
                  </a:lnTo>
                  <a:lnTo>
                    <a:pt x="104" y="296"/>
                  </a:lnTo>
                  <a:lnTo>
                    <a:pt x="130" y="296"/>
                  </a:lnTo>
                  <a:lnTo>
                    <a:pt x="130" y="268"/>
                  </a:lnTo>
                  <a:lnTo>
                    <a:pt x="52" y="268"/>
                  </a:lnTo>
                  <a:lnTo>
                    <a:pt x="52" y="296"/>
                  </a:lnTo>
                  <a:lnTo>
                    <a:pt x="78" y="296"/>
                  </a:lnTo>
                  <a:lnTo>
                    <a:pt x="78" y="329"/>
                  </a:lnTo>
                  <a:lnTo>
                    <a:pt x="52" y="329"/>
                  </a:lnTo>
                  <a:lnTo>
                    <a:pt x="52" y="353"/>
                  </a:lnTo>
                  <a:lnTo>
                    <a:pt x="78" y="353"/>
                  </a:lnTo>
                  <a:lnTo>
                    <a:pt x="78" y="386"/>
                  </a:lnTo>
                  <a:lnTo>
                    <a:pt x="52" y="386"/>
                  </a:lnTo>
                  <a:lnTo>
                    <a:pt x="52" y="414"/>
                  </a:lnTo>
                  <a:close/>
                  <a:moveTo>
                    <a:pt x="52" y="8"/>
                  </a:moveTo>
                  <a:lnTo>
                    <a:pt x="0" y="8"/>
                  </a:lnTo>
                  <a:lnTo>
                    <a:pt x="0" y="414"/>
                  </a:lnTo>
                  <a:lnTo>
                    <a:pt x="52" y="414"/>
                  </a:lnTo>
                  <a:lnTo>
                    <a:pt x="52" y="386"/>
                  </a:lnTo>
                  <a:lnTo>
                    <a:pt x="29" y="386"/>
                  </a:lnTo>
                  <a:lnTo>
                    <a:pt x="29" y="353"/>
                  </a:lnTo>
                  <a:lnTo>
                    <a:pt x="52" y="353"/>
                  </a:lnTo>
                  <a:lnTo>
                    <a:pt x="52" y="329"/>
                  </a:lnTo>
                  <a:lnTo>
                    <a:pt x="29" y="329"/>
                  </a:lnTo>
                  <a:lnTo>
                    <a:pt x="29" y="296"/>
                  </a:lnTo>
                  <a:lnTo>
                    <a:pt x="52" y="296"/>
                  </a:lnTo>
                  <a:lnTo>
                    <a:pt x="52" y="268"/>
                  </a:lnTo>
                  <a:lnTo>
                    <a:pt x="29" y="268"/>
                  </a:lnTo>
                  <a:lnTo>
                    <a:pt x="29" y="34"/>
                  </a:lnTo>
                  <a:lnTo>
                    <a:pt x="52" y="34"/>
                  </a:lnTo>
                  <a:lnTo>
                    <a:pt x="52" y="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100">
                <a:solidFill>
                  <a:schemeClr val="tx1">
                    <a:lumMod val="50000"/>
                    <a:lumOff val="50000"/>
                  </a:schemeClr>
                </a:solidFill>
              </a:endParaRPr>
            </a:p>
          </p:txBody>
        </p:sp>
      </p:grpSp>
    </p:spTree>
    <p:extLst>
      <p:ext uri="{BB962C8B-B14F-4D97-AF65-F5344CB8AC3E}">
        <p14:creationId xmlns:p14="http://schemas.microsoft.com/office/powerpoint/2010/main" val="3353749377"/>
      </p:ext>
    </p:extLst>
  </p:cSld>
  <p:clrMapOvr>
    <a:masterClrMapping/>
  </p:clrMapOvr>
  <p:transition spd="slow" advClick="0" advTm="1000">
    <p:comb/>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750"/>
                                        <p:tgtEl>
                                          <p:spTgt spid="8"/>
                                        </p:tgtEl>
                                      </p:cBhvr>
                                    </p:animEffect>
                                    <p:anim calcmode="lin" valueType="num">
                                      <p:cBhvr>
                                        <p:cTn id="8" dur="750" fill="hold"/>
                                        <p:tgtEl>
                                          <p:spTgt spid="8"/>
                                        </p:tgtEl>
                                        <p:attrNameLst>
                                          <p:attrName>ppt_x</p:attrName>
                                        </p:attrNameLst>
                                      </p:cBhvr>
                                      <p:tavLst>
                                        <p:tav tm="0">
                                          <p:val>
                                            <p:strVal val="#ppt_x"/>
                                          </p:val>
                                        </p:tav>
                                        <p:tav tm="100000">
                                          <p:val>
                                            <p:strVal val="#ppt_x"/>
                                          </p:val>
                                        </p:tav>
                                      </p:tavLst>
                                    </p:anim>
                                    <p:anim calcmode="lin" valueType="num">
                                      <p:cBhvr>
                                        <p:cTn id="9" dur="750" fill="hold"/>
                                        <p:tgtEl>
                                          <p:spTgt spid="8"/>
                                        </p:tgtEl>
                                        <p:attrNameLst>
                                          <p:attrName>ppt_y</p:attrName>
                                        </p:attrNameLst>
                                      </p:cBhvr>
                                      <p:tavLst>
                                        <p:tav tm="0">
                                          <p:val>
                                            <p:strVal val="#ppt_y+.1"/>
                                          </p:val>
                                        </p:tav>
                                        <p:tav tm="100000">
                                          <p:val>
                                            <p:strVal val="#ppt_y"/>
                                          </p:val>
                                        </p:tav>
                                      </p:tavLst>
                                    </p:anim>
                                  </p:childTnLst>
                                </p:cTn>
                              </p:par>
                            </p:childTnLst>
                          </p:cTn>
                        </p:par>
                        <p:par>
                          <p:cTn id="10" fill="hold">
                            <p:stCondLst>
                              <p:cond delay="750"/>
                            </p:stCondLst>
                            <p:childTnLst>
                              <p:par>
                                <p:cTn id="11" presetID="42" presetClass="entr" presetSubtype="0" fill="hold" nodeType="after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1000"/>
                                        <p:tgtEl>
                                          <p:spTgt spid="6"/>
                                        </p:tgtEl>
                                      </p:cBhvr>
                                    </p:animEffect>
                                    <p:anim calcmode="lin" valueType="num">
                                      <p:cBhvr>
                                        <p:cTn id="14" dur="1000" fill="hold"/>
                                        <p:tgtEl>
                                          <p:spTgt spid="6"/>
                                        </p:tgtEl>
                                        <p:attrNameLst>
                                          <p:attrName>ppt_x</p:attrName>
                                        </p:attrNameLst>
                                      </p:cBhvr>
                                      <p:tavLst>
                                        <p:tav tm="0">
                                          <p:val>
                                            <p:strVal val="#ppt_x"/>
                                          </p:val>
                                        </p:tav>
                                        <p:tav tm="100000">
                                          <p:val>
                                            <p:strVal val="#ppt_x"/>
                                          </p:val>
                                        </p:tav>
                                      </p:tavLst>
                                    </p:anim>
                                    <p:anim calcmode="lin" valueType="num">
                                      <p:cBhvr>
                                        <p:cTn id="15"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p:cNvGrpSpPr/>
          <p:nvPr/>
        </p:nvGrpSpPr>
        <p:grpSpPr>
          <a:xfrm>
            <a:off x="0" y="699925"/>
            <a:ext cx="12190413" cy="555415"/>
            <a:chOff x="266700" y="519683"/>
            <a:chExt cx="12190413" cy="555415"/>
          </a:xfrm>
        </p:grpSpPr>
        <p:sp>
          <p:nvSpPr>
            <p:cNvPr id="11" name="Copyright Notice"/>
            <p:cNvSpPr>
              <a:spLocks/>
            </p:cNvSpPr>
            <p:nvPr/>
          </p:nvSpPr>
          <p:spPr bwMode="auto">
            <a:xfrm>
              <a:off x="4838700" y="519683"/>
              <a:ext cx="3048000" cy="434765"/>
            </a:xfrm>
            <a:prstGeom prst="rect">
              <a:avLst/>
            </a:prstGeom>
            <a:noFill/>
            <a:ln w="6350" cap="flat" cmpd="sng" algn="ctr">
              <a:noFill/>
              <a:prstDash val="solid"/>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6350" cap="flat" cmpd="sng" algn="ctr">
                  <a:solidFill>
                    <a:srgbClr val="FFFFFF"/>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lIns="72000" tIns="32400" rIns="72000" bIns="32400" rtlCol="0" anchor="t">
              <a:sp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zh-CN" altLang="en-US" sz="2400" cap="small" dirty="0">
                  <a:solidFill>
                    <a:srgbClr val="6D9C20"/>
                  </a:solidFill>
                  <a:latin typeface="微软雅黑" panose="020B0503020204020204" pitchFamily="34" charset="-122"/>
                  <a:ea typeface="微软雅黑" panose="020B0503020204020204" pitchFamily="34" charset="-122"/>
                </a:rPr>
                <a:t>点击加入标题文字</a:t>
              </a:r>
              <a:endParaRPr lang="en-US" sz="2400" cap="small" dirty="0">
                <a:solidFill>
                  <a:srgbClr val="6D9C20"/>
                </a:solidFill>
                <a:latin typeface="微软雅黑" panose="020B0503020204020204" pitchFamily="34" charset="-122"/>
                <a:ea typeface="微软雅黑" panose="020B0503020204020204" pitchFamily="34" charset="-122"/>
              </a:endParaRPr>
            </a:p>
          </p:txBody>
        </p:sp>
        <p:cxnSp>
          <p:nvCxnSpPr>
            <p:cNvPr id="5" name="直接连接符 4"/>
            <p:cNvCxnSpPr>
              <a:cxnSpLocks/>
            </p:cNvCxnSpPr>
            <p:nvPr/>
          </p:nvCxnSpPr>
          <p:spPr>
            <a:xfrm>
              <a:off x="266700" y="1075098"/>
              <a:ext cx="12190413" cy="0"/>
            </a:xfrm>
            <a:prstGeom prst="line">
              <a:avLst/>
            </a:prstGeom>
            <a:ln>
              <a:solidFill>
                <a:srgbClr val="6D9C20"/>
              </a:solidFill>
            </a:ln>
          </p:spPr>
          <p:style>
            <a:lnRef idx="1">
              <a:schemeClr val="accent1"/>
            </a:lnRef>
            <a:fillRef idx="0">
              <a:schemeClr val="accent1"/>
            </a:fillRef>
            <a:effectRef idx="0">
              <a:schemeClr val="accent1"/>
            </a:effectRef>
            <a:fontRef idx="minor">
              <a:schemeClr val="tx1"/>
            </a:fontRef>
          </p:style>
        </p:cxnSp>
      </p:grpSp>
      <p:grpSp>
        <p:nvGrpSpPr>
          <p:cNvPr id="6" name="组合 5"/>
          <p:cNvGrpSpPr/>
          <p:nvPr/>
        </p:nvGrpSpPr>
        <p:grpSpPr>
          <a:xfrm flipH="1">
            <a:off x="1574452" y="2045373"/>
            <a:ext cx="9309138" cy="3991294"/>
            <a:chOff x="760485" y="1854199"/>
            <a:chExt cx="10352014" cy="4438426"/>
          </a:xfrm>
        </p:grpSpPr>
        <p:grpSp>
          <p:nvGrpSpPr>
            <p:cNvPr id="7" name="组合 6"/>
            <p:cNvGrpSpPr/>
            <p:nvPr/>
          </p:nvGrpSpPr>
          <p:grpSpPr>
            <a:xfrm>
              <a:off x="760485" y="1854199"/>
              <a:ext cx="5125774" cy="4242079"/>
              <a:chOff x="1123161" y="1775174"/>
              <a:chExt cx="5535267" cy="4580976"/>
            </a:xfrm>
          </p:grpSpPr>
          <p:sp>
            <p:nvSpPr>
              <p:cNvPr id="18" name="矩形 17"/>
              <p:cNvSpPr/>
              <p:nvPr/>
            </p:nvSpPr>
            <p:spPr>
              <a:xfrm>
                <a:off x="1123161" y="1775174"/>
                <a:ext cx="5535267" cy="2250693"/>
              </a:xfrm>
              <a:prstGeom prst="rect">
                <a:avLst/>
              </a:prstGeom>
              <a:noFill/>
              <a:ln>
                <a:solidFill>
                  <a:srgbClr val="6D9C2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zh-CN" altLang="en-US" sz="1600">
                  <a:latin typeface="Arial" panose="020B0604020202020204" pitchFamily="34" charset="0"/>
                  <a:ea typeface="微软雅黑" panose="020B0503020204020204" pitchFamily="34" charset="-122"/>
                  <a:sym typeface="Arial" panose="020B0604020202020204" pitchFamily="34" charset="0"/>
                </a:endParaRPr>
              </a:p>
            </p:txBody>
          </p:sp>
          <p:sp>
            <p:nvSpPr>
              <p:cNvPr id="19" name="Content Placeholder 2"/>
              <p:cNvSpPr txBox="1">
                <a:spLocks/>
              </p:cNvSpPr>
              <p:nvPr/>
            </p:nvSpPr>
            <p:spPr>
              <a:xfrm>
                <a:off x="1413120" y="1923768"/>
                <a:ext cx="4969537" cy="1864457"/>
              </a:xfrm>
              <a:prstGeom prst="rect">
                <a:avLst/>
              </a:prstGeom>
            </p:spPr>
            <p:txBody>
              <a:bodyPr vert="horz" wrap="square"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just">
                  <a:lnSpc>
                    <a:spcPct val="150000"/>
                  </a:lnSpc>
                  <a:spcBef>
                    <a:spcPts val="0"/>
                  </a:spcBef>
                  <a:spcAft>
                    <a:spcPts val="0"/>
                  </a:spcAft>
                </a:pPr>
                <a:r>
                  <a:rPr lang="zh-CN" altLang="en-US" sz="1000" dirty="0">
                    <a:solidFill>
                      <a:schemeClr val="bg1">
                        <a:lumMod val="50000"/>
                      </a:schemeClr>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请替换文字内容，添加相关标题，修改文字内容，也可以直接复制你的内容到此。请替换文字内容，添加相关标题，修改文字内容，也可以直接复制你的内容到此。请替换文字内容，添加相关标题，修改文字内容，也可以直接复制你的内容到此。请替换文字内容，添加相关标题，修改文字内容，也可以直接复制你的内容到此。请替换文字内容，添加相关标题，修改文字内容，也可以直接复制你的内容到此。请替换文字内容，添加相关标题，修改文字内容，也可以直接复制你的内容到此。</a:t>
                </a:r>
                <a:endParaRPr lang="en-US" altLang="zh-CN" sz="1000" b="1" dirty="0">
                  <a:solidFill>
                    <a:schemeClr val="bg1">
                      <a:lumMod val="50000"/>
                    </a:schemeClr>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sp>
            <p:nvSpPr>
              <p:cNvPr id="20" name="矩形 19"/>
              <p:cNvSpPr/>
              <p:nvPr/>
            </p:nvSpPr>
            <p:spPr>
              <a:xfrm>
                <a:off x="1123161" y="4106654"/>
                <a:ext cx="5535267" cy="2249496"/>
              </a:xfrm>
              <a:prstGeom prst="rect">
                <a:avLst/>
              </a:prstGeom>
              <a:solidFill>
                <a:srgbClr val="ED85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zh-CN" altLang="en-US" sz="1600">
                  <a:latin typeface="Arial" panose="020B0604020202020204" pitchFamily="34" charset="0"/>
                  <a:ea typeface="微软雅黑" panose="020B0503020204020204" pitchFamily="34" charset="-122"/>
                  <a:sym typeface="Arial" panose="020B0604020202020204" pitchFamily="34" charset="0"/>
                </a:endParaRPr>
              </a:p>
            </p:txBody>
          </p:sp>
          <p:sp>
            <p:nvSpPr>
              <p:cNvPr id="21" name="Content Placeholder 2"/>
              <p:cNvSpPr txBox="1">
                <a:spLocks/>
              </p:cNvSpPr>
              <p:nvPr/>
            </p:nvSpPr>
            <p:spPr>
              <a:xfrm>
                <a:off x="1413120" y="4242085"/>
                <a:ext cx="4969537" cy="1864457"/>
              </a:xfrm>
              <a:prstGeom prst="rect">
                <a:avLst/>
              </a:prstGeom>
            </p:spPr>
            <p:txBody>
              <a:bodyPr vert="horz" wrap="square"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just">
                  <a:lnSpc>
                    <a:spcPct val="150000"/>
                  </a:lnSpc>
                  <a:spcBef>
                    <a:spcPts val="0"/>
                  </a:spcBef>
                  <a:spcAft>
                    <a:spcPts val="0"/>
                  </a:spcAft>
                </a:pPr>
                <a:r>
                  <a:rPr lang="zh-CN" altLang="en-US" sz="1000" dirty="0">
                    <a:solidFill>
                      <a:schemeClr val="bg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请替换文字内容，添加相关标题，修改文字内容，也可以直接复制你的内容到此。请替换文字内容，添加相关标题，修改文字内容，也可以直接复制你的内容到此。请替换文字内容，添加相关标题，修改文字内容，也可以直接复制你的内容到此。请替换文字内容，添加相关标题，修改文字内容，也可以直接复制你的内容到此。请替换文字内容，添加相关标题，修改文字内容，也可以直接复制你的内容到此。请替换文字内容，添加相关标题，修改文字内容，也可以直接复制你的内容到此。</a:t>
                </a:r>
                <a:endParaRPr lang="en-US" altLang="zh-CN" sz="1000" b="1" dirty="0">
                  <a:solidFill>
                    <a:schemeClr val="bg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grpSp>
        <p:grpSp>
          <p:nvGrpSpPr>
            <p:cNvPr id="9" name="组合 8"/>
            <p:cNvGrpSpPr/>
            <p:nvPr/>
          </p:nvGrpSpPr>
          <p:grpSpPr>
            <a:xfrm>
              <a:off x="5951464" y="1854199"/>
              <a:ext cx="5161035" cy="4438426"/>
              <a:chOff x="6408665" y="1968500"/>
              <a:chExt cx="2672855" cy="3725171"/>
            </a:xfrm>
          </p:grpSpPr>
          <p:sp>
            <p:nvSpPr>
              <p:cNvPr id="10" name="矩形 9"/>
              <p:cNvSpPr/>
              <p:nvPr/>
            </p:nvSpPr>
            <p:spPr>
              <a:xfrm>
                <a:off x="6408665" y="1968500"/>
                <a:ext cx="2672855" cy="1999831"/>
              </a:xfrm>
              <a:prstGeom prst="rect">
                <a:avLst/>
              </a:prstGeom>
              <a:blipFill dpi="0" rotWithShape="1">
                <a:blip r:embed="rId6"/>
                <a:srcRect/>
                <a:tile tx="0" ty="0" sx="30000" sy="30000" flip="none" algn="ctr"/>
              </a:blipFill>
              <a:ln>
                <a:noFill/>
              </a:ln>
              <a:effectLst/>
            </p:spPr>
            <p:style>
              <a:lnRef idx="1">
                <a:schemeClr val="accent1"/>
              </a:lnRef>
              <a:fillRef idx="3">
                <a:schemeClr val="accent1"/>
              </a:fillRef>
              <a:effectRef idx="2">
                <a:schemeClr val="accent1"/>
              </a:effectRef>
              <a:fontRef idx="minor">
                <a:schemeClr val="lt1"/>
              </a:fontRef>
            </p:style>
            <p:txBody>
              <a:bodyPr lIns="91438" tIns="45719" rIns="91438" bIns="45719" rtlCol="0" anchor="ctr"/>
              <a:lstStyle/>
              <a:p>
                <a:pPr algn="ctr"/>
                <a:endParaRPr kumimoji="1" lang="zh-CN" altLang="en-US" sz="1400">
                  <a:solidFill>
                    <a:prstClr val="white"/>
                  </a:solidFill>
                  <a:latin typeface="Calibri"/>
                  <a:ea typeface="宋体"/>
                </a:endParaRPr>
              </a:p>
            </p:txBody>
          </p:sp>
          <p:sp>
            <p:nvSpPr>
              <p:cNvPr id="12" name="矩形 11"/>
              <p:cNvSpPr/>
              <p:nvPr/>
            </p:nvSpPr>
            <p:spPr>
              <a:xfrm>
                <a:off x="6408665" y="3965646"/>
                <a:ext cx="2672855" cy="336229"/>
              </a:xfrm>
              <a:prstGeom prst="rect">
                <a:avLst/>
              </a:prstGeom>
              <a:solidFill>
                <a:srgbClr val="6D9C2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p>
            </p:txBody>
          </p:sp>
          <p:sp>
            <p:nvSpPr>
              <p:cNvPr id="13" name="文本框 4"/>
              <p:cNvSpPr txBox="1"/>
              <p:nvPr/>
            </p:nvSpPr>
            <p:spPr>
              <a:xfrm>
                <a:off x="6714937" y="3944803"/>
                <a:ext cx="1942228" cy="298081"/>
              </a:xfrm>
              <a:prstGeom prst="rect">
                <a:avLst/>
              </a:prstGeom>
              <a:noFill/>
            </p:spPr>
            <p:txBody>
              <a:bodyPr wrap="square" lIns="91424" tIns="45712" rIns="91424" bIns="45712" rtlCol="0">
                <a:spAutoFit/>
              </a:bodyPr>
              <a:lstStyle/>
              <a:p>
                <a:pPr algn="ctr" defTabSz="457106">
                  <a:lnSpc>
                    <a:spcPct val="130000"/>
                  </a:lnSpc>
                </a:pPr>
                <a:r>
                  <a:rPr lang="zh-CN" altLang="en-US" sz="1200" dirty="0">
                    <a:solidFill>
                      <a:schemeClr val="bg1"/>
                    </a:solidFill>
                    <a:latin typeface="Century Gothic"/>
                    <a:ea typeface="微软雅黑" panose="020B0503020204020204" pitchFamily="34" charset="-122"/>
                  </a:rPr>
                  <a:t>添加标题</a:t>
                </a:r>
                <a:endParaRPr lang="en-US" altLang="zh-CN" sz="1200" dirty="0">
                  <a:solidFill>
                    <a:schemeClr val="bg1"/>
                  </a:solidFill>
                  <a:latin typeface="Century Gothic"/>
                  <a:ea typeface="微软雅黑" panose="020B0503020204020204" pitchFamily="34" charset="-122"/>
                </a:endParaRPr>
              </a:p>
            </p:txBody>
          </p:sp>
          <p:grpSp>
            <p:nvGrpSpPr>
              <p:cNvPr id="14" name="组合 13"/>
              <p:cNvGrpSpPr/>
              <p:nvPr/>
            </p:nvGrpSpPr>
            <p:grpSpPr>
              <a:xfrm>
                <a:off x="6513954" y="4470046"/>
                <a:ext cx="2398306" cy="1223625"/>
                <a:chOff x="1865754" y="4700356"/>
                <a:chExt cx="2398306" cy="1223625"/>
              </a:xfrm>
            </p:grpSpPr>
            <p:sp>
              <p:nvSpPr>
                <p:cNvPr id="15" name="PA_KSO_Shape"/>
                <p:cNvSpPr/>
                <p:nvPr>
                  <p:custDataLst>
                    <p:tags r:id="rId1"/>
                  </p:custDataLst>
                </p:nvPr>
              </p:nvSpPr>
              <p:spPr>
                <a:xfrm>
                  <a:off x="1865754" y="4726065"/>
                  <a:ext cx="285272" cy="473819"/>
                </a:xfrm>
                <a:custGeom>
                  <a:avLst/>
                  <a:gdLst>
                    <a:gd name="connsiteX0" fmla="*/ 422617 w 720080"/>
                    <a:gd name="connsiteY0" fmla="*/ 167125 h 720080"/>
                    <a:gd name="connsiteX1" fmla="*/ 392320 w 720080"/>
                    <a:gd name="connsiteY1" fmla="*/ 179675 h 720080"/>
                    <a:gd name="connsiteX2" fmla="*/ 392320 w 720080"/>
                    <a:gd name="connsiteY2" fmla="*/ 240270 h 720080"/>
                    <a:gd name="connsiteX3" fmla="*/ 470117 w 720080"/>
                    <a:gd name="connsiteY3" fmla="*/ 318067 h 720080"/>
                    <a:gd name="connsiteX4" fmla="*/ 151276 w 720080"/>
                    <a:gd name="connsiteY4" fmla="*/ 318067 h 720080"/>
                    <a:gd name="connsiteX5" fmla="*/ 108429 w 720080"/>
                    <a:gd name="connsiteY5" fmla="*/ 360915 h 720080"/>
                    <a:gd name="connsiteX6" fmla="*/ 151276 w 720080"/>
                    <a:gd name="connsiteY6" fmla="*/ 403762 h 720080"/>
                    <a:gd name="connsiteX7" fmla="*/ 467182 w 720080"/>
                    <a:gd name="connsiteY7" fmla="*/ 403762 h 720080"/>
                    <a:gd name="connsiteX8" fmla="*/ 391132 w 720080"/>
                    <a:gd name="connsiteY8" fmla="*/ 479811 h 720080"/>
                    <a:gd name="connsiteX9" fmla="*/ 391132 w 720080"/>
                    <a:gd name="connsiteY9" fmla="*/ 540406 h 720080"/>
                    <a:gd name="connsiteX10" fmla="*/ 451727 w 720080"/>
                    <a:gd name="connsiteY10" fmla="*/ 540406 h 720080"/>
                    <a:gd name="connsiteX11" fmla="*/ 597086 w 720080"/>
                    <a:gd name="connsiteY11" fmla="*/ 395048 h 720080"/>
                    <a:gd name="connsiteX12" fmla="*/ 603450 w 720080"/>
                    <a:gd name="connsiteY12" fmla="*/ 388459 h 720080"/>
                    <a:gd name="connsiteX13" fmla="*/ 605656 w 720080"/>
                    <a:gd name="connsiteY13" fmla="*/ 385654 h 720080"/>
                    <a:gd name="connsiteX14" fmla="*/ 607314 w 720080"/>
                    <a:gd name="connsiteY14" fmla="*/ 381802 h 720080"/>
                    <a:gd name="connsiteX15" fmla="*/ 611651 w 720080"/>
                    <a:gd name="connsiteY15" fmla="*/ 359975 h 720080"/>
                    <a:gd name="connsiteX16" fmla="*/ 607314 w 720080"/>
                    <a:gd name="connsiteY16" fmla="*/ 338148 h 720080"/>
                    <a:gd name="connsiteX17" fmla="*/ 604581 w 720080"/>
                    <a:gd name="connsiteY17" fmla="*/ 333055 h 720080"/>
                    <a:gd name="connsiteX18" fmla="*/ 603896 w 720080"/>
                    <a:gd name="connsiteY18" fmla="*/ 331821 h 720080"/>
                    <a:gd name="connsiteX19" fmla="*/ 598273 w 720080"/>
                    <a:gd name="connsiteY19" fmla="*/ 325033 h 720080"/>
                    <a:gd name="connsiteX20" fmla="*/ 452915 w 720080"/>
                    <a:gd name="connsiteY20" fmla="*/ 179675 h 720080"/>
                    <a:gd name="connsiteX21" fmla="*/ 422617 w 720080"/>
                    <a:gd name="connsiteY21" fmla="*/ 167125 h 720080"/>
                    <a:gd name="connsiteX22" fmla="*/ 360040 w 720080"/>
                    <a:gd name="connsiteY22" fmla="*/ 0 h 720080"/>
                    <a:gd name="connsiteX23" fmla="*/ 720080 w 720080"/>
                    <a:gd name="connsiteY23" fmla="*/ 360040 h 720080"/>
                    <a:gd name="connsiteX24" fmla="*/ 360040 w 720080"/>
                    <a:gd name="connsiteY24" fmla="*/ 720080 h 720080"/>
                    <a:gd name="connsiteX25" fmla="*/ 0 w 720080"/>
                    <a:gd name="connsiteY25" fmla="*/ 360040 h 720080"/>
                    <a:gd name="connsiteX26" fmla="*/ 360040 w 720080"/>
                    <a:gd name="connsiteY26" fmla="*/ 0 h 7200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720080" h="720080">
                      <a:moveTo>
                        <a:pt x="422617" y="167125"/>
                      </a:moveTo>
                      <a:cubicBezTo>
                        <a:pt x="411652" y="167125"/>
                        <a:pt x="400686" y="171308"/>
                        <a:pt x="392320" y="179675"/>
                      </a:cubicBezTo>
                      <a:cubicBezTo>
                        <a:pt x="375587" y="196408"/>
                        <a:pt x="375587" y="223537"/>
                        <a:pt x="392320" y="240270"/>
                      </a:cubicBezTo>
                      <a:lnTo>
                        <a:pt x="470117" y="318067"/>
                      </a:lnTo>
                      <a:lnTo>
                        <a:pt x="151276" y="318067"/>
                      </a:lnTo>
                      <a:cubicBezTo>
                        <a:pt x="127612" y="318067"/>
                        <a:pt x="108429" y="337251"/>
                        <a:pt x="108429" y="360915"/>
                      </a:cubicBezTo>
                      <a:cubicBezTo>
                        <a:pt x="108429" y="384578"/>
                        <a:pt x="127612" y="403762"/>
                        <a:pt x="151276" y="403762"/>
                      </a:cubicBezTo>
                      <a:lnTo>
                        <a:pt x="467182" y="403762"/>
                      </a:lnTo>
                      <a:lnTo>
                        <a:pt x="391132" y="479811"/>
                      </a:lnTo>
                      <a:cubicBezTo>
                        <a:pt x="374399" y="496544"/>
                        <a:pt x="374399" y="523674"/>
                        <a:pt x="391132" y="540406"/>
                      </a:cubicBezTo>
                      <a:cubicBezTo>
                        <a:pt x="407865" y="557139"/>
                        <a:pt x="434994" y="557139"/>
                        <a:pt x="451727" y="540406"/>
                      </a:cubicBezTo>
                      <a:lnTo>
                        <a:pt x="597086" y="395048"/>
                      </a:lnTo>
                      <a:cubicBezTo>
                        <a:pt x="599177" y="392957"/>
                        <a:pt x="601484" y="390703"/>
                        <a:pt x="603450" y="388459"/>
                      </a:cubicBezTo>
                      <a:lnTo>
                        <a:pt x="605656" y="385654"/>
                      </a:lnTo>
                      <a:lnTo>
                        <a:pt x="607314" y="381802"/>
                      </a:lnTo>
                      <a:cubicBezTo>
                        <a:pt x="610052" y="375572"/>
                        <a:pt x="611651" y="368060"/>
                        <a:pt x="611651" y="359975"/>
                      </a:cubicBezTo>
                      <a:cubicBezTo>
                        <a:pt x="611651" y="351890"/>
                        <a:pt x="610052" y="344378"/>
                        <a:pt x="607314" y="338148"/>
                      </a:cubicBezTo>
                      <a:lnTo>
                        <a:pt x="604581" y="333055"/>
                      </a:lnTo>
                      <a:lnTo>
                        <a:pt x="603896" y="331821"/>
                      </a:lnTo>
                      <a:cubicBezTo>
                        <a:pt x="602248" y="329405"/>
                        <a:pt x="600365" y="327125"/>
                        <a:pt x="598273" y="325033"/>
                      </a:cubicBezTo>
                      <a:lnTo>
                        <a:pt x="452915" y="179675"/>
                      </a:lnTo>
                      <a:cubicBezTo>
                        <a:pt x="444548" y="171308"/>
                        <a:pt x="433583" y="167125"/>
                        <a:pt x="422617" y="167125"/>
                      </a:cubicBezTo>
                      <a:close/>
                      <a:moveTo>
                        <a:pt x="360040" y="0"/>
                      </a:moveTo>
                      <a:cubicBezTo>
                        <a:pt x="558885" y="0"/>
                        <a:pt x="720080" y="161195"/>
                        <a:pt x="720080" y="360040"/>
                      </a:cubicBezTo>
                      <a:cubicBezTo>
                        <a:pt x="720080" y="558885"/>
                        <a:pt x="558885" y="720080"/>
                        <a:pt x="360040" y="720080"/>
                      </a:cubicBezTo>
                      <a:cubicBezTo>
                        <a:pt x="161195" y="720080"/>
                        <a:pt x="0" y="558885"/>
                        <a:pt x="0" y="360040"/>
                      </a:cubicBezTo>
                      <a:cubicBezTo>
                        <a:pt x="0" y="161195"/>
                        <a:pt x="161195" y="0"/>
                        <a:pt x="360040" y="0"/>
                      </a:cubicBezTo>
                      <a:close/>
                    </a:path>
                  </a:pathLst>
                </a:custGeom>
                <a:solidFill>
                  <a:srgbClr val="ED85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400"/>
                </a:p>
              </p:txBody>
            </p:sp>
            <p:sp>
              <p:nvSpPr>
                <p:cNvPr id="16" name="出品 26"/>
                <p:cNvSpPr txBox="1"/>
                <p:nvPr>
                  <p:custDataLst>
                    <p:tags r:id="rId2"/>
                  </p:custDataLst>
                </p:nvPr>
              </p:nvSpPr>
              <p:spPr>
                <a:xfrm>
                  <a:off x="2178679" y="4700356"/>
                  <a:ext cx="623334" cy="287256"/>
                </a:xfrm>
                <a:prstGeom prst="rect">
                  <a:avLst/>
                </a:prstGeom>
                <a:noFill/>
              </p:spPr>
              <p:txBody>
                <a:bodyPr wrap="none" rtlCol="0">
                  <a:spAutoFit/>
                </a:bodyPr>
                <a:lstStyle/>
                <a:p>
                  <a:r>
                    <a:rPr lang="zh-CN" altLang="en-US" sz="1400" b="1" dirty="0">
                      <a:solidFill>
                        <a:schemeClr val="bg1">
                          <a:lumMod val="50000"/>
                        </a:schemeClr>
                      </a:solidFill>
                      <a:latin typeface="微软雅黑" panose="020B0503020204020204" pitchFamily="34" charset="-122"/>
                      <a:ea typeface="微软雅黑" panose="020B0503020204020204" pitchFamily="34" charset="-122"/>
                    </a:rPr>
                    <a:t>加入你标题</a:t>
                  </a:r>
                </a:p>
              </p:txBody>
            </p:sp>
            <p:sp>
              <p:nvSpPr>
                <p:cNvPr id="17" name="品 15"/>
                <p:cNvSpPr txBox="1"/>
                <p:nvPr>
                  <p:custDataLst>
                    <p:tags r:id="rId3"/>
                  </p:custDataLst>
                </p:nvPr>
              </p:nvSpPr>
              <p:spPr>
                <a:xfrm>
                  <a:off x="2172026" y="4971733"/>
                  <a:ext cx="2092034" cy="952248"/>
                </a:xfrm>
                <a:prstGeom prst="rect">
                  <a:avLst/>
                </a:prstGeom>
                <a:noFill/>
              </p:spPr>
              <p:txBody>
                <a:bodyPr wrap="square" rtlCol="0">
                  <a:spAutoFit/>
                </a:bodyPr>
                <a:lstStyle/>
                <a:p>
                  <a:pPr>
                    <a:lnSpc>
                      <a:spcPct val="150000"/>
                    </a:lnSpc>
                  </a:pPr>
                  <a:r>
                    <a:rPr lang="zh-CN" altLang="en-US" sz="1050" dirty="0">
                      <a:solidFill>
                        <a:schemeClr val="bg1">
                          <a:lumMod val="50000"/>
                        </a:schemeClr>
                      </a:solidFill>
                      <a:latin typeface="微软雅黑" panose="020B0503020204020204" pitchFamily="34" charset="-122"/>
                      <a:ea typeface="微软雅黑" panose="020B0503020204020204" pitchFamily="34" charset="-122"/>
                    </a:rPr>
                    <a:t>这里输入简单的文字概述这里输入简单字概述这里输入简单简单的文字概述这里输这里输入简单的文字概述这里输入简单字概述这里输入简单简单的文字概述这里输</a:t>
                  </a:r>
                </a:p>
                <a:p>
                  <a:pPr>
                    <a:lnSpc>
                      <a:spcPct val="150000"/>
                    </a:lnSpc>
                  </a:pPr>
                  <a:endParaRPr lang="zh-CN" altLang="en-US" sz="1050" dirty="0">
                    <a:solidFill>
                      <a:schemeClr val="bg1">
                        <a:lumMod val="50000"/>
                      </a:schemeClr>
                    </a:solidFill>
                    <a:latin typeface="微软雅黑" panose="020B0503020204020204" pitchFamily="34" charset="-122"/>
                    <a:ea typeface="微软雅黑" panose="020B0503020204020204" pitchFamily="34" charset="-122"/>
                  </a:endParaRPr>
                </a:p>
              </p:txBody>
            </p:sp>
          </p:grpSp>
        </p:grpSp>
      </p:grpSp>
    </p:spTree>
    <p:extLst>
      <p:ext uri="{BB962C8B-B14F-4D97-AF65-F5344CB8AC3E}">
        <p14:creationId xmlns:p14="http://schemas.microsoft.com/office/powerpoint/2010/main" val="3320042876"/>
      </p:ext>
    </p:extLst>
  </p:cSld>
  <p:clrMapOvr>
    <a:masterClrMapping/>
  </p:clrMapOvr>
  <p:transition spd="slow" advClick="0" advTm="1000">
    <p:comb/>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750"/>
                                        <p:tgtEl>
                                          <p:spTgt spid="8"/>
                                        </p:tgtEl>
                                      </p:cBhvr>
                                    </p:animEffect>
                                    <p:anim calcmode="lin" valueType="num">
                                      <p:cBhvr>
                                        <p:cTn id="8" dur="750" fill="hold"/>
                                        <p:tgtEl>
                                          <p:spTgt spid="8"/>
                                        </p:tgtEl>
                                        <p:attrNameLst>
                                          <p:attrName>ppt_x</p:attrName>
                                        </p:attrNameLst>
                                      </p:cBhvr>
                                      <p:tavLst>
                                        <p:tav tm="0">
                                          <p:val>
                                            <p:strVal val="#ppt_x"/>
                                          </p:val>
                                        </p:tav>
                                        <p:tav tm="100000">
                                          <p:val>
                                            <p:strVal val="#ppt_x"/>
                                          </p:val>
                                        </p:tav>
                                      </p:tavLst>
                                    </p:anim>
                                    <p:anim calcmode="lin" valueType="num">
                                      <p:cBhvr>
                                        <p:cTn id="9" dur="750" fill="hold"/>
                                        <p:tgtEl>
                                          <p:spTgt spid="8"/>
                                        </p:tgtEl>
                                        <p:attrNameLst>
                                          <p:attrName>ppt_y</p:attrName>
                                        </p:attrNameLst>
                                      </p:cBhvr>
                                      <p:tavLst>
                                        <p:tav tm="0">
                                          <p:val>
                                            <p:strVal val="#ppt_y+.1"/>
                                          </p:val>
                                        </p:tav>
                                        <p:tav tm="100000">
                                          <p:val>
                                            <p:strVal val="#ppt_y"/>
                                          </p:val>
                                        </p:tav>
                                      </p:tavLst>
                                    </p:anim>
                                  </p:childTnLst>
                                </p:cTn>
                              </p:par>
                            </p:childTnLst>
                          </p:cTn>
                        </p:par>
                        <p:par>
                          <p:cTn id="10" fill="hold">
                            <p:stCondLst>
                              <p:cond delay="750"/>
                            </p:stCondLst>
                            <p:childTnLst>
                              <p:par>
                                <p:cTn id="11" presetID="42" presetClass="entr" presetSubtype="0" fill="hold" nodeType="after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1000"/>
                                        <p:tgtEl>
                                          <p:spTgt spid="6"/>
                                        </p:tgtEl>
                                      </p:cBhvr>
                                    </p:animEffect>
                                    <p:anim calcmode="lin" valueType="num">
                                      <p:cBhvr>
                                        <p:cTn id="14" dur="1000" fill="hold"/>
                                        <p:tgtEl>
                                          <p:spTgt spid="6"/>
                                        </p:tgtEl>
                                        <p:attrNameLst>
                                          <p:attrName>ppt_x</p:attrName>
                                        </p:attrNameLst>
                                      </p:cBhvr>
                                      <p:tavLst>
                                        <p:tav tm="0">
                                          <p:val>
                                            <p:strVal val="#ppt_x"/>
                                          </p:val>
                                        </p:tav>
                                        <p:tav tm="100000">
                                          <p:val>
                                            <p:strVal val="#ppt_x"/>
                                          </p:val>
                                        </p:tav>
                                      </p:tavLst>
                                    </p:anim>
                                    <p:anim calcmode="lin" valueType="num">
                                      <p:cBhvr>
                                        <p:cTn id="15"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p:cNvGrpSpPr/>
          <p:nvPr/>
        </p:nvGrpSpPr>
        <p:grpSpPr>
          <a:xfrm>
            <a:off x="0" y="699925"/>
            <a:ext cx="12190413" cy="555415"/>
            <a:chOff x="266700" y="519683"/>
            <a:chExt cx="12190413" cy="555415"/>
          </a:xfrm>
        </p:grpSpPr>
        <p:sp>
          <p:nvSpPr>
            <p:cNvPr id="11" name="Copyright Notice"/>
            <p:cNvSpPr>
              <a:spLocks/>
            </p:cNvSpPr>
            <p:nvPr/>
          </p:nvSpPr>
          <p:spPr bwMode="auto">
            <a:xfrm>
              <a:off x="4838700" y="519683"/>
              <a:ext cx="3048000" cy="434765"/>
            </a:xfrm>
            <a:prstGeom prst="rect">
              <a:avLst/>
            </a:prstGeom>
            <a:noFill/>
            <a:ln w="6350" cap="flat" cmpd="sng" algn="ctr">
              <a:noFill/>
              <a:prstDash val="solid"/>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6350" cap="flat" cmpd="sng" algn="ctr">
                  <a:solidFill>
                    <a:srgbClr val="FFFFFF"/>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lIns="72000" tIns="32400" rIns="72000" bIns="32400" rtlCol="0" anchor="t">
              <a:sp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zh-CN" altLang="en-US" sz="2400" cap="small" dirty="0">
                  <a:solidFill>
                    <a:srgbClr val="6D9C20"/>
                  </a:solidFill>
                  <a:latin typeface="微软雅黑" panose="020B0503020204020204" pitchFamily="34" charset="-122"/>
                  <a:ea typeface="微软雅黑" panose="020B0503020204020204" pitchFamily="34" charset="-122"/>
                </a:rPr>
                <a:t>点击加入标题文字</a:t>
              </a:r>
              <a:endParaRPr lang="en-US" sz="2400" cap="small" dirty="0">
                <a:solidFill>
                  <a:srgbClr val="6D9C20"/>
                </a:solidFill>
                <a:latin typeface="微软雅黑" panose="020B0503020204020204" pitchFamily="34" charset="-122"/>
                <a:ea typeface="微软雅黑" panose="020B0503020204020204" pitchFamily="34" charset="-122"/>
              </a:endParaRPr>
            </a:p>
          </p:txBody>
        </p:sp>
        <p:cxnSp>
          <p:nvCxnSpPr>
            <p:cNvPr id="5" name="直接连接符 4"/>
            <p:cNvCxnSpPr>
              <a:cxnSpLocks/>
            </p:cNvCxnSpPr>
            <p:nvPr/>
          </p:nvCxnSpPr>
          <p:spPr>
            <a:xfrm>
              <a:off x="266700" y="1075098"/>
              <a:ext cx="12190413" cy="0"/>
            </a:xfrm>
            <a:prstGeom prst="line">
              <a:avLst/>
            </a:prstGeom>
            <a:ln>
              <a:solidFill>
                <a:srgbClr val="6D9C20"/>
              </a:solidFill>
            </a:ln>
          </p:spPr>
          <p:style>
            <a:lnRef idx="1">
              <a:schemeClr val="accent1"/>
            </a:lnRef>
            <a:fillRef idx="0">
              <a:schemeClr val="accent1"/>
            </a:fillRef>
            <a:effectRef idx="0">
              <a:schemeClr val="accent1"/>
            </a:effectRef>
            <a:fontRef idx="minor">
              <a:schemeClr val="tx1"/>
            </a:fontRef>
          </p:style>
        </p:cxnSp>
      </p:grpSp>
      <p:cxnSp>
        <p:nvCxnSpPr>
          <p:cNvPr id="6" name="Straight Arrow Connector 69"/>
          <p:cNvCxnSpPr/>
          <p:nvPr/>
        </p:nvCxnSpPr>
        <p:spPr>
          <a:xfrm>
            <a:off x="7309498" y="3364940"/>
            <a:ext cx="615989" cy="199318"/>
          </a:xfrm>
          <a:prstGeom prst="straightConnector1">
            <a:avLst/>
          </a:prstGeom>
          <a:ln w="19050">
            <a:solidFill>
              <a:schemeClr val="bg1">
                <a:lumMod val="50000"/>
              </a:schemeClr>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7" name="Straight Arrow Connector 71"/>
          <p:cNvCxnSpPr/>
          <p:nvPr/>
        </p:nvCxnSpPr>
        <p:spPr>
          <a:xfrm flipH="1">
            <a:off x="6112726" y="4193939"/>
            <a:ext cx="1696" cy="658310"/>
          </a:xfrm>
          <a:prstGeom prst="straightConnector1">
            <a:avLst/>
          </a:prstGeom>
          <a:ln w="19050">
            <a:solidFill>
              <a:schemeClr val="bg1">
                <a:lumMod val="50000"/>
              </a:schemeClr>
            </a:solidFill>
            <a:tailEnd type="triangle" w="lg" len="lg"/>
          </a:ln>
        </p:spPr>
        <p:style>
          <a:lnRef idx="1">
            <a:schemeClr val="accent1"/>
          </a:lnRef>
          <a:fillRef idx="0">
            <a:schemeClr val="accent1"/>
          </a:fillRef>
          <a:effectRef idx="0">
            <a:schemeClr val="accent1"/>
          </a:effectRef>
          <a:fontRef idx="minor">
            <a:schemeClr val="tx1"/>
          </a:fontRef>
        </p:style>
      </p:cxnSp>
      <p:sp>
        <p:nvSpPr>
          <p:cNvPr id="9" name="TextBox 4"/>
          <p:cNvSpPr txBox="1"/>
          <p:nvPr/>
        </p:nvSpPr>
        <p:spPr>
          <a:xfrm>
            <a:off x="5089910" y="5890195"/>
            <a:ext cx="2074234" cy="498598"/>
          </a:xfrm>
          <a:prstGeom prst="rect">
            <a:avLst/>
          </a:prstGeom>
          <a:noFill/>
        </p:spPr>
        <p:txBody>
          <a:bodyPr wrap="square">
            <a:spAutoFit/>
          </a:bodyPr>
          <a:lstStyle/>
          <a:p>
            <a:pPr algn="ctr" defTabSz="1216817">
              <a:lnSpc>
                <a:spcPct val="120000"/>
              </a:lnSpc>
              <a:spcBef>
                <a:spcPct val="20000"/>
              </a:spcBef>
              <a:buNone/>
            </a:pPr>
            <a:r>
              <a:rPr lang="zh-CN" altLang="en-US" sz="1100" dirty="0">
                <a:solidFill>
                  <a:schemeClr val="bg1">
                    <a:lumMod val="50000"/>
                  </a:schemeClr>
                </a:solidFill>
                <a:latin typeface="微软雅黑" panose="020B0503020204020204" pitchFamily="34" charset="-122"/>
                <a:ea typeface="微软雅黑" panose="020B0503020204020204" pitchFamily="34" charset="-122"/>
                <a:cs typeface="+mn-ea"/>
                <a:sym typeface="+mn-lt"/>
              </a:rPr>
              <a:t>点击输入简要文字内容，文字内容需概括精炼</a:t>
            </a:r>
            <a:endParaRPr lang="en-US" altLang="zh-CN" sz="1100" dirty="0">
              <a:solidFill>
                <a:schemeClr val="bg1">
                  <a:lumMod val="50000"/>
                </a:schemeClr>
              </a:solidFill>
              <a:latin typeface="微软雅黑" panose="020B0503020204020204" pitchFamily="34" charset="-122"/>
              <a:ea typeface="微软雅黑" panose="020B0503020204020204" pitchFamily="34" charset="-122"/>
              <a:cs typeface="+mn-ea"/>
              <a:sym typeface="+mn-lt"/>
            </a:endParaRPr>
          </a:p>
        </p:txBody>
      </p:sp>
      <p:sp>
        <p:nvSpPr>
          <p:cNvPr id="10" name="TextBox 5"/>
          <p:cNvSpPr txBox="1"/>
          <p:nvPr/>
        </p:nvSpPr>
        <p:spPr>
          <a:xfrm>
            <a:off x="5704727" y="5635188"/>
            <a:ext cx="800219" cy="276999"/>
          </a:xfrm>
          <a:prstGeom prst="rect">
            <a:avLst/>
          </a:prstGeom>
          <a:noFill/>
        </p:spPr>
        <p:txBody>
          <a:bodyPr wrap="none" rtlCol="0">
            <a:spAutoFit/>
          </a:bodyPr>
          <a:lstStyle/>
          <a:p>
            <a:pPr algn="ctr"/>
            <a:r>
              <a:rPr lang="zh-CN" altLang="en-US" sz="1200" dirty="0">
                <a:solidFill>
                  <a:schemeClr val="bg1">
                    <a:lumMod val="50000"/>
                  </a:schemeClr>
                </a:solidFill>
                <a:latin typeface="微软雅黑" panose="020B0503020204020204" pitchFamily="34" charset="-122"/>
                <a:ea typeface="微软雅黑" panose="020B0503020204020204" pitchFamily="34" charset="-122"/>
                <a:cs typeface="+mn-ea"/>
                <a:sym typeface="+mn-lt"/>
              </a:rPr>
              <a:t>点击编辑</a:t>
            </a:r>
            <a:endParaRPr lang="en-GB" altLang="zh-CN" sz="1200" dirty="0">
              <a:solidFill>
                <a:schemeClr val="bg1">
                  <a:lumMod val="50000"/>
                </a:schemeClr>
              </a:solidFill>
              <a:latin typeface="微软雅黑" panose="020B0503020204020204" pitchFamily="34" charset="-122"/>
              <a:ea typeface="微软雅黑" panose="020B0503020204020204" pitchFamily="34" charset="-122"/>
              <a:cs typeface="+mn-ea"/>
              <a:sym typeface="+mn-lt"/>
            </a:endParaRPr>
          </a:p>
        </p:txBody>
      </p:sp>
      <p:sp>
        <p:nvSpPr>
          <p:cNvPr id="12" name="TextBox 10"/>
          <p:cNvSpPr txBox="1"/>
          <p:nvPr/>
        </p:nvSpPr>
        <p:spPr>
          <a:xfrm>
            <a:off x="8789467" y="3618063"/>
            <a:ext cx="2117071" cy="389081"/>
          </a:xfrm>
          <a:prstGeom prst="rect">
            <a:avLst/>
          </a:prstGeom>
          <a:noFill/>
        </p:spPr>
        <p:txBody>
          <a:bodyPr wrap="square" lIns="0" tIns="0" rIns="0" bIns="0" rtlCol="0">
            <a:spAutoFit/>
          </a:bodyPr>
          <a:lstStyle/>
          <a:p>
            <a:pPr defTabSz="1216817">
              <a:lnSpc>
                <a:spcPct val="120000"/>
              </a:lnSpc>
              <a:spcBef>
                <a:spcPct val="20000"/>
              </a:spcBef>
              <a:buNone/>
            </a:pPr>
            <a:r>
              <a:rPr lang="zh-CN" altLang="en-US" sz="1100" dirty="0">
                <a:solidFill>
                  <a:schemeClr val="bg1">
                    <a:lumMod val="50000"/>
                  </a:schemeClr>
                </a:solidFill>
                <a:latin typeface="微软雅黑" panose="020B0503020204020204" pitchFamily="34" charset="-122"/>
                <a:ea typeface="微软雅黑" panose="020B0503020204020204" pitchFamily="34" charset="-122"/>
                <a:cs typeface="+mn-ea"/>
                <a:sym typeface="+mn-lt"/>
              </a:rPr>
              <a:t>点击输入简要文字内容文字内容需概括精炼</a:t>
            </a:r>
            <a:endParaRPr lang="en-US" altLang="zh-CN" sz="1100" dirty="0">
              <a:solidFill>
                <a:schemeClr val="bg1">
                  <a:lumMod val="50000"/>
                </a:schemeClr>
              </a:solidFill>
              <a:latin typeface="微软雅黑" panose="020B0503020204020204" pitchFamily="34" charset="-122"/>
              <a:ea typeface="微软雅黑" panose="020B0503020204020204" pitchFamily="34" charset="-122"/>
              <a:cs typeface="+mn-ea"/>
              <a:sym typeface="+mn-lt"/>
            </a:endParaRPr>
          </a:p>
        </p:txBody>
      </p:sp>
      <p:sp>
        <p:nvSpPr>
          <p:cNvPr id="13" name="TextBox 11"/>
          <p:cNvSpPr txBox="1"/>
          <p:nvPr/>
        </p:nvSpPr>
        <p:spPr>
          <a:xfrm>
            <a:off x="8697281" y="3297969"/>
            <a:ext cx="1762753" cy="276999"/>
          </a:xfrm>
          <a:prstGeom prst="rect">
            <a:avLst/>
          </a:prstGeom>
          <a:noFill/>
        </p:spPr>
        <p:txBody>
          <a:bodyPr wrap="square" rtlCol="0" anchor="ctr">
            <a:spAutoFit/>
          </a:bodyPr>
          <a:lstStyle/>
          <a:p>
            <a:r>
              <a:rPr lang="zh-CN" altLang="en-US" sz="1200" dirty="0">
                <a:solidFill>
                  <a:schemeClr val="bg1">
                    <a:lumMod val="50000"/>
                  </a:schemeClr>
                </a:solidFill>
                <a:latin typeface="微软雅黑" panose="020B0503020204020204" pitchFamily="34" charset="-122"/>
                <a:ea typeface="微软雅黑" panose="020B0503020204020204" pitchFamily="34" charset="-122"/>
                <a:cs typeface="+mn-ea"/>
                <a:sym typeface="+mn-lt"/>
              </a:rPr>
              <a:t>点击编辑</a:t>
            </a:r>
            <a:endParaRPr lang="en-GB" altLang="zh-CN" sz="1200" dirty="0">
              <a:solidFill>
                <a:schemeClr val="bg1">
                  <a:lumMod val="50000"/>
                </a:schemeClr>
              </a:solidFill>
              <a:latin typeface="微软雅黑" panose="020B0503020204020204" pitchFamily="34" charset="-122"/>
              <a:ea typeface="微软雅黑" panose="020B0503020204020204" pitchFamily="34" charset="-122"/>
              <a:cs typeface="+mn-ea"/>
              <a:sym typeface="+mn-lt"/>
            </a:endParaRPr>
          </a:p>
        </p:txBody>
      </p:sp>
      <p:sp>
        <p:nvSpPr>
          <p:cNvPr id="14" name="TextBox 13"/>
          <p:cNvSpPr txBox="1"/>
          <p:nvPr/>
        </p:nvSpPr>
        <p:spPr>
          <a:xfrm>
            <a:off x="8224181" y="4719729"/>
            <a:ext cx="2117071" cy="389081"/>
          </a:xfrm>
          <a:prstGeom prst="rect">
            <a:avLst/>
          </a:prstGeom>
          <a:noFill/>
        </p:spPr>
        <p:txBody>
          <a:bodyPr wrap="square" lIns="0" tIns="0" rIns="0" bIns="0" rtlCol="0">
            <a:spAutoFit/>
          </a:bodyPr>
          <a:lstStyle/>
          <a:p>
            <a:pPr defTabSz="1216817">
              <a:lnSpc>
                <a:spcPct val="120000"/>
              </a:lnSpc>
              <a:spcBef>
                <a:spcPct val="20000"/>
              </a:spcBef>
              <a:buNone/>
            </a:pPr>
            <a:r>
              <a:rPr lang="zh-CN" altLang="en-US" sz="1100" dirty="0">
                <a:solidFill>
                  <a:schemeClr val="bg1">
                    <a:lumMod val="50000"/>
                  </a:schemeClr>
                </a:solidFill>
                <a:latin typeface="微软雅黑" panose="020B0503020204020204" pitchFamily="34" charset="-122"/>
                <a:ea typeface="微软雅黑" panose="020B0503020204020204" pitchFamily="34" charset="-122"/>
                <a:cs typeface="+mn-ea"/>
                <a:sym typeface="+mn-lt"/>
              </a:rPr>
              <a:t>点击输入简要文字内容文字内容需概括精炼</a:t>
            </a:r>
            <a:endParaRPr lang="en-US" altLang="zh-CN" sz="1100" dirty="0">
              <a:solidFill>
                <a:schemeClr val="bg1">
                  <a:lumMod val="50000"/>
                </a:schemeClr>
              </a:solidFill>
              <a:latin typeface="微软雅黑" panose="020B0503020204020204" pitchFamily="34" charset="-122"/>
              <a:ea typeface="微软雅黑" panose="020B0503020204020204" pitchFamily="34" charset="-122"/>
              <a:cs typeface="+mn-ea"/>
              <a:sym typeface="+mn-lt"/>
            </a:endParaRPr>
          </a:p>
        </p:txBody>
      </p:sp>
      <p:sp>
        <p:nvSpPr>
          <p:cNvPr id="15" name="TextBox 14"/>
          <p:cNvSpPr txBox="1"/>
          <p:nvPr/>
        </p:nvSpPr>
        <p:spPr>
          <a:xfrm>
            <a:off x="8131995" y="4399635"/>
            <a:ext cx="1762753" cy="276999"/>
          </a:xfrm>
          <a:prstGeom prst="rect">
            <a:avLst/>
          </a:prstGeom>
          <a:noFill/>
        </p:spPr>
        <p:txBody>
          <a:bodyPr wrap="square" rtlCol="0" anchor="ctr">
            <a:spAutoFit/>
          </a:bodyPr>
          <a:lstStyle/>
          <a:p>
            <a:r>
              <a:rPr lang="zh-CN" altLang="en-US" sz="1200" dirty="0">
                <a:solidFill>
                  <a:schemeClr val="bg1">
                    <a:lumMod val="50000"/>
                  </a:schemeClr>
                </a:solidFill>
                <a:latin typeface="微软雅黑" panose="020B0503020204020204" pitchFamily="34" charset="-122"/>
                <a:ea typeface="微软雅黑" panose="020B0503020204020204" pitchFamily="34" charset="-122"/>
                <a:cs typeface="+mn-ea"/>
                <a:sym typeface="+mn-lt"/>
              </a:rPr>
              <a:t>点击编辑</a:t>
            </a:r>
            <a:endParaRPr lang="en-GB" altLang="zh-CN" sz="1200" dirty="0">
              <a:solidFill>
                <a:schemeClr val="bg1">
                  <a:lumMod val="50000"/>
                </a:schemeClr>
              </a:solidFill>
              <a:latin typeface="微软雅黑" panose="020B0503020204020204" pitchFamily="34" charset="-122"/>
              <a:ea typeface="微软雅黑" panose="020B0503020204020204" pitchFamily="34" charset="-122"/>
              <a:cs typeface="+mn-ea"/>
              <a:sym typeface="+mn-lt"/>
            </a:endParaRPr>
          </a:p>
        </p:txBody>
      </p:sp>
      <p:sp>
        <p:nvSpPr>
          <p:cNvPr id="16" name="TextBox 19"/>
          <p:cNvSpPr txBox="1"/>
          <p:nvPr/>
        </p:nvSpPr>
        <p:spPr>
          <a:xfrm>
            <a:off x="1375425" y="3590149"/>
            <a:ext cx="2024885" cy="389081"/>
          </a:xfrm>
          <a:prstGeom prst="rect">
            <a:avLst/>
          </a:prstGeom>
          <a:noFill/>
        </p:spPr>
        <p:txBody>
          <a:bodyPr wrap="square" lIns="0" tIns="0" rIns="0" bIns="0" rtlCol="0">
            <a:spAutoFit/>
          </a:bodyPr>
          <a:lstStyle/>
          <a:p>
            <a:pPr algn="r" defTabSz="1216817">
              <a:lnSpc>
                <a:spcPct val="120000"/>
              </a:lnSpc>
              <a:spcBef>
                <a:spcPct val="20000"/>
              </a:spcBef>
              <a:buNone/>
            </a:pPr>
            <a:r>
              <a:rPr lang="zh-CN" altLang="en-US" sz="1100" dirty="0">
                <a:solidFill>
                  <a:schemeClr val="bg1">
                    <a:lumMod val="50000"/>
                  </a:schemeClr>
                </a:solidFill>
                <a:latin typeface="微软雅黑" panose="020B0503020204020204" pitchFamily="34" charset="-122"/>
                <a:ea typeface="微软雅黑" panose="020B0503020204020204" pitchFamily="34" charset="-122"/>
                <a:cs typeface="+mn-ea"/>
                <a:sym typeface="+mn-lt"/>
              </a:rPr>
              <a:t>点击输入简要文字内容文字内容需概括精炼</a:t>
            </a:r>
            <a:endParaRPr lang="en-US" altLang="zh-CN" sz="1100" dirty="0">
              <a:solidFill>
                <a:schemeClr val="bg1">
                  <a:lumMod val="50000"/>
                </a:schemeClr>
              </a:solidFill>
              <a:latin typeface="微软雅黑" panose="020B0503020204020204" pitchFamily="34" charset="-122"/>
              <a:ea typeface="微软雅黑" panose="020B0503020204020204" pitchFamily="34" charset="-122"/>
              <a:cs typeface="+mn-ea"/>
              <a:sym typeface="+mn-lt"/>
            </a:endParaRPr>
          </a:p>
        </p:txBody>
      </p:sp>
      <p:sp>
        <p:nvSpPr>
          <p:cNvPr id="17" name="TextBox 20"/>
          <p:cNvSpPr txBox="1"/>
          <p:nvPr/>
        </p:nvSpPr>
        <p:spPr>
          <a:xfrm>
            <a:off x="2158257" y="3270055"/>
            <a:ext cx="1320097" cy="276999"/>
          </a:xfrm>
          <a:prstGeom prst="rect">
            <a:avLst/>
          </a:prstGeom>
          <a:noFill/>
        </p:spPr>
        <p:txBody>
          <a:bodyPr wrap="square" rtlCol="0" anchor="ctr">
            <a:spAutoFit/>
          </a:bodyPr>
          <a:lstStyle/>
          <a:p>
            <a:pPr algn="r"/>
            <a:r>
              <a:rPr lang="zh-CN" altLang="en-US" sz="1200" dirty="0">
                <a:solidFill>
                  <a:schemeClr val="bg1">
                    <a:lumMod val="50000"/>
                  </a:schemeClr>
                </a:solidFill>
                <a:latin typeface="微软雅黑" panose="020B0503020204020204" pitchFamily="34" charset="-122"/>
                <a:ea typeface="微软雅黑" panose="020B0503020204020204" pitchFamily="34" charset="-122"/>
                <a:cs typeface="+mn-ea"/>
                <a:sym typeface="+mn-lt"/>
              </a:rPr>
              <a:t>点击编辑</a:t>
            </a:r>
            <a:endParaRPr lang="en-GB" sz="1200" dirty="0">
              <a:solidFill>
                <a:schemeClr val="bg1">
                  <a:lumMod val="50000"/>
                </a:schemeClr>
              </a:solidFill>
              <a:latin typeface="微软雅黑" panose="020B0503020204020204" pitchFamily="34" charset="-122"/>
              <a:ea typeface="微软雅黑" panose="020B0503020204020204" pitchFamily="34" charset="-122"/>
              <a:cs typeface="+mn-ea"/>
              <a:sym typeface="+mn-lt"/>
            </a:endParaRPr>
          </a:p>
        </p:txBody>
      </p:sp>
      <p:sp>
        <p:nvSpPr>
          <p:cNvPr id="18" name="TextBox 22"/>
          <p:cNvSpPr txBox="1"/>
          <p:nvPr/>
        </p:nvSpPr>
        <p:spPr>
          <a:xfrm>
            <a:off x="2036756" y="4719729"/>
            <a:ext cx="2024885" cy="389081"/>
          </a:xfrm>
          <a:prstGeom prst="rect">
            <a:avLst/>
          </a:prstGeom>
          <a:noFill/>
        </p:spPr>
        <p:txBody>
          <a:bodyPr wrap="square" lIns="0" tIns="0" rIns="0" bIns="0" rtlCol="0">
            <a:spAutoFit/>
          </a:bodyPr>
          <a:lstStyle/>
          <a:p>
            <a:pPr algn="r" defTabSz="1216817">
              <a:lnSpc>
                <a:spcPct val="120000"/>
              </a:lnSpc>
              <a:spcBef>
                <a:spcPct val="20000"/>
              </a:spcBef>
              <a:buNone/>
            </a:pPr>
            <a:r>
              <a:rPr lang="zh-CN" altLang="en-US" sz="1100" dirty="0">
                <a:solidFill>
                  <a:schemeClr val="bg1">
                    <a:lumMod val="50000"/>
                  </a:schemeClr>
                </a:solidFill>
                <a:latin typeface="微软雅黑" panose="020B0503020204020204" pitchFamily="34" charset="-122"/>
                <a:ea typeface="微软雅黑" panose="020B0503020204020204" pitchFamily="34" charset="-122"/>
                <a:cs typeface="+mn-ea"/>
                <a:sym typeface="+mn-lt"/>
              </a:rPr>
              <a:t>点击输入简要文字内容文字内容需概括精炼</a:t>
            </a:r>
            <a:endParaRPr lang="en-US" altLang="zh-CN" sz="1100" dirty="0">
              <a:solidFill>
                <a:schemeClr val="bg1">
                  <a:lumMod val="50000"/>
                </a:schemeClr>
              </a:solidFill>
              <a:latin typeface="微软雅黑" panose="020B0503020204020204" pitchFamily="34" charset="-122"/>
              <a:ea typeface="微软雅黑" panose="020B0503020204020204" pitchFamily="34" charset="-122"/>
              <a:cs typeface="+mn-ea"/>
              <a:sym typeface="+mn-lt"/>
            </a:endParaRPr>
          </a:p>
        </p:txBody>
      </p:sp>
      <p:sp>
        <p:nvSpPr>
          <p:cNvPr id="19" name="TextBox 23"/>
          <p:cNvSpPr txBox="1"/>
          <p:nvPr/>
        </p:nvSpPr>
        <p:spPr>
          <a:xfrm>
            <a:off x="2819588" y="4399635"/>
            <a:ext cx="1320097" cy="276999"/>
          </a:xfrm>
          <a:prstGeom prst="rect">
            <a:avLst/>
          </a:prstGeom>
          <a:noFill/>
        </p:spPr>
        <p:txBody>
          <a:bodyPr wrap="square" rtlCol="0" anchor="ctr">
            <a:spAutoFit/>
          </a:bodyPr>
          <a:lstStyle/>
          <a:p>
            <a:pPr algn="r"/>
            <a:r>
              <a:rPr lang="zh-CN" altLang="en-US" sz="1200" dirty="0">
                <a:solidFill>
                  <a:schemeClr val="bg1">
                    <a:lumMod val="50000"/>
                  </a:schemeClr>
                </a:solidFill>
                <a:latin typeface="微软雅黑" panose="020B0503020204020204" pitchFamily="34" charset="-122"/>
                <a:ea typeface="微软雅黑" panose="020B0503020204020204" pitchFamily="34" charset="-122"/>
                <a:cs typeface="+mn-ea"/>
                <a:sym typeface="+mn-lt"/>
              </a:rPr>
              <a:t>点击编辑</a:t>
            </a:r>
            <a:endParaRPr lang="en-GB" altLang="zh-CN" sz="1200" dirty="0">
              <a:solidFill>
                <a:schemeClr val="bg1">
                  <a:lumMod val="50000"/>
                </a:schemeClr>
              </a:solidFill>
              <a:latin typeface="微软雅黑" panose="020B0503020204020204" pitchFamily="34" charset="-122"/>
              <a:ea typeface="微软雅黑" panose="020B0503020204020204" pitchFamily="34" charset="-122"/>
              <a:cs typeface="+mn-ea"/>
              <a:sym typeface="+mn-lt"/>
            </a:endParaRPr>
          </a:p>
        </p:txBody>
      </p:sp>
      <p:sp>
        <p:nvSpPr>
          <p:cNvPr id="20" name="Oval 52"/>
          <p:cNvSpPr/>
          <p:nvPr/>
        </p:nvSpPr>
        <p:spPr>
          <a:xfrm>
            <a:off x="7392013" y="4430836"/>
            <a:ext cx="668547" cy="668547"/>
          </a:xfrm>
          <a:prstGeom prst="ellipse">
            <a:avLst/>
          </a:prstGeom>
          <a:solidFill>
            <a:srgbClr val="6D9C20"/>
          </a:solidFill>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1400" dirty="0">
              <a:solidFill>
                <a:schemeClr val="bg1">
                  <a:lumMod val="50000"/>
                </a:schemeClr>
              </a:solidFill>
              <a:latin typeface="微软雅黑" panose="020B0503020204020204" pitchFamily="34" charset="-122"/>
              <a:ea typeface="微软雅黑" panose="020B0503020204020204" pitchFamily="34" charset="-122"/>
              <a:cs typeface="+mn-ea"/>
              <a:sym typeface="+mn-lt"/>
            </a:endParaRPr>
          </a:p>
        </p:txBody>
      </p:sp>
      <p:grpSp>
        <p:nvGrpSpPr>
          <p:cNvPr id="21" name="Group 47"/>
          <p:cNvGrpSpPr/>
          <p:nvPr/>
        </p:nvGrpSpPr>
        <p:grpSpPr>
          <a:xfrm>
            <a:off x="7583071" y="4627361"/>
            <a:ext cx="275688" cy="247755"/>
            <a:chOff x="5583238" y="3892551"/>
            <a:chExt cx="360363" cy="323850"/>
          </a:xfrm>
          <a:solidFill>
            <a:schemeClr val="bg1"/>
          </a:solidFill>
        </p:grpSpPr>
        <p:sp>
          <p:nvSpPr>
            <p:cNvPr id="22" name="Freeform 5"/>
            <p:cNvSpPr>
              <a:spLocks/>
            </p:cNvSpPr>
            <p:nvPr/>
          </p:nvSpPr>
          <p:spPr bwMode="auto">
            <a:xfrm>
              <a:off x="5811838" y="3892551"/>
              <a:ext cx="131763" cy="323850"/>
            </a:xfrm>
            <a:custGeom>
              <a:avLst/>
              <a:gdLst>
                <a:gd name="T0" fmla="*/ 17 w 83"/>
                <a:gd name="T1" fmla="*/ 57 h 204"/>
                <a:gd name="T2" fmla="*/ 0 w 83"/>
                <a:gd name="T3" fmla="*/ 57 h 204"/>
                <a:gd name="T4" fmla="*/ 43 w 83"/>
                <a:gd name="T5" fmla="*/ 0 h 204"/>
                <a:gd name="T6" fmla="*/ 83 w 83"/>
                <a:gd name="T7" fmla="*/ 57 h 204"/>
                <a:gd name="T8" fmla="*/ 67 w 83"/>
                <a:gd name="T9" fmla="*/ 57 h 204"/>
                <a:gd name="T10" fmla="*/ 67 w 83"/>
                <a:gd name="T11" fmla="*/ 204 h 204"/>
                <a:gd name="T12" fmla="*/ 17 w 83"/>
                <a:gd name="T13" fmla="*/ 204 h 204"/>
                <a:gd name="T14" fmla="*/ 17 w 83"/>
                <a:gd name="T15" fmla="*/ 57 h 20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3" h="204">
                  <a:moveTo>
                    <a:pt x="17" y="57"/>
                  </a:moveTo>
                  <a:lnTo>
                    <a:pt x="0" y="57"/>
                  </a:lnTo>
                  <a:lnTo>
                    <a:pt x="43" y="0"/>
                  </a:lnTo>
                  <a:lnTo>
                    <a:pt x="83" y="57"/>
                  </a:lnTo>
                  <a:lnTo>
                    <a:pt x="67" y="57"/>
                  </a:lnTo>
                  <a:lnTo>
                    <a:pt x="67" y="204"/>
                  </a:lnTo>
                  <a:lnTo>
                    <a:pt x="17" y="204"/>
                  </a:lnTo>
                  <a:lnTo>
                    <a:pt x="17" y="5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400">
                <a:solidFill>
                  <a:schemeClr val="bg1">
                    <a:lumMod val="50000"/>
                  </a:schemeClr>
                </a:solidFill>
                <a:latin typeface="微软雅黑" panose="020B0503020204020204" pitchFamily="34" charset="-122"/>
                <a:ea typeface="微软雅黑" panose="020B0503020204020204" pitchFamily="34" charset="-122"/>
                <a:cs typeface="+mn-ea"/>
                <a:sym typeface="+mn-lt"/>
              </a:endParaRPr>
            </a:p>
          </p:txBody>
        </p:sp>
        <p:sp>
          <p:nvSpPr>
            <p:cNvPr id="23" name="Freeform 6"/>
            <p:cNvSpPr>
              <a:spLocks/>
            </p:cNvSpPr>
            <p:nvPr/>
          </p:nvSpPr>
          <p:spPr bwMode="auto">
            <a:xfrm>
              <a:off x="5695951" y="3978276"/>
              <a:ext cx="131763" cy="238125"/>
            </a:xfrm>
            <a:custGeom>
              <a:avLst/>
              <a:gdLst>
                <a:gd name="T0" fmla="*/ 66 w 83"/>
                <a:gd name="T1" fmla="*/ 150 h 150"/>
                <a:gd name="T2" fmla="*/ 19 w 83"/>
                <a:gd name="T3" fmla="*/ 150 h 150"/>
                <a:gd name="T4" fmla="*/ 19 w 83"/>
                <a:gd name="T5" fmla="*/ 60 h 150"/>
                <a:gd name="T6" fmla="*/ 0 w 83"/>
                <a:gd name="T7" fmla="*/ 60 h 150"/>
                <a:gd name="T8" fmla="*/ 43 w 83"/>
                <a:gd name="T9" fmla="*/ 0 h 150"/>
                <a:gd name="T10" fmla="*/ 83 w 83"/>
                <a:gd name="T11" fmla="*/ 60 h 150"/>
                <a:gd name="T12" fmla="*/ 66 w 83"/>
                <a:gd name="T13" fmla="*/ 60 h 150"/>
                <a:gd name="T14" fmla="*/ 66 w 83"/>
                <a:gd name="T15" fmla="*/ 150 h 15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3" h="150">
                  <a:moveTo>
                    <a:pt x="66" y="150"/>
                  </a:moveTo>
                  <a:lnTo>
                    <a:pt x="19" y="150"/>
                  </a:lnTo>
                  <a:lnTo>
                    <a:pt x="19" y="60"/>
                  </a:lnTo>
                  <a:lnTo>
                    <a:pt x="0" y="60"/>
                  </a:lnTo>
                  <a:lnTo>
                    <a:pt x="43" y="0"/>
                  </a:lnTo>
                  <a:lnTo>
                    <a:pt x="83" y="60"/>
                  </a:lnTo>
                  <a:lnTo>
                    <a:pt x="66" y="60"/>
                  </a:lnTo>
                  <a:lnTo>
                    <a:pt x="66" y="15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400">
                <a:solidFill>
                  <a:schemeClr val="bg1">
                    <a:lumMod val="50000"/>
                  </a:schemeClr>
                </a:solidFill>
                <a:latin typeface="微软雅黑" panose="020B0503020204020204" pitchFamily="34" charset="-122"/>
                <a:ea typeface="微软雅黑" panose="020B0503020204020204" pitchFamily="34" charset="-122"/>
                <a:cs typeface="+mn-ea"/>
                <a:sym typeface="+mn-lt"/>
              </a:endParaRPr>
            </a:p>
          </p:txBody>
        </p:sp>
        <p:sp>
          <p:nvSpPr>
            <p:cNvPr id="24" name="Freeform 7"/>
            <p:cNvSpPr>
              <a:spLocks/>
            </p:cNvSpPr>
            <p:nvPr/>
          </p:nvSpPr>
          <p:spPr bwMode="auto">
            <a:xfrm>
              <a:off x="5583238" y="4068763"/>
              <a:ext cx="131763" cy="147638"/>
            </a:xfrm>
            <a:custGeom>
              <a:avLst/>
              <a:gdLst>
                <a:gd name="T0" fmla="*/ 17 w 83"/>
                <a:gd name="T1" fmla="*/ 57 h 93"/>
                <a:gd name="T2" fmla="*/ 0 w 83"/>
                <a:gd name="T3" fmla="*/ 57 h 93"/>
                <a:gd name="T4" fmla="*/ 43 w 83"/>
                <a:gd name="T5" fmla="*/ 0 h 93"/>
                <a:gd name="T6" fmla="*/ 83 w 83"/>
                <a:gd name="T7" fmla="*/ 57 h 93"/>
                <a:gd name="T8" fmla="*/ 66 w 83"/>
                <a:gd name="T9" fmla="*/ 57 h 93"/>
                <a:gd name="T10" fmla="*/ 66 w 83"/>
                <a:gd name="T11" fmla="*/ 93 h 93"/>
                <a:gd name="T12" fmla="*/ 17 w 83"/>
                <a:gd name="T13" fmla="*/ 93 h 93"/>
                <a:gd name="T14" fmla="*/ 17 w 83"/>
                <a:gd name="T15" fmla="*/ 57 h 9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3" h="93">
                  <a:moveTo>
                    <a:pt x="17" y="57"/>
                  </a:moveTo>
                  <a:lnTo>
                    <a:pt x="0" y="57"/>
                  </a:lnTo>
                  <a:lnTo>
                    <a:pt x="43" y="0"/>
                  </a:lnTo>
                  <a:lnTo>
                    <a:pt x="83" y="57"/>
                  </a:lnTo>
                  <a:lnTo>
                    <a:pt x="66" y="57"/>
                  </a:lnTo>
                  <a:lnTo>
                    <a:pt x="66" y="93"/>
                  </a:lnTo>
                  <a:lnTo>
                    <a:pt x="17" y="93"/>
                  </a:lnTo>
                  <a:lnTo>
                    <a:pt x="17" y="5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400">
                <a:solidFill>
                  <a:schemeClr val="bg1">
                    <a:lumMod val="50000"/>
                  </a:schemeClr>
                </a:solidFill>
                <a:latin typeface="微软雅黑" panose="020B0503020204020204" pitchFamily="34" charset="-122"/>
                <a:ea typeface="微软雅黑" panose="020B0503020204020204" pitchFamily="34" charset="-122"/>
                <a:cs typeface="+mn-ea"/>
                <a:sym typeface="+mn-lt"/>
              </a:endParaRPr>
            </a:p>
          </p:txBody>
        </p:sp>
      </p:grpSp>
      <p:sp>
        <p:nvSpPr>
          <p:cNvPr id="25" name="Oval 60"/>
          <p:cNvSpPr/>
          <p:nvPr/>
        </p:nvSpPr>
        <p:spPr>
          <a:xfrm>
            <a:off x="4249926" y="4482608"/>
            <a:ext cx="668547" cy="668547"/>
          </a:xfrm>
          <a:prstGeom prst="ellipse">
            <a:avLst/>
          </a:prstGeom>
          <a:solidFill>
            <a:srgbClr val="6D9C20"/>
          </a:solidFill>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1400" dirty="0">
              <a:solidFill>
                <a:schemeClr val="bg1">
                  <a:lumMod val="50000"/>
                </a:schemeClr>
              </a:solidFill>
              <a:latin typeface="微软雅黑" panose="020B0503020204020204" pitchFamily="34" charset="-122"/>
              <a:ea typeface="微软雅黑" panose="020B0503020204020204" pitchFamily="34" charset="-122"/>
              <a:cs typeface="+mn-ea"/>
              <a:sym typeface="+mn-lt"/>
            </a:endParaRPr>
          </a:p>
        </p:txBody>
      </p:sp>
      <p:sp>
        <p:nvSpPr>
          <p:cNvPr id="26" name="Shape 823"/>
          <p:cNvSpPr/>
          <p:nvPr/>
        </p:nvSpPr>
        <p:spPr>
          <a:xfrm>
            <a:off x="4436164" y="4645506"/>
            <a:ext cx="295413" cy="307718"/>
          </a:xfrm>
          <a:custGeom>
            <a:avLst/>
            <a:gdLst/>
            <a:ahLst/>
            <a:cxnLst>
              <a:cxn ang="0">
                <a:pos x="wd2" y="hd2"/>
              </a:cxn>
              <a:cxn ang="5400000">
                <a:pos x="wd2" y="hd2"/>
              </a:cxn>
              <a:cxn ang="10800000">
                <a:pos x="wd2" y="hd2"/>
              </a:cxn>
              <a:cxn ang="16200000">
                <a:pos x="wd2" y="hd2"/>
              </a:cxn>
            </a:cxnLst>
            <a:rect l="0" t="0" r="r" b="b"/>
            <a:pathLst>
              <a:path w="20630" h="21387" extrusionOk="0">
                <a:moveTo>
                  <a:pt x="15651" y="10439"/>
                </a:moveTo>
                <a:cubicBezTo>
                  <a:pt x="14876" y="10985"/>
                  <a:pt x="13809" y="10794"/>
                  <a:pt x="13267" y="10015"/>
                </a:cubicBezTo>
                <a:cubicBezTo>
                  <a:pt x="12724" y="9235"/>
                  <a:pt x="12913" y="8160"/>
                  <a:pt x="13688" y="7614"/>
                </a:cubicBezTo>
                <a:cubicBezTo>
                  <a:pt x="14302" y="7180"/>
                  <a:pt x="15100" y="7212"/>
                  <a:pt x="15674" y="7633"/>
                </a:cubicBezTo>
                <a:cubicBezTo>
                  <a:pt x="15386" y="7808"/>
                  <a:pt x="15187" y="7909"/>
                  <a:pt x="15149" y="7927"/>
                </a:cubicBezTo>
                <a:cubicBezTo>
                  <a:pt x="14829" y="8080"/>
                  <a:pt x="14692" y="8465"/>
                  <a:pt x="14842" y="8787"/>
                </a:cubicBezTo>
                <a:cubicBezTo>
                  <a:pt x="14952" y="9021"/>
                  <a:pt x="15183" y="9159"/>
                  <a:pt x="15425" y="9159"/>
                </a:cubicBezTo>
                <a:cubicBezTo>
                  <a:pt x="15515" y="9159"/>
                  <a:pt x="15608" y="9138"/>
                  <a:pt x="15698" y="9096"/>
                </a:cubicBezTo>
                <a:cubicBezTo>
                  <a:pt x="15903" y="8999"/>
                  <a:pt x="16125" y="8881"/>
                  <a:pt x="16356" y="8743"/>
                </a:cubicBezTo>
                <a:cubicBezTo>
                  <a:pt x="16460" y="9377"/>
                  <a:pt x="16209" y="10045"/>
                  <a:pt x="15651" y="10439"/>
                </a:cubicBezTo>
                <a:close/>
                <a:moveTo>
                  <a:pt x="20298" y="434"/>
                </a:moveTo>
                <a:cubicBezTo>
                  <a:pt x="20181" y="97"/>
                  <a:pt x="19814" y="-81"/>
                  <a:pt x="19481" y="36"/>
                </a:cubicBezTo>
                <a:cubicBezTo>
                  <a:pt x="19146" y="153"/>
                  <a:pt x="18970" y="523"/>
                  <a:pt x="19086" y="859"/>
                </a:cubicBezTo>
                <a:cubicBezTo>
                  <a:pt x="20075" y="3715"/>
                  <a:pt x="18112" y="5846"/>
                  <a:pt x="16617" y="6988"/>
                </a:cubicBezTo>
                <a:lnTo>
                  <a:pt x="16012" y="6118"/>
                </a:lnTo>
                <a:cubicBezTo>
                  <a:pt x="15810" y="5827"/>
                  <a:pt x="15355" y="5583"/>
                  <a:pt x="15003" y="5578"/>
                </a:cubicBezTo>
                <a:lnTo>
                  <a:pt x="11612" y="5594"/>
                </a:lnTo>
                <a:cubicBezTo>
                  <a:pt x="11260" y="5588"/>
                  <a:pt x="10735" y="5751"/>
                  <a:pt x="10445" y="5955"/>
                </a:cubicBezTo>
                <a:lnTo>
                  <a:pt x="457" y="13000"/>
                </a:lnTo>
                <a:cubicBezTo>
                  <a:pt x="-27" y="13341"/>
                  <a:pt x="-145" y="14013"/>
                  <a:pt x="194" y="14500"/>
                </a:cubicBezTo>
                <a:lnTo>
                  <a:pt x="4734" y="21032"/>
                </a:lnTo>
                <a:cubicBezTo>
                  <a:pt x="5073" y="21519"/>
                  <a:pt x="5618" y="21461"/>
                  <a:pt x="6101" y="21120"/>
                </a:cubicBezTo>
                <a:lnTo>
                  <a:pt x="16090" y="14075"/>
                </a:lnTo>
                <a:cubicBezTo>
                  <a:pt x="16378" y="13870"/>
                  <a:pt x="16709" y="13429"/>
                  <a:pt x="16826" y="13093"/>
                </a:cubicBezTo>
                <a:lnTo>
                  <a:pt x="17888" y="9729"/>
                </a:lnTo>
                <a:cubicBezTo>
                  <a:pt x="18003" y="9393"/>
                  <a:pt x="17932" y="8880"/>
                  <a:pt x="17730" y="8589"/>
                </a:cubicBezTo>
                <a:lnTo>
                  <a:pt x="17361" y="8058"/>
                </a:lnTo>
                <a:cubicBezTo>
                  <a:pt x="19371" y="6513"/>
                  <a:pt x="21455" y="3778"/>
                  <a:pt x="20298" y="434"/>
                </a:cubicBezTo>
                <a:close/>
              </a:path>
            </a:pathLst>
          </a:custGeom>
          <a:solidFill>
            <a:schemeClr val="bg1"/>
          </a:solidFill>
          <a:ln w="12700" cap="flat">
            <a:noFill/>
            <a:miter lim="400000"/>
          </a:ln>
          <a:effectLst/>
        </p:spPr>
        <p:txBody>
          <a:bodyPr wrap="square" lIns="38100" tIns="38100" rIns="38100" bIns="38100" numCol="1" anchor="ctr">
            <a:noAutofit/>
          </a:bodyPr>
          <a:lstStyle/>
          <a:p>
            <a:pPr lvl="0">
              <a:defRPr sz="3200">
                <a:solidFill>
                  <a:srgbClr val="FFFFFF"/>
                </a:solidFill>
                <a:latin typeface="+mn-lt"/>
                <a:ea typeface="+mn-ea"/>
                <a:cs typeface="+mn-cs"/>
                <a:sym typeface="Helvetica Light"/>
              </a:defRPr>
            </a:pPr>
            <a:endParaRPr sz="2400">
              <a:solidFill>
                <a:schemeClr val="bg1">
                  <a:lumMod val="50000"/>
                </a:schemeClr>
              </a:solidFill>
              <a:latin typeface="微软雅黑" panose="020B0503020204020204" pitchFamily="34" charset="-122"/>
              <a:ea typeface="微软雅黑" panose="020B0503020204020204" pitchFamily="34" charset="-122"/>
              <a:cs typeface="+mn-ea"/>
              <a:sym typeface="+mn-lt"/>
            </a:endParaRPr>
          </a:p>
        </p:txBody>
      </p:sp>
      <p:cxnSp>
        <p:nvCxnSpPr>
          <p:cNvPr id="27" name="Straight Arrow Connector 67"/>
          <p:cNvCxnSpPr/>
          <p:nvPr/>
        </p:nvCxnSpPr>
        <p:spPr>
          <a:xfrm flipH="1">
            <a:off x="4312555" y="3374515"/>
            <a:ext cx="615989" cy="199318"/>
          </a:xfrm>
          <a:prstGeom prst="straightConnector1">
            <a:avLst/>
          </a:prstGeom>
          <a:ln w="19050">
            <a:solidFill>
              <a:schemeClr val="bg1">
                <a:lumMod val="50000"/>
              </a:schemeClr>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28" name="Straight Arrow Connector 68"/>
          <p:cNvCxnSpPr/>
          <p:nvPr/>
        </p:nvCxnSpPr>
        <p:spPr>
          <a:xfrm flipH="1">
            <a:off x="4876241" y="3960465"/>
            <a:ext cx="534537" cy="577670"/>
          </a:xfrm>
          <a:prstGeom prst="straightConnector1">
            <a:avLst/>
          </a:prstGeom>
          <a:ln w="19050">
            <a:solidFill>
              <a:schemeClr val="bg1">
                <a:lumMod val="50000"/>
              </a:schemeClr>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29" name="Straight Arrow Connector 70"/>
          <p:cNvCxnSpPr/>
          <p:nvPr/>
        </p:nvCxnSpPr>
        <p:spPr>
          <a:xfrm>
            <a:off x="6869981" y="3960465"/>
            <a:ext cx="534537" cy="577670"/>
          </a:xfrm>
          <a:prstGeom prst="straightConnector1">
            <a:avLst/>
          </a:prstGeom>
          <a:ln w="19050">
            <a:solidFill>
              <a:schemeClr val="bg1">
                <a:lumMod val="50000"/>
              </a:schemeClr>
            </a:solidFill>
            <a:tailEnd type="triangle" w="lg" len="lg"/>
          </a:ln>
        </p:spPr>
        <p:style>
          <a:lnRef idx="1">
            <a:schemeClr val="accent1"/>
          </a:lnRef>
          <a:fillRef idx="0">
            <a:schemeClr val="accent1"/>
          </a:fillRef>
          <a:effectRef idx="0">
            <a:schemeClr val="accent1"/>
          </a:effectRef>
          <a:fontRef idx="minor">
            <a:schemeClr val="tx1"/>
          </a:fontRef>
        </p:style>
      </p:cxnSp>
      <p:grpSp>
        <p:nvGrpSpPr>
          <p:cNvPr id="30" name="Group 7"/>
          <p:cNvGrpSpPr/>
          <p:nvPr/>
        </p:nvGrpSpPr>
        <p:grpSpPr>
          <a:xfrm>
            <a:off x="4932037" y="1729017"/>
            <a:ext cx="2410691" cy="2410691"/>
            <a:chOff x="4909735" y="1338725"/>
            <a:chExt cx="2410691" cy="2410691"/>
          </a:xfrm>
          <a:solidFill>
            <a:srgbClr val="6D9C20"/>
          </a:solidFill>
        </p:grpSpPr>
        <p:sp>
          <p:nvSpPr>
            <p:cNvPr id="31" name="Freeform 42"/>
            <p:cNvSpPr>
              <a:spLocks/>
            </p:cNvSpPr>
            <p:nvPr/>
          </p:nvSpPr>
          <p:spPr bwMode="auto">
            <a:xfrm>
              <a:off x="4909735" y="1338725"/>
              <a:ext cx="2410691" cy="2410691"/>
            </a:xfrm>
            <a:custGeom>
              <a:avLst/>
              <a:gdLst>
                <a:gd name="T0" fmla="*/ 720 w 720"/>
                <a:gd name="T1" fmla="*/ 360 h 720"/>
                <a:gd name="T2" fmla="*/ 712 w 720"/>
                <a:gd name="T3" fmla="*/ 432 h 720"/>
                <a:gd name="T4" fmla="*/ 691 w 720"/>
                <a:gd name="T5" fmla="*/ 500 h 720"/>
                <a:gd name="T6" fmla="*/ 659 w 720"/>
                <a:gd name="T7" fmla="*/ 561 h 720"/>
                <a:gd name="T8" fmla="*/ 614 w 720"/>
                <a:gd name="T9" fmla="*/ 614 h 720"/>
                <a:gd name="T10" fmla="*/ 561 w 720"/>
                <a:gd name="T11" fmla="*/ 659 h 720"/>
                <a:gd name="T12" fmla="*/ 500 w 720"/>
                <a:gd name="T13" fmla="*/ 691 h 720"/>
                <a:gd name="T14" fmla="*/ 432 w 720"/>
                <a:gd name="T15" fmla="*/ 712 h 720"/>
                <a:gd name="T16" fmla="*/ 360 w 720"/>
                <a:gd name="T17" fmla="*/ 720 h 720"/>
                <a:gd name="T18" fmla="*/ 323 w 720"/>
                <a:gd name="T19" fmla="*/ 718 h 720"/>
                <a:gd name="T20" fmla="*/ 253 w 720"/>
                <a:gd name="T21" fmla="*/ 704 h 720"/>
                <a:gd name="T22" fmla="*/ 188 w 720"/>
                <a:gd name="T23" fmla="*/ 676 h 720"/>
                <a:gd name="T24" fmla="*/ 132 w 720"/>
                <a:gd name="T25" fmla="*/ 638 h 720"/>
                <a:gd name="T26" fmla="*/ 82 w 720"/>
                <a:gd name="T27" fmla="*/ 588 h 720"/>
                <a:gd name="T28" fmla="*/ 44 w 720"/>
                <a:gd name="T29" fmla="*/ 532 h 720"/>
                <a:gd name="T30" fmla="*/ 16 w 720"/>
                <a:gd name="T31" fmla="*/ 468 h 720"/>
                <a:gd name="T32" fmla="*/ 2 w 720"/>
                <a:gd name="T33" fmla="*/ 397 h 720"/>
                <a:gd name="T34" fmla="*/ 0 w 720"/>
                <a:gd name="T35" fmla="*/ 360 h 720"/>
                <a:gd name="T36" fmla="*/ 8 w 720"/>
                <a:gd name="T37" fmla="*/ 288 h 720"/>
                <a:gd name="T38" fmla="*/ 29 w 720"/>
                <a:gd name="T39" fmla="*/ 220 h 720"/>
                <a:gd name="T40" fmla="*/ 61 w 720"/>
                <a:gd name="T41" fmla="*/ 159 h 720"/>
                <a:gd name="T42" fmla="*/ 106 w 720"/>
                <a:gd name="T43" fmla="*/ 106 h 720"/>
                <a:gd name="T44" fmla="*/ 159 w 720"/>
                <a:gd name="T45" fmla="*/ 61 h 720"/>
                <a:gd name="T46" fmla="*/ 220 w 720"/>
                <a:gd name="T47" fmla="*/ 29 h 720"/>
                <a:gd name="T48" fmla="*/ 288 w 720"/>
                <a:gd name="T49" fmla="*/ 8 h 720"/>
                <a:gd name="T50" fmla="*/ 360 w 720"/>
                <a:gd name="T51" fmla="*/ 0 h 720"/>
                <a:gd name="T52" fmla="*/ 397 w 720"/>
                <a:gd name="T53" fmla="*/ 2 h 720"/>
                <a:gd name="T54" fmla="*/ 468 w 720"/>
                <a:gd name="T55" fmla="*/ 16 h 720"/>
                <a:gd name="T56" fmla="*/ 532 w 720"/>
                <a:gd name="T57" fmla="*/ 44 h 720"/>
                <a:gd name="T58" fmla="*/ 588 w 720"/>
                <a:gd name="T59" fmla="*/ 82 h 720"/>
                <a:gd name="T60" fmla="*/ 638 w 720"/>
                <a:gd name="T61" fmla="*/ 132 h 720"/>
                <a:gd name="T62" fmla="*/ 676 w 720"/>
                <a:gd name="T63" fmla="*/ 188 h 720"/>
                <a:gd name="T64" fmla="*/ 704 w 720"/>
                <a:gd name="T65" fmla="*/ 252 h 720"/>
                <a:gd name="T66" fmla="*/ 718 w 720"/>
                <a:gd name="T67" fmla="*/ 323 h 720"/>
                <a:gd name="T68" fmla="*/ 720 w 720"/>
                <a:gd name="T69" fmla="*/ 360 h 720"/>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720"/>
                <a:gd name="T106" fmla="*/ 0 h 720"/>
                <a:gd name="T107" fmla="*/ 720 w 720"/>
                <a:gd name="T108" fmla="*/ 720 h 720"/>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720" h="720">
                  <a:moveTo>
                    <a:pt x="720" y="360"/>
                  </a:moveTo>
                  <a:lnTo>
                    <a:pt x="720" y="360"/>
                  </a:lnTo>
                  <a:lnTo>
                    <a:pt x="718" y="397"/>
                  </a:lnTo>
                  <a:lnTo>
                    <a:pt x="712" y="432"/>
                  </a:lnTo>
                  <a:lnTo>
                    <a:pt x="704" y="468"/>
                  </a:lnTo>
                  <a:lnTo>
                    <a:pt x="691" y="500"/>
                  </a:lnTo>
                  <a:lnTo>
                    <a:pt x="676" y="532"/>
                  </a:lnTo>
                  <a:lnTo>
                    <a:pt x="659" y="561"/>
                  </a:lnTo>
                  <a:lnTo>
                    <a:pt x="638" y="588"/>
                  </a:lnTo>
                  <a:lnTo>
                    <a:pt x="614" y="614"/>
                  </a:lnTo>
                  <a:lnTo>
                    <a:pt x="588" y="638"/>
                  </a:lnTo>
                  <a:lnTo>
                    <a:pt x="561" y="659"/>
                  </a:lnTo>
                  <a:lnTo>
                    <a:pt x="532" y="676"/>
                  </a:lnTo>
                  <a:lnTo>
                    <a:pt x="500" y="691"/>
                  </a:lnTo>
                  <a:lnTo>
                    <a:pt x="468" y="704"/>
                  </a:lnTo>
                  <a:lnTo>
                    <a:pt x="432" y="712"/>
                  </a:lnTo>
                  <a:lnTo>
                    <a:pt x="397" y="718"/>
                  </a:lnTo>
                  <a:lnTo>
                    <a:pt x="360" y="720"/>
                  </a:lnTo>
                  <a:lnTo>
                    <a:pt x="323" y="718"/>
                  </a:lnTo>
                  <a:lnTo>
                    <a:pt x="288" y="712"/>
                  </a:lnTo>
                  <a:lnTo>
                    <a:pt x="253" y="704"/>
                  </a:lnTo>
                  <a:lnTo>
                    <a:pt x="220" y="691"/>
                  </a:lnTo>
                  <a:lnTo>
                    <a:pt x="188" y="676"/>
                  </a:lnTo>
                  <a:lnTo>
                    <a:pt x="159" y="659"/>
                  </a:lnTo>
                  <a:lnTo>
                    <a:pt x="132" y="638"/>
                  </a:lnTo>
                  <a:lnTo>
                    <a:pt x="106" y="614"/>
                  </a:lnTo>
                  <a:lnTo>
                    <a:pt x="82" y="588"/>
                  </a:lnTo>
                  <a:lnTo>
                    <a:pt x="61" y="561"/>
                  </a:lnTo>
                  <a:lnTo>
                    <a:pt x="44" y="532"/>
                  </a:lnTo>
                  <a:lnTo>
                    <a:pt x="29" y="500"/>
                  </a:lnTo>
                  <a:lnTo>
                    <a:pt x="16" y="468"/>
                  </a:lnTo>
                  <a:lnTo>
                    <a:pt x="8" y="432"/>
                  </a:lnTo>
                  <a:lnTo>
                    <a:pt x="2" y="397"/>
                  </a:lnTo>
                  <a:lnTo>
                    <a:pt x="0" y="360"/>
                  </a:lnTo>
                  <a:lnTo>
                    <a:pt x="2" y="323"/>
                  </a:lnTo>
                  <a:lnTo>
                    <a:pt x="8" y="288"/>
                  </a:lnTo>
                  <a:lnTo>
                    <a:pt x="16" y="252"/>
                  </a:lnTo>
                  <a:lnTo>
                    <a:pt x="29" y="220"/>
                  </a:lnTo>
                  <a:lnTo>
                    <a:pt x="44" y="188"/>
                  </a:lnTo>
                  <a:lnTo>
                    <a:pt x="61" y="159"/>
                  </a:lnTo>
                  <a:lnTo>
                    <a:pt x="82" y="132"/>
                  </a:lnTo>
                  <a:lnTo>
                    <a:pt x="106" y="106"/>
                  </a:lnTo>
                  <a:lnTo>
                    <a:pt x="132" y="82"/>
                  </a:lnTo>
                  <a:lnTo>
                    <a:pt x="159" y="61"/>
                  </a:lnTo>
                  <a:lnTo>
                    <a:pt x="188" y="44"/>
                  </a:lnTo>
                  <a:lnTo>
                    <a:pt x="220" y="29"/>
                  </a:lnTo>
                  <a:lnTo>
                    <a:pt x="253" y="16"/>
                  </a:lnTo>
                  <a:lnTo>
                    <a:pt x="288" y="8"/>
                  </a:lnTo>
                  <a:lnTo>
                    <a:pt x="323" y="2"/>
                  </a:lnTo>
                  <a:lnTo>
                    <a:pt x="360" y="0"/>
                  </a:lnTo>
                  <a:lnTo>
                    <a:pt x="397" y="2"/>
                  </a:lnTo>
                  <a:lnTo>
                    <a:pt x="432" y="8"/>
                  </a:lnTo>
                  <a:lnTo>
                    <a:pt x="468" y="16"/>
                  </a:lnTo>
                  <a:lnTo>
                    <a:pt x="500" y="29"/>
                  </a:lnTo>
                  <a:lnTo>
                    <a:pt x="532" y="44"/>
                  </a:lnTo>
                  <a:lnTo>
                    <a:pt x="561" y="61"/>
                  </a:lnTo>
                  <a:lnTo>
                    <a:pt x="588" y="82"/>
                  </a:lnTo>
                  <a:lnTo>
                    <a:pt x="614" y="106"/>
                  </a:lnTo>
                  <a:lnTo>
                    <a:pt x="638" y="132"/>
                  </a:lnTo>
                  <a:lnTo>
                    <a:pt x="659" y="159"/>
                  </a:lnTo>
                  <a:lnTo>
                    <a:pt x="676" y="188"/>
                  </a:lnTo>
                  <a:lnTo>
                    <a:pt x="691" y="220"/>
                  </a:lnTo>
                  <a:lnTo>
                    <a:pt x="704" y="252"/>
                  </a:lnTo>
                  <a:lnTo>
                    <a:pt x="712" y="288"/>
                  </a:lnTo>
                  <a:lnTo>
                    <a:pt x="718" y="323"/>
                  </a:lnTo>
                  <a:lnTo>
                    <a:pt x="720" y="360"/>
                  </a:lnTo>
                  <a:close/>
                </a:path>
              </a:pathLst>
            </a:custGeom>
            <a:solidFill>
              <a:srgbClr val="6D9C20"/>
            </a:solidFill>
            <a:ln w="76200">
              <a:solidFill>
                <a:schemeClr val="bg1">
                  <a:lumMod val="85000"/>
                </a:schemeClr>
              </a:solidFill>
              <a:round/>
              <a:headEnd/>
              <a:tailEnd/>
            </a:ln>
          </p:spPr>
          <p:txBody>
            <a:bodyPr/>
            <a:lstStyle/>
            <a:p>
              <a:endParaRPr lang="en-US" dirty="0">
                <a:latin typeface="微软雅黑" panose="020B0503020204020204" pitchFamily="34" charset="-122"/>
                <a:ea typeface="微软雅黑" panose="020B0503020204020204" pitchFamily="34" charset="-122"/>
                <a:cs typeface="+mn-ea"/>
                <a:sym typeface="+mn-lt"/>
              </a:endParaRPr>
            </a:p>
          </p:txBody>
        </p:sp>
        <p:sp>
          <p:nvSpPr>
            <p:cNvPr id="32" name="TextBox 81"/>
            <p:cNvSpPr txBox="1"/>
            <p:nvPr/>
          </p:nvSpPr>
          <p:spPr>
            <a:xfrm>
              <a:off x="5180898" y="2330558"/>
              <a:ext cx="1868364" cy="400110"/>
            </a:xfrm>
            <a:prstGeom prst="rect">
              <a:avLst/>
            </a:prstGeom>
            <a:grpFill/>
          </p:spPr>
          <p:txBody>
            <a:bodyPr wrap="square" rtlCol="0" anchor="ctr">
              <a:spAutoFit/>
            </a:bodyPr>
            <a:lstStyle/>
            <a:p>
              <a:pPr algn="ctr"/>
              <a:r>
                <a:rPr lang="zh-CN" altLang="en-US" sz="2000" b="1" dirty="0">
                  <a:solidFill>
                    <a:schemeClr val="bg1"/>
                  </a:solidFill>
                  <a:latin typeface="微软雅黑" panose="020B0503020204020204" pitchFamily="34" charset="-122"/>
                  <a:ea typeface="微软雅黑" panose="020B0503020204020204" pitchFamily="34" charset="-122"/>
                  <a:cs typeface="+mn-ea"/>
                  <a:sym typeface="+mn-lt"/>
                </a:rPr>
                <a:t>点击编辑内容</a:t>
              </a:r>
              <a:endParaRPr lang="en-GB" sz="2000" b="1" dirty="0">
                <a:solidFill>
                  <a:schemeClr val="bg1"/>
                </a:solidFill>
                <a:latin typeface="微软雅黑" panose="020B0503020204020204" pitchFamily="34" charset="-122"/>
                <a:ea typeface="微软雅黑" panose="020B0503020204020204" pitchFamily="34" charset="-122"/>
                <a:cs typeface="+mn-ea"/>
                <a:sym typeface="+mn-lt"/>
              </a:endParaRPr>
            </a:p>
          </p:txBody>
        </p:sp>
      </p:grpSp>
      <p:grpSp>
        <p:nvGrpSpPr>
          <p:cNvPr id="33" name="Group 36"/>
          <p:cNvGrpSpPr/>
          <p:nvPr/>
        </p:nvGrpSpPr>
        <p:grpSpPr>
          <a:xfrm>
            <a:off x="5770564" y="4912912"/>
            <a:ext cx="668547" cy="668547"/>
            <a:chOff x="5747609" y="4798389"/>
            <a:chExt cx="668547" cy="668547"/>
          </a:xfrm>
          <a:solidFill>
            <a:srgbClr val="ED8550"/>
          </a:solidFill>
        </p:grpSpPr>
        <p:sp>
          <p:nvSpPr>
            <p:cNvPr id="34" name="Freeform 102"/>
            <p:cNvSpPr>
              <a:spLocks noChangeArrowheads="1"/>
            </p:cNvSpPr>
            <p:nvPr/>
          </p:nvSpPr>
          <p:spPr bwMode="auto">
            <a:xfrm>
              <a:off x="5920080" y="5036639"/>
              <a:ext cx="298016" cy="245144"/>
            </a:xfrm>
            <a:custGeom>
              <a:avLst/>
              <a:gdLst>
                <a:gd name="T0" fmla="*/ 80 w 498"/>
                <a:gd name="T1" fmla="*/ 151 h 445"/>
                <a:gd name="T2" fmla="*/ 80 w 498"/>
                <a:gd name="T3" fmla="*/ 151 h 445"/>
                <a:gd name="T4" fmla="*/ 142 w 498"/>
                <a:gd name="T5" fmla="*/ 169 h 445"/>
                <a:gd name="T6" fmla="*/ 151 w 498"/>
                <a:gd name="T7" fmla="*/ 169 h 445"/>
                <a:gd name="T8" fmla="*/ 195 w 498"/>
                <a:gd name="T9" fmla="*/ 134 h 445"/>
                <a:gd name="T10" fmla="*/ 195 w 498"/>
                <a:gd name="T11" fmla="*/ 125 h 445"/>
                <a:gd name="T12" fmla="*/ 178 w 498"/>
                <a:gd name="T13" fmla="*/ 107 h 445"/>
                <a:gd name="T14" fmla="*/ 275 w 498"/>
                <a:gd name="T15" fmla="*/ 10 h 445"/>
                <a:gd name="T16" fmla="*/ 195 w 498"/>
                <a:gd name="T17" fmla="*/ 0 h 445"/>
                <a:gd name="T18" fmla="*/ 107 w 498"/>
                <a:gd name="T19" fmla="*/ 54 h 445"/>
                <a:gd name="T20" fmla="*/ 72 w 498"/>
                <a:gd name="T21" fmla="*/ 81 h 445"/>
                <a:gd name="T22" fmla="*/ 53 w 498"/>
                <a:gd name="T23" fmla="*/ 116 h 445"/>
                <a:gd name="T24" fmla="*/ 18 w 498"/>
                <a:gd name="T25" fmla="*/ 125 h 445"/>
                <a:gd name="T26" fmla="*/ 0 w 498"/>
                <a:gd name="T27" fmla="*/ 143 h 445"/>
                <a:gd name="T28" fmla="*/ 0 w 498"/>
                <a:gd name="T29" fmla="*/ 151 h 445"/>
                <a:gd name="T30" fmla="*/ 36 w 498"/>
                <a:gd name="T31" fmla="*/ 187 h 445"/>
                <a:gd name="T32" fmla="*/ 53 w 498"/>
                <a:gd name="T33" fmla="*/ 196 h 445"/>
                <a:gd name="T34" fmla="*/ 72 w 498"/>
                <a:gd name="T35" fmla="*/ 178 h 445"/>
                <a:gd name="T36" fmla="*/ 80 w 498"/>
                <a:gd name="T37" fmla="*/ 151 h 445"/>
                <a:gd name="T38" fmla="*/ 222 w 498"/>
                <a:gd name="T39" fmla="*/ 160 h 445"/>
                <a:gd name="T40" fmla="*/ 222 w 498"/>
                <a:gd name="T41" fmla="*/ 160 h 445"/>
                <a:gd name="T42" fmla="*/ 213 w 498"/>
                <a:gd name="T43" fmla="*/ 160 h 445"/>
                <a:gd name="T44" fmla="*/ 178 w 498"/>
                <a:gd name="T45" fmla="*/ 187 h 445"/>
                <a:gd name="T46" fmla="*/ 169 w 498"/>
                <a:gd name="T47" fmla="*/ 204 h 445"/>
                <a:gd name="T48" fmla="*/ 381 w 498"/>
                <a:gd name="T49" fmla="*/ 435 h 445"/>
                <a:gd name="T50" fmla="*/ 399 w 498"/>
                <a:gd name="T51" fmla="*/ 435 h 445"/>
                <a:gd name="T52" fmla="*/ 426 w 498"/>
                <a:gd name="T53" fmla="*/ 417 h 445"/>
                <a:gd name="T54" fmla="*/ 426 w 498"/>
                <a:gd name="T55" fmla="*/ 400 h 445"/>
                <a:gd name="T56" fmla="*/ 222 w 498"/>
                <a:gd name="T57" fmla="*/ 160 h 445"/>
                <a:gd name="T58" fmla="*/ 497 w 498"/>
                <a:gd name="T59" fmla="*/ 63 h 445"/>
                <a:gd name="T60" fmla="*/ 497 w 498"/>
                <a:gd name="T61" fmla="*/ 63 h 445"/>
                <a:gd name="T62" fmla="*/ 479 w 498"/>
                <a:gd name="T63" fmla="*/ 54 h 445"/>
                <a:gd name="T64" fmla="*/ 461 w 498"/>
                <a:gd name="T65" fmla="*/ 89 h 445"/>
                <a:gd name="T66" fmla="*/ 408 w 498"/>
                <a:gd name="T67" fmla="*/ 107 h 445"/>
                <a:gd name="T68" fmla="*/ 399 w 498"/>
                <a:gd name="T69" fmla="*/ 63 h 445"/>
                <a:gd name="T70" fmla="*/ 417 w 498"/>
                <a:gd name="T71" fmla="*/ 19 h 445"/>
                <a:gd name="T72" fmla="*/ 408 w 498"/>
                <a:gd name="T73" fmla="*/ 10 h 445"/>
                <a:gd name="T74" fmla="*/ 337 w 498"/>
                <a:gd name="T75" fmla="*/ 72 h 445"/>
                <a:gd name="T76" fmla="*/ 319 w 498"/>
                <a:gd name="T77" fmla="*/ 151 h 445"/>
                <a:gd name="T78" fmla="*/ 284 w 498"/>
                <a:gd name="T79" fmla="*/ 187 h 445"/>
                <a:gd name="T80" fmla="*/ 319 w 498"/>
                <a:gd name="T81" fmla="*/ 231 h 445"/>
                <a:gd name="T82" fmla="*/ 364 w 498"/>
                <a:gd name="T83" fmla="*/ 187 h 445"/>
                <a:gd name="T84" fmla="*/ 408 w 498"/>
                <a:gd name="T85" fmla="*/ 178 h 445"/>
                <a:gd name="T86" fmla="*/ 488 w 498"/>
                <a:gd name="T87" fmla="*/ 143 h 445"/>
                <a:gd name="T88" fmla="*/ 497 w 498"/>
                <a:gd name="T89" fmla="*/ 63 h 445"/>
                <a:gd name="T90" fmla="*/ 72 w 498"/>
                <a:gd name="T91" fmla="*/ 400 h 445"/>
                <a:gd name="T92" fmla="*/ 72 w 498"/>
                <a:gd name="T93" fmla="*/ 400 h 445"/>
                <a:gd name="T94" fmla="*/ 72 w 498"/>
                <a:gd name="T95" fmla="*/ 417 h 445"/>
                <a:gd name="T96" fmla="*/ 89 w 498"/>
                <a:gd name="T97" fmla="*/ 444 h 445"/>
                <a:gd name="T98" fmla="*/ 107 w 498"/>
                <a:gd name="T99" fmla="*/ 435 h 445"/>
                <a:gd name="T100" fmla="*/ 231 w 498"/>
                <a:gd name="T101" fmla="*/ 320 h 445"/>
                <a:gd name="T102" fmla="*/ 195 w 498"/>
                <a:gd name="T103" fmla="*/ 275 h 445"/>
                <a:gd name="T104" fmla="*/ 72 w 498"/>
                <a:gd name="T105" fmla="*/ 400 h 4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498" h="445">
                  <a:moveTo>
                    <a:pt x="80" y="151"/>
                  </a:moveTo>
                  <a:lnTo>
                    <a:pt x="80" y="151"/>
                  </a:lnTo>
                  <a:cubicBezTo>
                    <a:pt x="97" y="134"/>
                    <a:pt x="116" y="143"/>
                    <a:pt x="142" y="169"/>
                  </a:cubicBezTo>
                  <a:cubicBezTo>
                    <a:pt x="151" y="178"/>
                    <a:pt x="151" y="169"/>
                    <a:pt x="151" y="169"/>
                  </a:cubicBezTo>
                  <a:cubicBezTo>
                    <a:pt x="160" y="169"/>
                    <a:pt x="186" y="134"/>
                    <a:pt x="195" y="134"/>
                  </a:cubicBezTo>
                  <a:cubicBezTo>
                    <a:pt x="195" y="134"/>
                    <a:pt x="195" y="134"/>
                    <a:pt x="195" y="125"/>
                  </a:cubicBezTo>
                  <a:cubicBezTo>
                    <a:pt x="186" y="125"/>
                    <a:pt x="178" y="116"/>
                    <a:pt x="178" y="107"/>
                  </a:cubicBezTo>
                  <a:cubicBezTo>
                    <a:pt x="133" y="45"/>
                    <a:pt x="301" y="10"/>
                    <a:pt x="275" y="10"/>
                  </a:cubicBezTo>
                  <a:cubicBezTo>
                    <a:pt x="257" y="0"/>
                    <a:pt x="204" y="0"/>
                    <a:pt x="195" y="0"/>
                  </a:cubicBezTo>
                  <a:cubicBezTo>
                    <a:pt x="169" y="10"/>
                    <a:pt x="125" y="36"/>
                    <a:pt x="107" y="54"/>
                  </a:cubicBezTo>
                  <a:cubicBezTo>
                    <a:pt x="80" y="72"/>
                    <a:pt x="72" y="81"/>
                    <a:pt x="72" y="81"/>
                  </a:cubicBezTo>
                  <a:cubicBezTo>
                    <a:pt x="62" y="89"/>
                    <a:pt x="72" y="107"/>
                    <a:pt x="53" y="116"/>
                  </a:cubicBezTo>
                  <a:cubicBezTo>
                    <a:pt x="36" y="125"/>
                    <a:pt x="27" y="116"/>
                    <a:pt x="18" y="125"/>
                  </a:cubicBezTo>
                  <a:cubicBezTo>
                    <a:pt x="18" y="134"/>
                    <a:pt x="9" y="134"/>
                    <a:pt x="0" y="143"/>
                  </a:cubicBezTo>
                  <a:lnTo>
                    <a:pt x="0" y="151"/>
                  </a:lnTo>
                  <a:lnTo>
                    <a:pt x="36" y="187"/>
                  </a:lnTo>
                  <a:cubicBezTo>
                    <a:pt x="36" y="196"/>
                    <a:pt x="44" y="196"/>
                    <a:pt x="53" y="196"/>
                  </a:cubicBezTo>
                  <a:cubicBezTo>
                    <a:pt x="53" y="187"/>
                    <a:pt x="62" y="178"/>
                    <a:pt x="72" y="178"/>
                  </a:cubicBezTo>
                  <a:cubicBezTo>
                    <a:pt x="72" y="178"/>
                    <a:pt x="72" y="151"/>
                    <a:pt x="80" y="151"/>
                  </a:cubicBezTo>
                  <a:close/>
                  <a:moveTo>
                    <a:pt x="222" y="160"/>
                  </a:moveTo>
                  <a:lnTo>
                    <a:pt x="222" y="160"/>
                  </a:lnTo>
                  <a:cubicBezTo>
                    <a:pt x="213" y="160"/>
                    <a:pt x="213" y="160"/>
                    <a:pt x="213" y="160"/>
                  </a:cubicBezTo>
                  <a:cubicBezTo>
                    <a:pt x="178" y="187"/>
                    <a:pt x="178" y="187"/>
                    <a:pt x="178" y="187"/>
                  </a:cubicBezTo>
                  <a:cubicBezTo>
                    <a:pt x="169" y="196"/>
                    <a:pt x="169" y="196"/>
                    <a:pt x="169" y="204"/>
                  </a:cubicBezTo>
                  <a:cubicBezTo>
                    <a:pt x="381" y="435"/>
                    <a:pt x="381" y="435"/>
                    <a:pt x="381" y="435"/>
                  </a:cubicBezTo>
                  <a:cubicBezTo>
                    <a:pt x="381" y="444"/>
                    <a:pt x="391" y="444"/>
                    <a:pt x="399" y="435"/>
                  </a:cubicBezTo>
                  <a:cubicBezTo>
                    <a:pt x="426" y="417"/>
                    <a:pt x="426" y="417"/>
                    <a:pt x="426" y="417"/>
                  </a:cubicBezTo>
                  <a:cubicBezTo>
                    <a:pt x="426" y="408"/>
                    <a:pt x="426" y="400"/>
                    <a:pt x="426" y="400"/>
                  </a:cubicBezTo>
                  <a:lnTo>
                    <a:pt x="222" y="160"/>
                  </a:lnTo>
                  <a:close/>
                  <a:moveTo>
                    <a:pt x="497" y="63"/>
                  </a:moveTo>
                  <a:lnTo>
                    <a:pt x="497" y="63"/>
                  </a:lnTo>
                  <a:cubicBezTo>
                    <a:pt x="488" y="45"/>
                    <a:pt x="488" y="54"/>
                    <a:pt x="479" y="54"/>
                  </a:cubicBezTo>
                  <a:cubicBezTo>
                    <a:pt x="479" y="63"/>
                    <a:pt x="461" y="81"/>
                    <a:pt x="461" y="89"/>
                  </a:cubicBezTo>
                  <a:cubicBezTo>
                    <a:pt x="452" y="107"/>
                    <a:pt x="435" y="125"/>
                    <a:pt x="408" y="107"/>
                  </a:cubicBezTo>
                  <a:cubicBezTo>
                    <a:pt x="381" y="81"/>
                    <a:pt x="391" y="72"/>
                    <a:pt x="399" y="63"/>
                  </a:cubicBezTo>
                  <a:cubicBezTo>
                    <a:pt x="399" y="54"/>
                    <a:pt x="417" y="28"/>
                    <a:pt x="417" y="19"/>
                  </a:cubicBezTo>
                  <a:cubicBezTo>
                    <a:pt x="426" y="19"/>
                    <a:pt x="417" y="10"/>
                    <a:pt x="408" y="10"/>
                  </a:cubicBezTo>
                  <a:cubicBezTo>
                    <a:pt x="399" y="19"/>
                    <a:pt x="346" y="36"/>
                    <a:pt x="337" y="72"/>
                  </a:cubicBezTo>
                  <a:cubicBezTo>
                    <a:pt x="328" y="98"/>
                    <a:pt x="346" y="125"/>
                    <a:pt x="319" y="151"/>
                  </a:cubicBezTo>
                  <a:cubicBezTo>
                    <a:pt x="284" y="187"/>
                    <a:pt x="284" y="187"/>
                    <a:pt x="284" y="187"/>
                  </a:cubicBezTo>
                  <a:cubicBezTo>
                    <a:pt x="319" y="231"/>
                    <a:pt x="319" y="231"/>
                    <a:pt x="319" y="231"/>
                  </a:cubicBezTo>
                  <a:cubicBezTo>
                    <a:pt x="364" y="187"/>
                    <a:pt x="364" y="187"/>
                    <a:pt x="364" y="187"/>
                  </a:cubicBezTo>
                  <a:cubicBezTo>
                    <a:pt x="372" y="178"/>
                    <a:pt x="391" y="169"/>
                    <a:pt x="408" y="178"/>
                  </a:cubicBezTo>
                  <a:cubicBezTo>
                    <a:pt x="452" y="187"/>
                    <a:pt x="470" y="169"/>
                    <a:pt x="488" y="143"/>
                  </a:cubicBezTo>
                  <a:cubicBezTo>
                    <a:pt x="497" y="116"/>
                    <a:pt x="497" y="72"/>
                    <a:pt x="497" y="63"/>
                  </a:cubicBezTo>
                  <a:close/>
                  <a:moveTo>
                    <a:pt x="72" y="400"/>
                  </a:moveTo>
                  <a:lnTo>
                    <a:pt x="72" y="400"/>
                  </a:lnTo>
                  <a:cubicBezTo>
                    <a:pt x="62" y="408"/>
                    <a:pt x="62" y="417"/>
                    <a:pt x="72" y="417"/>
                  </a:cubicBezTo>
                  <a:cubicBezTo>
                    <a:pt x="89" y="444"/>
                    <a:pt x="89" y="444"/>
                    <a:pt x="89" y="444"/>
                  </a:cubicBezTo>
                  <a:cubicBezTo>
                    <a:pt x="97" y="444"/>
                    <a:pt x="107" y="444"/>
                    <a:pt x="107" y="435"/>
                  </a:cubicBezTo>
                  <a:cubicBezTo>
                    <a:pt x="231" y="320"/>
                    <a:pt x="231" y="320"/>
                    <a:pt x="231" y="320"/>
                  </a:cubicBezTo>
                  <a:cubicBezTo>
                    <a:pt x="195" y="275"/>
                    <a:pt x="195" y="275"/>
                    <a:pt x="195" y="275"/>
                  </a:cubicBezTo>
                  <a:lnTo>
                    <a:pt x="72" y="400"/>
                  </a:lnTo>
                  <a:close/>
                </a:path>
              </a:pathLst>
            </a:custGeom>
            <a:grpFill/>
            <a:ln w="9525" cap="flat">
              <a:solidFill>
                <a:srgbClr val="808080"/>
              </a:solidFill>
              <a:bevel/>
              <a:headEnd/>
              <a:tailEnd/>
            </a:ln>
            <a:effectLst/>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sz="700">
                <a:solidFill>
                  <a:schemeClr val="bg1">
                    <a:lumMod val="50000"/>
                  </a:schemeClr>
                </a:solidFill>
                <a:latin typeface="微软雅黑" panose="020B0503020204020204" pitchFamily="34" charset="-122"/>
                <a:ea typeface="微软雅黑" panose="020B0503020204020204" pitchFamily="34" charset="-122"/>
                <a:cs typeface="+mn-ea"/>
                <a:sym typeface="+mn-lt"/>
              </a:endParaRPr>
            </a:p>
          </p:txBody>
        </p:sp>
        <p:sp>
          <p:nvSpPr>
            <p:cNvPr id="35" name="Oval 38"/>
            <p:cNvSpPr/>
            <p:nvPr/>
          </p:nvSpPr>
          <p:spPr>
            <a:xfrm>
              <a:off x="5747609" y="4798389"/>
              <a:ext cx="668547" cy="668547"/>
            </a:xfrm>
            <a:prstGeom prst="ellipse">
              <a:avLst/>
            </a:prstGeom>
            <a:grpFill/>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1400">
                <a:solidFill>
                  <a:schemeClr val="bg1">
                    <a:lumMod val="50000"/>
                  </a:schemeClr>
                </a:solidFill>
                <a:latin typeface="微软雅黑" panose="020B0503020204020204" pitchFamily="34" charset="-122"/>
                <a:ea typeface="微软雅黑" panose="020B0503020204020204" pitchFamily="34" charset="-122"/>
                <a:cs typeface="+mn-ea"/>
                <a:sym typeface="+mn-lt"/>
              </a:endParaRPr>
            </a:p>
          </p:txBody>
        </p:sp>
      </p:grpSp>
      <p:sp>
        <p:nvSpPr>
          <p:cNvPr id="36" name="Freeform 16"/>
          <p:cNvSpPr>
            <a:spLocks noEditPoints="1"/>
          </p:cNvSpPr>
          <p:nvPr/>
        </p:nvSpPr>
        <p:spPr bwMode="auto">
          <a:xfrm>
            <a:off x="5968649" y="5095559"/>
            <a:ext cx="272376" cy="303252"/>
          </a:xfrm>
          <a:custGeom>
            <a:avLst/>
            <a:gdLst>
              <a:gd name="T0" fmla="*/ 1146 w 1181"/>
              <a:gd name="T1" fmla="*/ 102 h 1315"/>
              <a:gd name="T2" fmla="*/ 591 w 1181"/>
              <a:gd name="T3" fmla="*/ 0 h 1315"/>
              <a:gd name="T4" fmla="*/ 35 w 1181"/>
              <a:gd name="T5" fmla="*/ 102 h 1315"/>
              <a:gd name="T6" fmla="*/ 1 w 1181"/>
              <a:gd name="T7" fmla="*/ 165 h 1315"/>
              <a:gd name="T8" fmla="*/ 80 w 1181"/>
              <a:gd name="T9" fmla="*/ 582 h 1315"/>
              <a:gd name="T10" fmla="*/ 243 w 1181"/>
              <a:gd name="T11" fmla="*/ 952 h 1315"/>
              <a:gd name="T12" fmla="*/ 547 w 1181"/>
              <a:gd name="T13" fmla="*/ 1300 h 1315"/>
              <a:gd name="T14" fmla="*/ 591 w 1181"/>
              <a:gd name="T15" fmla="*/ 1315 h 1315"/>
              <a:gd name="T16" fmla="*/ 634 w 1181"/>
              <a:gd name="T17" fmla="*/ 1300 h 1315"/>
              <a:gd name="T18" fmla="*/ 938 w 1181"/>
              <a:gd name="T19" fmla="*/ 952 h 1315"/>
              <a:gd name="T20" fmla="*/ 1101 w 1181"/>
              <a:gd name="T21" fmla="*/ 582 h 1315"/>
              <a:gd name="T22" fmla="*/ 1180 w 1181"/>
              <a:gd name="T23" fmla="*/ 165 h 1315"/>
              <a:gd name="T24" fmla="*/ 1146 w 1181"/>
              <a:gd name="T25" fmla="*/ 102 h 1315"/>
              <a:gd name="T26" fmla="*/ 852 w 1181"/>
              <a:gd name="T27" fmla="*/ 443 h 1315"/>
              <a:gd name="T28" fmla="*/ 541 w 1181"/>
              <a:gd name="T29" fmla="*/ 754 h 1315"/>
              <a:gd name="T30" fmla="*/ 507 w 1181"/>
              <a:gd name="T31" fmla="*/ 768 h 1315"/>
              <a:gd name="T32" fmla="*/ 473 w 1181"/>
              <a:gd name="T33" fmla="*/ 754 h 1315"/>
              <a:gd name="T34" fmla="*/ 329 w 1181"/>
              <a:gd name="T35" fmla="*/ 610 h 1315"/>
              <a:gd name="T36" fmla="*/ 329 w 1181"/>
              <a:gd name="T37" fmla="*/ 543 h 1315"/>
              <a:gd name="T38" fmla="*/ 357 w 1181"/>
              <a:gd name="T39" fmla="*/ 515 h 1315"/>
              <a:gd name="T40" fmla="*/ 391 w 1181"/>
              <a:gd name="T41" fmla="*/ 501 h 1315"/>
              <a:gd name="T42" fmla="*/ 424 w 1181"/>
              <a:gd name="T43" fmla="*/ 515 h 1315"/>
              <a:gd name="T44" fmla="*/ 507 w 1181"/>
              <a:gd name="T45" fmla="*/ 597 h 1315"/>
              <a:gd name="T46" fmla="*/ 756 w 1181"/>
              <a:gd name="T47" fmla="*/ 348 h 1315"/>
              <a:gd name="T48" fmla="*/ 790 w 1181"/>
              <a:gd name="T49" fmla="*/ 334 h 1315"/>
              <a:gd name="T50" fmla="*/ 824 w 1181"/>
              <a:gd name="T51" fmla="*/ 348 h 1315"/>
              <a:gd name="T52" fmla="*/ 852 w 1181"/>
              <a:gd name="T53" fmla="*/ 376 h 1315"/>
              <a:gd name="T54" fmla="*/ 852 w 1181"/>
              <a:gd name="T55" fmla="*/ 443 h 1315"/>
              <a:gd name="T56" fmla="*/ 852 w 1181"/>
              <a:gd name="T57" fmla="*/ 443 h 1315"/>
              <a:gd name="T58" fmla="*/ 852 w 1181"/>
              <a:gd name="T59" fmla="*/ 443 h 13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181" h="1315">
                <a:moveTo>
                  <a:pt x="1146" y="102"/>
                </a:moveTo>
                <a:cubicBezTo>
                  <a:pt x="1139" y="98"/>
                  <a:pt x="974" y="0"/>
                  <a:pt x="591" y="0"/>
                </a:cubicBezTo>
                <a:cubicBezTo>
                  <a:pt x="207" y="0"/>
                  <a:pt x="42" y="98"/>
                  <a:pt x="35" y="102"/>
                </a:cubicBezTo>
                <a:cubicBezTo>
                  <a:pt x="13" y="116"/>
                  <a:pt x="0" y="140"/>
                  <a:pt x="1" y="165"/>
                </a:cubicBezTo>
                <a:cubicBezTo>
                  <a:pt x="1" y="173"/>
                  <a:pt x="10" y="353"/>
                  <a:pt x="80" y="582"/>
                </a:cubicBezTo>
                <a:cubicBezTo>
                  <a:pt x="122" y="717"/>
                  <a:pt x="176" y="841"/>
                  <a:pt x="243" y="952"/>
                </a:cubicBezTo>
                <a:cubicBezTo>
                  <a:pt x="326" y="1091"/>
                  <a:pt x="429" y="1208"/>
                  <a:pt x="547" y="1300"/>
                </a:cubicBezTo>
                <a:cubicBezTo>
                  <a:pt x="560" y="1310"/>
                  <a:pt x="575" y="1315"/>
                  <a:pt x="591" y="1315"/>
                </a:cubicBezTo>
                <a:cubicBezTo>
                  <a:pt x="606" y="1315"/>
                  <a:pt x="621" y="1310"/>
                  <a:pt x="634" y="1300"/>
                </a:cubicBezTo>
                <a:cubicBezTo>
                  <a:pt x="752" y="1208"/>
                  <a:pt x="855" y="1091"/>
                  <a:pt x="938" y="952"/>
                </a:cubicBezTo>
                <a:cubicBezTo>
                  <a:pt x="1005" y="841"/>
                  <a:pt x="1059" y="717"/>
                  <a:pt x="1101" y="582"/>
                </a:cubicBezTo>
                <a:cubicBezTo>
                  <a:pt x="1171" y="353"/>
                  <a:pt x="1180" y="173"/>
                  <a:pt x="1180" y="165"/>
                </a:cubicBezTo>
                <a:cubicBezTo>
                  <a:pt x="1181" y="140"/>
                  <a:pt x="1168" y="116"/>
                  <a:pt x="1146" y="102"/>
                </a:cubicBezTo>
                <a:close/>
                <a:moveTo>
                  <a:pt x="852" y="443"/>
                </a:moveTo>
                <a:cubicBezTo>
                  <a:pt x="541" y="754"/>
                  <a:pt x="541" y="754"/>
                  <a:pt x="541" y="754"/>
                </a:cubicBezTo>
                <a:cubicBezTo>
                  <a:pt x="532" y="763"/>
                  <a:pt x="520" y="768"/>
                  <a:pt x="507" y="768"/>
                </a:cubicBezTo>
                <a:cubicBezTo>
                  <a:pt x="494" y="768"/>
                  <a:pt x="482" y="763"/>
                  <a:pt x="473" y="754"/>
                </a:cubicBezTo>
                <a:cubicBezTo>
                  <a:pt x="329" y="610"/>
                  <a:pt x="329" y="610"/>
                  <a:pt x="329" y="610"/>
                </a:cubicBezTo>
                <a:cubicBezTo>
                  <a:pt x="311" y="591"/>
                  <a:pt x="311" y="561"/>
                  <a:pt x="329" y="543"/>
                </a:cubicBezTo>
                <a:cubicBezTo>
                  <a:pt x="357" y="515"/>
                  <a:pt x="357" y="515"/>
                  <a:pt x="357" y="515"/>
                </a:cubicBezTo>
                <a:cubicBezTo>
                  <a:pt x="366" y="506"/>
                  <a:pt x="378" y="501"/>
                  <a:pt x="391" y="501"/>
                </a:cubicBezTo>
                <a:cubicBezTo>
                  <a:pt x="403" y="501"/>
                  <a:pt x="415" y="506"/>
                  <a:pt x="424" y="515"/>
                </a:cubicBezTo>
                <a:cubicBezTo>
                  <a:pt x="507" y="597"/>
                  <a:pt x="507" y="597"/>
                  <a:pt x="507" y="597"/>
                </a:cubicBezTo>
                <a:cubicBezTo>
                  <a:pt x="756" y="348"/>
                  <a:pt x="756" y="348"/>
                  <a:pt x="756" y="348"/>
                </a:cubicBezTo>
                <a:cubicBezTo>
                  <a:pt x="765" y="339"/>
                  <a:pt x="777" y="334"/>
                  <a:pt x="790" y="334"/>
                </a:cubicBezTo>
                <a:cubicBezTo>
                  <a:pt x="803" y="334"/>
                  <a:pt x="815" y="339"/>
                  <a:pt x="824" y="348"/>
                </a:cubicBezTo>
                <a:cubicBezTo>
                  <a:pt x="852" y="376"/>
                  <a:pt x="852" y="376"/>
                  <a:pt x="852" y="376"/>
                </a:cubicBezTo>
                <a:cubicBezTo>
                  <a:pt x="870" y="395"/>
                  <a:pt x="870" y="425"/>
                  <a:pt x="852" y="443"/>
                </a:cubicBezTo>
                <a:close/>
                <a:moveTo>
                  <a:pt x="852" y="443"/>
                </a:moveTo>
                <a:cubicBezTo>
                  <a:pt x="852" y="443"/>
                  <a:pt x="852" y="443"/>
                  <a:pt x="852" y="443"/>
                </a:cubicBezTo>
              </a:path>
            </a:pathLst>
          </a:custGeom>
          <a:solidFill>
            <a:schemeClr val="bg1"/>
          </a:solidFill>
          <a:ln>
            <a:noFill/>
          </a:ln>
          <a:effectLst/>
        </p:spPr>
        <p:txBody>
          <a:bodyPr vert="horz" wrap="square" lIns="121920" tIns="60960" rIns="121920" bIns="60960" numCol="1" anchor="t" anchorCtr="0" compatLnSpc="1">
            <a:prstTxWarp prst="textNoShape">
              <a:avLst/>
            </a:prstTxWarp>
          </a:bodyPr>
          <a:lstStyle/>
          <a:p>
            <a:endParaRPr lang="id-ID">
              <a:solidFill>
                <a:schemeClr val="bg1">
                  <a:lumMod val="50000"/>
                </a:schemeClr>
              </a:solidFill>
              <a:latin typeface="微软雅黑" panose="020B0503020204020204" pitchFamily="34" charset="-122"/>
              <a:ea typeface="微软雅黑" panose="020B0503020204020204" pitchFamily="34" charset="-122"/>
              <a:cs typeface="+mn-ea"/>
              <a:sym typeface="+mn-lt"/>
            </a:endParaRPr>
          </a:p>
        </p:txBody>
      </p:sp>
      <p:sp>
        <p:nvSpPr>
          <p:cNvPr id="37" name="Oval 66"/>
          <p:cNvSpPr/>
          <p:nvPr/>
        </p:nvSpPr>
        <p:spPr>
          <a:xfrm>
            <a:off x="3581379" y="3350270"/>
            <a:ext cx="668547" cy="668547"/>
          </a:xfrm>
          <a:prstGeom prst="ellipse">
            <a:avLst/>
          </a:prstGeom>
          <a:solidFill>
            <a:srgbClr val="ED8550"/>
          </a:solidFill>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1400">
              <a:solidFill>
                <a:schemeClr val="bg1">
                  <a:lumMod val="50000"/>
                </a:schemeClr>
              </a:solidFill>
              <a:latin typeface="微软雅黑" panose="020B0503020204020204" pitchFamily="34" charset="-122"/>
              <a:ea typeface="微软雅黑" panose="020B0503020204020204" pitchFamily="34" charset="-122"/>
              <a:cs typeface="+mn-ea"/>
              <a:sym typeface="+mn-lt"/>
            </a:endParaRPr>
          </a:p>
        </p:txBody>
      </p:sp>
      <p:sp>
        <p:nvSpPr>
          <p:cNvPr id="38" name="Freeform 238"/>
          <p:cNvSpPr>
            <a:spLocks noEditPoints="1"/>
          </p:cNvSpPr>
          <p:nvPr/>
        </p:nvSpPr>
        <p:spPr bwMode="auto">
          <a:xfrm>
            <a:off x="3741053" y="3573833"/>
            <a:ext cx="349197" cy="255663"/>
          </a:xfrm>
          <a:custGeom>
            <a:avLst/>
            <a:gdLst>
              <a:gd name="T0" fmla="*/ 60 w 71"/>
              <a:gd name="T1" fmla="*/ 1 h 50"/>
              <a:gd name="T2" fmla="*/ 53 w 71"/>
              <a:gd name="T3" fmla="*/ 4 h 50"/>
              <a:gd name="T4" fmla="*/ 40 w 71"/>
              <a:gd name="T5" fmla="*/ 1 h 50"/>
              <a:gd name="T6" fmla="*/ 29 w 71"/>
              <a:gd name="T7" fmla="*/ 2 h 50"/>
              <a:gd name="T8" fmla="*/ 22 w 71"/>
              <a:gd name="T9" fmla="*/ 4 h 50"/>
              <a:gd name="T10" fmla="*/ 11 w 71"/>
              <a:gd name="T11" fmla="*/ 2 h 50"/>
              <a:gd name="T12" fmla="*/ 0 w 71"/>
              <a:gd name="T13" fmla="*/ 21 h 50"/>
              <a:gd name="T14" fmla="*/ 6 w 71"/>
              <a:gd name="T15" fmla="*/ 25 h 50"/>
              <a:gd name="T16" fmla="*/ 12 w 71"/>
              <a:gd name="T17" fmla="*/ 32 h 50"/>
              <a:gd name="T18" fmla="*/ 16 w 71"/>
              <a:gd name="T19" fmla="*/ 37 h 50"/>
              <a:gd name="T20" fmla="*/ 17 w 71"/>
              <a:gd name="T21" fmla="*/ 42 h 50"/>
              <a:gd name="T22" fmla="*/ 21 w 71"/>
              <a:gd name="T23" fmla="*/ 43 h 50"/>
              <a:gd name="T24" fmla="*/ 22 w 71"/>
              <a:gd name="T25" fmla="*/ 46 h 50"/>
              <a:gd name="T26" fmla="*/ 27 w 71"/>
              <a:gd name="T27" fmla="*/ 46 h 50"/>
              <a:gd name="T28" fmla="*/ 31 w 71"/>
              <a:gd name="T29" fmla="*/ 50 h 50"/>
              <a:gd name="T30" fmla="*/ 36 w 71"/>
              <a:gd name="T31" fmla="*/ 46 h 50"/>
              <a:gd name="T32" fmla="*/ 40 w 71"/>
              <a:gd name="T33" fmla="*/ 49 h 50"/>
              <a:gd name="T34" fmla="*/ 44 w 71"/>
              <a:gd name="T35" fmla="*/ 45 h 50"/>
              <a:gd name="T36" fmla="*/ 49 w 71"/>
              <a:gd name="T37" fmla="*/ 45 h 50"/>
              <a:gd name="T38" fmla="*/ 52 w 71"/>
              <a:gd name="T39" fmla="*/ 42 h 50"/>
              <a:gd name="T40" fmla="*/ 55 w 71"/>
              <a:gd name="T41" fmla="*/ 36 h 50"/>
              <a:gd name="T42" fmla="*/ 59 w 71"/>
              <a:gd name="T43" fmla="*/ 30 h 50"/>
              <a:gd name="T44" fmla="*/ 66 w 71"/>
              <a:gd name="T45" fmla="*/ 24 h 50"/>
              <a:gd name="T46" fmla="*/ 71 w 71"/>
              <a:gd name="T47" fmla="*/ 21 h 50"/>
              <a:gd name="T48" fmla="*/ 17 w 71"/>
              <a:gd name="T49" fmla="*/ 35 h 50"/>
              <a:gd name="T50" fmla="*/ 15 w 71"/>
              <a:gd name="T51" fmla="*/ 35 h 50"/>
              <a:gd name="T52" fmla="*/ 14 w 71"/>
              <a:gd name="T53" fmla="*/ 33 h 50"/>
              <a:gd name="T54" fmla="*/ 23 w 71"/>
              <a:gd name="T55" fmla="*/ 23 h 50"/>
              <a:gd name="T56" fmla="*/ 26 w 71"/>
              <a:gd name="T57" fmla="*/ 23 h 50"/>
              <a:gd name="T58" fmla="*/ 26 w 71"/>
              <a:gd name="T59" fmla="*/ 26 h 50"/>
              <a:gd name="T60" fmla="*/ 17 w 71"/>
              <a:gd name="T61" fmla="*/ 35 h 50"/>
              <a:gd name="T62" fmla="*/ 18 w 71"/>
              <a:gd name="T63" fmla="*/ 40 h 50"/>
              <a:gd name="T64" fmla="*/ 18 w 71"/>
              <a:gd name="T65" fmla="*/ 37 h 50"/>
              <a:gd name="T66" fmla="*/ 27 w 71"/>
              <a:gd name="T67" fmla="*/ 29 h 50"/>
              <a:gd name="T68" fmla="*/ 30 w 71"/>
              <a:gd name="T69" fmla="*/ 29 h 50"/>
              <a:gd name="T70" fmla="*/ 23 w 71"/>
              <a:gd name="T71" fmla="*/ 38 h 50"/>
              <a:gd name="T72" fmla="*/ 26 w 71"/>
              <a:gd name="T73" fmla="*/ 44 h 50"/>
              <a:gd name="T74" fmla="*/ 23 w 71"/>
              <a:gd name="T75" fmla="*/ 43 h 50"/>
              <a:gd name="T76" fmla="*/ 28 w 71"/>
              <a:gd name="T77" fmla="*/ 37 h 50"/>
              <a:gd name="T78" fmla="*/ 33 w 71"/>
              <a:gd name="T79" fmla="*/ 32 h 50"/>
              <a:gd name="T80" fmla="*/ 35 w 71"/>
              <a:gd name="T81" fmla="*/ 34 h 50"/>
              <a:gd name="T82" fmla="*/ 30 w 71"/>
              <a:gd name="T83" fmla="*/ 40 h 50"/>
              <a:gd name="T84" fmla="*/ 41 w 71"/>
              <a:gd name="T85" fmla="*/ 39 h 50"/>
              <a:gd name="T86" fmla="*/ 33 w 71"/>
              <a:gd name="T87" fmla="*/ 47 h 50"/>
              <a:gd name="T88" fmla="*/ 29 w 71"/>
              <a:gd name="T89" fmla="*/ 46 h 50"/>
              <a:gd name="T90" fmla="*/ 32 w 71"/>
              <a:gd name="T91" fmla="*/ 42 h 50"/>
              <a:gd name="T92" fmla="*/ 40 w 71"/>
              <a:gd name="T93" fmla="*/ 35 h 50"/>
              <a:gd name="T94" fmla="*/ 42 w 71"/>
              <a:gd name="T95" fmla="*/ 37 h 50"/>
              <a:gd name="T96" fmla="*/ 65 w 71"/>
              <a:gd name="T97" fmla="*/ 21 h 50"/>
              <a:gd name="T98" fmla="*/ 57 w 71"/>
              <a:gd name="T99" fmla="*/ 28 h 50"/>
              <a:gd name="T100" fmla="*/ 47 w 71"/>
              <a:gd name="T101" fmla="*/ 19 h 50"/>
              <a:gd name="T102" fmla="*/ 42 w 71"/>
              <a:gd name="T103" fmla="*/ 15 h 50"/>
              <a:gd name="T104" fmla="*/ 41 w 71"/>
              <a:gd name="T105" fmla="*/ 13 h 50"/>
              <a:gd name="T106" fmla="*/ 39 w 71"/>
              <a:gd name="T107" fmla="*/ 14 h 50"/>
              <a:gd name="T108" fmla="*/ 31 w 71"/>
              <a:gd name="T109" fmla="*/ 19 h 50"/>
              <a:gd name="T110" fmla="*/ 26 w 71"/>
              <a:gd name="T111" fmla="*/ 16 h 50"/>
              <a:gd name="T112" fmla="*/ 27 w 71"/>
              <a:gd name="T113" fmla="*/ 15 h 50"/>
              <a:gd name="T114" fmla="*/ 41 w 71"/>
              <a:gd name="T115" fmla="*/ 4 h 50"/>
              <a:gd name="T116" fmla="*/ 53 w 71"/>
              <a:gd name="T117" fmla="*/ 7 h 50"/>
              <a:gd name="T118" fmla="*/ 67 w 71"/>
              <a:gd name="T119" fmla="*/ 20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71" h="50">
                <a:moveTo>
                  <a:pt x="62" y="0"/>
                </a:moveTo>
                <a:cubicBezTo>
                  <a:pt x="60" y="1"/>
                  <a:pt x="60" y="1"/>
                  <a:pt x="60" y="1"/>
                </a:cubicBezTo>
                <a:cubicBezTo>
                  <a:pt x="59" y="2"/>
                  <a:pt x="56" y="4"/>
                  <a:pt x="53" y="4"/>
                </a:cubicBezTo>
                <a:cubicBezTo>
                  <a:pt x="53" y="4"/>
                  <a:pt x="53" y="4"/>
                  <a:pt x="53" y="4"/>
                </a:cubicBezTo>
                <a:cubicBezTo>
                  <a:pt x="52" y="4"/>
                  <a:pt x="49" y="3"/>
                  <a:pt x="46" y="2"/>
                </a:cubicBezTo>
                <a:cubicBezTo>
                  <a:pt x="42" y="1"/>
                  <a:pt x="41" y="1"/>
                  <a:pt x="40" y="1"/>
                </a:cubicBezTo>
                <a:cubicBezTo>
                  <a:pt x="40" y="1"/>
                  <a:pt x="38" y="2"/>
                  <a:pt x="36" y="4"/>
                </a:cubicBezTo>
                <a:cubicBezTo>
                  <a:pt x="34" y="3"/>
                  <a:pt x="31" y="2"/>
                  <a:pt x="29" y="2"/>
                </a:cubicBezTo>
                <a:cubicBezTo>
                  <a:pt x="28" y="2"/>
                  <a:pt x="28" y="2"/>
                  <a:pt x="28" y="2"/>
                </a:cubicBezTo>
                <a:cubicBezTo>
                  <a:pt x="26" y="2"/>
                  <a:pt x="24" y="3"/>
                  <a:pt x="22" y="4"/>
                </a:cubicBezTo>
                <a:cubicBezTo>
                  <a:pt x="20" y="4"/>
                  <a:pt x="19" y="5"/>
                  <a:pt x="18" y="5"/>
                </a:cubicBezTo>
                <a:cubicBezTo>
                  <a:pt x="17" y="5"/>
                  <a:pt x="14" y="3"/>
                  <a:pt x="11" y="2"/>
                </a:cubicBezTo>
                <a:cubicBezTo>
                  <a:pt x="10" y="2"/>
                  <a:pt x="10" y="2"/>
                  <a:pt x="10" y="2"/>
                </a:cubicBezTo>
                <a:cubicBezTo>
                  <a:pt x="0" y="21"/>
                  <a:pt x="0" y="21"/>
                  <a:pt x="0" y="21"/>
                </a:cubicBezTo>
                <a:cubicBezTo>
                  <a:pt x="1" y="22"/>
                  <a:pt x="1" y="22"/>
                  <a:pt x="1" y="22"/>
                </a:cubicBezTo>
                <a:cubicBezTo>
                  <a:pt x="2" y="22"/>
                  <a:pt x="5" y="24"/>
                  <a:pt x="6" y="25"/>
                </a:cubicBezTo>
                <a:cubicBezTo>
                  <a:pt x="7" y="26"/>
                  <a:pt x="7" y="26"/>
                  <a:pt x="7" y="26"/>
                </a:cubicBezTo>
                <a:cubicBezTo>
                  <a:pt x="8" y="27"/>
                  <a:pt x="10" y="29"/>
                  <a:pt x="12" y="32"/>
                </a:cubicBezTo>
                <a:cubicBezTo>
                  <a:pt x="12" y="33"/>
                  <a:pt x="12" y="35"/>
                  <a:pt x="13" y="36"/>
                </a:cubicBezTo>
                <a:cubicBezTo>
                  <a:pt x="14" y="37"/>
                  <a:pt x="15" y="37"/>
                  <a:pt x="16" y="37"/>
                </a:cubicBezTo>
                <a:cubicBezTo>
                  <a:pt x="16" y="38"/>
                  <a:pt x="16" y="38"/>
                  <a:pt x="16" y="39"/>
                </a:cubicBezTo>
                <a:cubicBezTo>
                  <a:pt x="16" y="40"/>
                  <a:pt x="16" y="41"/>
                  <a:pt x="17" y="42"/>
                </a:cubicBezTo>
                <a:cubicBezTo>
                  <a:pt x="18" y="42"/>
                  <a:pt x="19" y="43"/>
                  <a:pt x="20" y="43"/>
                </a:cubicBezTo>
                <a:cubicBezTo>
                  <a:pt x="20" y="43"/>
                  <a:pt x="20" y="43"/>
                  <a:pt x="21" y="43"/>
                </a:cubicBezTo>
                <a:cubicBezTo>
                  <a:pt x="21" y="43"/>
                  <a:pt x="21" y="43"/>
                  <a:pt x="21" y="43"/>
                </a:cubicBezTo>
                <a:cubicBezTo>
                  <a:pt x="21" y="44"/>
                  <a:pt x="21" y="45"/>
                  <a:pt x="22" y="46"/>
                </a:cubicBezTo>
                <a:cubicBezTo>
                  <a:pt x="23" y="47"/>
                  <a:pt x="24" y="47"/>
                  <a:pt x="25" y="47"/>
                </a:cubicBezTo>
                <a:cubicBezTo>
                  <a:pt x="26" y="47"/>
                  <a:pt x="27" y="47"/>
                  <a:pt x="27" y="46"/>
                </a:cubicBezTo>
                <a:cubicBezTo>
                  <a:pt x="27" y="47"/>
                  <a:pt x="28" y="48"/>
                  <a:pt x="28" y="49"/>
                </a:cubicBezTo>
                <a:cubicBezTo>
                  <a:pt x="29" y="49"/>
                  <a:pt x="30" y="50"/>
                  <a:pt x="31" y="50"/>
                </a:cubicBezTo>
                <a:cubicBezTo>
                  <a:pt x="32" y="50"/>
                  <a:pt x="33" y="49"/>
                  <a:pt x="34" y="49"/>
                </a:cubicBezTo>
                <a:cubicBezTo>
                  <a:pt x="36" y="46"/>
                  <a:pt x="36" y="46"/>
                  <a:pt x="36" y="46"/>
                </a:cubicBezTo>
                <a:cubicBezTo>
                  <a:pt x="37" y="48"/>
                  <a:pt x="37" y="48"/>
                  <a:pt x="37" y="48"/>
                </a:cubicBezTo>
                <a:cubicBezTo>
                  <a:pt x="38" y="48"/>
                  <a:pt x="39" y="49"/>
                  <a:pt x="40" y="49"/>
                </a:cubicBezTo>
                <a:cubicBezTo>
                  <a:pt x="41" y="49"/>
                  <a:pt x="42" y="48"/>
                  <a:pt x="43" y="48"/>
                </a:cubicBezTo>
                <a:cubicBezTo>
                  <a:pt x="44" y="47"/>
                  <a:pt x="44" y="46"/>
                  <a:pt x="44" y="45"/>
                </a:cubicBezTo>
                <a:cubicBezTo>
                  <a:pt x="45" y="46"/>
                  <a:pt x="46" y="46"/>
                  <a:pt x="46" y="46"/>
                </a:cubicBezTo>
                <a:cubicBezTo>
                  <a:pt x="48" y="46"/>
                  <a:pt x="49" y="46"/>
                  <a:pt x="49" y="45"/>
                </a:cubicBezTo>
                <a:cubicBezTo>
                  <a:pt x="50" y="44"/>
                  <a:pt x="51" y="43"/>
                  <a:pt x="50" y="42"/>
                </a:cubicBezTo>
                <a:cubicBezTo>
                  <a:pt x="51" y="42"/>
                  <a:pt x="51" y="42"/>
                  <a:pt x="52" y="42"/>
                </a:cubicBezTo>
                <a:cubicBezTo>
                  <a:pt x="53" y="42"/>
                  <a:pt x="54" y="42"/>
                  <a:pt x="55" y="41"/>
                </a:cubicBezTo>
                <a:cubicBezTo>
                  <a:pt x="56" y="40"/>
                  <a:pt x="56" y="38"/>
                  <a:pt x="55" y="36"/>
                </a:cubicBezTo>
                <a:cubicBezTo>
                  <a:pt x="56" y="36"/>
                  <a:pt x="57" y="36"/>
                  <a:pt x="58" y="35"/>
                </a:cubicBezTo>
                <a:cubicBezTo>
                  <a:pt x="59" y="34"/>
                  <a:pt x="60" y="32"/>
                  <a:pt x="59" y="30"/>
                </a:cubicBezTo>
                <a:cubicBezTo>
                  <a:pt x="60" y="29"/>
                  <a:pt x="61" y="28"/>
                  <a:pt x="62" y="28"/>
                </a:cubicBezTo>
                <a:cubicBezTo>
                  <a:pt x="63" y="26"/>
                  <a:pt x="65" y="24"/>
                  <a:pt x="66" y="24"/>
                </a:cubicBezTo>
                <a:cubicBezTo>
                  <a:pt x="67" y="23"/>
                  <a:pt x="69" y="22"/>
                  <a:pt x="70" y="22"/>
                </a:cubicBezTo>
                <a:cubicBezTo>
                  <a:pt x="71" y="21"/>
                  <a:pt x="71" y="21"/>
                  <a:pt x="71" y="21"/>
                </a:cubicBezTo>
                <a:lnTo>
                  <a:pt x="62" y="0"/>
                </a:lnTo>
                <a:close/>
                <a:moveTo>
                  <a:pt x="17" y="35"/>
                </a:moveTo>
                <a:cubicBezTo>
                  <a:pt x="17" y="35"/>
                  <a:pt x="16" y="35"/>
                  <a:pt x="16" y="35"/>
                </a:cubicBezTo>
                <a:cubicBezTo>
                  <a:pt x="16" y="35"/>
                  <a:pt x="15" y="35"/>
                  <a:pt x="15" y="35"/>
                </a:cubicBezTo>
                <a:cubicBezTo>
                  <a:pt x="14" y="34"/>
                  <a:pt x="14" y="34"/>
                  <a:pt x="14" y="34"/>
                </a:cubicBezTo>
                <a:cubicBezTo>
                  <a:pt x="14" y="33"/>
                  <a:pt x="14" y="33"/>
                  <a:pt x="14" y="33"/>
                </a:cubicBezTo>
                <a:cubicBezTo>
                  <a:pt x="14" y="33"/>
                  <a:pt x="14" y="32"/>
                  <a:pt x="15" y="32"/>
                </a:cubicBezTo>
                <a:cubicBezTo>
                  <a:pt x="23" y="23"/>
                  <a:pt x="23" y="23"/>
                  <a:pt x="23" y="23"/>
                </a:cubicBezTo>
                <a:cubicBezTo>
                  <a:pt x="23" y="23"/>
                  <a:pt x="24" y="23"/>
                  <a:pt x="24" y="23"/>
                </a:cubicBezTo>
                <a:cubicBezTo>
                  <a:pt x="25" y="23"/>
                  <a:pt x="26" y="23"/>
                  <a:pt x="26" y="23"/>
                </a:cubicBezTo>
                <a:cubicBezTo>
                  <a:pt x="26" y="24"/>
                  <a:pt x="26" y="24"/>
                  <a:pt x="26" y="25"/>
                </a:cubicBezTo>
                <a:cubicBezTo>
                  <a:pt x="26" y="25"/>
                  <a:pt x="26" y="26"/>
                  <a:pt x="26" y="26"/>
                </a:cubicBezTo>
                <a:cubicBezTo>
                  <a:pt x="18" y="35"/>
                  <a:pt x="18" y="35"/>
                  <a:pt x="18" y="35"/>
                </a:cubicBezTo>
                <a:cubicBezTo>
                  <a:pt x="17" y="35"/>
                  <a:pt x="17" y="35"/>
                  <a:pt x="17" y="35"/>
                </a:cubicBezTo>
                <a:close/>
                <a:moveTo>
                  <a:pt x="21" y="40"/>
                </a:moveTo>
                <a:cubicBezTo>
                  <a:pt x="20" y="41"/>
                  <a:pt x="19" y="41"/>
                  <a:pt x="18" y="40"/>
                </a:cubicBezTo>
                <a:cubicBezTo>
                  <a:pt x="18" y="40"/>
                  <a:pt x="18" y="39"/>
                  <a:pt x="18" y="39"/>
                </a:cubicBezTo>
                <a:cubicBezTo>
                  <a:pt x="18" y="38"/>
                  <a:pt x="18" y="38"/>
                  <a:pt x="18" y="37"/>
                </a:cubicBezTo>
                <a:cubicBezTo>
                  <a:pt x="19" y="37"/>
                  <a:pt x="19" y="37"/>
                  <a:pt x="19" y="37"/>
                </a:cubicBezTo>
                <a:cubicBezTo>
                  <a:pt x="27" y="29"/>
                  <a:pt x="27" y="29"/>
                  <a:pt x="27" y="29"/>
                </a:cubicBezTo>
                <a:cubicBezTo>
                  <a:pt x="27" y="29"/>
                  <a:pt x="28" y="28"/>
                  <a:pt x="28" y="28"/>
                </a:cubicBezTo>
                <a:cubicBezTo>
                  <a:pt x="29" y="28"/>
                  <a:pt x="29" y="29"/>
                  <a:pt x="30" y="29"/>
                </a:cubicBezTo>
                <a:cubicBezTo>
                  <a:pt x="30" y="30"/>
                  <a:pt x="30" y="31"/>
                  <a:pt x="30" y="32"/>
                </a:cubicBezTo>
                <a:cubicBezTo>
                  <a:pt x="23" y="38"/>
                  <a:pt x="23" y="38"/>
                  <a:pt x="23" y="38"/>
                </a:cubicBezTo>
                <a:lnTo>
                  <a:pt x="21" y="40"/>
                </a:lnTo>
                <a:close/>
                <a:moveTo>
                  <a:pt x="26" y="44"/>
                </a:moveTo>
                <a:cubicBezTo>
                  <a:pt x="26" y="45"/>
                  <a:pt x="24" y="45"/>
                  <a:pt x="23" y="44"/>
                </a:cubicBezTo>
                <a:cubicBezTo>
                  <a:pt x="23" y="44"/>
                  <a:pt x="23" y="43"/>
                  <a:pt x="23" y="43"/>
                </a:cubicBezTo>
                <a:cubicBezTo>
                  <a:pt x="23" y="42"/>
                  <a:pt x="23" y="42"/>
                  <a:pt x="23" y="41"/>
                </a:cubicBezTo>
                <a:cubicBezTo>
                  <a:pt x="28" y="37"/>
                  <a:pt x="28" y="37"/>
                  <a:pt x="28" y="37"/>
                </a:cubicBezTo>
                <a:cubicBezTo>
                  <a:pt x="32" y="33"/>
                  <a:pt x="32" y="33"/>
                  <a:pt x="32" y="33"/>
                </a:cubicBezTo>
                <a:cubicBezTo>
                  <a:pt x="32" y="33"/>
                  <a:pt x="33" y="32"/>
                  <a:pt x="33" y="32"/>
                </a:cubicBezTo>
                <a:cubicBezTo>
                  <a:pt x="34" y="32"/>
                  <a:pt x="34" y="33"/>
                  <a:pt x="35" y="33"/>
                </a:cubicBezTo>
                <a:cubicBezTo>
                  <a:pt x="35" y="33"/>
                  <a:pt x="35" y="34"/>
                  <a:pt x="35" y="34"/>
                </a:cubicBezTo>
                <a:cubicBezTo>
                  <a:pt x="35" y="35"/>
                  <a:pt x="35" y="36"/>
                  <a:pt x="35" y="36"/>
                </a:cubicBezTo>
                <a:cubicBezTo>
                  <a:pt x="30" y="40"/>
                  <a:pt x="30" y="40"/>
                  <a:pt x="30" y="40"/>
                </a:cubicBezTo>
                <a:lnTo>
                  <a:pt x="26" y="44"/>
                </a:lnTo>
                <a:close/>
                <a:moveTo>
                  <a:pt x="41" y="39"/>
                </a:moveTo>
                <a:cubicBezTo>
                  <a:pt x="35" y="45"/>
                  <a:pt x="35" y="45"/>
                  <a:pt x="35" y="45"/>
                </a:cubicBezTo>
                <a:cubicBezTo>
                  <a:pt x="33" y="47"/>
                  <a:pt x="33" y="47"/>
                  <a:pt x="33" y="47"/>
                </a:cubicBezTo>
                <a:cubicBezTo>
                  <a:pt x="32" y="48"/>
                  <a:pt x="31" y="48"/>
                  <a:pt x="30" y="47"/>
                </a:cubicBezTo>
                <a:cubicBezTo>
                  <a:pt x="29" y="47"/>
                  <a:pt x="29" y="46"/>
                  <a:pt x="29" y="46"/>
                </a:cubicBezTo>
                <a:cubicBezTo>
                  <a:pt x="29" y="45"/>
                  <a:pt x="29" y="45"/>
                  <a:pt x="30" y="44"/>
                </a:cubicBezTo>
                <a:cubicBezTo>
                  <a:pt x="32" y="42"/>
                  <a:pt x="32" y="42"/>
                  <a:pt x="32" y="42"/>
                </a:cubicBezTo>
                <a:cubicBezTo>
                  <a:pt x="38" y="36"/>
                  <a:pt x="38" y="36"/>
                  <a:pt x="38" y="36"/>
                </a:cubicBezTo>
                <a:cubicBezTo>
                  <a:pt x="39" y="35"/>
                  <a:pt x="39" y="35"/>
                  <a:pt x="40" y="35"/>
                </a:cubicBezTo>
                <a:cubicBezTo>
                  <a:pt x="40" y="35"/>
                  <a:pt x="41" y="35"/>
                  <a:pt x="41" y="36"/>
                </a:cubicBezTo>
                <a:cubicBezTo>
                  <a:pt x="41" y="36"/>
                  <a:pt x="42" y="37"/>
                  <a:pt x="42" y="37"/>
                </a:cubicBezTo>
                <a:cubicBezTo>
                  <a:pt x="42" y="38"/>
                  <a:pt x="41" y="38"/>
                  <a:pt x="41" y="39"/>
                </a:cubicBezTo>
                <a:close/>
                <a:moveTo>
                  <a:pt x="65" y="21"/>
                </a:moveTo>
                <a:cubicBezTo>
                  <a:pt x="63" y="22"/>
                  <a:pt x="61" y="24"/>
                  <a:pt x="60" y="26"/>
                </a:cubicBezTo>
                <a:cubicBezTo>
                  <a:pt x="59" y="26"/>
                  <a:pt x="58" y="27"/>
                  <a:pt x="57" y="28"/>
                </a:cubicBezTo>
                <a:cubicBezTo>
                  <a:pt x="50" y="21"/>
                  <a:pt x="50" y="21"/>
                  <a:pt x="50" y="21"/>
                </a:cubicBezTo>
                <a:cubicBezTo>
                  <a:pt x="49" y="20"/>
                  <a:pt x="48" y="19"/>
                  <a:pt x="47" y="19"/>
                </a:cubicBezTo>
                <a:cubicBezTo>
                  <a:pt x="47" y="19"/>
                  <a:pt x="46" y="19"/>
                  <a:pt x="44" y="18"/>
                </a:cubicBezTo>
                <a:cubicBezTo>
                  <a:pt x="42" y="16"/>
                  <a:pt x="42" y="15"/>
                  <a:pt x="42" y="15"/>
                </a:cubicBezTo>
                <a:cubicBezTo>
                  <a:pt x="41" y="12"/>
                  <a:pt x="41" y="12"/>
                  <a:pt x="41" y="12"/>
                </a:cubicBezTo>
                <a:cubicBezTo>
                  <a:pt x="41" y="13"/>
                  <a:pt x="41" y="13"/>
                  <a:pt x="41" y="13"/>
                </a:cubicBezTo>
                <a:cubicBezTo>
                  <a:pt x="41" y="12"/>
                  <a:pt x="41" y="12"/>
                  <a:pt x="41" y="12"/>
                </a:cubicBezTo>
                <a:cubicBezTo>
                  <a:pt x="39" y="14"/>
                  <a:pt x="39" y="14"/>
                  <a:pt x="39" y="14"/>
                </a:cubicBezTo>
                <a:cubicBezTo>
                  <a:pt x="37" y="15"/>
                  <a:pt x="35" y="17"/>
                  <a:pt x="34" y="18"/>
                </a:cubicBezTo>
                <a:cubicBezTo>
                  <a:pt x="33" y="18"/>
                  <a:pt x="32" y="19"/>
                  <a:pt x="31" y="19"/>
                </a:cubicBezTo>
                <a:cubicBezTo>
                  <a:pt x="30" y="19"/>
                  <a:pt x="29" y="19"/>
                  <a:pt x="28" y="18"/>
                </a:cubicBezTo>
                <a:cubicBezTo>
                  <a:pt x="27" y="18"/>
                  <a:pt x="27" y="17"/>
                  <a:pt x="26" y="16"/>
                </a:cubicBezTo>
                <a:cubicBezTo>
                  <a:pt x="26" y="16"/>
                  <a:pt x="27" y="15"/>
                  <a:pt x="27" y="15"/>
                </a:cubicBezTo>
                <a:cubicBezTo>
                  <a:pt x="27" y="15"/>
                  <a:pt x="27" y="15"/>
                  <a:pt x="27" y="15"/>
                </a:cubicBezTo>
                <a:cubicBezTo>
                  <a:pt x="29" y="13"/>
                  <a:pt x="33" y="10"/>
                  <a:pt x="37" y="7"/>
                </a:cubicBezTo>
                <a:cubicBezTo>
                  <a:pt x="38" y="5"/>
                  <a:pt x="40" y="4"/>
                  <a:pt x="41" y="4"/>
                </a:cubicBezTo>
                <a:cubicBezTo>
                  <a:pt x="41" y="4"/>
                  <a:pt x="44" y="5"/>
                  <a:pt x="45" y="5"/>
                </a:cubicBezTo>
                <a:cubicBezTo>
                  <a:pt x="49" y="7"/>
                  <a:pt x="52" y="7"/>
                  <a:pt x="53" y="7"/>
                </a:cubicBezTo>
                <a:cubicBezTo>
                  <a:pt x="56" y="7"/>
                  <a:pt x="59" y="6"/>
                  <a:pt x="60" y="5"/>
                </a:cubicBezTo>
                <a:cubicBezTo>
                  <a:pt x="67" y="20"/>
                  <a:pt x="67" y="20"/>
                  <a:pt x="67" y="20"/>
                </a:cubicBezTo>
                <a:cubicBezTo>
                  <a:pt x="66" y="20"/>
                  <a:pt x="65" y="21"/>
                  <a:pt x="65" y="21"/>
                </a:cubicBez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en-US" sz="1400">
              <a:solidFill>
                <a:schemeClr val="bg1">
                  <a:lumMod val="50000"/>
                </a:schemeClr>
              </a:solidFill>
              <a:latin typeface="微软雅黑" panose="020B0503020204020204" pitchFamily="34" charset="-122"/>
              <a:ea typeface="微软雅黑" panose="020B0503020204020204" pitchFamily="34" charset="-122"/>
              <a:cs typeface="+mn-ea"/>
              <a:sym typeface="+mn-lt"/>
            </a:endParaRPr>
          </a:p>
        </p:txBody>
      </p:sp>
      <p:sp>
        <p:nvSpPr>
          <p:cNvPr id="39" name="Oval 35"/>
          <p:cNvSpPr/>
          <p:nvPr/>
        </p:nvSpPr>
        <p:spPr>
          <a:xfrm>
            <a:off x="7972938" y="3391577"/>
            <a:ext cx="668547" cy="668547"/>
          </a:xfrm>
          <a:prstGeom prst="ellipse">
            <a:avLst/>
          </a:prstGeom>
          <a:solidFill>
            <a:srgbClr val="ED8550"/>
          </a:solidFill>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1400" dirty="0">
              <a:solidFill>
                <a:schemeClr val="bg1">
                  <a:lumMod val="50000"/>
                </a:schemeClr>
              </a:solidFill>
              <a:latin typeface="微软雅黑" panose="020B0503020204020204" pitchFamily="34" charset="-122"/>
              <a:ea typeface="微软雅黑" panose="020B0503020204020204" pitchFamily="34" charset="-122"/>
              <a:cs typeface="+mn-ea"/>
              <a:sym typeface="+mn-lt"/>
            </a:endParaRPr>
          </a:p>
        </p:txBody>
      </p:sp>
      <p:sp>
        <p:nvSpPr>
          <p:cNvPr id="40" name="Freeform 526"/>
          <p:cNvSpPr>
            <a:spLocks noChangeAspect="1" noChangeArrowheads="1"/>
          </p:cNvSpPr>
          <p:nvPr/>
        </p:nvSpPr>
        <p:spPr bwMode="auto">
          <a:xfrm>
            <a:off x="8211481" y="3569234"/>
            <a:ext cx="244397" cy="316827"/>
          </a:xfrm>
          <a:custGeom>
            <a:avLst/>
            <a:gdLst>
              <a:gd name="T0" fmla="*/ 719 w 1222"/>
              <a:gd name="T1" fmla="*/ 1338 h 1581"/>
              <a:gd name="T2" fmla="*/ 686 w 1222"/>
              <a:gd name="T3" fmla="*/ 1221 h 1581"/>
              <a:gd name="T4" fmla="*/ 686 w 1222"/>
              <a:gd name="T5" fmla="*/ 359 h 1581"/>
              <a:gd name="T6" fmla="*/ 719 w 1222"/>
              <a:gd name="T7" fmla="*/ 243 h 1581"/>
              <a:gd name="T8" fmla="*/ 17 w 1222"/>
              <a:gd name="T9" fmla="*/ 460 h 1581"/>
              <a:gd name="T10" fmla="*/ 0 w 1222"/>
              <a:gd name="T11" fmla="*/ 794 h 1581"/>
              <a:gd name="T12" fmla="*/ 17 w 1222"/>
              <a:gd name="T13" fmla="*/ 1120 h 1581"/>
              <a:gd name="T14" fmla="*/ 502 w 1222"/>
              <a:gd name="T15" fmla="*/ 1530 h 1581"/>
              <a:gd name="T16" fmla="*/ 493 w 1222"/>
              <a:gd name="T17" fmla="*/ 1112 h 1581"/>
              <a:gd name="T18" fmla="*/ 284 w 1222"/>
              <a:gd name="T19" fmla="*/ 1120 h 1581"/>
              <a:gd name="T20" fmla="*/ 284 w 1222"/>
              <a:gd name="T21" fmla="*/ 794 h 1581"/>
              <a:gd name="T22" fmla="*/ 284 w 1222"/>
              <a:gd name="T23" fmla="*/ 460 h 1581"/>
              <a:gd name="T24" fmla="*/ 493 w 1222"/>
              <a:gd name="T25" fmla="*/ 468 h 1581"/>
              <a:gd name="T26" fmla="*/ 502 w 1222"/>
              <a:gd name="T27" fmla="*/ 58 h 1581"/>
              <a:gd name="T28" fmla="*/ 17 w 1222"/>
              <a:gd name="T29" fmla="*/ 460 h 1581"/>
              <a:gd name="T30" fmla="*/ 602 w 1222"/>
              <a:gd name="T31" fmla="*/ 911 h 1581"/>
              <a:gd name="T32" fmla="*/ 493 w 1222"/>
              <a:gd name="T33" fmla="*/ 861 h 1581"/>
              <a:gd name="T34" fmla="*/ 543 w 1222"/>
              <a:gd name="T35" fmla="*/ 828 h 1581"/>
              <a:gd name="T36" fmla="*/ 610 w 1222"/>
              <a:gd name="T37" fmla="*/ 778 h 1581"/>
              <a:gd name="T38" fmla="*/ 627 w 1222"/>
              <a:gd name="T39" fmla="*/ 660 h 1581"/>
              <a:gd name="T40" fmla="*/ 476 w 1222"/>
              <a:gd name="T41" fmla="*/ 677 h 1581"/>
              <a:gd name="T42" fmla="*/ 510 w 1222"/>
              <a:gd name="T43" fmla="*/ 736 h 1581"/>
              <a:gd name="T44" fmla="*/ 560 w 1222"/>
              <a:gd name="T45" fmla="*/ 677 h 1581"/>
              <a:gd name="T46" fmla="*/ 585 w 1222"/>
              <a:gd name="T47" fmla="*/ 719 h 1581"/>
              <a:gd name="T48" fmla="*/ 502 w 1222"/>
              <a:gd name="T49" fmla="*/ 803 h 1581"/>
              <a:gd name="T50" fmla="*/ 410 w 1222"/>
              <a:gd name="T51" fmla="*/ 911 h 1581"/>
              <a:gd name="T52" fmla="*/ 819 w 1222"/>
              <a:gd name="T53" fmla="*/ 811 h 1581"/>
              <a:gd name="T54" fmla="*/ 794 w 1222"/>
              <a:gd name="T55" fmla="*/ 635 h 1581"/>
              <a:gd name="T56" fmla="*/ 644 w 1222"/>
              <a:gd name="T57" fmla="*/ 853 h 1581"/>
              <a:gd name="T58" fmla="*/ 744 w 1222"/>
              <a:gd name="T59" fmla="*/ 911 h 1581"/>
              <a:gd name="T60" fmla="*/ 803 w 1222"/>
              <a:gd name="T61" fmla="*/ 853 h 1581"/>
              <a:gd name="T62" fmla="*/ 844 w 1222"/>
              <a:gd name="T63" fmla="*/ 811 h 1581"/>
              <a:gd name="T64" fmla="*/ 786 w 1222"/>
              <a:gd name="T65" fmla="*/ 686 h 1581"/>
              <a:gd name="T66" fmla="*/ 694 w 1222"/>
              <a:gd name="T67" fmla="*/ 811 h 1581"/>
              <a:gd name="T68" fmla="*/ 694 w 1222"/>
              <a:gd name="T69" fmla="*/ 811 h 15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222" h="1581">
                <a:moveTo>
                  <a:pt x="1221" y="794"/>
                </a:moveTo>
                <a:cubicBezTo>
                  <a:pt x="1221" y="1079"/>
                  <a:pt x="995" y="1313"/>
                  <a:pt x="719" y="1338"/>
                </a:cubicBezTo>
                <a:cubicBezTo>
                  <a:pt x="719" y="1329"/>
                  <a:pt x="711" y="1313"/>
                  <a:pt x="711" y="1296"/>
                </a:cubicBezTo>
                <a:cubicBezTo>
                  <a:pt x="711" y="1296"/>
                  <a:pt x="702" y="1262"/>
                  <a:pt x="686" y="1221"/>
                </a:cubicBezTo>
                <a:cubicBezTo>
                  <a:pt x="911" y="1212"/>
                  <a:pt x="1095" y="1028"/>
                  <a:pt x="1095" y="794"/>
                </a:cubicBezTo>
                <a:cubicBezTo>
                  <a:pt x="1095" y="560"/>
                  <a:pt x="911" y="368"/>
                  <a:pt x="686" y="359"/>
                </a:cubicBezTo>
                <a:cubicBezTo>
                  <a:pt x="702" y="326"/>
                  <a:pt x="711" y="293"/>
                  <a:pt x="711" y="284"/>
                </a:cubicBezTo>
                <a:cubicBezTo>
                  <a:pt x="711" y="276"/>
                  <a:pt x="719" y="259"/>
                  <a:pt x="719" y="243"/>
                </a:cubicBezTo>
                <a:cubicBezTo>
                  <a:pt x="995" y="267"/>
                  <a:pt x="1221" y="510"/>
                  <a:pt x="1221" y="794"/>
                </a:cubicBezTo>
                <a:close/>
                <a:moveTo>
                  <a:pt x="17" y="460"/>
                </a:moveTo>
                <a:cubicBezTo>
                  <a:pt x="8" y="568"/>
                  <a:pt x="0" y="677"/>
                  <a:pt x="0" y="786"/>
                </a:cubicBezTo>
                <a:lnTo>
                  <a:pt x="0" y="794"/>
                </a:lnTo>
                <a:lnTo>
                  <a:pt x="0" y="803"/>
                </a:lnTo>
                <a:cubicBezTo>
                  <a:pt x="0" y="911"/>
                  <a:pt x="8" y="1012"/>
                  <a:pt x="17" y="1120"/>
                </a:cubicBezTo>
                <a:cubicBezTo>
                  <a:pt x="42" y="1396"/>
                  <a:pt x="259" y="1580"/>
                  <a:pt x="468" y="1538"/>
                </a:cubicBezTo>
                <a:cubicBezTo>
                  <a:pt x="485" y="1530"/>
                  <a:pt x="493" y="1530"/>
                  <a:pt x="502" y="1530"/>
                </a:cubicBezTo>
                <a:cubicBezTo>
                  <a:pt x="552" y="1505"/>
                  <a:pt x="594" y="1471"/>
                  <a:pt x="644" y="1438"/>
                </a:cubicBezTo>
                <a:cubicBezTo>
                  <a:pt x="702" y="1396"/>
                  <a:pt x="569" y="1070"/>
                  <a:pt x="493" y="1112"/>
                </a:cubicBezTo>
                <a:cubicBezTo>
                  <a:pt x="460" y="1129"/>
                  <a:pt x="376" y="1196"/>
                  <a:pt x="343" y="1196"/>
                </a:cubicBezTo>
                <a:cubicBezTo>
                  <a:pt x="309" y="1204"/>
                  <a:pt x="293" y="1162"/>
                  <a:pt x="284" y="1120"/>
                </a:cubicBezTo>
                <a:cubicBezTo>
                  <a:pt x="276" y="1028"/>
                  <a:pt x="284" y="903"/>
                  <a:pt x="284" y="803"/>
                </a:cubicBezTo>
                <a:cubicBezTo>
                  <a:pt x="284" y="794"/>
                  <a:pt x="284" y="794"/>
                  <a:pt x="284" y="794"/>
                </a:cubicBezTo>
                <a:cubicBezTo>
                  <a:pt x="284" y="786"/>
                  <a:pt x="284" y="786"/>
                  <a:pt x="284" y="786"/>
                </a:cubicBezTo>
                <a:cubicBezTo>
                  <a:pt x="284" y="677"/>
                  <a:pt x="276" y="560"/>
                  <a:pt x="284" y="460"/>
                </a:cubicBezTo>
                <a:cubicBezTo>
                  <a:pt x="293" y="426"/>
                  <a:pt x="309" y="385"/>
                  <a:pt x="343" y="385"/>
                </a:cubicBezTo>
                <a:cubicBezTo>
                  <a:pt x="376" y="393"/>
                  <a:pt x="460" y="452"/>
                  <a:pt x="493" y="468"/>
                </a:cubicBezTo>
                <a:cubicBezTo>
                  <a:pt x="569" y="510"/>
                  <a:pt x="702" y="184"/>
                  <a:pt x="644" y="142"/>
                </a:cubicBezTo>
                <a:cubicBezTo>
                  <a:pt x="594" y="117"/>
                  <a:pt x="552" y="75"/>
                  <a:pt x="502" y="58"/>
                </a:cubicBezTo>
                <a:cubicBezTo>
                  <a:pt x="493" y="50"/>
                  <a:pt x="485" y="50"/>
                  <a:pt x="468" y="50"/>
                </a:cubicBezTo>
                <a:cubicBezTo>
                  <a:pt x="259" y="0"/>
                  <a:pt x="42" y="184"/>
                  <a:pt x="17" y="460"/>
                </a:cubicBezTo>
                <a:close/>
                <a:moveTo>
                  <a:pt x="410" y="911"/>
                </a:moveTo>
                <a:cubicBezTo>
                  <a:pt x="602" y="911"/>
                  <a:pt x="602" y="911"/>
                  <a:pt x="602" y="911"/>
                </a:cubicBezTo>
                <a:cubicBezTo>
                  <a:pt x="610" y="861"/>
                  <a:pt x="610" y="861"/>
                  <a:pt x="610" y="861"/>
                </a:cubicBezTo>
                <a:cubicBezTo>
                  <a:pt x="493" y="861"/>
                  <a:pt x="493" y="861"/>
                  <a:pt x="493" y="861"/>
                </a:cubicBezTo>
                <a:cubicBezTo>
                  <a:pt x="493" y="861"/>
                  <a:pt x="502" y="853"/>
                  <a:pt x="510" y="853"/>
                </a:cubicBezTo>
                <a:cubicBezTo>
                  <a:pt x="510" y="845"/>
                  <a:pt x="527" y="836"/>
                  <a:pt x="543" y="828"/>
                </a:cubicBezTo>
                <a:cubicBezTo>
                  <a:pt x="569" y="811"/>
                  <a:pt x="569" y="811"/>
                  <a:pt x="569" y="811"/>
                </a:cubicBezTo>
                <a:cubicBezTo>
                  <a:pt x="585" y="803"/>
                  <a:pt x="602" y="786"/>
                  <a:pt x="610" y="778"/>
                </a:cubicBezTo>
                <a:cubicBezTo>
                  <a:pt x="627" y="761"/>
                  <a:pt x="635" y="744"/>
                  <a:pt x="644" y="719"/>
                </a:cubicBezTo>
                <a:cubicBezTo>
                  <a:pt x="652" y="694"/>
                  <a:pt x="644" y="677"/>
                  <a:pt x="627" y="660"/>
                </a:cubicBezTo>
                <a:cubicBezTo>
                  <a:pt x="619" y="644"/>
                  <a:pt x="594" y="635"/>
                  <a:pt x="569" y="635"/>
                </a:cubicBezTo>
                <a:cubicBezTo>
                  <a:pt x="527" y="635"/>
                  <a:pt x="502" y="644"/>
                  <a:pt x="476" y="677"/>
                </a:cubicBezTo>
                <a:cubicBezTo>
                  <a:pt x="468" y="686"/>
                  <a:pt x="460" y="711"/>
                  <a:pt x="452" y="736"/>
                </a:cubicBezTo>
                <a:cubicBezTo>
                  <a:pt x="510" y="736"/>
                  <a:pt x="510" y="736"/>
                  <a:pt x="510" y="736"/>
                </a:cubicBezTo>
                <a:cubicBezTo>
                  <a:pt x="510" y="719"/>
                  <a:pt x="518" y="702"/>
                  <a:pt x="518" y="694"/>
                </a:cubicBezTo>
                <a:cubicBezTo>
                  <a:pt x="527" y="686"/>
                  <a:pt x="543" y="677"/>
                  <a:pt x="560" y="677"/>
                </a:cubicBezTo>
                <a:cubicBezTo>
                  <a:pt x="569" y="677"/>
                  <a:pt x="577" y="686"/>
                  <a:pt x="585" y="694"/>
                </a:cubicBezTo>
                <a:cubicBezTo>
                  <a:pt x="585" y="702"/>
                  <a:pt x="594" y="711"/>
                  <a:pt x="585" y="719"/>
                </a:cubicBezTo>
                <a:cubicBezTo>
                  <a:pt x="585" y="736"/>
                  <a:pt x="577" y="744"/>
                  <a:pt x="560" y="761"/>
                </a:cubicBezTo>
                <a:cubicBezTo>
                  <a:pt x="552" y="769"/>
                  <a:pt x="535" y="778"/>
                  <a:pt x="502" y="803"/>
                </a:cubicBezTo>
                <a:cubicBezTo>
                  <a:pt x="468" y="819"/>
                  <a:pt x="452" y="836"/>
                  <a:pt x="435" y="861"/>
                </a:cubicBezTo>
                <a:cubicBezTo>
                  <a:pt x="426" y="878"/>
                  <a:pt x="418" y="895"/>
                  <a:pt x="410" y="911"/>
                </a:cubicBezTo>
                <a:close/>
                <a:moveTo>
                  <a:pt x="844" y="811"/>
                </a:moveTo>
                <a:cubicBezTo>
                  <a:pt x="819" y="811"/>
                  <a:pt x="819" y="811"/>
                  <a:pt x="819" y="811"/>
                </a:cubicBezTo>
                <a:cubicBezTo>
                  <a:pt x="853" y="635"/>
                  <a:pt x="853" y="635"/>
                  <a:pt x="853" y="635"/>
                </a:cubicBezTo>
                <a:cubicBezTo>
                  <a:pt x="794" y="635"/>
                  <a:pt x="794" y="635"/>
                  <a:pt x="794" y="635"/>
                </a:cubicBezTo>
                <a:cubicBezTo>
                  <a:pt x="652" y="803"/>
                  <a:pt x="652" y="803"/>
                  <a:pt x="652" y="803"/>
                </a:cubicBezTo>
                <a:cubicBezTo>
                  <a:pt x="644" y="853"/>
                  <a:pt x="644" y="853"/>
                  <a:pt x="644" y="853"/>
                </a:cubicBezTo>
                <a:cubicBezTo>
                  <a:pt x="753" y="853"/>
                  <a:pt x="753" y="853"/>
                  <a:pt x="753" y="853"/>
                </a:cubicBezTo>
                <a:cubicBezTo>
                  <a:pt x="744" y="911"/>
                  <a:pt x="744" y="911"/>
                  <a:pt x="744" y="911"/>
                </a:cubicBezTo>
                <a:cubicBezTo>
                  <a:pt x="794" y="911"/>
                  <a:pt x="794" y="911"/>
                  <a:pt x="794" y="911"/>
                </a:cubicBezTo>
                <a:cubicBezTo>
                  <a:pt x="803" y="853"/>
                  <a:pt x="803" y="853"/>
                  <a:pt x="803" y="853"/>
                </a:cubicBezTo>
                <a:cubicBezTo>
                  <a:pt x="836" y="853"/>
                  <a:pt x="836" y="853"/>
                  <a:pt x="836" y="853"/>
                </a:cubicBezTo>
                <a:lnTo>
                  <a:pt x="844" y="811"/>
                </a:lnTo>
                <a:close/>
                <a:moveTo>
                  <a:pt x="694" y="811"/>
                </a:moveTo>
                <a:cubicBezTo>
                  <a:pt x="786" y="686"/>
                  <a:pt x="786" y="686"/>
                  <a:pt x="786" y="686"/>
                </a:cubicBezTo>
                <a:cubicBezTo>
                  <a:pt x="761" y="811"/>
                  <a:pt x="761" y="811"/>
                  <a:pt x="761" y="811"/>
                </a:cubicBezTo>
                <a:lnTo>
                  <a:pt x="694" y="811"/>
                </a:lnTo>
                <a:close/>
                <a:moveTo>
                  <a:pt x="694" y="811"/>
                </a:moveTo>
                <a:lnTo>
                  <a:pt x="694" y="811"/>
                </a:lnTo>
                <a:close/>
              </a:path>
            </a:pathLst>
          </a:custGeom>
          <a:solidFill>
            <a:srgbClr val="FFFFFF"/>
          </a:solidFill>
          <a:ln w="19050">
            <a:noFill/>
          </a:ln>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 b="1" dirty="0">
              <a:solidFill>
                <a:schemeClr val="bg1">
                  <a:lumMod val="50000"/>
                </a:schemeClr>
              </a:solidFill>
              <a:latin typeface="微软雅黑" panose="020B0503020204020204" pitchFamily="34" charset="-122"/>
              <a:ea typeface="微软雅黑" panose="020B0503020204020204" pitchFamily="34" charset="-122"/>
              <a:cs typeface="+mn-ea"/>
              <a:sym typeface="+mn-lt"/>
            </a:endParaRPr>
          </a:p>
        </p:txBody>
      </p:sp>
    </p:spTree>
    <p:extLst>
      <p:ext uri="{BB962C8B-B14F-4D97-AF65-F5344CB8AC3E}">
        <p14:creationId xmlns:p14="http://schemas.microsoft.com/office/powerpoint/2010/main" val="364149251"/>
      </p:ext>
    </p:extLst>
  </p:cSld>
  <p:clrMapOvr>
    <a:masterClrMapping/>
  </p:clrMapOvr>
  <p:transition spd="slow" advClick="0" advTm="1000">
    <p:comb/>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750"/>
                                        <p:tgtEl>
                                          <p:spTgt spid="8"/>
                                        </p:tgtEl>
                                      </p:cBhvr>
                                    </p:animEffect>
                                    <p:anim calcmode="lin" valueType="num">
                                      <p:cBhvr>
                                        <p:cTn id="8" dur="750" fill="hold"/>
                                        <p:tgtEl>
                                          <p:spTgt spid="8"/>
                                        </p:tgtEl>
                                        <p:attrNameLst>
                                          <p:attrName>ppt_x</p:attrName>
                                        </p:attrNameLst>
                                      </p:cBhvr>
                                      <p:tavLst>
                                        <p:tav tm="0">
                                          <p:val>
                                            <p:strVal val="#ppt_x"/>
                                          </p:val>
                                        </p:tav>
                                        <p:tav tm="100000">
                                          <p:val>
                                            <p:strVal val="#ppt_x"/>
                                          </p:val>
                                        </p:tav>
                                      </p:tavLst>
                                    </p:anim>
                                    <p:anim calcmode="lin" valueType="num">
                                      <p:cBhvr>
                                        <p:cTn id="9" dur="750" fill="hold"/>
                                        <p:tgtEl>
                                          <p:spTgt spid="8"/>
                                        </p:tgtEl>
                                        <p:attrNameLst>
                                          <p:attrName>ppt_y</p:attrName>
                                        </p:attrNameLst>
                                      </p:cBhvr>
                                      <p:tavLst>
                                        <p:tav tm="0">
                                          <p:val>
                                            <p:strVal val="#ppt_y+.1"/>
                                          </p:val>
                                        </p:tav>
                                        <p:tav tm="100000">
                                          <p:val>
                                            <p:strVal val="#ppt_y"/>
                                          </p:val>
                                        </p:tav>
                                      </p:tavLst>
                                    </p:anim>
                                  </p:childTnLst>
                                </p:cTn>
                              </p:par>
                            </p:childTnLst>
                          </p:cTn>
                        </p:par>
                        <p:par>
                          <p:cTn id="10" fill="hold">
                            <p:stCondLst>
                              <p:cond delay="750"/>
                            </p:stCondLst>
                            <p:childTnLst>
                              <p:par>
                                <p:cTn id="11" presetID="2" presetClass="entr" presetSubtype="4" fill="hold" nodeType="after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additive="base">
                                        <p:cTn id="13" dur="1000" fill="hold"/>
                                        <p:tgtEl>
                                          <p:spTgt spid="6"/>
                                        </p:tgtEl>
                                        <p:attrNameLst>
                                          <p:attrName>ppt_x</p:attrName>
                                        </p:attrNameLst>
                                      </p:cBhvr>
                                      <p:tavLst>
                                        <p:tav tm="0">
                                          <p:val>
                                            <p:strVal val="#ppt_x"/>
                                          </p:val>
                                        </p:tav>
                                        <p:tav tm="100000">
                                          <p:val>
                                            <p:strVal val="#ppt_x"/>
                                          </p:val>
                                        </p:tav>
                                      </p:tavLst>
                                    </p:anim>
                                    <p:anim calcmode="lin" valueType="num">
                                      <p:cBhvr additive="base">
                                        <p:cTn id="14" dur="1000" fill="hold"/>
                                        <p:tgtEl>
                                          <p:spTgt spid="6"/>
                                        </p:tgtEl>
                                        <p:attrNameLst>
                                          <p:attrName>ppt_y</p:attrName>
                                        </p:attrNameLst>
                                      </p:cBhvr>
                                      <p:tavLst>
                                        <p:tav tm="0">
                                          <p:val>
                                            <p:strVal val="1+#ppt_h/2"/>
                                          </p:val>
                                        </p:tav>
                                        <p:tav tm="100000">
                                          <p:val>
                                            <p:strVal val="#ppt_y"/>
                                          </p:val>
                                        </p:tav>
                                      </p:tavLst>
                                    </p:anim>
                                  </p:childTnLst>
                                </p:cTn>
                              </p:par>
                              <p:par>
                                <p:cTn id="15" presetID="2" presetClass="entr" presetSubtype="4" fill="hold" nodeType="withEffect">
                                  <p:stCondLst>
                                    <p:cond delay="0"/>
                                  </p:stCondLst>
                                  <p:childTnLst>
                                    <p:set>
                                      <p:cBhvr>
                                        <p:cTn id="16" dur="1" fill="hold">
                                          <p:stCondLst>
                                            <p:cond delay="0"/>
                                          </p:stCondLst>
                                        </p:cTn>
                                        <p:tgtEl>
                                          <p:spTgt spid="7"/>
                                        </p:tgtEl>
                                        <p:attrNameLst>
                                          <p:attrName>style.visibility</p:attrName>
                                        </p:attrNameLst>
                                      </p:cBhvr>
                                      <p:to>
                                        <p:strVal val="visible"/>
                                      </p:to>
                                    </p:set>
                                    <p:anim calcmode="lin" valueType="num">
                                      <p:cBhvr additive="base">
                                        <p:cTn id="17" dur="1000" fill="hold"/>
                                        <p:tgtEl>
                                          <p:spTgt spid="7"/>
                                        </p:tgtEl>
                                        <p:attrNameLst>
                                          <p:attrName>ppt_x</p:attrName>
                                        </p:attrNameLst>
                                      </p:cBhvr>
                                      <p:tavLst>
                                        <p:tav tm="0">
                                          <p:val>
                                            <p:strVal val="#ppt_x"/>
                                          </p:val>
                                        </p:tav>
                                        <p:tav tm="100000">
                                          <p:val>
                                            <p:strVal val="#ppt_x"/>
                                          </p:val>
                                        </p:tav>
                                      </p:tavLst>
                                    </p:anim>
                                    <p:anim calcmode="lin" valueType="num">
                                      <p:cBhvr additive="base">
                                        <p:cTn id="18" dur="1000" fill="hold"/>
                                        <p:tgtEl>
                                          <p:spTgt spid="7"/>
                                        </p:tgtEl>
                                        <p:attrNameLst>
                                          <p:attrName>ppt_y</p:attrName>
                                        </p:attrNameLst>
                                      </p:cBhvr>
                                      <p:tavLst>
                                        <p:tav tm="0">
                                          <p:val>
                                            <p:strVal val="1+#ppt_h/2"/>
                                          </p:val>
                                        </p:tav>
                                        <p:tav tm="100000">
                                          <p:val>
                                            <p:strVal val="#ppt_y"/>
                                          </p:val>
                                        </p:tav>
                                      </p:tavLst>
                                    </p:anim>
                                  </p:childTnLst>
                                </p:cTn>
                              </p:par>
                              <p:par>
                                <p:cTn id="19" presetID="2" presetClass="entr" presetSubtype="4" fill="hold" grpId="0" nodeType="withEffect">
                                  <p:stCondLst>
                                    <p:cond delay="0"/>
                                  </p:stCondLst>
                                  <p:childTnLst>
                                    <p:set>
                                      <p:cBhvr>
                                        <p:cTn id="20" dur="1" fill="hold">
                                          <p:stCondLst>
                                            <p:cond delay="0"/>
                                          </p:stCondLst>
                                        </p:cTn>
                                        <p:tgtEl>
                                          <p:spTgt spid="9"/>
                                        </p:tgtEl>
                                        <p:attrNameLst>
                                          <p:attrName>style.visibility</p:attrName>
                                        </p:attrNameLst>
                                      </p:cBhvr>
                                      <p:to>
                                        <p:strVal val="visible"/>
                                      </p:to>
                                    </p:set>
                                    <p:anim calcmode="lin" valueType="num">
                                      <p:cBhvr additive="base">
                                        <p:cTn id="21" dur="1000" fill="hold"/>
                                        <p:tgtEl>
                                          <p:spTgt spid="9"/>
                                        </p:tgtEl>
                                        <p:attrNameLst>
                                          <p:attrName>ppt_x</p:attrName>
                                        </p:attrNameLst>
                                      </p:cBhvr>
                                      <p:tavLst>
                                        <p:tav tm="0">
                                          <p:val>
                                            <p:strVal val="#ppt_x"/>
                                          </p:val>
                                        </p:tav>
                                        <p:tav tm="100000">
                                          <p:val>
                                            <p:strVal val="#ppt_x"/>
                                          </p:val>
                                        </p:tav>
                                      </p:tavLst>
                                    </p:anim>
                                    <p:anim calcmode="lin" valueType="num">
                                      <p:cBhvr additive="base">
                                        <p:cTn id="22" dur="1000" fill="hold"/>
                                        <p:tgtEl>
                                          <p:spTgt spid="9"/>
                                        </p:tgtEl>
                                        <p:attrNameLst>
                                          <p:attrName>ppt_y</p:attrName>
                                        </p:attrNameLst>
                                      </p:cBhvr>
                                      <p:tavLst>
                                        <p:tav tm="0">
                                          <p:val>
                                            <p:strVal val="1+#ppt_h/2"/>
                                          </p:val>
                                        </p:tav>
                                        <p:tav tm="100000">
                                          <p:val>
                                            <p:strVal val="#ppt_y"/>
                                          </p:val>
                                        </p:tav>
                                      </p:tavLst>
                                    </p:anim>
                                  </p:childTnLst>
                                </p:cTn>
                              </p:par>
                              <p:par>
                                <p:cTn id="23" presetID="2" presetClass="entr" presetSubtype="4" fill="hold" grpId="0" nodeType="withEffect">
                                  <p:stCondLst>
                                    <p:cond delay="0"/>
                                  </p:stCondLst>
                                  <p:childTnLst>
                                    <p:set>
                                      <p:cBhvr>
                                        <p:cTn id="24" dur="1" fill="hold">
                                          <p:stCondLst>
                                            <p:cond delay="0"/>
                                          </p:stCondLst>
                                        </p:cTn>
                                        <p:tgtEl>
                                          <p:spTgt spid="10"/>
                                        </p:tgtEl>
                                        <p:attrNameLst>
                                          <p:attrName>style.visibility</p:attrName>
                                        </p:attrNameLst>
                                      </p:cBhvr>
                                      <p:to>
                                        <p:strVal val="visible"/>
                                      </p:to>
                                    </p:set>
                                    <p:anim calcmode="lin" valueType="num">
                                      <p:cBhvr additive="base">
                                        <p:cTn id="25" dur="1000" fill="hold"/>
                                        <p:tgtEl>
                                          <p:spTgt spid="10"/>
                                        </p:tgtEl>
                                        <p:attrNameLst>
                                          <p:attrName>ppt_x</p:attrName>
                                        </p:attrNameLst>
                                      </p:cBhvr>
                                      <p:tavLst>
                                        <p:tav tm="0">
                                          <p:val>
                                            <p:strVal val="#ppt_x"/>
                                          </p:val>
                                        </p:tav>
                                        <p:tav tm="100000">
                                          <p:val>
                                            <p:strVal val="#ppt_x"/>
                                          </p:val>
                                        </p:tav>
                                      </p:tavLst>
                                    </p:anim>
                                    <p:anim calcmode="lin" valueType="num">
                                      <p:cBhvr additive="base">
                                        <p:cTn id="26" dur="1000" fill="hold"/>
                                        <p:tgtEl>
                                          <p:spTgt spid="10"/>
                                        </p:tgtEl>
                                        <p:attrNameLst>
                                          <p:attrName>ppt_y</p:attrName>
                                        </p:attrNameLst>
                                      </p:cBhvr>
                                      <p:tavLst>
                                        <p:tav tm="0">
                                          <p:val>
                                            <p:strVal val="1+#ppt_h/2"/>
                                          </p:val>
                                        </p:tav>
                                        <p:tav tm="100000">
                                          <p:val>
                                            <p:strVal val="#ppt_y"/>
                                          </p:val>
                                        </p:tav>
                                      </p:tavLst>
                                    </p:anim>
                                  </p:childTnLst>
                                </p:cTn>
                              </p:par>
                              <p:par>
                                <p:cTn id="27" presetID="2" presetClass="entr" presetSubtype="4" fill="hold" grpId="0" nodeType="withEffect">
                                  <p:stCondLst>
                                    <p:cond delay="0"/>
                                  </p:stCondLst>
                                  <p:childTnLst>
                                    <p:set>
                                      <p:cBhvr>
                                        <p:cTn id="28" dur="1" fill="hold">
                                          <p:stCondLst>
                                            <p:cond delay="0"/>
                                          </p:stCondLst>
                                        </p:cTn>
                                        <p:tgtEl>
                                          <p:spTgt spid="12"/>
                                        </p:tgtEl>
                                        <p:attrNameLst>
                                          <p:attrName>style.visibility</p:attrName>
                                        </p:attrNameLst>
                                      </p:cBhvr>
                                      <p:to>
                                        <p:strVal val="visible"/>
                                      </p:to>
                                    </p:set>
                                    <p:anim calcmode="lin" valueType="num">
                                      <p:cBhvr additive="base">
                                        <p:cTn id="29" dur="1000" fill="hold"/>
                                        <p:tgtEl>
                                          <p:spTgt spid="12"/>
                                        </p:tgtEl>
                                        <p:attrNameLst>
                                          <p:attrName>ppt_x</p:attrName>
                                        </p:attrNameLst>
                                      </p:cBhvr>
                                      <p:tavLst>
                                        <p:tav tm="0">
                                          <p:val>
                                            <p:strVal val="#ppt_x"/>
                                          </p:val>
                                        </p:tav>
                                        <p:tav tm="100000">
                                          <p:val>
                                            <p:strVal val="#ppt_x"/>
                                          </p:val>
                                        </p:tav>
                                      </p:tavLst>
                                    </p:anim>
                                    <p:anim calcmode="lin" valueType="num">
                                      <p:cBhvr additive="base">
                                        <p:cTn id="30" dur="1000" fill="hold"/>
                                        <p:tgtEl>
                                          <p:spTgt spid="12"/>
                                        </p:tgtEl>
                                        <p:attrNameLst>
                                          <p:attrName>ppt_y</p:attrName>
                                        </p:attrNameLst>
                                      </p:cBhvr>
                                      <p:tavLst>
                                        <p:tav tm="0">
                                          <p:val>
                                            <p:strVal val="1+#ppt_h/2"/>
                                          </p:val>
                                        </p:tav>
                                        <p:tav tm="100000">
                                          <p:val>
                                            <p:strVal val="#ppt_y"/>
                                          </p:val>
                                        </p:tav>
                                      </p:tavLst>
                                    </p:anim>
                                  </p:childTnLst>
                                </p:cTn>
                              </p:par>
                              <p:par>
                                <p:cTn id="31" presetID="2" presetClass="entr" presetSubtype="4" fill="hold" grpId="0" nodeType="withEffect">
                                  <p:stCondLst>
                                    <p:cond delay="0"/>
                                  </p:stCondLst>
                                  <p:childTnLst>
                                    <p:set>
                                      <p:cBhvr>
                                        <p:cTn id="32" dur="1" fill="hold">
                                          <p:stCondLst>
                                            <p:cond delay="0"/>
                                          </p:stCondLst>
                                        </p:cTn>
                                        <p:tgtEl>
                                          <p:spTgt spid="13"/>
                                        </p:tgtEl>
                                        <p:attrNameLst>
                                          <p:attrName>style.visibility</p:attrName>
                                        </p:attrNameLst>
                                      </p:cBhvr>
                                      <p:to>
                                        <p:strVal val="visible"/>
                                      </p:to>
                                    </p:set>
                                    <p:anim calcmode="lin" valueType="num">
                                      <p:cBhvr additive="base">
                                        <p:cTn id="33" dur="1000" fill="hold"/>
                                        <p:tgtEl>
                                          <p:spTgt spid="13"/>
                                        </p:tgtEl>
                                        <p:attrNameLst>
                                          <p:attrName>ppt_x</p:attrName>
                                        </p:attrNameLst>
                                      </p:cBhvr>
                                      <p:tavLst>
                                        <p:tav tm="0">
                                          <p:val>
                                            <p:strVal val="#ppt_x"/>
                                          </p:val>
                                        </p:tav>
                                        <p:tav tm="100000">
                                          <p:val>
                                            <p:strVal val="#ppt_x"/>
                                          </p:val>
                                        </p:tav>
                                      </p:tavLst>
                                    </p:anim>
                                    <p:anim calcmode="lin" valueType="num">
                                      <p:cBhvr additive="base">
                                        <p:cTn id="34" dur="1000" fill="hold"/>
                                        <p:tgtEl>
                                          <p:spTgt spid="13"/>
                                        </p:tgtEl>
                                        <p:attrNameLst>
                                          <p:attrName>ppt_y</p:attrName>
                                        </p:attrNameLst>
                                      </p:cBhvr>
                                      <p:tavLst>
                                        <p:tav tm="0">
                                          <p:val>
                                            <p:strVal val="1+#ppt_h/2"/>
                                          </p:val>
                                        </p:tav>
                                        <p:tav tm="100000">
                                          <p:val>
                                            <p:strVal val="#ppt_y"/>
                                          </p:val>
                                        </p:tav>
                                      </p:tavLst>
                                    </p:anim>
                                  </p:childTnLst>
                                </p:cTn>
                              </p:par>
                              <p:par>
                                <p:cTn id="35" presetID="2" presetClass="entr" presetSubtype="4" fill="hold" grpId="0" nodeType="withEffect">
                                  <p:stCondLst>
                                    <p:cond delay="0"/>
                                  </p:stCondLst>
                                  <p:childTnLst>
                                    <p:set>
                                      <p:cBhvr>
                                        <p:cTn id="36" dur="1" fill="hold">
                                          <p:stCondLst>
                                            <p:cond delay="0"/>
                                          </p:stCondLst>
                                        </p:cTn>
                                        <p:tgtEl>
                                          <p:spTgt spid="14"/>
                                        </p:tgtEl>
                                        <p:attrNameLst>
                                          <p:attrName>style.visibility</p:attrName>
                                        </p:attrNameLst>
                                      </p:cBhvr>
                                      <p:to>
                                        <p:strVal val="visible"/>
                                      </p:to>
                                    </p:set>
                                    <p:anim calcmode="lin" valueType="num">
                                      <p:cBhvr additive="base">
                                        <p:cTn id="37" dur="1000" fill="hold"/>
                                        <p:tgtEl>
                                          <p:spTgt spid="14"/>
                                        </p:tgtEl>
                                        <p:attrNameLst>
                                          <p:attrName>ppt_x</p:attrName>
                                        </p:attrNameLst>
                                      </p:cBhvr>
                                      <p:tavLst>
                                        <p:tav tm="0">
                                          <p:val>
                                            <p:strVal val="#ppt_x"/>
                                          </p:val>
                                        </p:tav>
                                        <p:tav tm="100000">
                                          <p:val>
                                            <p:strVal val="#ppt_x"/>
                                          </p:val>
                                        </p:tav>
                                      </p:tavLst>
                                    </p:anim>
                                    <p:anim calcmode="lin" valueType="num">
                                      <p:cBhvr additive="base">
                                        <p:cTn id="38" dur="1000" fill="hold"/>
                                        <p:tgtEl>
                                          <p:spTgt spid="14"/>
                                        </p:tgtEl>
                                        <p:attrNameLst>
                                          <p:attrName>ppt_y</p:attrName>
                                        </p:attrNameLst>
                                      </p:cBhvr>
                                      <p:tavLst>
                                        <p:tav tm="0">
                                          <p:val>
                                            <p:strVal val="1+#ppt_h/2"/>
                                          </p:val>
                                        </p:tav>
                                        <p:tav tm="100000">
                                          <p:val>
                                            <p:strVal val="#ppt_y"/>
                                          </p:val>
                                        </p:tav>
                                      </p:tavLst>
                                    </p:anim>
                                  </p:childTnLst>
                                </p:cTn>
                              </p:par>
                              <p:par>
                                <p:cTn id="39" presetID="2" presetClass="entr" presetSubtype="4" fill="hold" grpId="0" nodeType="withEffect">
                                  <p:stCondLst>
                                    <p:cond delay="0"/>
                                  </p:stCondLst>
                                  <p:childTnLst>
                                    <p:set>
                                      <p:cBhvr>
                                        <p:cTn id="40" dur="1" fill="hold">
                                          <p:stCondLst>
                                            <p:cond delay="0"/>
                                          </p:stCondLst>
                                        </p:cTn>
                                        <p:tgtEl>
                                          <p:spTgt spid="15"/>
                                        </p:tgtEl>
                                        <p:attrNameLst>
                                          <p:attrName>style.visibility</p:attrName>
                                        </p:attrNameLst>
                                      </p:cBhvr>
                                      <p:to>
                                        <p:strVal val="visible"/>
                                      </p:to>
                                    </p:set>
                                    <p:anim calcmode="lin" valueType="num">
                                      <p:cBhvr additive="base">
                                        <p:cTn id="41" dur="1000" fill="hold"/>
                                        <p:tgtEl>
                                          <p:spTgt spid="15"/>
                                        </p:tgtEl>
                                        <p:attrNameLst>
                                          <p:attrName>ppt_x</p:attrName>
                                        </p:attrNameLst>
                                      </p:cBhvr>
                                      <p:tavLst>
                                        <p:tav tm="0">
                                          <p:val>
                                            <p:strVal val="#ppt_x"/>
                                          </p:val>
                                        </p:tav>
                                        <p:tav tm="100000">
                                          <p:val>
                                            <p:strVal val="#ppt_x"/>
                                          </p:val>
                                        </p:tav>
                                      </p:tavLst>
                                    </p:anim>
                                    <p:anim calcmode="lin" valueType="num">
                                      <p:cBhvr additive="base">
                                        <p:cTn id="42" dur="1000" fill="hold"/>
                                        <p:tgtEl>
                                          <p:spTgt spid="15"/>
                                        </p:tgtEl>
                                        <p:attrNameLst>
                                          <p:attrName>ppt_y</p:attrName>
                                        </p:attrNameLst>
                                      </p:cBhvr>
                                      <p:tavLst>
                                        <p:tav tm="0">
                                          <p:val>
                                            <p:strVal val="1+#ppt_h/2"/>
                                          </p:val>
                                        </p:tav>
                                        <p:tav tm="100000">
                                          <p:val>
                                            <p:strVal val="#ppt_y"/>
                                          </p:val>
                                        </p:tav>
                                      </p:tavLst>
                                    </p:anim>
                                  </p:childTnLst>
                                </p:cTn>
                              </p:par>
                              <p:par>
                                <p:cTn id="43" presetID="2" presetClass="entr" presetSubtype="4" fill="hold" grpId="0" nodeType="withEffect">
                                  <p:stCondLst>
                                    <p:cond delay="0"/>
                                  </p:stCondLst>
                                  <p:childTnLst>
                                    <p:set>
                                      <p:cBhvr>
                                        <p:cTn id="44" dur="1" fill="hold">
                                          <p:stCondLst>
                                            <p:cond delay="0"/>
                                          </p:stCondLst>
                                        </p:cTn>
                                        <p:tgtEl>
                                          <p:spTgt spid="16"/>
                                        </p:tgtEl>
                                        <p:attrNameLst>
                                          <p:attrName>style.visibility</p:attrName>
                                        </p:attrNameLst>
                                      </p:cBhvr>
                                      <p:to>
                                        <p:strVal val="visible"/>
                                      </p:to>
                                    </p:set>
                                    <p:anim calcmode="lin" valueType="num">
                                      <p:cBhvr additive="base">
                                        <p:cTn id="45" dur="1000" fill="hold"/>
                                        <p:tgtEl>
                                          <p:spTgt spid="16"/>
                                        </p:tgtEl>
                                        <p:attrNameLst>
                                          <p:attrName>ppt_x</p:attrName>
                                        </p:attrNameLst>
                                      </p:cBhvr>
                                      <p:tavLst>
                                        <p:tav tm="0">
                                          <p:val>
                                            <p:strVal val="#ppt_x"/>
                                          </p:val>
                                        </p:tav>
                                        <p:tav tm="100000">
                                          <p:val>
                                            <p:strVal val="#ppt_x"/>
                                          </p:val>
                                        </p:tav>
                                      </p:tavLst>
                                    </p:anim>
                                    <p:anim calcmode="lin" valueType="num">
                                      <p:cBhvr additive="base">
                                        <p:cTn id="46" dur="1000" fill="hold"/>
                                        <p:tgtEl>
                                          <p:spTgt spid="16"/>
                                        </p:tgtEl>
                                        <p:attrNameLst>
                                          <p:attrName>ppt_y</p:attrName>
                                        </p:attrNameLst>
                                      </p:cBhvr>
                                      <p:tavLst>
                                        <p:tav tm="0">
                                          <p:val>
                                            <p:strVal val="1+#ppt_h/2"/>
                                          </p:val>
                                        </p:tav>
                                        <p:tav tm="100000">
                                          <p:val>
                                            <p:strVal val="#ppt_y"/>
                                          </p:val>
                                        </p:tav>
                                      </p:tavLst>
                                    </p:anim>
                                  </p:childTnLst>
                                </p:cTn>
                              </p:par>
                              <p:par>
                                <p:cTn id="47" presetID="2" presetClass="entr" presetSubtype="4" fill="hold" grpId="0" nodeType="withEffect">
                                  <p:stCondLst>
                                    <p:cond delay="0"/>
                                  </p:stCondLst>
                                  <p:childTnLst>
                                    <p:set>
                                      <p:cBhvr>
                                        <p:cTn id="48" dur="1" fill="hold">
                                          <p:stCondLst>
                                            <p:cond delay="0"/>
                                          </p:stCondLst>
                                        </p:cTn>
                                        <p:tgtEl>
                                          <p:spTgt spid="17"/>
                                        </p:tgtEl>
                                        <p:attrNameLst>
                                          <p:attrName>style.visibility</p:attrName>
                                        </p:attrNameLst>
                                      </p:cBhvr>
                                      <p:to>
                                        <p:strVal val="visible"/>
                                      </p:to>
                                    </p:set>
                                    <p:anim calcmode="lin" valueType="num">
                                      <p:cBhvr additive="base">
                                        <p:cTn id="49" dur="1000" fill="hold"/>
                                        <p:tgtEl>
                                          <p:spTgt spid="17"/>
                                        </p:tgtEl>
                                        <p:attrNameLst>
                                          <p:attrName>ppt_x</p:attrName>
                                        </p:attrNameLst>
                                      </p:cBhvr>
                                      <p:tavLst>
                                        <p:tav tm="0">
                                          <p:val>
                                            <p:strVal val="#ppt_x"/>
                                          </p:val>
                                        </p:tav>
                                        <p:tav tm="100000">
                                          <p:val>
                                            <p:strVal val="#ppt_x"/>
                                          </p:val>
                                        </p:tav>
                                      </p:tavLst>
                                    </p:anim>
                                    <p:anim calcmode="lin" valueType="num">
                                      <p:cBhvr additive="base">
                                        <p:cTn id="50" dur="1000" fill="hold"/>
                                        <p:tgtEl>
                                          <p:spTgt spid="17"/>
                                        </p:tgtEl>
                                        <p:attrNameLst>
                                          <p:attrName>ppt_y</p:attrName>
                                        </p:attrNameLst>
                                      </p:cBhvr>
                                      <p:tavLst>
                                        <p:tav tm="0">
                                          <p:val>
                                            <p:strVal val="1+#ppt_h/2"/>
                                          </p:val>
                                        </p:tav>
                                        <p:tav tm="100000">
                                          <p:val>
                                            <p:strVal val="#ppt_y"/>
                                          </p:val>
                                        </p:tav>
                                      </p:tavLst>
                                    </p:anim>
                                  </p:childTnLst>
                                </p:cTn>
                              </p:par>
                              <p:par>
                                <p:cTn id="51" presetID="2" presetClass="entr" presetSubtype="4" fill="hold" grpId="0" nodeType="withEffect">
                                  <p:stCondLst>
                                    <p:cond delay="0"/>
                                  </p:stCondLst>
                                  <p:childTnLst>
                                    <p:set>
                                      <p:cBhvr>
                                        <p:cTn id="52" dur="1" fill="hold">
                                          <p:stCondLst>
                                            <p:cond delay="0"/>
                                          </p:stCondLst>
                                        </p:cTn>
                                        <p:tgtEl>
                                          <p:spTgt spid="18"/>
                                        </p:tgtEl>
                                        <p:attrNameLst>
                                          <p:attrName>style.visibility</p:attrName>
                                        </p:attrNameLst>
                                      </p:cBhvr>
                                      <p:to>
                                        <p:strVal val="visible"/>
                                      </p:to>
                                    </p:set>
                                    <p:anim calcmode="lin" valueType="num">
                                      <p:cBhvr additive="base">
                                        <p:cTn id="53" dur="1000" fill="hold"/>
                                        <p:tgtEl>
                                          <p:spTgt spid="18"/>
                                        </p:tgtEl>
                                        <p:attrNameLst>
                                          <p:attrName>ppt_x</p:attrName>
                                        </p:attrNameLst>
                                      </p:cBhvr>
                                      <p:tavLst>
                                        <p:tav tm="0">
                                          <p:val>
                                            <p:strVal val="#ppt_x"/>
                                          </p:val>
                                        </p:tav>
                                        <p:tav tm="100000">
                                          <p:val>
                                            <p:strVal val="#ppt_x"/>
                                          </p:val>
                                        </p:tav>
                                      </p:tavLst>
                                    </p:anim>
                                    <p:anim calcmode="lin" valueType="num">
                                      <p:cBhvr additive="base">
                                        <p:cTn id="54" dur="1000" fill="hold"/>
                                        <p:tgtEl>
                                          <p:spTgt spid="18"/>
                                        </p:tgtEl>
                                        <p:attrNameLst>
                                          <p:attrName>ppt_y</p:attrName>
                                        </p:attrNameLst>
                                      </p:cBhvr>
                                      <p:tavLst>
                                        <p:tav tm="0">
                                          <p:val>
                                            <p:strVal val="1+#ppt_h/2"/>
                                          </p:val>
                                        </p:tav>
                                        <p:tav tm="100000">
                                          <p:val>
                                            <p:strVal val="#ppt_y"/>
                                          </p:val>
                                        </p:tav>
                                      </p:tavLst>
                                    </p:anim>
                                  </p:childTnLst>
                                </p:cTn>
                              </p:par>
                              <p:par>
                                <p:cTn id="55" presetID="2" presetClass="entr" presetSubtype="4" fill="hold" grpId="0" nodeType="withEffect">
                                  <p:stCondLst>
                                    <p:cond delay="0"/>
                                  </p:stCondLst>
                                  <p:childTnLst>
                                    <p:set>
                                      <p:cBhvr>
                                        <p:cTn id="56" dur="1" fill="hold">
                                          <p:stCondLst>
                                            <p:cond delay="0"/>
                                          </p:stCondLst>
                                        </p:cTn>
                                        <p:tgtEl>
                                          <p:spTgt spid="19"/>
                                        </p:tgtEl>
                                        <p:attrNameLst>
                                          <p:attrName>style.visibility</p:attrName>
                                        </p:attrNameLst>
                                      </p:cBhvr>
                                      <p:to>
                                        <p:strVal val="visible"/>
                                      </p:to>
                                    </p:set>
                                    <p:anim calcmode="lin" valueType="num">
                                      <p:cBhvr additive="base">
                                        <p:cTn id="57" dur="1000" fill="hold"/>
                                        <p:tgtEl>
                                          <p:spTgt spid="19"/>
                                        </p:tgtEl>
                                        <p:attrNameLst>
                                          <p:attrName>ppt_x</p:attrName>
                                        </p:attrNameLst>
                                      </p:cBhvr>
                                      <p:tavLst>
                                        <p:tav tm="0">
                                          <p:val>
                                            <p:strVal val="#ppt_x"/>
                                          </p:val>
                                        </p:tav>
                                        <p:tav tm="100000">
                                          <p:val>
                                            <p:strVal val="#ppt_x"/>
                                          </p:val>
                                        </p:tav>
                                      </p:tavLst>
                                    </p:anim>
                                    <p:anim calcmode="lin" valueType="num">
                                      <p:cBhvr additive="base">
                                        <p:cTn id="58" dur="1000" fill="hold"/>
                                        <p:tgtEl>
                                          <p:spTgt spid="19"/>
                                        </p:tgtEl>
                                        <p:attrNameLst>
                                          <p:attrName>ppt_y</p:attrName>
                                        </p:attrNameLst>
                                      </p:cBhvr>
                                      <p:tavLst>
                                        <p:tav tm="0">
                                          <p:val>
                                            <p:strVal val="1+#ppt_h/2"/>
                                          </p:val>
                                        </p:tav>
                                        <p:tav tm="100000">
                                          <p:val>
                                            <p:strVal val="#ppt_y"/>
                                          </p:val>
                                        </p:tav>
                                      </p:tavLst>
                                    </p:anim>
                                  </p:childTnLst>
                                </p:cTn>
                              </p:par>
                              <p:par>
                                <p:cTn id="59" presetID="2" presetClass="entr" presetSubtype="4" fill="hold" grpId="0" nodeType="withEffect">
                                  <p:stCondLst>
                                    <p:cond delay="0"/>
                                  </p:stCondLst>
                                  <p:childTnLst>
                                    <p:set>
                                      <p:cBhvr>
                                        <p:cTn id="60" dur="1" fill="hold">
                                          <p:stCondLst>
                                            <p:cond delay="0"/>
                                          </p:stCondLst>
                                        </p:cTn>
                                        <p:tgtEl>
                                          <p:spTgt spid="20"/>
                                        </p:tgtEl>
                                        <p:attrNameLst>
                                          <p:attrName>style.visibility</p:attrName>
                                        </p:attrNameLst>
                                      </p:cBhvr>
                                      <p:to>
                                        <p:strVal val="visible"/>
                                      </p:to>
                                    </p:set>
                                    <p:anim calcmode="lin" valueType="num">
                                      <p:cBhvr additive="base">
                                        <p:cTn id="61" dur="1000" fill="hold"/>
                                        <p:tgtEl>
                                          <p:spTgt spid="20"/>
                                        </p:tgtEl>
                                        <p:attrNameLst>
                                          <p:attrName>ppt_x</p:attrName>
                                        </p:attrNameLst>
                                      </p:cBhvr>
                                      <p:tavLst>
                                        <p:tav tm="0">
                                          <p:val>
                                            <p:strVal val="#ppt_x"/>
                                          </p:val>
                                        </p:tav>
                                        <p:tav tm="100000">
                                          <p:val>
                                            <p:strVal val="#ppt_x"/>
                                          </p:val>
                                        </p:tav>
                                      </p:tavLst>
                                    </p:anim>
                                    <p:anim calcmode="lin" valueType="num">
                                      <p:cBhvr additive="base">
                                        <p:cTn id="62" dur="1000" fill="hold"/>
                                        <p:tgtEl>
                                          <p:spTgt spid="20"/>
                                        </p:tgtEl>
                                        <p:attrNameLst>
                                          <p:attrName>ppt_y</p:attrName>
                                        </p:attrNameLst>
                                      </p:cBhvr>
                                      <p:tavLst>
                                        <p:tav tm="0">
                                          <p:val>
                                            <p:strVal val="1+#ppt_h/2"/>
                                          </p:val>
                                        </p:tav>
                                        <p:tav tm="100000">
                                          <p:val>
                                            <p:strVal val="#ppt_y"/>
                                          </p:val>
                                        </p:tav>
                                      </p:tavLst>
                                    </p:anim>
                                  </p:childTnLst>
                                </p:cTn>
                              </p:par>
                              <p:par>
                                <p:cTn id="63" presetID="2" presetClass="entr" presetSubtype="4" fill="hold" nodeType="withEffect">
                                  <p:stCondLst>
                                    <p:cond delay="0"/>
                                  </p:stCondLst>
                                  <p:childTnLst>
                                    <p:set>
                                      <p:cBhvr>
                                        <p:cTn id="64" dur="1" fill="hold">
                                          <p:stCondLst>
                                            <p:cond delay="0"/>
                                          </p:stCondLst>
                                        </p:cTn>
                                        <p:tgtEl>
                                          <p:spTgt spid="21"/>
                                        </p:tgtEl>
                                        <p:attrNameLst>
                                          <p:attrName>style.visibility</p:attrName>
                                        </p:attrNameLst>
                                      </p:cBhvr>
                                      <p:to>
                                        <p:strVal val="visible"/>
                                      </p:to>
                                    </p:set>
                                    <p:anim calcmode="lin" valueType="num">
                                      <p:cBhvr additive="base">
                                        <p:cTn id="65" dur="1000" fill="hold"/>
                                        <p:tgtEl>
                                          <p:spTgt spid="21"/>
                                        </p:tgtEl>
                                        <p:attrNameLst>
                                          <p:attrName>ppt_x</p:attrName>
                                        </p:attrNameLst>
                                      </p:cBhvr>
                                      <p:tavLst>
                                        <p:tav tm="0">
                                          <p:val>
                                            <p:strVal val="#ppt_x"/>
                                          </p:val>
                                        </p:tav>
                                        <p:tav tm="100000">
                                          <p:val>
                                            <p:strVal val="#ppt_x"/>
                                          </p:val>
                                        </p:tav>
                                      </p:tavLst>
                                    </p:anim>
                                    <p:anim calcmode="lin" valueType="num">
                                      <p:cBhvr additive="base">
                                        <p:cTn id="66" dur="1000" fill="hold"/>
                                        <p:tgtEl>
                                          <p:spTgt spid="21"/>
                                        </p:tgtEl>
                                        <p:attrNameLst>
                                          <p:attrName>ppt_y</p:attrName>
                                        </p:attrNameLst>
                                      </p:cBhvr>
                                      <p:tavLst>
                                        <p:tav tm="0">
                                          <p:val>
                                            <p:strVal val="1+#ppt_h/2"/>
                                          </p:val>
                                        </p:tav>
                                        <p:tav tm="100000">
                                          <p:val>
                                            <p:strVal val="#ppt_y"/>
                                          </p:val>
                                        </p:tav>
                                      </p:tavLst>
                                    </p:anim>
                                  </p:childTnLst>
                                </p:cTn>
                              </p:par>
                              <p:par>
                                <p:cTn id="67" presetID="2" presetClass="entr" presetSubtype="4" fill="hold" grpId="0" nodeType="withEffect">
                                  <p:stCondLst>
                                    <p:cond delay="0"/>
                                  </p:stCondLst>
                                  <p:childTnLst>
                                    <p:set>
                                      <p:cBhvr>
                                        <p:cTn id="68" dur="1" fill="hold">
                                          <p:stCondLst>
                                            <p:cond delay="0"/>
                                          </p:stCondLst>
                                        </p:cTn>
                                        <p:tgtEl>
                                          <p:spTgt spid="25"/>
                                        </p:tgtEl>
                                        <p:attrNameLst>
                                          <p:attrName>style.visibility</p:attrName>
                                        </p:attrNameLst>
                                      </p:cBhvr>
                                      <p:to>
                                        <p:strVal val="visible"/>
                                      </p:to>
                                    </p:set>
                                    <p:anim calcmode="lin" valueType="num">
                                      <p:cBhvr additive="base">
                                        <p:cTn id="69" dur="1000" fill="hold"/>
                                        <p:tgtEl>
                                          <p:spTgt spid="25"/>
                                        </p:tgtEl>
                                        <p:attrNameLst>
                                          <p:attrName>ppt_x</p:attrName>
                                        </p:attrNameLst>
                                      </p:cBhvr>
                                      <p:tavLst>
                                        <p:tav tm="0">
                                          <p:val>
                                            <p:strVal val="#ppt_x"/>
                                          </p:val>
                                        </p:tav>
                                        <p:tav tm="100000">
                                          <p:val>
                                            <p:strVal val="#ppt_x"/>
                                          </p:val>
                                        </p:tav>
                                      </p:tavLst>
                                    </p:anim>
                                    <p:anim calcmode="lin" valueType="num">
                                      <p:cBhvr additive="base">
                                        <p:cTn id="70" dur="1000" fill="hold"/>
                                        <p:tgtEl>
                                          <p:spTgt spid="25"/>
                                        </p:tgtEl>
                                        <p:attrNameLst>
                                          <p:attrName>ppt_y</p:attrName>
                                        </p:attrNameLst>
                                      </p:cBhvr>
                                      <p:tavLst>
                                        <p:tav tm="0">
                                          <p:val>
                                            <p:strVal val="1+#ppt_h/2"/>
                                          </p:val>
                                        </p:tav>
                                        <p:tav tm="100000">
                                          <p:val>
                                            <p:strVal val="#ppt_y"/>
                                          </p:val>
                                        </p:tav>
                                      </p:tavLst>
                                    </p:anim>
                                  </p:childTnLst>
                                </p:cTn>
                              </p:par>
                              <p:par>
                                <p:cTn id="71" presetID="2" presetClass="entr" presetSubtype="4" fill="hold" grpId="0" nodeType="withEffect">
                                  <p:stCondLst>
                                    <p:cond delay="0"/>
                                  </p:stCondLst>
                                  <p:childTnLst>
                                    <p:set>
                                      <p:cBhvr>
                                        <p:cTn id="72" dur="1" fill="hold">
                                          <p:stCondLst>
                                            <p:cond delay="0"/>
                                          </p:stCondLst>
                                        </p:cTn>
                                        <p:tgtEl>
                                          <p:spTgt spid="26"/>
                                        </p:tgtEl>
                                        <p:attrNameLst>
                                          <p:attrName>style.visibility</p:attrName>
                                        </p:attrNameLst>
                                      </p:cBhvr>
                                      <p:to>
                                        <p:strVal val="visible"/>
                                      </p:to>
                                    </p:set>
                                    <p:anim calcmode="lin" valueType="num">
                                      <p:cBhvr additive="base">
                                        <p:cTn id="73" dur="1000" fill="hold"/>
                                        <p:tgtEl>
                                          <p:spTgt spid="26"/>
                                        </p:tgtEl>
                                        <p:attrNameLst>
                                          <p:attrName>ppt_x</p:attrName>
                                        </p:attrNameLst>
                                      </p:cBhvr>
                                      <p:tavLst>
                                        <p:tav tm="0">
                                          <p:val>
                                            <p:strVal val="#ppt_x"/>
                                          </p:val>
                                        </p:tav>
                                        <p:tav tm="100000">
                                          <p:val>
                                            <p:strVal val="#ppt_x"/>
                                          </p:val>
                                        </p:tav>
                                      </p:tavLst>
                                    </p:anim>
                                    <p:anim calcmode="lin" valueType="num">
                                      <p:cBhvr additive="base">
                                        <p:cTn id="74" dur="1000" fill="hold"/>
                                        <p:tgtEl>
                                          <p:spTgt spid="26"/>
                                        </p:tgtEl>
                                        <p:attrNameLst>
                                          <p:attrName>ppt_y</p:attrName>
                                        </p:attrNameLst>
                                      </p:cBhvr>
                                      <p:tavLst>
                                        <p:tav tm="0">
                                          <p:val>
                                            <p:strVal val="1+#ppt_h/2"/>
                                          </p:val>
                                        </p:tav>
                                        <p:tav tm="100000">
                                          <p:val>
                                            <p:strVal val="#ppt_y"/>
                                          </p:val>
                                        </p:tav>
                                      </p:tavLst>
                                    </p:anim>
                                  </p:childTnLst>
                                </p:cTn>
                              </p:par>
                              <p:par>
                                <p:cTn id="75" presetID="2" presetClass="entr" presetSubtype="4" fill="hold" nodeType="withEffect">
                                  <p:stCondLst>
                                    <p:cond delay="0"/>
                                  </p:stCondLst>
                                  <p:childTnLst>
                                    <p:set>
                                      <p:cBhvr>
                                        <p:cTn id="76" dur="1" fill="hold">
                                          <p:stCondLst>
                                            <p:cond delay="0"/>
                                          </p:stCondLst>
                                        </p:cTn>
                                        <p:tgtEl>
                                          <p:spTgt spid="27"/>
                                        </p:tgtEl>
                                        <p:attrNameLst>
                                          <p:attrName>style.visibility</p:attrName>
                                        </p:attrNameLst>
                                      </p:cBhvr>
                                      <p:to>
                                        <p:strVal val="visible"/>
                                      </p:to>
                                    </p:set>
                                    <p:anim calcmode="lin" valueType="num">
                                      <p:cBhvr additive="base">
                                        <p:cTn id="77" dur="1000" fill="hold"/>
                                        <p:tgtEl>
                                          <p:spTgt spid="27"/>
                                        </p:tgtEl>
                                        <p:attrNameLst>
                                          <p:attrName>ppt_x</p:attrName>
                                        </p:attrNameLst>
                                      </p:cBhvr>
                                      <p:tavLst>
                                        <p:tav tm="0">
                                          <p:val>
                                            <p:strVal val="#ppt_x"/>
                                          </p:val>
                                        </p:tav>
                                        <p:tav tm="100000">
                                          <p:val>
                                            <p:strVal val="#ppt_x"/>
                                          </p:val>
                                        </p:tav>
                                      </p:tavLst>
                                    </p:anim>
                                    <p:anim calcmode="lin" valueType="num">
                                      <p:cBhvr additive="base">
                                        <p:cTn id="78" dur="1000" fill="hold"/>
                                        <p:tgtEl>
                                          <p:spTgt spid="27"/>
                                        </p:tgtEl>
                                        <p:attrNameLst>
                                          <p:attrName>ppt_y</p:attrName>
                                        </p:attrNameLst>
                                      </p:cBhvr>
                                      <p:tavLst>
                                        <p:tav tm="0">
                                          <p:val>
                                            <p:strVal val="1+#ppt_h/2"/>
                                          </p:val>
                                        </p:tav>
                                        <p:tav tm="100000">
                                          <p:val>
                                            <p:strVal val="#ppt_y"/>
                                          </p:val>
                                        </p:tav>
                                      </p:tavLst>
                                    </p:anim>
                                  </p:childTnLst>
                                </p:cTn>
                              </p:par>
                              <p:par>
                                <p:cTn id="79" presetID="2" presetClass="entr" presetSubtype="4" fill="hold" nodeType="withEffect">
                                  <p:stCondLst>
                                    <p:cond delay="0"/>
                                  </p:stCondLst>
                                  <p:childTnLst>
                                    <p:set>
                                      <p:cBhvr>
                                        <p:cTn id="80" dur="1" fill="hold">
                                          <p:stCondLst>
                                            <p:cond delay="0"/>
                                          </p:stCondLst>
                                        </p:cTn>
                                        <p:tgtEl>
                                          <p:spTgt spid="28"/>
                                        </p:tgtEl>
                                        <p:attrNameLst>
                                          <p:attrName>style.visibility</p:attrName>
                                        </p:attrNameLst>
                                      </p:cBhvr>
                                      <p:to>
                                        <p:strVal val="visible"/>
                                      </p:to>
                                    </p:set>
                                    <p:anim calcmode="lin" valueType="num">
                                      <p:cBhvr additive="base">
                                        <p:cTn id="81" dur="1000" fill="hold"/>
                                        <p:tgtEl>
                                          <p:spTgt spid="28"/>
                                        </p:tgtEl>
                                        <p:attrNameLst>
                                          <p:attrName>ppt_x</p:attrName>
                                        </p:attrNameLst>
                                      </p:cBhvr>
                                      <p:tavLst>
                                        <p:tav tm="0">
                                          <p:val>
                                            <p:strVal val="#ppt_x"/>
                                          </p:val>
                                        </p:tav>
                                        <p:tav tm="100000">
                                          <p:val>
                                            <p:strVal val="#ppt_x"/>
                                          </p:val>
                                        </p:tav>
                                      </p:tavLst>
                                    </p:anim>
                                    <p:anim calcmode="lin" valueType="num">
                                      <p:cBhvr additive="base">
                                        <p:cTn id="82" dur="1000" fill="hold"/>
                                        <p:tgtEl>
                                          <p:spTgt spid="28"/>
                                        </p:tgtEl>
                                        <p:attrNameLst>
                                          <p:attrName>ppt_y</p:attrName>
                                        </p:attrNameLst>
                                      </p:cBhvr>
                                      <p:tavLst>
                                        <p:tav tm="0">
                                          <p:val>
                                            <p:strVal val="1+#ppt_h/2"/>
                                          </p:val>
                                        </p:tav>
                                        <p:tav tm="100000">
                                          <p:val>
                                            <p:strVal val="#ppt_y"/>
                                          </p:val>
                                        </p:tav>
                                      </p:tavLst>
                                    </p:anim>
                                  </p:childTnLst>
                                </p:cTn>
                              </p:par>
                              <p:par>
                                <p:cTn id="83" presetID="2" presetClass="entr" presetSubtype="4" fill="hold" nodeType="withEffect">
                                  <p:stCondLst>
                                    <p:cond delay="0"/>
                                  </p:stCondLst>
                                  <p:childTnLst>
                                    <p:set>
                                      <p:cBhvr>
                                        <p:cTn id="84" dur="1" fill="hold">
                                          <p:stCondLst>
                                            <p:cond delay="0"/>
                                          </p:stCondLst>
                                        </p:cTn>
                                        <p:tgtEl>
                                          <p:spTgt spid="29"/>
                                        </p:tgtEl>
                                        <p:attrNameLst>
                                          <p:attrName>style.visibility</p:attrName>
                                        </p:attrNameLst>
                                      </p:cBhvr>
                                      <p:to>
                                        <p:strVal val="visible"/>
                                      </p:to>
                                    </p:set>
                                    <p:anim calcmode="lin" valueType="num">
                                      <p:cBhvr additive="base">
                                        <p:cTn id="85" dur="1000" fill="hold"/>
                                        <p:tgtEl>
                                          <p:spTgt spid="29"/>
                                        </p:tgtEl>
                                        <p:attrNameLst>
                                          <p:attrName>ppt_x</p:attrName>
                                        </p:attrNameLst>
                                      </p:cBhvr>
                                      <p:tavLst>
                                        <p:tav tm="0">
                                          <p:val>
                                            <p:strVal val="#ppt_x"/>
                                          </p:val>
                                        </p:tav>
                                        <p:tav tm="100000">
                                          <p:val>
                                            <p:strVal val="#ppt_x"/>
                                          </p:val>
                                        </p:tav>
                                      </p:tavLst>
                                    </p:anim>
                                    <p:anim calcmode="lin" valueType="num">
                                      <p:cBhvr additive="base">
                                        <p:cTn id="86" dur="1000" fill="hold"/>
                                        <p:tgtEl>
                                          <p:spTgt spid="29"/>
                                        </p:tgtEl>
                                        <p:attrNameLst>
                                          <p:attrName>ppt_y</p:attrName>
                                        </p:attrNameLst>
                                      </p:cBhvr>
                                      <p:tavLst>
                                        <p:tav tm="0">
                                          <p:val>
                                            <p:strVal val="1+#ppt_h/2"/>
                                          </p:val>
                                        </p:tav>
                                        <p:tav tm="100000">
                                          <p:val>
                                            <p:strVal val="#ppt_y"/>
                                          </p:val>
                                        </p:tav>
                                      </p:tavLst>
                                    </p:anim>
                                  </p:childTnLst>
                                </p:cTn>
                              </p:par>
                              <p:par>
                                <p:cTn id="87" presetID="2" presetClass="entr" presetSubtype="4" fill="hold" nodeType="withEffect">
                                  <p:stCondLst>
                                    <p:cond delay="0"/>
                                  </p:stCondLst>
                                  <p:childTnLst>
                                    <p:set>
                                      <p:cBhvr>
                                        <p:cTn id="88" dur="1" fill="hold">
                                          <p:stCondLst>
                                            <p:cond delay="0"/>
                                          </p:stCondLst>
                                        </p:cTn>
                                        <p:tgtEl>
                                          <p:spTgt spid="30"/>
                                        </p:tgtEl>
                                        <p:attrNameLst>
                                          <p:attrName>style.visibility</p:attrName>
                                        </p:attrNameLst>
                                      </p:cBhvr>
                                      <p:to>
                                        <p:strVal val="visible"/>
                                      </p:to>
                                    </p:set>
                                    <p:anim calcmode="lin" valueType="num">
                                      <p:cBhvr additive="base">
                                        <p:cTn id="89" dur="1000" fill="hold"/>
                                        <p:tgtEl>
                                          <p:spTgt spid="30"/>
                                        </p:tgtEl>
                                        <p:attrNameLst>
                                          <p:attrName>ppt_x</p:attrName>
                                        </p:attrNameLst>
                                      </p:cBhvr>
                                      <p:tavLst>
                                        <p:tav tm="0">
                                          <p:val>
                                            <p:strVal val="#ppt_x"/>
                                          </p:val>
                                        </p:tav>
                                        <p:tav tm="100000">
                                          <p:val>
                                            <p:strVal val="#ppt_x"/>
                                          </p:val>
                                        </p:tav>
                                      </p:tavLst>
                                    </p:anim>
                                    <p:anim calcmode="lin" valueType="num">
                                      <p:cBhvr additive="base">
                                        <p:cTn id="90" dur="1000" fill="hold"/>
                                        <p:tgtEl>
                                          <p:spTgt spid="30"/>
                                        </p:tgtEl>
                                        <p:attrNameLst>
                                          <p:attrName>ppt_y</p:attrName>
                                        </p:attrNameLst>
                                      </p:cBhvr>
                                      <p:tavLst>
                                        <p:tav tm="0">
                                          <p:val>
                                            <p:strVal val="1+#ppt_h/2"/>
                                          </p:val>
                                        </p:tav>
                                        <p:tav tm="100000">
                                          <p:val>
                                            <p:strVal val="#ppt_y"/>
                                          </p:val>
                                        </p:tav>
                                      </p:tavLst>
                                    </p:anim>
                                  </p:childTnLst>
                                </p:cTn>
                              </p:par>
                              <p:par>
                                <p:cTn id="91" presetID="2" presetClass="entr" presetSubtype="4" fill="hold" nodeType="withEffect">
                                  <p:stCondLst>
                                    <p:cond delay="0"/>
                                  </p:stCondLst>
                                  <p:childTnLst>
                                    <p:set>
                                      <p:cBhvr>
                                        <p:cTn id="92" dur="1" fill="hold">
                                          <p:stCondLst>
                                            <p:cond delay="0"/>
                                          </p:stCondLst>
                                        </p:cTn>
                                        <p:tgtEl>
                                          <p:spTgt spid="33"/>
                                        </p:tgtEl>
                                        <p:attrNameLst>
                                          <p:attrName>style.visibility</p:attrName>
                                        </p:attrNameLst>
                                      </p:cBhvr>
                                      <p:to>
                                        <p:strVal val="visible"/>
                                      </p:to>
                                    </p:set>
                                    <p:anim calcmode="lin" valueType="num">
                                      <p:cBhvr additive="base">
                                        <p:cTn id="93" dur="1000" fill="hold"/>
                                        <p:tgtEl>
                                          <p:spTgt spid="33"/>
                                        </p:tgtEl>
                                        <p:attrNameLst>
                                          <p:attrName>ppt_x</p:attrName>
                                        </p:attrNameLst>
                                      </p:cBhvr>
                                      <p:tavLst>
                                        <p:tav tm="0">
                                          <p:val>
                                            <p:strVal val="#ppt_x"/>
                                          </p:val>
                                        </p:tav>
                                        <p:tav tm="100000">
                                          <p:val>
                                            <p:strVal val="#ppt_x"/>
                                          </p:val>
                                        </p:tav>
                                      </p:tavLst>
                                    </p:anim>
                                    <p:anim calcmode="lin" valueType="num">
                                      <p:cBhvr additive="base">
                                        <p:cTn id="94" dur="1000" fill="hold"/>
                                        <p:tgtEl>
                                          <p:spTgt spid="33"/>
                                        </p:tgtEl>
                                        <p:attrNameLst>
                                          <p:attrName>ppt_y</p:attrName>
                                        </p:attrNameLst>
                                      </p:cBhvr>
                                      <p:tavLst>
                                        <p:tav tm="0">
                                          <p:val>
                                            <p:strVal val="1+#ppt_h/2"/>
                                          </p:val>
                                        </p:tav>
                                        <p:tav tm="100000">
                                          <p:val>
                                            <p:strVal val="#ppt_y"/>
                                          </p:val>
                                        </p:tav>
                                      </p:tavLst>
                                    </p:anim>
                                  </p:childTnLst>
                                </p:cTn>
                              </p:par>
                              <p:par>
                                <p:cTn id="95" presetID="2" presetClass="entr" presetSubtype="4" fill="hold" grpId="0" nodeType="withEffect">
                                  <p:stCondLst>
                                    <p:cond delay="0"/>
                                  </p:stCondLst>
                                  <p:childTnLst>
                                    <p:set>
                                      <p:cBhvr>
                                        <p:cTn id="96" dur="1" fill="hold">
                                          <p:stCondLst>
                                            <p:cond delay="0"/>
                                          </p:stCondLst>
                                        </p:cTn>
                                        <p:tgtEl>
                                          <p:spTgt spid="36"/>
                                        </p:tgtEl>
                                        <p:attrNameLst>
                                          <p:attrName>style.visibility</p:attrName>
                                        </p:attrNameLst>
                                      </p:cBhvr>
                                      <p:to>
                                        <p:strVal val="visible"/>
                                      </p:to>
                                    </p:set>
                                    <p:anim calcmode="lin" valueType="num">
                                      <p:cBhvr additive="base">
                                        <p:cTn id="97" dur="1000" fill="hold"/>
                                        <p:tgtEl>
                                          <p:spTgt spid="36"/>
                                        </p:tgtEl>
                                        <p:attrNameLst>
                                          <p:attrName>ppt_x</p:attrName>
                                        </p:attrNameLst>
                                      </p:cBhvr>
                                      <p:tavLst>
                                        <p:tav tm="0">
                                          <p:val>
                                            <p:strVal val="#ppt_x"/>
                                          </p:val>
                                        </p:tav>
                                        <p:tav tm="100000">
                                          <p:val>
                                            <p:strVal val="#ppt_x"/>
                                          </p:val>
                                        </p:tav>
                                      </p:tavLst>
                                    </p:anim>
                                    <p:anim calcmode="lin" valueType="num">
                                      <p:cBhvr additive="base">
                                        <p:cTn id="98" dur="1000" fill="hold"/>
                                        <p:tgtEl>
                                          <p:spTgt spid="36"/>
                                        </p:tgtEl>
                                        <p:attrNameLst>
                                          <p:attrName>ppt_y</p:attrName>
                                        </p:attrNameLst>
                                      </p:cBhvr>
                                      <p:tavLst>
                                        <p:tav tm="0">
                                          <p:val>
                                            <p:strVal val="1+#ppt_h/2"/>
                                          </p:val>
                                        </p:tav>
                                        <p:tav tm="100000">
                                          <p:val>
                                            <p:strVal val="#ppt_y"/>
                                          </p:val>
                                        </p:tav>
                                      </p:tavLst>
                                    </p:anim>
                                  </p:childTnLst>
                                </p:cTn>
                              </p:par>
                              <p:par>
                                <p:cTn id="99" presetID="2" presetClass="entr" presetSubtype="4" fill="hold" grpId="0" nodeType="withEffect">
                                  <p:stCondLst>
                                    <p:cond delay="0"/>
                                  </p:stCondLst>
                                  <p:childTnLst>
                                    <p:set>
                                      <p:cBhvr>
                                        <p:cTn id="100" dur="1" fill="hold">
                                          <p:stCondLst>
                                            <p:cond delay="0"/>
                                          </p:stCondLst>
                                        </p:cTn>
                                        <p:tgtEl>
                                          <p:spTgt spid="37"/>
                                        </p:tgtEl>
                                        <p:attrNameLst>
                                          <p:attrName>style.visibility</p:attrName>
                                        </p:attrNameLst>
                                      </p:cBhvr>
                                      <p:to>
                                        <p:strVal val="visible"/>
                                      </p:to>
                                    </p:set>
                                    <p:anim calcmode="lin" valueType="num">
                                      <p:cBhvr additive="base">
                                        <p:cTn id="101" dur="1000" fill="hold"/>
                                        <p:tgtEl>
                                          <p:spTgt spid="37"/>
                                        </p:tgtEl>
                                        <p:attrNameLst>
                                          <p:attrName>ppt_x</p:attrName>
                                        </p:attrNameLst>
                                      </p:cBhvr>
                                      <p:tavLst>
                                        <p:tav tm="0">
                                          <p:val>
                                            <p:strVal val="#ppt_x"/>
                                          </p:val>
                                        </p:tav>
                                        <p:tav tm="100000">
                                          <p:val>
                                            <p:strVal val="#ppt_x"/>
                                          </p:val>
                                        </p:tav>
                                      </p:tavLst>
                                    </p:anim>
                                    <p:anim calcmode="lin" valueType="num">
                                      <p:cBhvr additive="base">
                                        <p:cTn id="102" dur="1000" fill="hold"/>
                                        <p:tgtEl>
                                          <p:spTgt spid="37"/>
                                        </p:tgtEl>
                                        <p:attrNameLst>
                                          <p:attrName>ppt_y</p:attrName>
                                        </p:attrNameLst>
                                      </p:cBhvr>
                                      <p:tavLst>
                                        <p:tav tm="0">
                                          <p:val>
                                            <p:strVal val="1+#ppt_h/2"/>
                                          </p:val>
                                        </p:tav>
                                        <p:tav tm="100000">
                                          <p:val>
                                            <p:strVal val="#ppt_y"/>
                                          </p:val>
                                        </p:tav>
                                      </p:tavLst>
                                    </p:anim>
                                  </p:childTnLst>
                                </p:cTn>
                              </p:par>
                              <p:par>
                                <p:cTn id="103" presetID="2" presetClass="entr" presetSubtype="4" fill="hold" grpId="0" nodeType="withEffect">
                                  <p:stCondLst>
                                    <p:cond delay="0"/>
                                  </p:stCondLst>
                                  <p:childTnLst>
                                    <p:set>
                                      <p:cBhvr>
                                        <p:cTn id="104" dur="1" fill="hold">
                                          <p:stCondLst>
                                            <p:cond delay="0"/>
                                          </p:stCondLst>
                                        </p:cTn>
                                        <p:tgtEl>
                                          <p:spTgt spid="38"/>
                                        </p:tgtEl>
                                        <p:attrNameLst>
                                          <p:attrName>style.visibility</p:attrName>
                                        </p:attrNameLst>
                                      </p:cBhvr>
                                      <p:to>
                                        <p:strVal val="visible"/>
                                      </p:to>
                                    </p:set>
                                    <p:anim calcmode="lin" valueType="num">
                                      <p:cBhvr additive="base">
                                        <p:cTn id="105" dur="1000" fill="hold"/>
                                        <p:tgtEl>
                                          <p:spTgt spid="38"/>
                                        </p:tgtEl>
                                        <p:attrNameLst>
                                          <p:attrName>ppt_x</p:attrName>
                                        </p:attrNameLst>
                                      </p:cBhvr>
                                      <p:tavLst>
                                        <p:tav tm="0">
                                          <p:val>
                                            <p:strVal val="#ppt_x"/>
                                          </p:val>
                                        </p:tav>
                                        <p:tav tm="100000">
                                          <p:val>
                                            <p:strVal val="#ppt_x"/>
                                          </p:val>
                                        </p:tav>
                                      </p:tavLst>
                                    </p:anim>
                                    <p:anim calcmode="lin" valueType="num">
                                      <p:cBhvr additive="base">
                                        <p:cTn id="106" dur="1000" fill="hold"/>
                                        <p:tgtEl>
                                          <p:spTgt spid="38"/>
                                        </p:tgtEl>
                                        <p:attrNameLst>
                                          <p:attrName>ppt_y</p:attrName>
                                        </p:attrNameLst>
                                      </p:cBhvr>
                                      <p:tavLst>
                                        <p:tav tm="0">
                                          <p:val>
                                            <p:strVal val="1+#ppt_h/2"/>
                                          </p:val>
                                        </p:tav>
                                        <p:tav tm="100000">
                                          <p:val>
                                            <p:strVal val="#ppt_y"/>
                                          </p:val>
                                        </p:tav>
                                      </p:tavLst>
                                    </p:anim>
                                  </p:childTnLst>
                                </p:cTn>
                              </p:par>
                              <p:par>
                                <p:cTn id="107" presetID="2" presetClass="entr" presetSubtype="4" fill="hold" grpId="0" nodeType="withEffect">
                                  <p:stCondLst>
                                    <p:cond delay="0"/>
                                  </p:stCondLst>
                                  <p:childTnLst>
                                    <p:set>
                                      <p:cBhvr>
                                        <p:cTn id="108" dur="1" fill="hold">
                                          <p:stCondLst>
                                            <p:cond delay="0"/>
                                          </p:stCondLst>
                                        </p:cTn>
                                        <p:tgtEl>
                                          <p:spTgt spid="39"/>
                                        </p:tgtEl>
                                        <p:attrNameLst>
                                          <p:attrName>style.visibility</p:attrName>
                                        </p:attrNameLst>
                                      </p:cBhvr>
                                      <p:to>
                                        <p:strVal val="visible"/>
                                      </p:to>
                                    </p:set>
                                    <p:anim calcmode="lin" valueType="num">
                                      <p:cBhvr additive="base">
                                        <p:cTn id="109" dur="1000" fill="hold"/>
                                        <p:tgtEl>
                                          <p:spTgt spid="39"/>
                                        </p:tgtEl>
                                        <p:attrNameLst>
                                          <p:attrName>ppt_x</p:attrName>
                                        </p:attrNameLst>
                                      </p:cBhvr>
                                      <p:tavLst>
                                        <p:tav tm="0">
                                          <p:val>
                                            <p:strVal val="#ppt_x"/>
                                          </p:val>
                                        </p:tav>
                                        <p:tav tm="100000">
                                          <p:val>
                                            <p:strVal val="#ppt_x"/>
                                          </p:val>
                                        </p:tav>
                                      </p:tavLst>
                                    </p:anim>
                                    <p:anim calcmode="lin" valueType="num">
                                      <p:cBhvr additive="base">
                                        <p:cTn id="110" dur="1000" fill="hold"/>
                                        <p:tgtEl>
                                          <p:spTgt spid="39"/>
                                        </p:tgtEl>
                                        <p:attrNameLst>
                                          <p:attrName>ppt_y</p:attrName>
                                        </p:attrNameLst>
                                      </p:cBhvr>
                                      <p:tavLst>
                                        <p:tav tm="0">
                                          <p:val>
                                            <p:strVal val="1+#ppt_h/2"/>
                                          </p:val>
                                        </p:tav>
                                        <p:tav tm="100000">
                                          <p:val>
                                            <p:strVal val="#ppt_y"/>
                                          </p:val>
                                        </p:tav>
                                      </p:tavLst>
                                    </p:anim>
                                  </p:childTnLst>
                                </p:cTn>
                              </p:par>
                              <p:par>
                                <p:cTn id="111" presetID="2" presetClass="entr" presetSubtype="4" fill="hold" grpId="0" nodeType="withEffect">
                                  <p:stCondLst>
                                    <p:cond delay="0"/>
                                  </p:stCondLst>
                                  <p:childTnLst>
                                    <p:set>
                                      <p:cBhvr>
                                        <p:cTn id="112" dur="1" fill="hold">
                                          <p:stCondLst>
                                            <p:cond delay="0"/>
                                          </p:stCondLst>
                                        </p:cTn>
                                        <p:tgtEl>
                                          <p:spTgt spid="40"/>
                                        </p:tgtEl>
                                        <p:attrNameLst>
                                          <p:attrName>style.visibility</p:attrName>
                                        </p:attrNameLst>
                                      </p:cBhvr>
                                      <p:to>
                                        <p:strVal val="visible"/>
                                      </p:to>
                                    </p:set>
                                    <p:anim calcmode="lin" valueType="num">
                                      <p:cBhvr additive="base">
                                        <p:cTn id="113" dur="1000" fill="hold"/>
                                        <p:tgtEl>
                                          <p:spTgt spid="40"/>
                                        </p:tgtEl>
                                        <p:attrNameLst>
                                          <p:attrName>ppt_x</p:attrName>
                                        </p:attrNameLst>
                                      </p:cBhvr>
                                      <p:tavLst>
                                        <p:tav tm="0">
                                          <p:val>
                                            <p:strVal val="#ppt_x"/>
                                          </p:val>
                                        </p:tav>
                                        <p:tav tm="100000">
                                          <p:val>
                                            <p:strVal val="#ppt_x"/>
                                          </p:val>
                                        </p:tav>
                                      </p:tavLst>
                                    </p:anim>
                                    <p:anim calcmode="lin" valueType="num">
                                      <p:cBhvr additive="base">
                                        <p:cTn id="114" dur="1000" fill="hold"/>
                                        <p:tgtEl>
                                          <p:spTgt spid="4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P spid="12" grpId="0"/>
      <p:bldP spid="13" grpId="0"/>
      <p:bldP spid="14" grpId="0"/>
      <p:bldP spid="15" grpId="0"/>
      <p:bldP spid="16" grpId="0"/>
      <p:bldP spid="17" grpId="0"/>
      <p:bldP spid="18" grpId="0"/>
      <p:bldP spid="19" grpId="0"/>
      <p:bldP spid="20" grpId="0" animBg="1"/>
      <p:bldP spid="25" grpId="0" animBg="1"/>
      <p:bldP spid="26" grpId="0" animBg="1"/>
      <p:bldP spid="36" grpId="0" animBg="1"/>
      <p:bldP spid="37" grpId="0" animBg="1"/>
      <p:bldP spid="38" grpId="0" animBg="1"/>
      <p:bldP spid="39" grpId="0" animBg="1"/>
      <p:bldP spid="40"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图片 1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240"/>
            <a:ext cx="12190413" cy="6857107"/>
          </a:xfrm>
          <a:prstGeom prst="rect">
            <a:avLst/>
          </a:prstGeom>
        </p:spPr>
      </p:pic>
      <p:sp>
        <p:nvSpPr>
          <p:cNvPr id="9" name="矩形 8"/>
          <p:cNvSpPr/>
          <p:nvPr/>
        </p:nvSpPr>
        <p:spPr>
          <a:xfrm flipH="1">
            <a:off x="5282881" y="2044846"/>
            <a:ext cx="1706654" cy="1258194"/>
          </a:xfrm>
          <a:prstGeom prst="rect">
            <a:avLst/>
          </a:prstGeom>
          <a:solidFill>
            <a:srgbClr val="6D9C2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bg1"/>
              </a:solidFill>
            </a:endParaRPr>
          </a:p>
        </p:txBody>
      </p:sp>
      <p:sp>
        <p:nvSpPr>
          <p:cNvPr id="10" name="文本框 283"/>
          <p:cNvSpPr txBox="1"/>
          <p:nvPr/>
        </p:nvSpPr>
        <p:spPr>
          <a:xfrm>
            <a:off x="5162951" y="2324443"/>
            <a:ext cx="1946514" cy="646331"/>
          </a:xfrm>
          <a:prstGeom prst="rect">
            <a:avLst/>
          </a:prstGeom>
          <a:noFill/>
        </p:spPr>
        <p:txBody>
          <a:bodyPr wrap="square" rtlCol="0">
            <a:spAutoFit/>
          </a:bodyPr>
          <a:lstStyle/>
          <a:p>
            <a:pPr algn="ctr"/>
            <a:r>
              <a:rPr lang="en-US" altLang="zh-CN" sz="3600" dirty="0">
                <a:solidFill>
                  <a:schemeClr val="bg1"/>
                </a:solidFill>
                <a:latin typeface="华文新魏" panose="02010800040101010101" pitchFamily="2" charset="-122"/>
                <a:ea typeface="华文新魏" panose="02010800040101010101" pitchFamily="2" charset="-122"/>
              </a:rPr>
              <a:t>TWO</a:t>
            </a:r>
          </a:p>
        </p:txBody>
      </p:sp>
      <p:grpSp>
        <p:nvGrpSpPr>
          <p:cNvPr id="11" name="组合 10"/>
          <p:cNvGrpSpPr/>
          <p:nvPr/>
        </p:nvGrpSpPr>
        <p:grpSpPr>
          <a:xfrm>
            <a:off x="4065717" y="3514687"/>
            <a:ext cx="4288353" cy="1275302"/>
            <a:chOff x="785340" y="3378587"/>
            <a:chExt cx="3534726" cy="1051183"/>
          </a:xfrm>
        </p:grpSpPr>
        <p:sp>
          <p:nvSpPr>
            <p:cNvPr id="12" name="文本框 10"/>
            <p:cNvSpPr txBox="1"/>
            <p:nvPr/>
          </p:nvSpPr>
          <p:spPr>
            <a:xfrm>
              <a:off x="1722322" y="4176081"/>
              <a:ext cx="1660762" cy="253689"/>
            </a:xfrm>
            <a:prstGeom prst="rect">
              <a:avLst/>
            </a:prstGeom>
            <a:noFill/>
          </p:spPr>
          <p:txBody>
            <a:bodyPr wrap="none" rtlCol="0">
              <a:spAutoFit/>
            </a:bodyPr>
            <a:lstStyle/>
            <a:p>
              <a:r>
                <a:rPr lang="en-US" altLang="zh-CN" sz="1400" cap="all" dirty="0">
                  <a:solidFill>
                    <a:srgbClr val="6D9C20"/>
                  </a:solidFill>
                  <a:latin typeface="Microsoft JhengHei Light" panose="020B0304030504040204" pitchFamily="34" charset="-122"/>
                  <a:ea typeface="Microsoft JhengHei Light" panose="020B0304030504040204" pitchFamily="34" charset="-122"/>
                  <a:cs typeface="Microsoft JhengHei Light" panose="020B0304030504040204" pitchFamily="34" charset="-122"/>
                </a:rPr>
                <a:t>THE Scenery DESIGN</a:t>
              </a:r>
              <a:endParaRPr lang="zh-CN" altLang="en-US" sz="1400" cap="all" dirty="0">
                <a:solidFill>
                  <a:srgbClr val="6D9C20"/>
                </a:solidFill>
                <a:latin typeface="Microsoft JhengHei Light" panose="020B0304030504040204" pitchFamily="34" charset="-122"/>
                <a:ea typeface="Microsoft JhengHei Light" panose="020B0304030504040204" pitchFamily="34" charset="-122"/>
                <a:cs typeface="Microsoft JhengHei Light" panose="020B0304030504040204" pitchFamily="34" charset="-122"/>
              </a:endParaRPr>
            </a:p>
          </p:txBody>
        </p:sp>
        <p:sp>
          <p:nvSpPr>
            <p:cNvPr id="13" name="文本框 12"/>
            <p:cNvSpPr txBox="1"/>
            <p:nvPr/>
          </p:nvSpPr>
          <p:spPr>
            <a:xfrm>
              <a:off x="785340" y="3378587"/>
              <a:ext cx="3534726" cy="583484"/>
            </a:xfrm>
            <a:prstGeom prst="rect">
              <a:avLst/>
            </a:prstGeom>
            <a:noFill/>
          </p:spPr>
          <p:txBody>
            <a:bodyPr wrap="none" rtlCol="0">
              <a:spAutoFit/>
            </a:bodyPr>
            <a:lstStyle/>
            <a:p>
              <a:r>
                <a:rPr lang="zh-CN" altLang="en-US" sz="4000" dirty="0">
                  <a:solidFill>
                    <a:srgbClr val="ED8550"/>
                  </a:solidFill>
                  <a:latin typeface="华康标题宋W9" panose="02020909000000000000" pitchFamily="49" charset="-122"/>
                  <a:ea typeface="华康标题宋W9" panose="02020909000000000000" pitchFamily="49" charset="-122"/>
                  <a:cs typeface="Microsoft JhengHei Light" panose="020B0304030504040204" pitchFamily="34" charset="-122"/>
                </a:rPr>
                <a:t>加入你的标题描述</a:t>
              </a:r>
            </a:p>
          </p:txBody>
        </p:sp>
        <p:sp>
          <p:nvSpPr>
            <p:cNvPr id="14" name="矩形 13"/>
            <p:cNvSpPr/>
            <p:nvPr/>
          </p:nvSpPr>
          <p:spPr>
            <a:xfrm>
              <a:off x="932703" y="4060717"/>
              <a:ext cx="3240000" cy="18000"/>
            </a:xfrm>
            <a:prstGeom prst="rect">
              <a:avLst/>
            </a:prstGeom>
            <a:solidFill>
              <a:srgbClr val="6D9C20"/>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dirty="0">
                <a:solidFill>
                  <a:srgbClr val="71AFA0"/>
                </a:solidFill>
              </a:endParaRPr>
            </a:p>
          </p:txBody>
        </p:sp>
      </p:grpSp>
      <p:pic>
        <p:nvPicPr>
          <p:cNvPr id="17" name="图片 1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19868163">
            <a:off x="8775743" y="1428420"/>
            <a:ext cx="858956" cy="705570"/>
          </a:xfrm>
          <a:prstGeom prst="rect">
            <a:avLst/>
          </a:prstGeom>
        </p:spPr>
      </p:pic>
    </p:spTree>
    <p:extLst>
      <p:ext uri="{BB962C8B-B14F-4D97-AF65-F5344CB8AC3E}">
        <p14:creationId xmlns:p14="http://schemas.microsoft.com/office/powerpoint/2010/main" val="3285145558"/>
      </p:ext>
    </p:extLst>
  </p:cSld>
  <p:clrMapOvr>
    <a:masterClrMapping/>
  </p:clrMapOvr>
  <p:transition spd="slow" advClick="0" advTm="1000">
    <p:comb/>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barn(inVertical)">
                                      <p:cBhvr>
                                        <p:cTn id="7" dur="750"/>
                                        <p:tgtEl>
                                          <p:spTgt spid="15"/>
                                        </p:tgtEl>
                                      </p:cBhvr>
                                    </p:animEffect>
                                  </p:childTnLst>
                                </p:cTn>
                              </p:par>
                            </p:childTnLst>
                          </p:cTn>
                        </p:par>
                        <p:par>
                          <p:cTn id="8" fill="hold">
                            <p:stCondLst>
                              <p:cond delay="750"/>
                            </p:stCondLst>
                            <p:childTnLst>
                              <p:par>
                                <p:cTn id="9" presetID="42" presetClass="entr" presetSubtype="0" fill="hold" nodeType="afterEffect">
                                  <p:stCondLst>
                                    <p:cond delay="0"/>
                                  </p:stCondLst>
                                  <p:childTnLst>
                                    <p:set>
                                      <p:cBhvr>
                                        <p:cTn id="10" dur="1" fill="hold">
                                          <p:stCondLst>
                                            <p:cond delay="0"/>
                                          </p:stCondLst>
                                        </p:cTn>
                                        <p:tgtEl>
                                          <p:spTgt spid="17"/>
                                        </p:tgtEl>
                                        <p:attrNameLst>
                                          <p:attrName>style.visibility</p:attrName>
                                        </p:attrNameLst>
                                      </p:cBhvr>
                                      <p:to>
                                        <p:strVal val="visible"/>
                                      </p:to>
                                    </p:set>
                                    <p:animEffect transition="in" filter="fade">
                                      <p:cBhvr>
                                        <p:cTn id="11" dur="750"/>
                                        <p:tgtEl>
                                          <p:spTgt spid="17"/>
                                        </p:tgtEl>
                                      </p:cBhvr>
                                    </p:animEffect>
                                    <p:anim calcmode="lin" valueType="num">
                                      <p:cBhvr>
                                        <p:cTn id="12" dur="750" fill="hold"/>
                                        <p:tgtEl>
                                          <p:spTgt spid="17"/>
                                        </p:tgtEl>
                                        <p:attrNameLst>
                                          <p:attrName>ppt_x</p:attrName>
                                        </p:attrNameLst>
                                      </p:cBhvr>
                                      <p:tavLst>
                                        <p:tav tm="0">
                                          <p:val>
                                            <p:strVal val="#ppt_x"/>
                                          </p:val>
                                        </p:tav>
                                        <p:tav tm="100000">
                                          <p:val>
                                            <p:strVal val="#ppt_x"/>
                                          </p:val>
                                        </p:tav>
                                      </p:tavLst>
                                    </p:anim>
                                    <p:anim calcmode="lin" valueType="num">
                                      <p:cBhvr>
                                        <p:cTn id="13" dur="750" fill="hold"/>
                                        <p:tgtEl>
                                          <p:spTgt spid="17"/>
                                        </p:tgtEl>
                                        <p:attrNameLst>
                                          <p:attrName>ppt_y</p:attrName>
                                        </p:attrNameLst>
                                      </p:cBhvr>
                                      <p:tavLst>
                                        <p:tav tm="0">
                                          <p:val>
                                            <p:strVal val="#ppt_y+.1"/>
                                          </p:val>
                                        </p:tav>
                                        <p:tav tm="100000">
                                          <p:val>
                                            <p:strVal val="#ppt_y"/>
                                          </p:val>
                                        </p:tav>
                                      </p:tavLst>
                                    </p:anim>
                                  </p:childTnLst>
                                </p:cTn>
                              </p:par>
                            </p:childTnLst>
                          </p:cTn>
                        </p:par>
                        <p:par>
                          <p:cTn id="14" fill="hold">
                            <p:stCondLst>
                              <p:cond delay="1500"/>
                            </p:stCondLst>
                            <p:childTnLst>
                              <p:par>
                                <p:cTn id="15" presetID="22" presetClass="entr" presetSubtype="1" fill="hold" grpId="0" nodeType="afterEffect" nodePh="1">
                                  <p:stCondLst>
                                    <p:cond delay="0"/>
                                  </p:stCondLst>
                                  <p:endCondLst>
                                    <p:cond evt="begin" delay="0">
                                      <p:tn val="15"/>
                                    </p:cond>
                                  </p:endCondLst>
                                  <p:childTnLst>
                                    <p:set>
                                      <p:cBhvr>
                                        <p:cTn id="16" dur="1" fill="hold">
                                          <p:stCondLst>
                                            <p:cond delay="0"/>
                                          </p:stCondLst>
                                        </p:cTn>
                                        <p:tgtEl>
                                          <p:spTgt spid="9"/>
                                        </p:tgtEl>
                                        <p:attrNameLst>
                                          <p:attrName>style.visibility</p:attrName>
                                        </p:attrNameLst>
                                      </p:cBhvr>
                                      <p:to>
                                        <p:strVal val="visible"/>
                                      </p:to>
                                    </p:set>
                                    <p:animEffect transition="in" filter="wipe(up)">
                                      <p:cBhvr>
                                        <p:cTn id="17" dur="500"/>
                                        <p:tgtEl>
                                          <p:spTgt spid="9"/>
                                        </p:tgtEl>
                                      </p:cBhvr>
                                    </p:animEffect>
                                  </p:childTnLst>
                                </p:cTn>
                              </p:par>
                              <p:par>
                                <p:cTn id="18" presetID="42" presetClass="entr" presetSubtype="0" fill="hold" grpId="0" nodeType="withEffect">
                                  <p:stCondLst>
                                    <p:cond delay="250"/>
                                  </p:stCondLst>
                                  <p:childTnLst>
                                    <p:set>
                                      <p:cBhvr>
                                        <p:cTn id="19" dur="1" fill="hold">
                                          <p:stCondLst>
                                            <p:cond delay="0"/>
                                          </p:stCondLst>
                                        </p:cTn>
                                        <p:tgtEl>
                                          <p:spTgt spid="10"/>
                                        </p:tgtEl>
                                        <p:attrNameLst>
                                          <p:attrName>style.visibility</p:attrName>
                                        </p:attrNameLst>
                                      </p:cBhvr>
                                      <p:to>
                                        <p:strVal val="visible"/>
                                      </p:to>
                                    </p:set>
                                    <p:animEffect transition="in" filter="fade">
                                      <p:cBhvr>
                                        <p:cTn id="20" dur="750"/>
                                        <p:tgtEl>
                                          <p:spTgt spid="10"/>
                                        </p:tgtEl>
                                      </p:cBhvr>
                                    </p:animEffect>
                                    <p:anim calcmode="lin" valueType="num">
                                      <p:cBhvr>
                                        <p:cTn id="21" dur="750" fill="hold"/>
                                        <p:tgtEl>
                                          <p:spTgt spid="10"/>
                                        </p:tgtEl>
                                        <p:attrNameLst>
                                          <p:attrName>ppt_x</p:attrName>
                                        </p:attrNameLst>
                                      </p:cBhvr>
                                      <p:tavLst>
                                        <p:tav tm="0">
                                          <p:val>
                                            <p:strVal val="#ppt_x"/>
                                          </p:val>
                                        </p:tav>
                                        <p:tav tm="100000">
                                          <p:val>
                                            <p:strVal val="#ppt_x"/>
                                          </p:val>
                                        </p:tav>
                                      </p:tavLst>
                                    </p:anim>
                                    <p:anim calcmode="lin" valueType="num">
                                      <p:cBhvr>
                                        <p:cTn id="22" dur="750" fill="hold"/>
                                        <p:tgtEl>
                                          <p:spTgt spid="10"/>
                                        </p:tgtEl>
                                        <p:attrNameLst>
                                          <p:attrName>ppt_y</p:attrName>
                                        </p:attrNameLst>
                                      </p:cBhvr>
                                      <p:tavLst>
                                        <p:tav tm="0">
                                          <p:val>
                                            <p:strVal val="#ppt_y+.1"/>
                                          </p:val>
                                        </p:tav>
                                        <p:tav tm="100000">
                                          <p:val>
                                            <p:strVal val="#ppt_y"/>
                                          </p:val>
                                        </p:tav>
                                      </p:tavLst>
                                    </p:anim>
                                  </p:childTnLst>
                                </p:cTn>
                              </p:par>
                            </p:childTnLst>
                          </p:cTn>
                        </p:par>
                        <p:par>
                          <p:cTn id="23" fill="hold">
                            <p:stCondLst>
                              <p:cond delay="2500"/>
                            </p:stCondLst>
                            <p:childTnLst>
                              <p:par>
                                <p:cTn id="24" presetID="22" presetClass="entr" presetSubtype="8" fill="hold" nodeType="afterEffect">
                                  <p:stCondLst>
                                    <p:cond delay="0"/>
                                  </p:stCondLst>
                                  <p:childTnLst>
                                    <p:set>
                                      <p:cBhvr>
                                        <p:cTn id="25" dur="1" fill="hold">
                                          <p:stCondLst>
                                            <p:cond delay="0"/>
                                          </p:stCondLst>
                                        </p:cTn>
                                        <p:tgtEl>
                                          <p:spTgt spid="11"/>
                                        </p:tgtEl>
                                        <p:attrNameLst>
                                          <p:attrName>style.visibility</p:attrName>
                                        </p:attrNameLst>
                                      </p:cBhvr>
                                      <p:to>
                                        <p:strVal val="visible"/>
                                      </p:to>
                                    </p:set>
                                    <p:animEffect transition="in" filter="wipe(left)">
                                      <p:cBhvr>
                                        <p:cTn id="26" dur="75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p:cNvGrpSpPr/>
          <p:nvPr/>
        </p:nvGrpSpPr>
        <p:grpSpPr>
          <a:xfrm>
            <a:off x="0" y="699925"/>
            <a:ext cx="12190413" cy="555415"/>
            <a:chOff x="266700" y="519683"/>
            <a:chExt cx="12190413" cy="555415"/>
          </a:xfrm>
        </p:grpSpPr>
        <p:sp>
          <p:nvSpPr>
            <p:cNvPr id="11" name="Copyright Notice"/>
            <p:cNvSpPr>
              <a:spLocks/>
            </p:cNvSpPr>
            <p:nvPr/>
          </p:nvSpPr>
          <p:spPr bwMode="auto">
            <a:xfrm>
              <a:off x="4838700" y="519683"/>
              <a:ext cx="3048000" cy="434765"/>
            </a:xfrm>
            <a:prstGeom prst="rect">
              <a:avLst/>
            </a:prstGeom>
            <a:noFill/>
            <a:ln w="6350" cap="flat" cmpd="sng" algn="ctr">
              <a:noFill/>
              <a:prstDash val="solid"/>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6350" cap="flat" cmpd="sng" algn="ctr">
                  <a:solidFill>
                    <a:srgbClr val="FFFFFF"/>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lIns="72000" tIns="32400" rIns="72000" bIns="32400" rtlCol="0" anchor="t">
              <a:sp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zh-CN" altLang="en-US" sz="2400" cap="small" dirty="0">
                  <a:solidFill>
                    <a:srgbClr val="6D9C20"/>
                  </a:solidFill>
                  <a:latin typeface="微软雅黑" panose="020B0503020204020204" pitchFamily="34" charset="-122"/>
                  <a:ea typeface="微软雅黑" panose="020B0503020204020204" pitchFamily="34" charset="-122"/>
                </a:rPr>
                <a:t>点击加入标题文字</a:t>
              </a:r>
              <a:endParaRPr lang="en-US" sz="2400" cap="small" dirty="0">
                <a:solidFill>
                  <a:srgbClr val="6D9C20"/>
                </a:solidFill>
                <a:latin typeface="微软雅黑" panose="020B0503020204020204" pitchFamily="34" charset="-122"/>
                <a:ea typeface="微软雅黑" panose="020B0503020204020204" pitchFamily="34" charset="-122"/>
              </a:endParaRPr>
            </a:p>
          </p:txBody>
        </p:sp>
        <p:cxnSp>
          <p:nvCxnSpPr>
            <p:cNvPr id="5" name="直接连接符 4"/>
            <p:cNvCxnSpPr>
              <a:cxnSpLocks/>
            </p:cNvCxnSpPr>
            <p:nvPr/>
          </p:nvCxnSpPr>
          <p:spPr>
            <a:xfrm>
              <a:off x="266700" y="1075098"/>
              <a:ext cx="12190413" cy="0"/>
            </a:xfrm>
            <a:prstGeom prst="line">
              <a:avLst/>
            </a:prstGeom>
            <a:ln>
              <a:solidFill>
                <a:srgbClr val="6D9C20"/>
              </a:solidFill>
            </a:ln>
          </p:spPr>
          <p:style>
            <a:lnRef idx="1">
              <a:schemeClr val="accent1"/>
            </a:lnRef>
            <a:fillRef idx="0">
              <a:schemeClr val="accent1"/>
            </a:fillRef>
            <a:effectRef idx="0">
              <a:schemeClr val="accent1"/>
            </a:effectRef>
            <a:fontRef idx="minor">
              <a:schemeClr val="tx1"/>
            </a:fontRef>
          </p:style>
        </p:cxnSp>
      </p:grpSp>
      <p:grpSp>
        <p:nvGrpSpPr>
          <p:cNvPr id="6" name="组合 5"/>
          <p:cNvGrpSpPr/>
          <p:nvPr/>
        </p:nvGrpSpPr>
        <p:grpSpPr>
          <a:xfrm>
            <a:off x="7090497" y="2029839"/>
            <a:ext cx="3601481" cy="3897295"/>
            <a:chOff x="5137585" y="1554442"/>
            <a:chExt cx="4327205" cy="4682628"/>
          </a:xfrm>
        </p:grpSpPr>
        <p:sp>
          <p:nvSpPr>
            <p:cNvPr id="7" name="Rectangle 5"/>
            <p:cNvSpPr/>
            <p:nvPr/>
          </p:nvSpPr>
          <p:spPr>
            <a:xfrm>
              <a:off x="5140918" y="1554442"/>
              <a:ext cx="2424124" cy="574106"/>
            </a:xfrm>
            <a:prstGeom prst="rect">
              <a:avLst/>
            </a:prstGeom>
            <a:solidFill>
              <a:srgbClr val="6D9C2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1600" dirty="0">
                  <a:solidFill>
                    <a:schemeClr val="bg1"/>
                  </a:solidFill>
                  <a:latin typeface="Open Sans Light" pitchFamily="34" charset="0"/>
                  <a:ea typeface="Open Sans Light" pitchFamily="34" charset="0"/>
                  <a:cs typeface="Open Sans Light" pitchFamily="34" charset="0"/>
                </a:rPr>
                <a:t>加入你标题</a:t>
              </a:r>
              <a:endParaRPr lang="en-US" sz="1600" dirty="0">
                <a:solidFill>
                  <a:schemeClr val="bg1"/>
                </a:solidFill>
                <a:latin typeface="Open Sans Light" pitchFamily="34" charset="0"/>
                <a:ea typeface="Open Sans Light" pitchFamily="34" charset="0"/>
                <a:cs typeface="Open Sans Light" pitchFamily="34" charset="0"/>
              </a:endParaRPr>
            </a:p>
          </p:txBody>
        </p:sp>
        <p:sp>
          <p:nvSpPr>
            <p:cNvPr id="9" name="Rectangle 6"/>
            <p:cNvSpPr/>
            <p:nvPr/>
          </p:nvSpPr>
          <p:spPr>
            <a:xfrm>
              <a:off x="5140918" y="2128548"/>
              <a:ext cx="3585081" cy="574106"/>
            </a:xfrm>
            <a:prstGeom prst="rect">
              <a:avLst/>
            </a:prstGeom>
            <a:solidFill>
              <a:srgbClr val="ED85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1600" dirty="0">
                  <a:solidFill>
                    <a:schemeClr val="bg1"/>
                  </a:solidFill>
                  <a:latin typeface="Open Sans Light" pitchFamily="34" charset="0"/>
                  <a:ea typeface="Open Sans Light" pitchFamily="34" charset="0"/>
                  <a:cs typeface="Open Sans Light" pitchFamily="34" charset="0"/>
                </a:rPr>
                <a:t>加入你标题</a:t>
              </a:r>
              <a:endParaRPr lang="en-US" sz="1600" dirty="0">
                <a:solidFill>
                  <a:schemeClr val="bg1"/>
                </a:solidFill>
                <a:latin typeface="Open Sans Light" pitchFamily="34" charset="0"/>
                <a:ea typeface="Open Sans Light" pitchFamily="34" charset="0"/>
                <a:cs typeface="Open Sans Light" pitchFamily="34" charset="0"/>
              </a:endParaRPr>
            </a:p>
          </p:txBody>
        </p:sp>
        <p:sp>
          <p:nvSpPr>
            <p:cNvPr id="10" name="Rectangle 8"/>
            <p:cNvSpPr/>
            <p:nvPr/>
          </p:nvSpPr>
          <p:spPr>
            <a:xfrm>
              <a:off x="5137585" y="2708890"/>
              <a:ext cx="3380663" cy="574105"/>
            </a:xfrm>
            <a:prstGeom prst="rect">
              <a:avLst/>
            </a:prstGeom>
            <a:solidFill>
              <a:srgbClr val="6D9C2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1600" smtClean="0">
                  <a:solidFill>
                    <a:schemeClr val="bg1"/>
                  </a:solidFill>
                  <a:latin typeface="Open Sans Light" pitchFamily="34" charset="0"/>
                  <a:ea typeface="Open Sans Light" pitchFamily="34" charset="0"/>
                  <a:cs typeface="Open Sans Light" pitchFamily="34" charset="0"/>
                </a:rPr>
                <a:t>加入你标题</a:t>
              </a:r>
              <a:endParaRPr lang="en-US" sz="1600" dirty="0">
                <a:solidFill>
                  <a:schemeClr val="bg1"/>
                </a:solidFill>
                <a:latin typeface="Open Sans Light" pitchFamily="34" charset="0"/>
                <a:ea typeface="Open Sans Light" pitchFamily="34" charset="0"/>
                <a:cs typeface="Open Sans Light" pitchFamily="34" charset="0"/>
              </a:endParaRPr>
            </a:p>
          </p:txBody>
        </p:sp>
        <p:sp>
          <p:nvSpPr>
            <p:cNvPr id="12" name="Rectangle 9"/>
            <p:cNvSpPr/>
            <p:nvPr/>
          </p:nvSpPr>
          <p:spPr>
            <a:xfrm>
              <a:off x="5137585" y="3282995"/>
              <a:ext cx="3166247" cy="574106"/>
            </a:xfrm>
            <a:prstGeom prst="rect">
              <a:avLst/>
            </a:prstGeom>
            <a:solidFill>
              <a:srgbClr val="ED85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1600" smtClean="0">
                  <a:solidFill>
                    <a:schemeClr val="bg1"/>
                  </a:solidFill>
                  <a:latin typeface="Open Sans Light" pitchFamily="34" charset="0"/>
                  <a:ea typeface="Open Sans Light" pitchFamily="34" charset="0"/>
                  <a:cs typeface="Open Sans Light" pitchFamily="34" charset="0"/>
                </a:rPr>
                <a:t>加入你标题</a:t>
              </a:r>
              <a:endParaRPr lang="en-US" sz="1600" dirty="0">
                <a:solidFill>
                  <a:schemeClr val="bg1"/>
                </a:solidFill>
                <a:latin typeface="Open Sans Light" pitchFamily="34" charset="0"/>
                <a:ea typeface="Open Sans Light" pitchFamily="34" charset="0"/>
                <a:cs typeface="Open Sans Light" pitchFamily="34" charset="0"/>
              </a:endParaRPr>
            </a:p>
          </p:txBody>
        </p:sp>
        <p:sp>
          <p:nvSpPr>
            <p:cNvPr id="13" name="Rectangle 10"/>
            <p:cNvSpPr/>
            <p:nvPr/>
          </p:nvSpPr>
          <p:spPr>
            <a:xfrm>
              <a:off x="5140918" y="3855041"/>
              <a:ext cx="3377330" cy="574106"/>
            </a:xfrm>
            <a:prstGeom prst="rect">
              <a:avLst/>
            </a:prstGeom>
            <a:solidFill>
              <a:srgbClr val="6D9C2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1600" smtClean="0">
                  <a:solidFill>
                    <a:schemeClr val="bg1"/>
                  </a:solidFill>
                  <a:latin typeface="Open Sans Light" pitchFamily="34" charset="0"/>
                  <a:ea typeface="Open Sans Light" pitchFamily="34" charset="0"/>
                  <a:cs typeface="Open Sans Light" pitchFamily="34" charset="0"/>
                </a:rPr>
                <a:t>加入你标题</a:t>
              </a:r>
              <a:endParaRPr lang="en-US" sz="1600" dirty="0">
                <a:solidFill>
                  <a:schemeClr val="bg1"/>
                </a:solidFill>
                <a:latin typeface="Open Sans Light" pitchFamily="34" charset="0"/>
                <a:ea typeface="Open Sans Light" pitchFamily="34" charset="0"/>
                <a:cs typeface="Open Sans Light" pitchFamily="34" charset="0"/>
              </a:endParaRPr>
            </a:p>
          </p:txBody>
        </p:sp>
        <p:sp>
          <p:nvSpPr>
            <p:cNvPr id="14" name="Rectangle 11"/>
            <p:cNvSpPr/>
            <p:nvPr/>
          </p:nvSpPr>
          <p:spPr>
            <a:xfrm>
              <a:off x="5140918" y="4429147"/>
              <a:ext cx="4323872" cy="574106"/>
            </a:xfrm>
            <a:prstGeom prst="rect">
              <a:avLst/>
            </a:prstGeom>
            <a:solidFill>
              <a:srgbClr val="ED85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1600" dirty="0" smtClean="0">
                  <a:solidFill>
                    <a:schemeClr val="bg1"/>
                  </a:solidFill>
                  <a:latin typeface="Open Sans Light" pitchFamily="34" charset="0"/>
                  <a:ea typeface="Open Sans Light" pitchFamily="34" charset="0"/>
                  <a:cs typeface="Open Sans Light" pitchFamily="34" charset="0"/>
                </a:rPr>
                <a:t>加入你标题</a:t>
              </a:r>
              <a:endParaRPr lang="en-US" sz="1600" dirty="0">
                <a:solidFill>
                  <a:schemeClr val="bg1"/>
                </a:solidFill>
                <a:latin typeface="Open Sans Light" pitchFamily="34" charset="0"/>
                <a:ea typeface="Open Sans Light" pitchFamily="34" charset="0"/>
                <a:cs typeface="Open Sans Light" pitchFamily="34" charset="0"/>
              </a:endParaRPr>
            </a:p>
          </p:txBody>
        </p:sp>
        <p:sp>
          <p:nvSpPr>
            <p:cNvPr id="15" name="Text Box 10"/>
            <p:cNvSpPr txBox="1">
              <a:spLocks noChangeArrowheads="1"/>
            </p:cNvSpPr>
            <p:nvPr/>
          </p:nvSpPr>
          <p:spPr bwMode="auto">
            <a:xfrm>
              <a:off x="5140918" y="5312581"/>
              <a:ext cx="3377330" cy="924489"/>
            </a:xfrm>
            <a:prstGeom prst="rect">
              <a:avLst/>
            </a:prstGeom>
            <a:noFill/>
            <a:ln w="9525">
              <a:noFill/>
              <a:miter lim="800000"/>
              <a:headEnd/>
              <a:tailEnd/>
            </a:ln>
          </p:spPr>
          <p:txBody>
            <a:bodyPr wrap="square" lIns="45720" tIns="22860" rIns="45720" bIns="22860">
              <a:spAutoFit/>
            </a:bodyPr>
            <a:lstStyle/>
            <a:p>
              <a:pPr defTabSz="1088232"/>
              <a:r>
                <a:rPr lang="zh-CN" altLang="en-US" sz="1400" b="1" dirty="0">
                  <a:solidFill>
                    <a:schemeClr val="bg1">
                      <a:lumMod val="50000"/>
                    </a:schemeClr>
                  </a:solidFill>
                  <a:latin typeface="Open Sans" pitchFamily="34" charset="0"/>
                  <a:ea typeface="Open Sans" pitchFamily="34" charset="0"/>
                  <a:cs typeface="Open Sans" pitchFamily="34" charset="0"/>
                </a:rPr>
                <a:t>加入你标题</a:t>
              </a:r>
              <a:endParaRPr lang="en-US" sz="1000" b="1" dirty="0">
                <a:solidFill>
                  <a:schemeClr val="bg1">
                    <a:lumMod val="50000"/>
                  </a:schemeClr>
                </a:solidFill>
                <a:latin typeface="Open Sans" pitchFamily="34" charset="0"/>
                <a:ea typeface="Open Sans" pitchFamily="34" charset="0"/>
                <a:cs typeface="Open Sans" pitchFamily="34" charset="0"/>
              </a:endParaRPr>
            </a:p>
            <a:p>
              <a:pPr defTabSz="1088232"/>
              <a:r>
                <a:rPr lang="en-US" sz="1100" dirty="0" err="1">
                  <a:solidFill>
                    <a:schemeClr val="bg1">
                      <a:lumMod val="50000"/>
                    </a:schemeClr>
                  </a:solidFill>
                  <a:latin typeface="Open Sans" pitchFamily="34" charset="0"/>
                  <a:ea typeface="Open Sans" pitchFamily="34" charset="0"/>
                  <a:cs typeface="Open Sans" pitchFamily="34" charset="0"/>
                </a:rPr>
                <a:t>Nullam</a:t>
              </a:r>
              <a:r>
                <a:rPr lang="en-US" sz="1100" dirty="0">
                  <a:solidFill>
                    <a:schemeClr val="bg1">
                      <a:lumMod val="50000"/>
                    </a:schemeClr>
                  </a:solidFill>
                  <a:latin typeface="Open Sans" pitchFamily="34" charset="0"/>
                  <a:ea typeface="Open Sans" pitchFamily="34" charset="0"/>
                  <a:cs typeface="Open Sans" pitchFamily="34" charset="0"/>
                </a:rPr>
                <a:t> </a:t>
              </a:r>
              <a:r>
                <a:rPr lang="en-US" sz="1100" dirty="0" err="1">
                  <a:solidFill>
                    <a:schemeClr val="bg1">
                      <a:lumMod val="50000"/>
                    </a:schemeClr>
                  </a:solidFill>
                  <a:latin typeface="Open Sans" pitchFamily="34" charset="0"/>
                  <a:ea typeface="Open Sans" pitchFamily="34" charset="0"/>
                  <a:cs typeface="Open Sans" pitchFamily="34" charset="0"/>
                </a:rPr>
                <a:t>eu</a:t>
              </a:r>
              <a:r>
                <a:rPr lang="en-US" sz="1100" dirty="0">
                  <a:solidFill>
                    <a:schemeClr val="bg1">
                      <a:lumMod val="50000"/>
                    </a:schemeClr>
                  </a:solidFill>
                  <a:latin typeface="Open Sans" pitchFamily="34" charset="0"/>
                  <a:ea typeface="Open Sans" pitchFamily="34" charset="0"/>
                  <a:cs typeface="Open Sans" pitchFamily="34" charset="0"/>
                </a:rPr>
                <a:t> </a:t>
              </a:r>
              <a:r>
                <a:rPr lang="en-US" sz="1100" dirty="0" err="1">
                  <a:solidFill>
                    <a:schemeClr val="bg1">
                      <a:lumMod val="50000"/>
                    </a:schemeClr>
                  </a:solidFill>
                  <a:latin typeface="Open Sans" pitchFamily="34" charset="0"/>
                  <a:ea typeface="Open Sans" pitchFamily="34" charset="0"/>
                  <a:cs typeface="Open Sans" pitchFamily="34" charset="0"/>
                </a:rPr>
                <a:t>tempor</a:t>
              </a:r>
              <a:r>
                <a:rPr lang="en-US" sz="1100" dirty="0">
                  <a:solidFill>
                    <a:schemeClr val="bg1">
                      <a:lumMod val="50000"/>
                    </a:schemeClr>
                  </a:solidFill>
                  <a:latin typeface="Open Sans" pitchFamily="34" charset="0"/>
                  <a:ea typeface="Open Sans" pitchFamily="34" charset="0"/>
                  <a:cs typeface="Open Sans" pitchFamily="34" charset="0"/>
                </a:rPr>
                <a:t> </a:t>
              </a:r>
              <a:r>
                <a:rPr lang="en-US" sz="1100" dirty="0" err="1">
                  <a:solidFill>
                    <a:schemeClr val="bg1">
                      <a:lumMod val="50000"/>
                    </a:schemeClr>
                  </a:solidFill>
                  <a:latin typeface="Open Sans" pitchFamily="34" charset="0"/>
                  <a:ea typeface="Open Sans" pitchFamily="34" charset="0"/>
                  <a:cs typeface="Open Sans" pitchFamily="34" charset="0"/>
                </a:rPr>
                <a:t>purus</a:t>
              </a:r>
              <a:r>
                <a:rPr lang="en-US" sz="1100" dirty="0">
                  <a:solidFill>
                    <a:schemeClr val="bg1">
                      <a:lumMod val="50000"/>
                    </a:schemeClr>
                  </a:solidFill>
                  <a:latin typeface="Open Sans" pitchFamily="34" charset="0"/>
                  <a:ea typeface="Open Sans" pitchFamily="34" charset="0"/>
                  <a:cs typeface="Open Sans" pitchFamily="34" charset="0"/>
                </a:rPr>
                <a:t>. </a:t>
              </a:r>
              <a:r>
                <a:rPr lang="en-US" sz="1100" dirty="0" err="1">
                  <a:solidFill>
                    <a:schemeClr val="bg1">
                      <a:lumMod val="50000"/>
                    </a:schemeClr>
                  </a:solidFill>
                  <a:latin typeface="Open Sans" pitchFamily="34" charset="0"/>
                  <a:ea typeface="Open Sans" pitchFamily="34" charset="0"/>
                  <a:cs typeface="Open Sans" pitchFamily="34" charset="0"/>
                </a:rPr>
                <a:t>Nunc</a:t>
              </a:r>
              <a:r>
                <a:rPr lang="en-US" sz="1100" dirty="0">
                  <a:solidFill>
                    <a:schemeClr val="bg1">
                      <a:lumMod val="50000"/>
                    </a:schemeClr>
                  </a:solidFill>
                  <a:latin typeface="Open Sans" pitchFamily="34" charset="0"/>
                  <a:ea typeface="Open Sans" pitchFamily="34" charset="0"/>
                  <a:cs typeface="Open Sans" pitchFamily="34" charset="0"/>
                </a:rPr>
                <a:t> a </a:t>
              </a:r>
              <a:r>
                <a:rPr lang="en-US" sz="1100" dirty="0" err="1">
                  <a:solidFill>
                    <a:schemeClr val="bg1">
                      <a:lumMod val="50000"/>
                    </a:schemeClr>
                  </a:solidFill>
                  <a:latin typeface="Open Sans" pitchFamily="34" charset="0"/>
                  <a:ea typeface="Open Sans" pitchFamily="34" charset="0"/>
                  <a:cs typeface="Open Sans" pitchFamily="34" charset="0"/>
                </a:rPr>
                <a:t>leo</a:t>
              </a:r>
              <a:r>
                <a:rPr lang="en-US" sz="1100" dirty="0">
                  <a:solidFill>
                    <a:schemeClr val="bg1">
                      <a:lumMod val="50000"/>
                    </a:schemeClr>
                  </a:solidFill>
                  <a:latin typeface="Open Sans" pitchFamily="34" charset="0"/>
                  <a:ea typeface="Open Sans" pitchFamily="34" charset="0"/>
                  <a:cs typeface="Open Sans" pitchFamily="34" charset="0"/>
                </a:rPr>
                <a:t> magna, sit </a:t>
              </a:r>
              <a:r>
                <a:rPr lang="en-US" sz="1100" dirty="0" err="1">
                  <a:solidFill>
                    <a:schemeClr val="bg1">
                      <a:lumMod val="50000"/>
                    </a:schemeClr>
                  </a:solidFill>
                  <a:latin typeface="Open Sans" pitchFamily="34" charset="0"/>
                  <a:ea typeface="Open Sans" pitchFamily="34" charset="0"/>
                  <a:cs typeface="Open Sans" pitchFamily="34" charset="0"/>
                </a:rPr>
                <a:t>amet</a:t>
              </a:r>
              <a:r>
                <a:rPr lang="en-US" sz="1100" dirty="0">
                  <a:solidFill>
                    <a:schemeClr val="bg1">
                      <a:lumMod val="50000"/>
                    </a:schemeClr>
                  </a:solidFill>
                  <a:latin typeface="Open Sans" pitchFamily="34" charset="0"/>
                  <a:ea typeface="Open Sans" pitchFamily="34" charset="0"/>
                  <a:cs typeface="Open Sans" pitchFamily="34" charset="0"/>
                </a:rPr>
                <a:t> </a:t>
              </a:r>
              <a:r>
                <a:rPr lang="en-US" sz="1100" dirty="0" err="1">
                  <a:solidFill>
                    <a:schemeClr val="bg1">
                      <a:lumMod val="50000"/>
                    </a:schemeClr>
                  </a:solidFill>
                  <a:latin typeface="Open Sans" pitchFamily="34" charset="0"/>
                  <a:ea typeface="Open Sans" pitchFamily="34" charset="0"/>
                  <a:cs typeface="Open Sans" pitchFamily="34" charset="0"/>
                </a:rPr>
                <a:t>consequat</a:t>
              </a:r>
              <a:r>
                <a:rPr lang="en-US" sz="1100" dirty="0">
                  <a:solidFill>
                    <a:schemeClr val="bg1">
                      <a:lumMod val="50000"/>
                    </a:schemeClr>
                  </a:solidFill>
                  <a:latin typeface="Open Sans" pitchFamily="34" charset="0"/>
                  <a:ea typeface="Open Sans" pitchFamily="34" charset="0"/>
                  <a:cs typeface="Open Sans" pitchFamily="34" charset="0"/>
                </a:rPr>
                <a:t> </a:t>
              </a:r>
              <a:r>
                <a:rPr lang="en-US" sz="1100" dirty="0" err="1">
                  <a:solidFill>
                    <a:schemeClr val="bg1">
                      <a:lumMod val="50000"/>
                    </a:schemeClr>
                  </a:solidFill>
                  <a:latin typeface="Open Sans" pitchFamily="34" charset="0"/>
                  <a:ea typeface="Open Sans" pitchFamily="34" charset="0"/>
                  <a:cs typeface="Open Sans" pitchFamily="34" charset="0"/>
                </a:rPr>
                <a:t>risus</a:t>
              </a:r>
              <a:r>
                <a:rPr lang="en-US" sz="1100" dirty="0">
                  <a:solidFill>
                    <a:schemeClr val="bg1">
                      <a:lumMod val="50000"/>
                    </a:schemeClr>
                  </a:solidFill>
                  <a:latin typeface="Open Sans" pitchFamily="34" charset="0"/>
                  <a:ea typeface="Open Sans" pitchFamily="34" charset="0"/>
                  <a:cs typeface="Open Sans" pitchFamily="34" charset="0"/>
                </a:rPr>
                <a:t>. </a:t>
              </a:r>
              <a:r>
                <a:rPr lang="en-US" sz="1100" dirty="0" err="1">
                  <a:solidFill>
                    <a:schemeClr val="bg1">
                      <a:lumMod val="50000"/>
                    </a:schemeClr>
                  </a:solidFill>
                  <a:latin typeface="Open Sans" pitchFamily="34" charset="0"/>
                  <a:ea typeface="Open Sans" pitchFamily="34" charset="0"/>
                  <a:cs typeface="Open Sans" pitchFamily="34" charset="0"/>
                </a:rPr>
                <a:t>Etiam</a:t>
              </a:r>
              <a:r>
                <a:rPr lang="en-US" sz="1100" dirty="0">
                  <a:solidFill>
                    <a:schemeClr val="bg1">
                      <a:lumMod val="50000"/>
                    </a:schemeClr>
                  </a:solidFill>
                  <a:latin typeface="Open Sans" pitchFamily="34" charset="0"/>
                  <a:ea typeface="Open Sans" pitchFamily="34" charset="0"/>
                  <a:cs typeface="Open Sans" pitchFamily="34" charset="0"/>
                </a:rPr>
                <a:t> </a:t>
              </a:r>
              <a:r>
                <a:rPr lang="en-US" sz="1100" dirty="0" err="1">
                  <a:solidFill>
                    <a:schemeClr val="bg1">
                      <a:lumMod val="50000"/>
                    </a:schemeClr>
                  </a:solidFill>
                  <a:latin typeface="Open Sans" pitchFamily="34" charset="0"/>
                  <a:ea typeface="Open Sans" pitchFamily="34" charset="0"/>
                  <a:cs typeface="Open Sans" pitchFamily="34" charset="0"/>
                </a:rPr>
                <a:t>faucibus</a:t>
              </a:r>
              <a:r>
                <a:rPr lang="en-US" sz="1100" dirty="0">
                  <a:solidFill>
                    <a:schemeClr val="bg1">
                      <a:lumMod val="50000"/>
                    </a:schemeClr>
                  </a:solidFill>
                  <a:latin typeface="Open Sans" pitchFamily="34" charset="0"/>
                  <a:ea typeface="Open Sans" pitchFamily="34" charset="0"/>
                  <a:cs typeface="Open Sans" pitchFamily="34" charset="0"/>
                </a:rPr>
                <a:t> </a:t>
              </a:r>
              <a:r>
                <a:rPr lang="en-US" sz="1100" dirty="0" err="1">
                  <a:solidFill>
                    <a:schemeClr val="bg1">
                      <a:lumMod val="50000"/>
                    </a:schemeClr>
                  </a:solidFill>
                  <a:latin typeface="Open Sans" pitchFamily="34" charset="0"/>
                  <a:ea typeface="Open Sans" pitchFamily="34" charset="0"/>
                  <a:cs typeface="Open Sans" pitchFamily="34" charset="0"/>
                </a:rPr>
                <a:t>tortor</a:t>
              </a:r>
              <a:r>
                <a:rPr lang="en-US" sz="1100" dirty="0">
                  <a:solidFill>
                    <a:schemeClr val="bg1">
                      <a:lumMod val="50000"/>
                    </a:schemeClr>
                  </a:solidFill>
                  <a:latin typeface="Open Sans" pitchFamily="34" charset="0"/>
                  <a:ea typeface="Open Sans" pitchFamily="34" charset="0"/>
                  <a:cs typeface="Open Sans" pitchFamily="34" charset="0"/>
                </a:rPr>
                <a:t>. </a:t>
              </a:r>
            </a:p>
          </p:txBody>
        </p:sp>
      </p:grpSp>
      <p:grpSp>
        <p:nvGrpSpPr>
          <p:cNvPr id="17" name="组合 16"/>
          <p:cNvGrpSpPr/>
          <p:nvPr/>
        </p:nvGrpSpPr>
        <p:grpSpPr>
          <a:xfrm>
            <a:off x="1866860" y="2024168"/>
            <a:ext cx="4873954" cy="4056855"/>
            <a:chOff x="1570622" y="-1678699"/>
            <a:chExt cx="5134095" cy="4157649"/>
          </a:xfrm>
        </p:grpSpPr>
        <p:sp>
          <p:nvSpPr>
            <p:cNvPr id="18" name="Rectangle 56"/>
            <p:cNvSpPr/>
            <p:nvPr/>
          </p:nvSpPr>
          <p:spPr>
            <a:xfrm>
              <a:off x="1570622" y="2100442"/>
              <a:ext cx="5134095" cy="378508"/>
            </a:xfrm>
            <a:prstGeom prst="rect">
              <a:avLst/>
            </a:prstGeom>
          </p:spPr>
          <p:txBody>
            <a:bodyPr wrap="square">
              <a:spAutoFit/>
            </a:bodyPr>
            <a:lstStyle/>
            <a:p>
              <a:pPr algn="just"/>
              <a:r>
                <a:rPr lang="id-ID" sz="900" b="1" dirty="0">
                  <a:solidFill>
                    <a:schemeClr val="bg1">
                      <a:lumMod val="50000"/>
                    </a:schemeClr>
                  </a:solidFill>
                  <a:latin typeface="PT Sans" panose="020B0503020203020204" pitchFamily="34" charset="0"/>
                </a:rPr>
                <a:t>Suitable for all categories </a:t>
              </a:r>
              <a:r>
                <a:rPr lang="id-ID" sz="900" dirty="0">
                  <a:solidFill>
                    <a:schemeClr val="bg1">
                      <a:lumMod val="50000"/>
                    </a:schemeClr>
                  </a:solidFill>
                  <a:latin typeface="PT Sans" panose="020B0503020203020204" pitchFamily="34" charset="0"/>
                </a:rPr>
                <a:t>business and personal presentation, eaque ipsa quae ab illo personal presentation, eaque iae ab illo inventore veritatis et quasi architecto beatae</a:t>
              </a:r>
            </a:p>
          </p:txBody>
        </p:sp>
        <p:sp>
          <p:nvSpPr>
            <p:cNvPr id="19" name="矩形 18"/>
            <p:cNvSpPr/>
            <p:nvPr/>
          </p:nvSpPr>
          <p:spPr>
            <a:xfrm>
              <a:off x="1664007" y="-1678699"/>
              <a:ext cx="5040710" cy="3654222"/>
            </a:xfrm>
            <a:prstGeom prst="rect">
              <a:avLst/>
            </a:prstGeom>
            <a:blipFill dpi="0" rotWithShape="1">
              <a:blip r:embed="rId3"/>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a:p>
          </p:txBody>
        </p:sp>
      </p:grpSp>
    </p:spTree>
    <p:extLst>
      <p:ext uri="{BB962C8B-B14F-4D97-AF65-F5344CB8AC3E}">
        <p14:creationId xmlns:p14="http://schemas.microsoft.com/office/powerpoint/2010/main" val="725617548"/>
      </p:ext>
    </p:extLst>
  </p:cSld>
  <p:clrMapOvr>
    <a:masterClrMapping/>
  </p:clrMapOvr>
  <p:transition spd="slow" advClick="0" advTm="1000">
    <p:comb/>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750"/>
                                        <p:tgtEl>
                                          <p:spTgt spid="8"/>
                                        </p:tgtEl>
                                      </p:cBhvr>
                                    </p:animEffect>
                                    <p:anim calcmode="lin" valueType="num">
                                      <p:cBhvr>
                                        <p:cTn id="8" dur="750" fill="hold"/>
                                        <p:tgtEl>
                                          <p:spTgt spid="8"/>
                                        </p:tgtEl>
                                        <p:attrNameLst>
                                          <p:attrName>ppt_x</p:attrName>
                                        </p:attrNameLst>
                                      </p:cBhvr>
                                      <p:tavLst>
                                        <p:tav tm="0">
                                          <p:val>
                                            <p:strVal val="#ppt_x"/>
                                          </p:val>
                                        </p:tav>
                                        <p:tav tm="100000">
                                          <p:val>
                                            <p:strVal val="#ppt_x"/>
                                          </p:val>
                                        </p:tav>
                                      </p:tavLst>
                                    </p:anim>
                                    <p:anim calcmode="lin" valueType="num">
                                      <p:cBhvr>
                                        <p:cTn id="9" dur="750" fill="hold"/>
                                        <p:tgtEl>
                                          <p:spTgt spid="8"/>
                                        </p:tgtEl>
                                        <p:attrNameLst>
                                          <p:attrName>ppt_y</p:attrName>
                                        </p:attrNameLst>
                                      </p:cBhvr>
                                      <p:tavLst>
                                        <p:tav tm="0">
                                          <p:val>
                                            <p:strVal val="#ppt_y+.1"/>
                                          </p:val>
                                        </p:tav>
                                        <p:tav tm="100000">
                                          <p:val>
                                            <p:strVal val="#ppt_y"/>
                                          </p:val>
                                        </p:tav>
                                      </p:tavLst>
                                    </p:anim>
                                  </p:childTnLst>
                                </p:cTn>
                              </p:par>
                            </p:childTnLst>
                          </p:cTn>
                        </p:par>
                        <p:par>
                          <p:cTn id="10" fill="hold">
                            <p:stCondLst>
                              <p:cond delay="750"/>
                            </p:stCondLst>
                            <p:childTnLst>
                              <p:par>
                                <p:cTn id="11" presetID="42" presetClass="entr" presetSubtype="0" fill="hold" nodeType="after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500"/>
                                        <p:tgtEl>
                                          <p:spTgt spid="6"/>
                                        </p:tgtEl>
                                      </p:cBhvr>
                                    </p:animEffect>
                                    <p:anim calcmode="lin" valueType="num">
                                      <p:cBhvr>
                                        <p:cTn id="14" dur="500" fill="hold"/>
                                        <p:tgtEl>
                                          <p:spTgt spid="6"/>
                                        </p:tgtEl>
                                        <p:attrNameLst>
                                          <p:attrName>ppt_x</p:attrName>
                                        </p:attrNameLst>
                                      </p:cBhvr>
                                      <p:tavLst>
                                        <p:tav tm="0">
                                          <p:val>
                                            <p:strVal val="#ppt_x"/>
                                          </p:val>
                                        </p:tav>
                                        <p:tav tm="100000">
                                          <p:val>
                                            <p:strVal val="#ppt_x"/>
                                          </p:val>
                                        </p:tav>
                                      </p:tavLst>
                                    </p:anim>
                                    <p:anim calcmode="lin" valueType="num">
                                      <p:cBhvr>
                                        <p:cTn id="15" dur="500" fill="hold"/>
                                        <p:tgtEl>
                                          <p:spTgt spid="6"/>
                                        </p:tgtEl>
                                        <p:attrNameLst>
                                          <p:attrName>ppt_y</p:attrName>
                                        </p:attrNameLst>
                                      </p:cBhvr>
                                      <p:tavLst>
                                        <p:tav tm="0">
                                          <p:val>
                                            <p:strVal val="#ppt_y+.1"/>
                                          </p:val>
                                        </p:tav>
                                        <p:tav tm="100000">
                                          <p:val>
                                            <p:strVal val="#ppt_y"/>
                                          </p:val>
                                        </p:tav>
                                      </p:tavLst>
                                    </p:anim>
                                  </p:childTnLst>
                                </p:cTn>
                              </p:par>
                            </p:childTnLst>
                          </p:cTn>
                        </p:par>
                        <p:par>
                          <p:cTn id="16" fill="hold">
                            <p:stCondLst>
                              <p:cond delay="1250"/>
                            </p:stCondLst>
                            <p:childTnLst>
                              <p:par>
                                <p:cTn id="17" presetID="42" presetClass="entr" presetSubtype="0" fill="hold" nodeType="afterEffect">
                                  <p:stCondLst>
                                    <p:cond delay="0"/>
                                  </p:stCondLst>
                                  <p:childTnLst>
                                    <p:set>
                                      <p:cBhvr>
                                        <p:cTn id="18" dur="1" fill="hold">
                                          <p:stCondLst>
                                            <p:cond delay="0"/>
                                          </p:stCondLst>
                                        </p:cTn>
                                        <p:tgtEl>
                                          <p:spTgt spid="17"/>
                                        </p:tgtEl>
                                        <p:attrNameLst>
                                          <p:attrName>style.visibility</p:attrName>
                                        </p:attrNameLst>
                                      </p:cBhvr>
                                      <p:to>
                                        <p:strVal val="visible"/>
                                      </p:to>
                                    </p:set>
                                    <p:animEffect transition="in" filter="fade">
                                      <p:cBhvr>
                                        <p:cTn id="19" dur="1000"/>
                                        <p:tgtEl>
                                          <p:spTgt spid="17"/>
                                        </p:tgtEl>
                                      </p:cBhvr>
                                    </p:animEffect>
                                    <p:anim calcmode="lin" valueType="num">
                                      <p:cBhvr>
                                        <p:cTn id="20" dur="1000" fill="hold"/>
                                        <p:tgtEl>
                                          <p:spTgt spid="17"/>
                                        </p:tgtEl>
                                        <p:attrNameLst>
                                          <p:attrName>ppt_x</p:attrName>
                                        </p:attrNameLst>
                                      </p:cBhvr>
                                      <p:tavLst>
                                        <p:tav tm="0">
                                          <p:val>
                                            <p:strVal val="#ppt_x"/>
                                          </p:val>
                                        </p:tav>
                                        <p:tav tm="100000">
                                          <p:val>
                                            <p:strVal val="#ppt_x"/>
                                          </p:val>
                                        </p:tav>
                                      </p:tavLst>
                                    </p:anim>
                                    <p:anim calcmode="lin" valueType="num">
                                      <p:cBhvr>
                                        <p:cTn id="21" dur="1000" fill="hold"/>
                                        <p:tgtEl>
                                          <p:spTgt spid="1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p:cNvGrpSpPr/>
          <p:nvPr/>
        </p:nvGrpSpPr>
        <p:grpSpPr>
          <a:xfrm>
            <a:off x="0" y="699925"/>
            <a:ext cx="12190413" cy="555415"/>
            <a:chOff x="266700" y="519683"/>
            <a:chExt cx="12190413" cy="555415"/>
          </a:xfrm>
        </p:grpSpPr>
        <p:sp>
          <p:nvSpPr>
            <p:cNvPr id="11" name="Copyright Notice"/>
            <p:cNvSpPr>
              <a:spLocks/>
            </p:cNvSpPr>
            <p:nvPr/>
          </p:nvSpPr>
          <p:spPr bwMode="auto">
            <a:xfrm>
              <a:off x="4838700" y="519683"/>
              <a:ext cx="3048000" cy="434765"/>
            </a:xfrm>
            <a:prstGeom prst="rect">
              <a:avLst/>
            </a:prstGeom>
            <a:noFill/>
            <a:ln w="6350" cap="flat" cmpd="sng" algn="ctr">
              <a:noFill/>
              <a:prstDash val="solid"/>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6350" cap="flat" cmpd="sng" algn="ctr">
                  <a:solidFill>
                    <a:srgbClr val="FFFFFF"/>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lIns="72000" tIns="32400" rIns="72000" bIns="32400" rtlCol="0" anchor="t">
              <a:sp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zh-CN" altLang="en-US" sz="2400" cap="small" dirty="0">
                  <a:solidFill>
                    <a:srgbClr val="6D9C20"/>
                  </a:solidFill>
                  <a:latin typeface="微软雅黑" panose="020B0503020204020204" pitchFamily="34" charset="-122"/>
                  <a:ea typeface="微软雅黑" panose="020B0503020204020204" pitchFamily="34" charset="-122"/>
                </a:rPr>
                <a:t>点击加入标题文字</a:t>
              </a:r>
              <a:endParaRPr lang="en-US" sz="2400" cap="small" dirty="0">
                <a:solidFill>
                  <a:srgbClr val="6D9C20"/>
                </a:solidFill>
                <a:latin typeface="微软雅黑" panose="020B0503020204020204" pitchFamily="34" charset="-122"/>
                <a:ea typeface="微软雅黑" panose="020B0503020204020204" pitchFamily="34" charset="-122"/>
              </a:endParaRPr>
            </a:p>
          </p:txBody>
        </p:sp>
        <p:cxnSp>
          <p:nvCxnSpPr>
            <p:cNvPr id="5" name="直接连接符 4"/>
            <p:cNvCxnSpPr>
              <a:cxnSpLocks/>
            </p:cNvCxnSpPr>
            <p:nvPr/>
          </p:nvCxnSpPr>
          <p:spPr>
            <a:xfrm>
              <a:off x="266700" y="1075098"/>
              <a:ext cx="12190413" cy="0"/>
            </a:xfrm>
            <a:prstGeom prst="line">
              <a:avLst/>
            </a:prstGeom>
            <a:ln>
              <a:solidFill>
                <a:srgbClr val="6D9C20"/>
              </a:solidFill>
            </a:ln>
          </p:spPr>
          <p:style>
            <a:lnRef idx="1">
              <a:schemeClr val="accent1"/>
            </a:lnRef>
            <a:fillRef idx="0">
              <a:schemeClr val="accent1"/>
            </a:fillRef>
            <a:effectRef idx="0">
              <a:schemeClr val="accent1"/>
            </a:effectRef>
            <a:fontRef idx="minor">
              <a:schemeClr val="tx1"/>
            </a:fontRef>
          </p:style>
        </p:cxnSp>
      </p:grpSp>
      <p:grpSp>
        <p:nvGrpSpPr>
          <p:cNvPr id="22" name="组合 21"/>
          <p:cNvGrpSpPr/>
          <p:nvPr/>
        </p:nvGrpSpPr>
        <p:grpSpPr>
          <a:xfrm>
            <a:off x="1794689" y="2572212"/>
            <a:ext cx="9044296" cy="3259854"/>
            <a:chOff x="943025" y="1563638"/>
            <a:chExt cx="7325631" cy="2640393"/>
          </a:xfrm>
        </p:grpSpPr>
        <p:grpSp>
          <p:nvGrpSpPr>
            <p:cNvPr id="23" name="Group 35"/>
            <p:cNvGrpSpPr>
              <a:grpSpLocks/>
            </p:cNvGrpSpPr>
            <p:nvPr/>
          </p:nvGrpSpPr>
          <p:grpSpPr bwMode="auto">
            <a:xfrm>
              <a:off x="5749224" y="1612015"/>
              <a:ext cx="2519432" cy="1018613"/>
              <a:chOff x="0" y="0"/>
              <a:chExt cx="3425" cy="856"/>
            </a:xfrm>
          </p:grpSpPr>
          <p:sp>
            <p:nvSpPr>
              <p:cNvPr id="41" name="Rectangle 36"/>
              <p:cNvSpPr>
                <a:spLocks/>
              </p:cNvSpPr>
              <p:nvPr/>
            </p:nvSpPr>
            <p:spPr bwMode="auto">
              <a:xfrm>
                <a:off x="0" y="0"/>
                <a:ext cx="2577" cy="2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algn="l">
                  <a:lnSpc>
                    <a:spcPct val="80000"/>
                  </a:lnSpc>
                </a:pPr>
                <a:r>
                  <a:rPr lang="zh-CN" altLang="en-US" smtClean="0">
                    <a:solidFill>
                      <a:schemeClr val="bg1">
                        <a:lumMod val="50000"/>
                      </a:schemeClr>
                    </a:solidFill>
                    <a:latin typeface="Bebas Neue" charset="0"/>
                    <a:ea typeface="ＭＳ Ｐゴシック" charset="0"/>
                    <a:cs typeface="Bebas Neue" charset="0"/>
                    <a:sym typeface="Bebas Neue" charset="0"/>
                  </a:rPr>
                  <a:t>加入你标题</a:t>
                </a:r>
                <a:endParaRPr lang="en-US" dirty="0">
                  <a:solidFill>
                    <a:schemeClr val="bg1">
                      <a:lumMod val="50000"/>
                    </a:schemeClr>
                  </a:solidFill>
                  <a:latin typeface="Bebas Neue" charset="0"/>
                  <a:ea typeface="ＭＳ Ｐゴシック" charset="0"/>
                  <a:cs typeface="Bebas Neue" charset="0"/>
                  <a:sym typeface="Bebas Neue" charset="0"/>
                </a:endParaRPr>
              </a:p>
            </p:txBody>
          </p:sp>
          <p:sp>
            <p:nvSpPr>
              <p:cNvPr id="42" name="Rectangle 37"/>
              <p:cNvSpPr>
                <a:spLocks/>
              </p:cNvSpPr>
              <p:nvPr/>
            </p:nvSpPr>
            <p:spPr bwMode="auto">
              <a:xfrm>
                <a:off x="12" y="181"/>
                <a:ext cx="3413" cy="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algn="l">
                  <a:lnSpc>
                    <a:spcPct val="125000"/>
                  </a:lnSpc>
                </a:pPr>
                <a:r>
                  <a:rPr lang="en-US" sz="900" dirty="0" err="1">
                    <a:solidFill>
                      <a:schemeClr val="bg1">
                        <a:lumMod val="50000"/>
                      </a:schemeClr>
                    </a:solidFill>
                    <a:latin typeface="Lato" pitchFamily="34" charset="0"/>
                  </a:rPr>
                  <a:t>Lorem</a:t>
                </a:r>
                <a:r>
                  <a:rPr lang="en-US" sz="900" dirty="0">
                    <a:solidFill>
                      <a:schemeClr val="bg1">
                        <a:lumMod val="50000"/>
                      </a:schemeClr>
                    </a:solidFill>
                    <a:latin typeface="Lato" pitchFamily="34" charset="0"/>
                  </a:rPr>
                  <a:t> </a:t>
                </a:r>
                <a:r>
                  <a:rPr lang="en-US" sz="900" dirty="0" err="1">
                    <a:solidFill>
                      <a:schemeClr val="bg1">
                        <a:lumMod val="50000"/>
                      </a:schemeClr>
                    </a:solidFill>
                    <a:latin typeface="Lato" pitchFamily="34" charset="0"/>
                  </a:rPr>
                  <a:t>Ipsum</a:t>
                </a:r>
                <a:r>
                  <a:rPr lang="en-US" sz="900" dirty="0">
                    <a:solidFill>
                      <a:schemeClr val="bg1">
                        <a:lumMod val="50000"/>
                      </a:schemeClr>
                    </a:solidFill>
                    <a:latin typeface="Lato" pitchFamily="34" charset="0"/>
                  </a:rPr>
                  <a:t> is simply dummy text of the printing and typesetting industry. </a:t>
                </a:r>
                <a:r>
                  <a:rPr lang="en-US" sz="900" dirty="0" err="1">
                    <a:solidFill>
                      <a:schemeClr val="bg1">
                        <a:lumMod val="50000"/>
                      </a:schemeClr>
                    </a:solidFill>
                    <a:latin typeface="Lato" pitchFamily="34" charset="0"/>
                  </a:rPr>
                  <a:t>Lorem</a:t>
                </a:r>
                <a:r>
                  <a:rPr lang="en-US" sz="900" dirty="0">
                    <a:solidFill>
                      <a:schemeClr val="bg1">
                        <a:lumMod val="50000"/>
                      </a:schemeClr>
                    </a:solidFill>
                    <a:latin typeface="Lato" pitchFamily="34" charset="0"/>
                  </a:rPr>
                  <a:t> </a:t>
                </a:r>
                <a:r>
                  <a:rPr lang="en-US" sz="900" dirty="0" err="1">
                    <a:solidFill>
                      <a:schemeClr val="bg1">
                        <a:lumMod val="50000"/>
                      </a:schemeClr>
                    </a:solidFill>
                    <a:latin typeface="Lato" pitchFamily="34" charset="0"/>
                  </a:rPr>
                  <a:t>Ipsum</a:t>
                </a:r>
                <a:r>
                  <a:rPr lang="en-US" sz="900" dirty="0">
                    <a:solidFill>
                      <a:schemeClr val="bg1">
                        <a:lumMod val="50000"/>
                      </a:schemeClr>
                    </a:solidFill>
                    <a:latin typeface="Lato" pitchFamily="34" charset="0"/>
                  </a:rPr>
                  <a:t> has been the industry's standard dummy text ever since the </a:t>
                </a:r>
                <a:r>
                  <a:rPr lang="en-US" sz="900" dirty="0" err="1">
                    <a:solidFill>
                      <a:schemeClr val="bg1">
                        <a:lumMod val="50000"/>
                      </a:schemeClr>
                    </a:solidFill>
                    <a:latin typeface="Lato" pitchFamily="34" charset="0"/>
                  </a:rPr>
                  <a:t>1500s</a:t>
                </a:r>
                <a:r>
                  <a:rPr lang="en-US" sz="900" dirty="0">
                    <a:solidFill>
                      <a:schemeClr val="bg1">
                        <a:lumMod val="50000"/>
                      </a:schemeClr>
                    </a:solidFill>
                    <a:latin typeface="Lato" pitchFamily="34" charset="0"/>
                  </a:rPr>
                  <a:t>, when an unknown printer took a galley of type and scrambled it to make a type specimen .</a:t>
                </a:r>
                <a:endParaRPr lang="en-US" sz="900" dirty="0">
                  <a:solidFill>
                    <a:schemeClr val="bg1">
                      <a:lumMod val="50000"/>
                    </a:schemeClr>
                  </a:solidFill>
                  <a:latin typeface="Lato" pitchFamily="34" charset="0"/>
                  <a:ea typeface="ＭＳ Ｐゴシック" charset="0"/>
                  <a:cs typeface="Lato Light" charset="0"/>
                  <a:sym typeface="Lato Light" charset="0"/>
                </a:endParaRPr>
              </a:p>
            </p:txBody>
          </p:sp>
        </p:grpSp>
        <p:sp>
          <p:nvSpPr>
            <p:cNvPr id="24" name="Oval 5"/>
            <p:cNvSpPr/>
            <p:nvPr/>
          </p:nvSpPr>
          <p:spPr bwMode="auto">
            <a:xfrm>
              <a:off x="4915380" y="1563638"/>
              <a:ext cx="634648" cy="634648"/>
            </a:xfrm>
            <a:prstGeom prst="ellipse">
              <a:avLst/>
            </a:prstGeom>
            <a:solidFill>
              <a:srgbClr val="ED8550"/>
            </a:solidFill>
            <a:ln w="25400"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5400" b="0" i="0" u="none" strike="noStrike" cap="none" normalizeH="0" baseline="0">
                <a:ln>
                  <a:noFill/>
                </a:ln>
                <a:solidFill>
                  <a:schemeClr val="bg1">
                    <a:lumMod val="50000"/>
                  </a:schemeClr>
                </a:solidFill>
                <a:effectLst/>
                <a:latin typeface="Gill Sans" charset="0"/>
                <a:ea typeface="ヒラギノ角ゴ ProN W3" charset="0"/>
                <a:cs typeface="ヒラギノ角ゴ ProN W3" charset="0"/>
                <a:sym typeface="Gill Sans" charset="0"/>
              </a:endParaRPr>
            </a:p>
          </p:txBody>
        </p:sp>
        <p:grpSp>
          <p:nvGrpSpPr>
            <p:cNvPr id="25" name="Group 35"/>
            <p:cNvGrpSpPr>
              <a:grpSpLocks/>
            </p:cNvGrpSpPr>
            <p:nvPr/>
          </p:nvGrpSpPr>
          <p:grpSpPr bwMode="auto">
            <a:xfrm>
              <a:off x="5749224" y="3185418"/>
              <a:ext cx="2519432" cy="1018613"/>
              <a:chOff x="0" y="0"/>
              <a:chExt cx="3425" cy="856"/>
            </a:xfrm>
          </p:grpSpPr>
          <p:sp>
            <p:nvSpPr>
              <p:cNvPr id="39" name="Rectangle 36"/>
              <p:cNvSpPr>
                <a:spLocks/>
              </p:cNvSpPr>
              <p:nvPr/>
            </p:nvSpPr>
            <p:spPr bwMode="auto">
              <a:xfrm>
                <a:off x="0" y="0"/>
                <a:ext cx="2577" cy="2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algn="l">
                  <a:lnSpc>
                    <a:spcPct val="80000"/>
                  </a:lnSpc>
                </a:pPr>
                <a:r>
                  <a:rPr lang="zh-CN" altLang="en-US" dirty="0" smtClean="0">
                    <a:solidFill>
                      <a:schemeClr val="bg1">
                        <a:lumMod val="50000"/>
                      </a:schemeClr>
                    </a:solidFill>
                    <a:latin typeface="Bebas Neue" charset="0"/>
                    <a:ea typeface="ＭＳ Ｐゴシック" charset="0"/>
                    <a:cs typeface="Bebas Neue" charset="0"/>
                    <a:sym typeface="Bebas Neue" charset="0"/>
                  </a:rPr>
                  <a:t>加入你标题</a:t>
                </a:r>
                <a:endParaRPr lang="en-US" dirty="0">
                  <a:solidFill>
                    <a:schemeClr val="bg1">
                      <a:lumMod val="50000"/>
                    </a:schemeClr>
                  </a:solidFill>
                  <a:latin typeface="Bebas Neue" charset="0"/>
                  <a:ea typeface="ＭＳ Ｐゴシック" charset="0"/>
                  <a:cs typeface="Bebas Neue" charset="0"/>
                  <a:sym typeface="Bebas Neue" charset="0"/>
                </a:endParaRPr>
              </a:p>
            </p:txBody>
          </p:sp>
          <p:sp>
            <p:nvSpPr>
              <p:cNvPr id="40" name="Rectangle 37"/>
              <p:cNvSpPr>
                <a:spLocks/>
              </p:cNvSpPr>
              <p:nvPr/>
            </p:nvSpPr>
            <p:spPr bwMode="auto">
              <a:xfrm>
                <a:off x="12" y="181"/>
                <a:ext cx="3413" cy="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algn="l">
                  <a:lnSpc>
                    <a:spcPct val="125000"/>
                  </a:lnSpc>
                </a:pPr>
                <a:r>
                  <a:rPr lang="en-US" sz="900" dirty="0" err="1">
                    <a:solidFill>
                      <a:schemeClr val="bg1">
                        <a:lumMod val="50000"/>
                      </a:schemeClr>
                    </a:solidFill>
                    <a:latin typeface="Lato" pitchFamily="34" charset="0"/>
                  </a:rPr>
                  <a:t>Lorem</a:t>
                </a:r>
                <a:r>
                  <a:rPr lang="en-US" sz="900" dirty="0">
                    <a:solidFill>
                      <a:schemeClr val="bg1">
                        <a:lumMod val="50000"/>
                      </a:schemeClr>
                    </a:solidFill>
                    <a:latin typeface="Lato" pitchFamily="34" charset="0"/>
                  </a:rPr>
                  <a:t> </a:t>
                </a:r>
                <a:r>
                  <a:rPr lang="en-US" sz="900" dirty="0" err="1">
                    <a:solidFill>
                      <a:schemeClr val="bg1">
                        <a:lumMod val="50000"/>
                      </a:schemeClr>
                    </a:solidFill>
                    <a:latin typeface="Lato" pitchFamily="34" charset="0"/>
                  </a:rPr>
                  <a:t>Ipsum</a:t>
                </a:r>
                <a:r>
                  <a:rPr lang="en-US" sz="900" dirty="0">
                    <a:solidFill>
                      <a:schemeClr val="bg1">
                        <a:lumMod val="50000"/>
                      </a:schemeClr>
                    </a:solidFill>
                    <a:latin typeface="Lato" pitchFamily="34" charset="0"/>
                  </a:rPr>
                  <a:t> is simply dummy text of the printing and typesetting industry. </a:t>
                </a:r>
                <a:r>
                  <a:rPr lang="en-US" sz="900" dirty="0" err="1">
                    <a:solidFill>
                      <a:schemeClr val="bg1">
                        <a:lumMod val="50000"/>
                      </a:schemeClr>
                    </a:solidFill>
                    <a:latin typeface="Lato" pitchFamily="34" charset="0"/>
                  </a:rPr>
                  <a:t>Lorem</a:t>
                </a:r>
                <a:r>
                  <a:rPr lang="en-US" sz="900" dirty="0">
                    <a:solidFill>
                      <a:schemeClr val="bg1">
                        <a:lumMod val="50000"/>
                      </a:schemeClr>
                    </a:solidFill>
                    <a:latin typeface="Lato" pitchFamily="34" charset="0"/>
                  </a:rPr>
                  <a:t> </a:t>
                </a:r>
                <a:r>
                  <a:rPr lang="en-US" sz="900" dirty="0" err="1">
                    <a:solidFill>
                      <a:schemeClr val="bg1">
                        <a:lumMod val="50000"/>
                      </a:schemeClr>
                    </a:solidFill>
                    <a:latin typeface="Lato" pitchFamily="34" charset="0"/>
                  </a:rPr>
                  <a:t>Ipsum</a:t>
                </a:r>
                <a:r>
                  <a:rPr lang="en-US" sz="900" dirty="0">
                    <a:solidFill>
                      <a:schemeClr val="bg1">
                        <a:lumMod val="50000"/>
                      </a:schemeClr>
                    </a:solidFill>
                    <a:latin typeface="Lato" pitchFamily="34" charset="0"/>
                  </a:rPr>
                  <a:t> has been the industry's standard dummy text ever since the </a:t>
                </a:r>
                <a:r>
                  <a:rPr lang="en-US" sz="900" dirty="0" err="1">
                    <a:solidFill>
                      <a:schemeClr val="bg1">
                        <a:lumMod val="50000"/>
                      </a:schemeClr>
                    </a:solidFill>
                    <a:latin typeface="Lato" pitchFamily="34" charset="0"/>
                  </a:rPr>
                  <a:t>1500s</a:t>
                </a:r>
                <a:r>
                  <a:rPr lang="en-US" sz="900" dirty="0">
                    <a:solidFill>
                      <a:schemeClr val="bg1">
                        <a:lumMod val="50000"/>
                      </a:schemeClr>
                    </a:solidFill>
                    <a:latin typeface="Lato" pitchFamily="34" charset="0"/>
                  </a:rPr>
                  <a:t>, when an unknown printer took a galley of type and scrambled it to make a type specimen .</a:t>
                </a:r>
                <a:endParaRPr lang="en-US" sz="900" dirty="0">
                  <a:solidFill>
                    <a:schemeClr val="bg1">
                      <a:lumMod val="50000"/>
                    </a:schemeClr>
                  </a:solidFill>
                  <a:latin typeface="Lato" pitchFamily="34" charset="0"/>
                  <a:ea typeface="ＭＳ Ｐゴシック" charset="0"/>
                  <a:cs typeface="Lato Light" charset="0"/>
                  <a:sym typeface="Lato Light" charset="0"/>
                </a:endParaRPr>
              </a:p>
            </p:txBody>
          </p:sp>
        </p:grpSp>
        <p:sp>
          <p:nvSpPr>
            <p:cNvPr id="26" name="Oval 198"/>
            <p:cNvSpPr/>
            <p:nvPr/>
          </p:nvSpPr>
          <p:spPr bwMode="auto">
            <a:xfrm>
              <a:off x="4915380" y="3137041"/>
              <a:ext cx="634648" cy="634648"/>
            </a:xfrm>
            <a:prstGeom prst="ellipse">
              <a:avLst/>
            </a:prstGeom>
            <a:solidFill>
              <a:srgbClr val="6D9C20"/>
            </a:solidFill>
            <a:ln w="25400"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5400" b="0" i="0" u="none" strike="noStrike" cap="none" normalizeH="0" baseline="0">
                <a:ln>
                  <a:noFill/>
                </a:ln>
                <a:solidFill>
                  <a:schemeClr val="bg1">
                    <a:lumMod val="50000"/>
                  </a:schemeClr>
                </a:solidFill>
                <a:effectLst/>
                <a:latin typeface="Gill Sans" charset="0"/>
                <a:ea typeface="ヒラギノ角ゴ ProN W3" charset="0"/>
                <a:cs typeface="ヒラギノ角ゴ ProN W3" charset="0"/>
                <a:sym typeface="Gill Sans" charset="0"/>
              </a:endParaRPr>
            </a:p>
          </p:txBody>
        </p:sp>
        <p:grpSp>
          <p:nvGrpSpPr>
            <p:cNvPr id="27" name="Group 35"/>
            <p:cNvGrpSpPr>
              <a:grpSpLocks/>
            </p:cNvGrpSpPr>
            <p:nvPr/>
          </p:nvGrpSpPr>
          <p:grpSpPr bwMode="auto">
            <a:xfrm>
              <a:off x="1776869" y="1612015"/>
              <a:ext cx="2519432" cy="1018613"/>
              <a:chOff x="0" y="0"/>
              <a:chExt cx="3425" cy="856"/>
            </a:xfrm>
          </p:grpSpPr>
          <p:sp>
            <p:nvSpPr>
              <p:cNvPr id="37" name="Rectangle 36"/>
              <p:cNvSpPr>
                <a:spLocks/>
              </p:cNvSpPr>
              <p:nvPr/>
            </p:nvSpPr>
            <p:spPr bwMode="auto">
              <a:xfrm>
                <a:off x="0" y="0"/>
                <a:ext cx="2577" cy="2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algn="l">
                  <a:lnSpc>
                    <a:spcPct val="80000"/>
                  </a:lnSpc>
                </a:pPr>
                <a:r>
                  <a:rPr lang="zh-CN" altLang="en-US" smtClean="0">
                    <a:solidFill>
                      <a:schemeClr val="bg1">
                        <a:lumMod val="50000"/>
                      </a:schemeClr>
                    </a:solidFill>
                    <a:latin typeface="Bebas Neue" charset="0"/>
                    <a:ea typeface="ＭＳ Ｐゴシック" charset="0"/>
                    <a:cs typeface="Bebas Neue" charset="0"/>
                    <a:sym typeface="Bebas Neue" charset="0"/>
                  </a:rPr>
                  <a:t>加入你标题</a:t>
                </a:r>
                <a:endParaRPr lang="en-US" dirty="0">
                  <a:solidFill>
                    <a:schemeClr val="bg1">
                      <a:lumMod val="50000"/>
                    </a:schemeClr>
                  </a:solidFill>
                  <a:latin typeface="Bebas Neue" charset="0"/>
                  <a:ea typeface="ＭＳ Ｐゴシック" charset="0"/>
                  <a:cs typeface="Bebas Neue" charset="0"/>
                  <a:sym typeface="Bebas Neue" charset="0"/>
                </a:endParaRPr>
              </a:p>
            </p:txBody>
          </p:sp>
          <p:sp>
            <p:nvSpPr>
              <p:cNvPr id="38" name="Rectangle 37"/>
              <p:cNvSpPr>
                <a:spLocks/>
              </p:cNvSpPr>
              <p:nvPr/>
            </p:nvSpPr>
            <p:spPr bwMode="auto">
              <a:xfrm>
                <a:off x="12" y="181"/>
                <a:ext cx="3413" cy="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algn="l">
                  <a:lnSpc>
                    <a:spcPct val="125000"/>
                  </a:lnSpc>
                </a:pPr>
                <a:r>
                  <a:rPr lang="en-US" sz="900" dirty="0" err="1">
                    <a:solidFill>
                      <a:schemeClr val="bg1">
                        <a:lumMod val="50000"/>
                      </a:schemeClr>
                    </a:solidFill>
                    <a:latin typeface="Lato" pitchFamily="34" charset="0"/>
                  </a:rPr>
                  <a:t>Lorem</a:t>
                </a:r>
                <a:r>
                  <a:rPr lang="en-US" sz="900" dirty="0">
                    <a:solidFill>
                      <a:schemeClr val="bg1">
                        <a:lumMod val="50000"/>
                      </a:schemeClr>
                    </a:solidFill>
                    <a:latin typeface="Lato" pitchFamily="34" charset="0"/>
                  </a:rPr>
                  <a:t> </a:t>
                </a:r>
                <a:r>
                  <a:rPr lang="en-US" sz="900" dirty="0" err="1">
                    <a:solidFill>
                      <a:schemeClr val="bg1">
                        <a:lumMod val="50000"/>
                      </a:schemeClr>
                    </a:solidFill>
                    <a:latin typeface="Lato" pitchFamily="34" charset="0"/>
                  </a:rPr>
                  <a:t>Ipsum</a:t>
                </a:r>
                <a:r>
                  <a:rPr lang="en-US" sz="900" dirty="0">
                    <a:solidFill>
                      <a:schemeClr val="bg1">
                        <a:lumMod val="50000"/>
                      </a:schemeClr>
                    </a:solidFill>
                    <a:latin typeface="Lato" pitchFamily="34" charset="0"/>
                  </a:rPr>
                  <a:t> is simply dummy text of the printing and typesetting industry. </a:t>
                </a:r>
                <a:r>
                  <a:rPr lang="en-US" sz="900" dirty="0" err="1">
                    <a:solidFill>
                      <a:schemeClr val="bg1">
                        <a:lumMod val="50000"/>
                      </a:schemeClr>
                    </a:solidFill>
                    <a:latin typeface="Lato" pitchFamily="34" charset="0"/>
                  </a:rPr>
                  <a:t>Lorem</a:t>
                </a:r>
                <a:r>
                  <a:rPr lang="en-US" sz="900" dirty="0">
                    <a:solidFill>
                      <a:schemeClr val="bg1">
                        <a:lumMod val="50000"/>
                      </a:schemeClr>
                    </a:solidFill>
                    <a:latin typeface="Lato" pitchFamily="34" charset="0"/>
                  </a:rPr>
                  <a:t> </a:t>
                </a:r>
                <a:r>
                  <a:rPr lang="en-US" sz="900" dirty="0" err="1">
                    <a:solidFill>
                      <a:schemeClr val="bg1">
                        <a:lumMod val="50000"/>
                      </a:schemeClr>
                    </a:solidFill>
                    <a:latin typeface="Lato" pitchFamily="34" charset="0"/>
                  </a:rPr>
                  <a:t>Ipsum</a:t>
                </a:r>
                <a:r>
                  <a:rPr lang="en-US" sz="900" dirty="0">
                    <a:solidFill>
                      <a:schemeClr val="bg1">
                        <a:lumMod val="50000"/>
                      </a:schemeClr>
                    </a:solidFill>
                    <a:latin typeface="Lato" pitchFamily="34" charset="0"/>
                  </a:rPr>
                  <a:t> has been the industry's standard dummy text ever since the </a:t>
                </a:r>
                <a:r>
                  <a:rPr lang="en-US" sz="900" dirty="0" err="1">
                    <a:solidFill>
                      <a:schemeClr val="bg1">
                        <a:lumMod val="50000"/>
                      </a:schemeClr>
                    </a:solidFill>
                    <a:latin typeface="Lato" pitchFamily="34" charset="0"/>
                  </a:rPr>
                  <a:t>1500s</a:t>
                </a:r>
                <a:r>
                  <a:rPr lang="en-US" sz="900" dirty="0">
                    <a:solidFill>
                      <a:schemeClr val="bg1">
                        <a:lumMod val="50000"/>
                      </a:schemeClr>
                    </a:solidFill>
                    <a:latin typeface="Lato" pitchFamily="34" charset="0"/>
                  </a:rPr>
                  <a:t>, when an unknown printer took a galley of type and scrambled it to make a type specimen .</a:t>
                </a:r>
                <a:endParaRPr lang="en-US" sz="900" dirty="0">
                  <a:solidFill>
                    <a:schemeClr val="bg1">
                      <a:lumMod val="50000"/>
                    </a:schemeClr>
                  </a:solidFill>
                  <a:latin typeface="Lato" pitchFamily="34" charset="0"/>
                  <a:ea typeface="ＭＳ Ｐゴシック" charset="0"/>
                  <a:cs typeface="Lato Light" charset="0"/>
                  <a:sym typeface="Lato Light" charset="0"/>
                </a:endParaRPr>
              </a:p>
            </p:txBody>
          </p:sp>
        </p:grpSp>
        <p:sp>
          <p:nvSpPr>
            <p:cNvPr id="28" name="Oval 202"/>
            <p:cNvSpPr/>
            <p:nvPr/>
          </p:nvSpPr>
          <p:spPr bwMode="auto">
            <a:xfrm>
              <a:off x="943025" y="1563638"/>
              <a:ext cx="634648" cy="634648"/>
            </a:xfrm>
            <a:prstGeom prst="ellipse">
              <a:avLst/>
            </a:prstGeom>
            <a:solidFill>
              <a:srgbClr val="6D9C20"/>
            </a:solidFill>
            <a:ln w="25400"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5400" b="0" i="0" u="none" strike="noStrike" cap="none" normalizeH="0" baseline="0">
                <a:ln>
                  <a:noFill/>
                </a:ln>
                <a:solidFill>
                  <a:schemeClr val="bg1">
                    <a:lumMod val="50000"/>
                  </a:schemeClr>
                </a:solidFill>
                <a:effectLst/>
                <a:latin typeface="Gill Sans" charset="0"/>
                <a:ea typeface="ヒラギノ角ゴ ProN W3" charset="0"/>
                <a:cs typeface="ヒラギノ角ゴ ProN W3" charset="0"/>
                <a:sym typeface="Gill Sans" charset="0"/>
              </a:endParaRPr>
            </a:p>
          </p:txBody>
        </p:sp>
        <p:grpSp>
          <p:nvGrpSpPr>
            <p:cNvPr id="29" name="Group 35"/>
            <p:cNvGrpSpPr>
              <a:grpSpLocks/>
            </p:cNvGrpSpPr>
            <p:nvPr/>
          </p:nvGrpSpPr>
          <p:grpSpPr bwMode="auto">
            <a:xfrm>
              <a:off x="1776869" y="3185418"/>
              <a:ext cx="2519432" cy="1018613"/>
              <a:chOff x="0" y="0"/>
              <a:chExt cx="3425" cy="856"/>
            </a:xfrm>
          </p:grpSpPr>
          <p:sp>
            <p:nvSpPr>
              <p:cNvPr id="35" name="Rectangle 36"/>
              <p:cNvSpPr>
                <a:spLocks/>
              </p:cNvSpPr>
              <p:nvPr/>
            </p:nvSpPr>
            <p:spPr bwMode="auto">
              <a:xfrm>
                <a:off x="0" y="0"/>
                <a:ext cx="2577" cy="2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algn="l">
                  <a:lnSpc>
                    <a:spcPct val="80000"/>
                  </a:lnSpc>
                </a:pPr>
                <a:r>
                  <a:rPr lang="zh-CN" altLang="en-US" smtClean="0">
                    <a:solidFill>
                      <a:schemeClr val="bg1">
                        <a:lumMod val="50000"/>
                      </a:schemeClr>
                    </a:solidFill>
                    <a:latin typeface="Bebas Neue" charset="0"/>
                    <a:ea typeface="ＭＳ Ｐゴシック" charset="0"/>
                    <a:cs typeface="Bebas Neue" charset="0"/>
                    <a:sym typeface="Bebas Neue" charset="0"/>
                  </a:rPr>
                  <a:t>加入你标题</a:t>
                </a:r>
                <a:endParaRPr lang="en-US" dirty="0">
                  <a:solidFill>
                    <a:schemeClr val="bg1">
                      <a:lumMod val="50000"/>
                    </a:schemeClr>
                  </a:solidFill>
                  <a:latin typeface="Bebas Neue" charset="0"/>
                  <a:ea typeface="ＭＳ Ｐゴシック" charset="0"/>
                  <a:cs typeface="Bebas Neue" charset="0"/>
                  <a:sym typeface="Bebas Neue" charset="0"/>
                </a:endParaRPr>
              </a:p>
            </p:txBody>
          </p:sp>
          <p:sp>
            <p:nvSpPr>
              <p:cNvPr id="36" name="Rectangle 37"/>
              <p:cNvSpPr>
                <a:spLocks/>
              </p:cNvSpPr>
              <p:nvPr/>
            </p:nvSpPr>
            <p:spPr bwMode="auto">
              <a:xfrm>
                <a:off x="12" y="181"/>
                <a:ext cx="3413" cy="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algn="l">
                  <a:lnSpc>
                    <a:spcPct val="125000"/>
                  </a:lnSpc>
                </a:pPr>
                <a:r>
                  <a:rPr lang="en-US" sz="900" dirty="0" err="1">
                    <a:solidFill>
                      <a:schemeClr val="bg1">
                        <a:lumMod val="50000"/>
                      </a:schemeClr>
                    </a:solidFill>
                    <a:latin typeface="Lato" pitchFamily="34" charset="0"/>
                  </a:rPr>
                  <a:t>Lorem</a:t>
                </a:r>
                <a:r>
                  <a:rPr lang="en-US" sz="900" dirty="0">
                    <a:solidFill>
                      <a:schemeClr val="bg1">
                        <a:lumMod val="50000"/>
                      </a:schemeClr>
                    </a:solidFill>
                    <a:latin typeface="Lato" pitchFamily="34" charset="0"/>
                  </a:rPr>
                  <a:t> </a:t>
                </a:r>
                <a:r>
                  <a:rPr lang="en-US" sz="900" dirty="0" err="1">
                    <a:solidFill>
                      <a:schemeClr val="bg1">
                        <a:lumMod val="50000"/>
                      </a:schemeClr>
                    </a:solidFill>
                    <a:latin typeface="Lato" pitchFamily="34" charset="0"/>
                  </a:rPr>
                  <a:t>Ipsum</a:t>
                </a:r>
                <a:r>
                  <a:rPr lang="en-US" sz="900" dirty="0">
                    <a:solidFill>
                      <a:schemeClr val="bg1">
                        <a:lumMod val="50000"/>
                      </a:schemeClr>
                    </a:solidFill>
                    <a:latin typeface="Lato" pitchFamily="34" charset="0"/>
                  </a:rPr>
                  <a:t> is simply dummy text of the printing and typesetting industry. </a:t>
                </a:r>
                <a:r>
                  <a:rPr lang="en-US" sz="900" dirty="0" err="1">
                    <a:solidFill>
                      <a:schemeClr val="bg1">
                        <a:lumMod val="50000"/>
                      </a:schemeClr>
                    </a:solidFill>
                    <a:latin typeface="Lato" pitchFamily="34" charset="0"/>
                  </a:rPr>
                  <a:t>Lorem</a:t>
                </a:r>
                <a:r>
                  <a:rPr lang="en-US" sz="900" dirty="0">
                    <a:solidFill>
                      <a:schemeClr val="bg1">
                        <a:lumMod val="50000"/>
                      </a:schemeClr>
                    </a:solidFill>
                    <a:latin typeface="Lato" pitchFamily="34" charset="0"/>
                  </a:rPr>
                  <a:t> </a:t>
                </a:r>
                <a:r>
                  <a:rPr lang="en-US" sz="900" dirty="0" err="1">
                    <a:solidFill>
                      <a:schemeClr val="bg1">
                        <a:lumMod val="50000"/>
                      </a:schemeClr>
                    </a:solidFill>
                    <a:latin typeface="Lato" pitchFamily="34" charset="0"/>
                  </a:rPr>
                  <a:t>Ipsum</a:t>
                </a:r>
                <a:r>
                  <a:rPr lang="en-US" sz="900" dirty="0">
                    <a:solidFill>
                      <a:schemeClr val="bg1">
                        <a:lumMod val="50000"/>
                      </a:schemeClr>
                    </a:solidFill>
                    <a:latin typeface="Lato" pitchFamily="34" charset="0"/>
                  </a:rPr>
                  <a:t> has been the industry's standard dummy text ever since the </a:t>
                </a:r>
                <a:r>
                  <a:rPr lang="en-US" sz="900" dirty="0" err="1">
                    <a:solidFill>
                      <a:schemeClr val="bg1">
                        <a:lumMod val="50000"/>
                      </a:schemeClr>
                    </a:solidFill>
                    <a:latin typeface="Lato" pitchFamily="34" charset="0"/>
                  </a:rPr>
                  <a:t>1500s</a:t>
                </a:r>
                <a:r>
                  <a:rPr lang="en-US" sz="900" dirty="0">
                    <a:solidFill>
                      <a:schemeClr val="bg1">
                        <a:lumMod val="50000"/>
                      </a:schemeClr>
                    </a:solidFill>
                    <a:latin typeface="Lato" pitchFamily="34" charset="0"/>
                  </a:rPr>
                  <a:t>, when an unknown printer took a galley of type and scrambled it to make a type specimen .</a:t>
                </a:r>
                <a:endParaRPr lang="en-US" sz="900" dirty="0">
                  <a:solidFill>
                    <a:schemeClr val="bg1">
                      <a:lumMod val="50000"/>
                    </a:schemeClr>
                  </a:solidFill>
                  <a:latin typeface="Lato" pitchFamily="34" charset="0"/>
                  <a:ea typeface="ＭＳ Ｐゴシック" charset="0"/>
                  <a:cs typeface="Lato Light" charset="0"/>
                  <a:sym typeface="Lato Light" charset="0"/>
                </a:endParaRPr>
              </a:p>
            </p:txBody>
          </p:sp>
        </p:grpSp>
        <p:sp>
          <p:nvSpPr>
            <p:cNvPr id="30" name="Oval 206"/>
            <p:cNvSpPr/>
            <p:nvPr/>
          </p:nvSpPr>
          <p:spPr bwMode="auto">
            <a:xfrm>
              <a:off x="943025" y="3137041"/>
              <a:ext cx="634648" cy="634648"/>
            </a:xfrm>
            <a:prstGeom prst="ellipse">
              <a:avLst/>
            </a:prstGeom>
            <a:solidFill>
              <a:srgbClr val="ED8550"/>
            </a:solidFill>
            <a:ln w="25400"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5400" b="0" i="0" u="none" strike="noStrike" cap="none" normalizeH="0" baseline="0">
                <a:ln>
                  <a:noFill/>
                </a:ln>
                <a:solidFill>
                  <a:schemeClr val="bg1">
                    <a:lumMod val="50000"/>
                  </a:schemeClr>
                </a:solidFill>
                <a:effectLst/>
                <a:latin typeface="Gill Sans" charset="0"/>
                <a:ea typeface="ヒラギノ角ゴ ProN W3" charset="0"/>
                <a:cs typeface="ヒラギノ角ゴ ProN W3" charset="0"/>
                <a:sym typeface="Gill Sans" charset="0"/>
              </a:endParaRPr>
            </a:p>
          </p:txBody>
        </p:sp>
        <p:sp>
          <p:nvSpPr>
            <p:cNvPr id="31" name="Freeform 6"/>
            <p:cNvSpPr>
              <a:spLocks noEditPoints="1"/>
            </p:cNvSpPr>
            <p:nvPr/>
          </p:nvSpPr>
          <p:spPr bwMode="auto">
            <a:xfrm>
              <a:off x="5012052" y="1644383"/>
              <a:ext cx="441304" cy="440219"/>
            </a:xfrm>
            <a:custGeom>
              <a:avLst/>
              <a:gdLst>
                <a:gd name="T0" fmla="*/ 140 w 172"/>
                <a:gd name="T1" fmla="*/ 149 h 172"/>
                <a:gd name="T2" fmla="*/ 149 w 172"/>
                <a:gd name="T3" fmla="*/ 140 h 172"/>
                <a:gd name="T4" fmla="*/ 132 w 172"/>
                <a:gd name="T5" fmla="*/ 132 h 172"/>
                <a:gd name="T6" fmla="*/ 33 w 172"/>
                <a:gd name="T7" fmla="*/ 23 h 172"/>
                <a:gd name="T8" fmla="*/ 23 w 172"/>
                <a:gd name="T9" fmla="*/ 33 h 172"/>
                <a:gd name="T10" fmla="*/ 40 w 172"/>
                <a:gd name="T11" fmla="*/ 40 h 172"/>
                <a:gd name="T12" fmla="*/ 33 w 172"/>
                <a:gd name="T13" fmla="*/ 23 h 172"/>
                <a:gd name="T14" fmla="*/ 23 w 172"/>
                <a:gd name="T15" fmla="*/ 140 h 172"/>
                <a:gd name="T16" fmla="*/ 33 w 172"/>
                <a:gd name="T17" fmla="*/ 149 h 172"/>
                <a:gd name="T18" fmla="*/ 40 w 172"/>
                <a:gd name="T19" fmla="*/ 132 h 172"/>
                <a:gd name="T20" fmla="*/ 149 w 172"/>
                <a:gd name="T21" fmla="*/ 33 h 172"/>
                <a:gd name="T22" fmla="*/ 140 w 172"/>
                <a:gd name="T23" fmla="*/ 23 h 172"/>
                <a:gd name="T24" fmla="*/ 132 w 172"/>
                <a:gd name="T25" fmla="*/ 40 h 172"/>
                <a:gd name="T26" fmla="*/ 149 w 172"/>
                <a:gd name="T27" fmla="*/ 33 h 172"/>
                <a:gd name="T28" fmla="*/ 79 w 172"/>
                <a:gd name="T29" fmla="*/ 155 h 172"/>
                <a:gd name="T30" fmla="*/ 86 w 172"/>
                <a:gd name="T31" fmla="*/ 172 h 172"/>
                <a:gd name="T32" fmla="*/ 93 w 172"/>
                <a:gd name="T33" fmla="*/ 155 h 172"/>
                <a:gd name="T34" fmla="*/ 86 w 172"/>
                <a:gd name="T35" fmla="*/ 26 h 172"/>
                <a:gd name="T36" fmla="*/ 93 w 172"/>
                <a:gd name="T37" fmla="*/ 9 h 172"/>
                <a:gd name="T38" fmla="*/ 79 w 172"/>
                <a:gd name="T39" fmla="*/ 9 h 172"/>
                <a:gd name="T40" fmla="*/ 86 w 172"/>
                <a:gd name="T41" fmla="*/ 26 h 172"/>
                <a:gd name="T42" fmla="*/ 17 w 172"/>
                <a:gd name="T43" fmla="*/ 79 h 172"/>
                <a:gd name="T44" fmla="*/ 0 w 172"/>
                <a:gd name="T45" fmla="*/ 86 h 172"/>
                <a:gd name="T46" fmla="*/ 17 w 172"/>
                <a:gd name="T47" fmla="*/ 93 h 172"/>
                <a:gd name="T48" fmla="*/ 86 w 172"/>
                <a:gd name="T49" fmla="*/ 120 h 172"/>
                <a:gd name="T50" fmla="*/ 86 w 172"/>
                <a:gd name="T51" fmla="*/ 52 h 172"/>
                <a:gd name="T52" fmla="*/ 86 w 172"/>
                <a:gd name="T53" fmla="*/ 120 h 172"/>
                <a:gd name="T54" fmla="*/ 39 w 172"/>
                <a:gd name="T55" fmla="*/ 86 h 172"/>
                <a:gd name="T56" fmla="*/ 133 w 172"/>
                <a:gd name="T57" fmla="*/ 86 h 172"/>
                <a:gd name="T58" fmla="*/ 163 w 172"/>
                <a:gd name="T59" fmla="*/ 79 h 172"/>
                <a:gd name="T60" fmla="*/ 146 w 172"/>
                <a:gd name="T61" fmla="*/ 86 h 172"/>
                <a:gd name="T62" fmla="*/ 163 w 172"/>
                <a:gd name="T63" fmla="*/ 93 h 172"/>
                <a:gd name="T64" fmla="*/ 163 w 172"/>
                <a:gd name="T65" fmla="*/ 79 h 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72" h="172">
                  <a:moveTo>
                    <a:pt x="134" y="143"/>
                  </a:moveTo>
                  <a:cubicBezTo>
                    <a:pt x="134" y="144"/>
                    <a:pt x="139" y="148"/>
                    <a:pt x="140" y="149"/>
                  </a:cubicBezTo>
                  <a:cubicBezTo>
                    <a:pt x="143" y="153"/>
                    <a:pt x="148" y="153"/>
                    <a:pt x="150" y="150"/>
                  </a:cubicBezTo>
                  <a:cubicBezTo>
                    <a:pt x="153" y="148"/>
                    <a:pt x="153" y="143"/>
                    <a:pt x="149" y="140"/>
                  </a:cubicBezTo>
                  <a:cubicBezTo>
                    <a:pt x="148" y="139"/>
                    <a:pt x="144" y="135"/>
                    <a:pt x="143" y="134"/>
                  </a:cubicBezTo>
                  <a:cubicBezTo>
                    <a:pt x="140" y="130"/>
                    <a:pt x="135" y="130"/>
                    <a:pt x="132" y="132"/>
                  </a:cubicBezTo>
                  <a:cubicBezTo>
                    <a:pt x="130" y="135"/>
                    <a:pt x="130" y="140"/>
                    <a:pt x="134" y="143"/>
                  </a:cubicBezTo>
                  <a:close/>
                  <a:moveTo>
                    <a:pt x="33" y="23"/>
                  </a:moveTo>
                  <a:cubicBezTo>
                    <a:pt x="29" y="20"/>
                    <a:pt x="24" y="19"/>
                    <a:pt x="22" y="22"/>
                  </a:cubicBezTo>
                  <a:cubicBezTo>
                    <a:pt x="19" y="24"/>
                    <a:pt x="20" y="29"/>
                    <a:pt x="23" y="33"/>
                  </a:cubicBezTo>
                  <a:cubicBezTo>
                    <a:pt x="24" y="34"/>
                    <a:pt x="28" y="38"/>
                    <a:pt x="29" y="39"/>
                  </a:cubicBezTo>
                  <a:cubicBezTo>
                    <a:pt x="32" y="42"/>
                    <a:pt x="37" y="43"/>
                    <a:pt x="40" y="40"/>
                  </a:cubicBezTo>
                  <a:cubicBezTo>
                    <a:pt x="43" y="37"/>
                    <a:pt x="42" y="32"/>
                    <a:pt x="39" y="29"/>
                  </a:cubicBezTo>
                  <a:cubicBezTo>
                    <a:pt x="38" y="28"/>
                    <a:pt x="34" y="24"/>
                    <a:pt x="33" y="23"/>
                  </a:cubicBezTo>
                  <a:close/>
                  <a:moveTo>
                    <a:pt x="29" y="134"/>
                  </a:moveTo>
                  <a:cubicBezTo>
                    <a:pt x="28" y="135"/>
                    <a:pt x="24" y="139"/>
                    <a:pt x="23" y="140"/>
                  </a:cubicBezTo>
                  <a:cubicBezTo>
                    <a:pt x="20" y="143"/>
                    <a:pt x="19" y="148"/>
                    <a:pt x="22" y="150"/>
                  </a:cubicBezTo>
                  <a:cubicBezTo>
                    <a:pt x="24" y="153"/>
                    <a:pt x="29" y="153"/>
                    <a:pt x="33" y="149"/>
                  </a:cubicBezTo>
                  <a:cubicBezTo>
                    <a:pt x="34" y="148"/>
                    <a:pt x="38" y="144"/>
                    <a:pt x="39" y="143"/>
                  </a:cubicBezTo>
                  <a:cubicBezTo>
                    <a:pt x="42" y="140"/>
                    <a:pt x="43" y="135"/>
                    <a:pt x="40" y="132"/>
                  </a:cubicBezTo>
                  <a:cubicBezTo>
                    <a:pt x="37" y="130"/>
                    <a:pt x="32" y="130"/>
                    <a:pt x="29" y="134"/>
                  </a:cubicBezTo>
                  <a:close/>
                  <a:moveTo>
                    <a:pt x="149" y="33"/>
                  </a:moveTo>
                  <a:cubicBezTo>
                    <a:pt x="153" y="29"/>
                    <a:pt x="153" y="24"/>
                    <a:pt x="150" y="22"/>
                  </a:cubicBezTo>
                  <a:cubicBezTo>
                    <a:pt x="148" y="19"/>
                    <a:pt x="143" y="20"/>
                    <a:pt x="140" y="23"/>
                  </a:cubicBezTo>
                  <a:cubicBezTo>
                    <a:pt x="139" y="24"/>
                    <a:pt x="134" y="28"/>
                    <a:pt x="134" y="29"/>
                  </a:cubicBezTo>
                  <a:cubicBezTo>
                    <a:pt x="130" y="32"/>
                    <a:pt x="130" y="37"/>
                    <a:pt x="132" y="40"/>
                  </a:cubicBezTo>
                  <a:cubicBezTo>
                    <a:pt x="135" y="43"/>
                    <a:pt x="140" y="42"/>
                    <a:pt x="143" y="39"/>
                  </a:cubicBezTo>
                  <a:cubicBezTo>
                    <a:pt x="144" y="38"/>
                    <a:pt x="148" y="34"/>
                    <a:pt x="149" y="33"/>
                  </a:cubicBezTo>
                  <a:close/>
                  <a:moveTo>
                    <a:pt x="86" y="146"/>
                  </a:moveTo>
                  <a:cubicBezTo>
                    <a:pt x="82" y="146"/>
                    <a:pt x="79" y="150"/>
                    <a:pt x="79" y="155"/>
                  </a:cubicBezTo>
                  <a:cubicBezTo>
                    <a:pt x="79" y="156"/>
                    <a:pt x="79" y="162"/>
                    <a:pt x="79" y="163"/>
                  </a:cubicBezTo>
                  <a:cubicBezTo>
                    <a:pt x="79" y="168"/>
                    <a:pt x="82" y="172"/>
                    <a:pt x="86" y="172"/>
                  </a:cubicBezTo>
                  <a:cubicBezTo>
                    <a:pt x="90" y="172"/>
                    <a:pt x="93" y="168"/>
                    <a:pt x="93" y="163"/>
                  </a:cubicBezTo>
                  <a:cubicBezTo>
                    <a:pt x="93" y="162"/>
                    <a:pt x="93" y="156"/>
                    <a:pt x="93" y="155"/>
                  </a:cubicBezTo>
                  <a:cubicBezTo>
                    <a:pt x="93" y="150"/>
                    <a:pt x="90" y="146"/>
                    <a:pt x="86" y="146"/>
                  </a:cubicBezTo>
                  <a:close/>
                  <a:moveTo>
                    <a:pt x="86" y="26"/>
                  </a:moveTo>
                  <a:cubicBezTo>
                    <a:pt x="90" y="26"/>
                    <a:pt x="93" y="22"/>
                    <a:pt x="93" y="18"/>
                  </a:cubicBezTo>
                  <a:cubicBezTo>
                    <a:pt x="93" y="16"/>
                    <a:pt x="93" y="11"/>
                    <a:pt x="93" y="9"/>
                  </a:cubicBezTo>
                  <a:cubicBezTo>
                    <a:pt x="93" y="4"/>
                    <a:pt x="90" y="0"/>
                    <a:pt x="86" y="0"/>
                  </a:cubicBezTo>
                  <a:cubicBezTo>
                    <a:pt x="82" y="0"/>
                    <a:pt x="79" y="4"/>
                    <a:pt x="79" y="9"/>
                  </a:cubicBezTo>
                  <a:cubicBezTo>
                    <a:pt x="79" y="11"/>
                    <a:pt x="79" y="16"/>
                    <a:pt x="79" y="18"/>
                  </a:cubicBezTo>
                  <a:cubicBezTo>
                    <a:pt x="79" y="22"/>
                    <a:pt x="82" y="26"/>
                    <a:pt x="86" y="26"/>
                  </a:cubicBezTo>
                  <a:close/>
                  <a:moveTo>
                    <a:pt x="26" y="86"/>
                  </a:moveTo>
                  <a:cubicBezTo>
                    <a:pt x="26" y="82"/>
                    <a:pt x="22" y="79"/>
                    <a:pt x="17" y="79"/>
                  </a:cubicBezTo>
                  <a:cubicBezTo>
                    <a:pt x="16" y="79"/>
                    <a:pt x="10" y="79"/>
                    <a:pt x="9" y="79"/>
                  </a:cubicBezTo>
                  <a:cubicBezTo>
                    <a:pt x="4" y="79"/>
                    <a:pt x="0" y="82"/>
                    <a:pt x="0" y="86"/>
                  </a:cubicBezTo>
                  <a:cubicBezTo>
                    <a:pt x="0" y="90"/>
                    <a:pt x="4" y="93"/>
                    <a:pt x="9" y="93"/>
                  </a:cubicBezTo>
                  <a:cubicBezTo>
                    <a:pt x="10" y="93"/>
                    <a:pt x="16" y="93"/>
                    <a:pt x="17" y="93"/>
                  </a:cubicBezTo>
                  <a:cubicBezTo>
                    <a:pt x="22" y="93"/>
                    <a:pt x="26" y="90"/>
                    <a:pt x="26" y="86"/>
                  </a:cubicBezTo>
                  <a:close/>
                  <a:moveTo>
                    <a:pt x="86" y="120"/>
                  </a:moveTo>
                  <a:cubicBezTo>
                    <a:pt x="67" y="120"/>
                    <a:pt x="52" y="105"/>
                    <a:pt x="52" y="86"/>
                  </a:cubicBezTo>
                  <a:cubicBezTo>
                    <a:pt x="52" y="67"/>
                    <a:pt x="67" y="52"/>
                    <a:pt x="86" y="52"/>
                  </a:cubicBezTo>
                  <a:cubicBezTo>
                    <a:pt x="105" y="52"/>
                    <a:pt x="120" y="67"/>
                    <a:pt x="120" y="86"/>
                  </a:cubicBezTo>
                  <a:cubicBezTo>
                    <a:pt x="120" y="105"/>
                    <a:pt x="105" y="120"/>
                    <a:pt x="86" y="120"/>
                  </a:cubicBezTo>
                  <a:close/>
                  <a:moveTo>
                    <a:pt x="86" y="39"/>
                  </a:moveTo>
                  <a:cubicBezTo>
                    <a:pt x="60" y="39"/>
                    <a:pt x="39" y="60"/>
                    <a:pt x="39" y="86"/>
                  </a:cubicBezTo>
                  <a:cubicBezTo>
                    <a:pt x="39" y="112"/>
                    <a:pt x="60" y="133"/>
                    <a:pt x="86" y="133"/>
                  </a:cubicBezTo>
                  <a:cubicBezTo>
                    <a:pt x="112" y="133"/>
                    <a:pt x="133" y="112"/>
                    <a:pt x="133" y="86"/>
                  </a:cubicBezTo>
                  <a:cubicBezTo>
                    <a:pt x="133" y="60"/>
                    <a:pt x="112" y="39"/>
                    <a:pt x="86" y="39"/>
                  </a:cubicBezTo>
                  <a:close/>
                  <a:moveTo>
                    <a:pt x="163" y="79"/>
                  </a:moveTo>
                  <a:cubicBezTo>
                    <a:pt x="162" y="79"/>
                    <a:pt x="156" y="79"/>
                    <a:pt x="155" y="79"/>
                  </a:cubicBezTo>
                  <a:cubicBezTo>
                    <a:pt x="150" y="79"/>
                    <a:pt x="146" y="82"/>
                    <a:pt x="146" y="86"/>
                  </a:cubicBezTo>
                  <a:cubicBezTo>
                    <a:pt x="146" y="90"/>
                    <a:pt x="150" y="93"/>
                    <a:pt x="155" y="93"/>
                  </a:cubicBezTo>
                  <a:cubicBezTo>
                    <a:pt x="156" y="93"/>
                    <a:pt x="162" y="93"/>
                    <a:pt x="163" y="93"/>
                  </a:cubicBezTo>
                  <a:cubicBezTo>
                    <a:pt x="168" y="93"/>
                    <a:pt x="172" y="90"/>
                    <a:pt x="172" y="86"/>
                  </a:cubicBezTo>
                  <a:cubicBezTo>
                    <a:pt x="172" y="82"/>
                    <a:pt x="168" y="79"/>
                    <a:pt x="163" y="79"/>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sz="1600">
                <a:solidFill>
                  <a:schemeClr val="bg1">
                    <a:lumMod val="50000"/>
                  </a:schemeClr>
                </a:solidFill>
              </a:endParaRPr>
            </a:p>
          </p:txBody>
        </p:sp>
        <p:sp>
          <p:nvSpPr>
            <p:cNvPr id="32" name="Freeform 7"/>
            <p:cNvSpPr>
              <a:spLocks noEditPoints="1"/>
            </p:cNvSpPr>
            <p:nvPr/>
          </p:nvSpPr>
          <p:spPr bwMode="auto">
            <a:xfrm>
              <a:off x="1041324" y="3292228"/>
              <a:ext cx="438050" cy="287335"/>
            </a:xfrm>
            <a:custGeom>
              <a:avLst/>
              <a:gdLst>
                <a:gd name="T0" fmla="*/ 97 w 171"/>
                <a:gd name="T1" fmla="*/ 68 h 112"/>
                <a:gd name="T2" fmla="*/ 74 w 171"/>
                <a:gd name="T3" fmla="*/ 94 h 112"/>
                <a:gd name="T4" fmla="*/ 68 w 171"/>
                <a:gd name="T5" fmla="*/ 95 h 112"/>
                <a:gd name="T6" fmla="*/ 67 w 171"/>
                <a:gd name="T7" fmla="*/ 92 h 112"/>
                <a:gd name="T8" fmla="*/ 68 w 171"/>
                <a:gd name="T9" fmla="*/ 89 h 112"/>
                <a:gd name="T10" fmla="*/ 77 w 171"/>
                <a:gd name="T11" fmla="*/ 69 h 112"/>
                <a:gd name="T12" fmla="*/ 70 w 171"/>
                <a:gd name="T13" fmla="*/ 66 h 112"/>
                <a:gd name="T14" fmla="*/ 69 w 171"/>
                <a:gd name="T15" fmla="*/ 66 h 112"/>
                <a:gd name="T16" fmla="*/ 64 w 171"/>
                <a:gd name="T17" fmla="*/ 61 h 112"/>
                <a:gd name="T18" fmla="*/ 66 w 171"/>
                <a:gd name="T19" fmla="*/ 56 h 112"/>
                <a:gd name="T20" fmla="*/ 90 w 171"/>
                <a:gd name="T21" fmla="*/ 30 h 112"/>
                <a:gd name="T22" fmla="*/ 95 w 171"/>
                <a:gd name="T23" fmla="*/ 29 h 112"/>
                <a:gd name="T24" fmla="*/ 97 w 171"/>
                <a:gd name="T25" fmla="*/ 32 h 112"/>
                <a:gd name="T26" fmla="*/ 96 w 171"/>
                <a:gd name="T27" fmla="*/ 35 h 112"/>
                <a:gd name="T28" fmla="*/ 87 w 171"/>
                <a:gd name="T29" fmla="*/ 55 h 112"/>
                <a:gd name="T30" fmla="*/ 94 w 171"/>
                <a:gd name="T31" fmla="*/ 58 h 112"/>
                <a:gd name="T32" fmla="*/ 94 w 171"/>
                <a:gd name="T33" fmla="*/ 58 h 112"/>
                <a:gd name="T34" fmla="*/ 99 w 171"/>
                <a:gd name="T35" fmla="*/ 63 h 112"/>
                <a:gd name="T36" fmla="*/ 97 w 171"/>
                <a:gd name="T37" fmla="*/ 68 h 112"/>
                <a:gd name="T38" fmla="*/ 130 w 171"/>
                <a:gd name="T39" fmla="*/ 31 h 112"/>
                <a:gd name="T40" fmla="*/ 123 w 171"/>
                <a:gd name="T41" fmla="*/ 32 h 112"/>
                <a:gd name="T42" fmla="*/ 80 w 171"/>
                <a:gd name="T43" fmla="*/ 0 h 112"/>
                <a:gd name="T44" fmla="*/ 34 w 171"/>
                <a:gd name="T45" fmla="*/ 45 h 112"/>
                <a:gd name="T46" fmla="*/ 35 w 171"/>
                <a:gd name="T47" fmla="*/ 51 h 112"/>
                <a:gd name="T48" fmla="*/ 31 w 171"/>
                <a:gd name="T49" fmla="*/ 51 h 112"/>
                <a:gd name="T50" fmla="*/ 0 w 171"/>
                <a:gd name="T51" fmla="*/ 81 h 112"/>
                <a:gd name="T52" fmla="*/ 31 w 171"/>
                <a:gd name="T53" fmla="*/ 112 h 112"/>
                <a:gd name="T54" fmla="*/ 130 w 171"/>
                <a:gd name="T55" fmla="*/ 112 h 112"/>
                <a:gd name="T56" fmla="*/ 171 w 171"/>
                <a:gd name="T57" fmla="*/ 71 h 112"/>
                <a:gd name="T58" fmla="*/ 130 w 171"/>
                <a:gd name="T59" fmla="*/ 31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71" h="112">
                  <a:moveTo>
                    <a:pt x="97" y="68"/>
                  </a:moveTo>
                  <a:cubicBezTo>
                    <a:pt x="93" y="74"/>
                    <a:pt x="75" y="93"/>
                    <a:pt x="74" y="94"/>
                  </a:cubicBezTo>
                  <a:cubicBezTo>
                    <a:pt x="73" y="95"/>
                    <a:pt x="71" y="97"/>
                    <a:pt x="68" y="95"/>
                  </a:cubicBezTo>
                  <a:cubicBezTo>
                    <a:pt x="68" y="95"/>
                    <a:pt x="67" y="94"/>
                    <a:pt x="67" y="92"/>
                  </a:cubicBezTo>
                  <a:cubicBezTo>
                    <a:pt x="67" y="91"/>
                    <a:pt x="68" y="89"/>
                    <a:pt x="68" y="89"/>
                  </a:cubicBezTo>
                  <a:cubicBezTo>
                    <a:pt x="77" y="69"/>
                    <a:pt x="77" y="69"/>
                    <a:pt x="77" y="69"/>
                  </a:cubicBezTo>
                  <a:cubicBezTo>
                    <a:pt x="75" y="68"/>
                    <a:pt x="72" y="67"/>
                    <a:pt x="70" y="66"/>
                  </a:cubicBezTo>
                  <a:cubicBezTo>
                    <a:pt x="69" y="66"/>
                    <a:pt x="69" y="66"/>
                    <a:pt x="69" y="66"/>
                  </a:cubicBezTo>
                  <a:cubicBezTo>
                    <a:pt x="67" y="65"/>
                    <a:pt x="64" y="64"/>
                    <a:pt x="64" y="61"/>
                  </a:cubicBezTo>
                  <a:cubicBezTo>
                    <a:pt x="64" y="59"/>
                    <a:pt x="65" y="58"/>
                    <a:pt x="66" y="56"/>
                  </a:cubicBezTo>
                  <a:cubicBezTo>
                    <a:pt x="71" y="50"/>
                    <a:pt x="89" y="31"/>
                    <a:pt x="90" y="30"/>
                  </a:cubicBezTo>
                  <a:cubicBezTo>
                    <a:pt x="91" y="29"/>
                    <a:pt x="93" y="27"/>
                    <a:pt x="95" y="29"/>
                  </a:cubicBezTo>
                  <a:cubicBezTo>
                    <a:pt x="96" y="29"/>
                    <a:pt x="97" y="30"/>
                    <a:pt x="97" y="32"/>
                  </a:cubicBezTo>
                  <a:cubicBezTo>
                    <a:pt x="97" y="33"/>
                    <a:pt x="96" y="35"/>
                    <a:pt x="96" y="35"/>
                  </a:cubicBezTo>
                  <a:cubicBezTo>
                    <a:pt x="87" y="55"/>
                    <a:pt x="87" y="55"/>
                    <a:pt x="87" y="55"/>
                  </a:cubicBezTo>
                  <a:cubicBezTo>
                    <a:pt x="89" y="55"/>
                    <a:pt x="92" y="57"/>
                    <a:pt x="94" y="58"/>
                  </a:cubicBezTo>
                  <a:cubicBezTo>
                    <a:pt x="94" y="58"/>
                    <a:pt x="94" y="58"/>
                    <a:pt x="94" y="58"/>
                  </a:cubicBezTo>
                  <a:cubicBezTo>
                    <a:pt x="97" y="59"/>
                    <a:pt x="99" y="60"/>
                    <a:pt x="99" y="63"/>
                  </a:cubicBezTo>
                  <a:cubicBezTo>
                    <a:pt x="99" y="65"/>
                    <a:pt x="99" y="66"/>
                    <a:pt x="97" y="68"/>
                  </a:cubicBezTo>
                  <a:close/>
                  <a:moveTo>
                    <a:pt x="130" y="31"/>
                  </a:moveTo>
                  <a:cubicBezTo>
                    <a:pt x="128" y="31"/>
                    <a:pt x="126" y="31"/>
                    <a:pt x="123" y="32"/>
                  </a:cubicBezTo>
                  <a:cubicBezTo>
                    <a:pt x="118" y="13"/>
                    <a:pt x="100" y="0"/>
                    <a:pt x="80" y="0"/>
                  </a:cubicBezTo>
                  <a:cubicBezTo>
                    <a:pt x="54" y="0"/>
                    <a:pt x="34" y="20"/>
                    <a:pt x="34" y="45"/>
                  </a:cubicBezTo>
                  <a:cubicBezTo>
                    <a:pt x="34" y="47"/>
                    <a:pt x="34" y="49"/>
                    <a:pt x="35" y="51"/>
                  </a:cubicBezTo>
                  <a:cubicBezTo>
                    <a:pt x="33" y="51"/>
                    <a:pt x="32" y="51"/>
                    <a:pt x="31" y="51"/>
                  </a:cubicBezTo>
                  <a:cubicBezTo>
                    <a:pt x="14" y="51"/>
                    <a:pt x="0" y="64"/>
                    <a:pt x="0" y="81"/>
                  </a:cubicBezTo>
                  <a:cubicBezTo>
                    <a:pt x="0" y="98"/>
                    <a:pt x="14" y="112"/>
                    <a:pt x="31" y="112"/>
                  </a:cubicBezTo>
                  <a:cubicBezTo>
                    <a:pt x="130" y="112"/>
                    <a:pt x="130" y="112"/>
                    <a:pt x="130" y="112"/>
                  </a:cubicBezTo>
                  <a:cubicBezTo>
                    <a:pt x="153" y="112"/>
                    <a:pt x="171" y="94"/>
                    <a:pt x="171" y="71"/>
                  </a:cubicBezTo>
                  <a:cubicBezTo>
                    <a:pt x="171" y="49"/>
                    <a:pt x="153" y="31"/>
                    <a:pt x="130" y="31"/>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sz="1600">
                <a:solidFill>
                  <a:schemeClr val="bg1">
                    <a:lumMod val="50000"/>
                  </a:schemeClr>
                </a:solidFill>
              </a:endParaRPr>
            </a:p>
          </p:txBody>
        </p:sp>
        <p:sp>
          <p:nvSpPr>
            <p:cNvPr id="33" name="Freeform 8"/>
            <p:cNvSpPr>
              <a:spLocks noEditPoints="1"/>
            </p:cNvSpPr>
            <p:nvPr/>
          </p:nvSpPr>
          <p:spPr bwMode="auto">
            <a:xfrm>
              <a:off x="1036365" y="1694328"/>
              <a:ext cx="407690" cy="376246"/>
            </a:xfrm>
            <a:custGeom>
              <a:avLst/>
              <a:gdLst>
                <a:gd name="T0" fmla="*/ 91 w 159"/>
                <a:gd name="T1" fmla="*/ 44 h 147"/>
                <a:gd name="T2" fmla="*/ 38 w 159"/>
                <a:gd name="T3" fmla="*/ 28 h 147"/>
                <a:gd name="T4" fmla="*/ 91 w 159"/>
                <a:gd name="T5" fmla="*/ 12 h 147"/>
                <a:gd name="T6" fmla="*/ 143 w 159"/>
                <a:gd name="T7" fmla="*/ 28 h 147"/>
                <a:gd name="T8" fmla="*/ 91 w 159"/>
                <a:gd name="T9" fmla="*/ 44 h 147"/>
                <a:gd name="T10" fmla="*/ 13 w 159"/>
                <a:gd name="T11" fmla="*/ 80 h 147"/>
                <a:gd name="T12" fmla="*/ 29 w 159"/>
                <a:gd name="T13" fmla="*/ 62 h 147"/>
                <a:gd name="T14" fmla="*/ 35 w 159"/>
                <a:gd name="T15" fmla="*/ 97 h 147"/>
                <a:gd name="T16" fmla="*/ 13 w 159"/>
                <a:gd name="T17" fmla="*/ 80 h 147"/>
                <a:gd name="T18" fmla="*/ 91 w 159"/>
                <a:gd name="T19" fmla="*/ 0 h 147"/>
                <a:gd name="T20" fmla="*/ 91 w 159"/>
                <a:gd name="T21" fmla="*/ 0 h 147"/>
                <a:gd name="T22" fmla="*/ 24 w 159"/>
                <a:gd name="T23" fmla="*/ 26 h 147"/>
                <a:gd name="T24" fmla="*/ 28 w 159"/>
                <a:gd name="T25" fmla="*/ 50 h 147"/>
                <a:gd name="T26" fmla="*/ 1 w 159"/>
                <a:gd name="T27" fmla="*/ 81 h 147"/>
                <a:gd name="T28" fmla="*/ 38 w 159"/>
                <a:gd name="T29" fmla="*/ 109 h 147"/>
                <a:gd name="T30" fmla="*/ 80 w 159"/>
                <a:gd name="T31" fmla="*/ 90 h 147"/>
                <a:gd name="T32" fmla="*/ 79 w 159"/>
                <a:gd name="T33" fmla="*/ 84 h 147"/>
                <a:gd name="T34" fmla="*/ 91 w 159"/>
                <a:gd name="T35" fmla="*/ 72 h 147"/>
                <a:gd name="T36" fmla="*/ 103 w 159"/>
                <a:gd name="T37" fmla="*/ 84 h 147"/>
                <a:gd name="T38" fmla="*/ 91 w 159"/>
                <a:gd name="T39" fmla="*/ 96 h 147"/>
                <a:gd name="T40" fmla="*/ 39 w 159"/>
                <a:gd name="T41" fmla="*/ 122 h 147"/>
                <a:gd name="T42" fmla="*/ 40 w 159"/>
                <a:gd name="T43" fmla="*/ 127 h 147"/>
                <a:gd name="T44" fmla="*/ 91 w 159"/>
                <a:gd name="T45" fmla="*/ 147 h 147"/>
                <a:gd name="T46" fmla="*/ 91 w 159"/>
                <a:gd name="T47" fmla="*/ 147 h 147"/>
                <a:gd name="T48" fmla="*/ 142 w 159"/>
                <a:gd name="T49" fmla="*/ 127 h 147"/>
                <a:gd name="T50" fmla="*/ 157 w 159"/>
                <a:gd name="T51" fmla="*/ 26 h 147"/>
                <a:gd name="T52" fmla="*/ 91 w 159"/>
                <a:gd name="T53" fmla="*/ 0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59" h="147">
                  <a:moveTo>
                    <a:pt x="91" y="44"/>
                  </a:moveTo>
                  <a:cubicBezTo>
                    <a:pt x="60" y="44"/>
                    <a:pt x="38" y="32"/>
                    <a:pt x="38" y="28"/>
                  </a:cubicBezTo>
                  <a:cubicBezTo>
                    <a:pt x="38" y="24"/>
                    <a:pt x="60" y="12"/>
                    <a:pt x="91" y="12"/>
                  </a:cubicBezTo>
                  <a:cubicBezTo>
                    <a:pt x="121" y="12"/>
                    <a:pt x="143" y="24"/>
                    <a:pt x="143" y="28"/>
                  </a:cubicBezTo>
                  <a:cubicBezTo>
                    <a:pt x="143" y="32"/>
                    <a:pt x="121" y="44"/>
                    <a:pt x="91" y="44"/>
                  </a:cubicBezTo>
                  <a:close/>
                  <a:moveTo>
                    <a:pt x="13" y="80"/>
                  </a:moveTo>
                  <a:cubicBezTo>
                    <a:pt x="12" y="75"/>
                    <a:pt x="17" y="67"/>
                    <a:pt x="29" y="62"/>
                  </a:cubicBezTo>
                  <a:cubicBezTo>
                    <a:pt x="31" y="73"/>
                    <a:pt x="33" y="86"/>
                    <a:pt x="35" y="97"/>
                  </a:cubicBezTo>
                  <a:cubicBezTo>
                    <a:pt x="21" y="94"/>
                    <a:pt x="14" y="87"/>
                    <a:pt x="13" y="80"/>
                  </a:cubicBezTo>
                  <a:close/>
                  <a:moveTo>
                    <a:pt x="91" y="0"/>
                  </a:moveTo>
                  <a:cubicBezTo>
                    <a:pt x="91" y="0"/>
                    <a:pt x="91" y="0"/>
                    <a:pt x="91" y="0"/>
                  </a:cubicBezTo>
                  <a:cubicBezTo>
                    <a:pt x="49" y="0"/>
                    <a:pt x="22" y="14"/>
                    <a:pt x="24" y="26"/>
                  </a:cubicBezTo>
                  <a:cubicBezTo>
                    <a:pt x="24" y="29"/>
                    <a:pt x="26" y="38"/>
                    <a:pt x="28" y="50"/>
                  </a:cubicBezTo>
                  <a:cubicBezTo>
                    <a:pt x="7" y="58"/>
                    <a:pt x="0" y="71"/>
                    <a:pt x="1" y="81"/>
                  </a:cubicBezTo>
                  <a:cubicBezTo>
                    <a:pt x="2" y="94"/>
                    <a:pt x="13" y="107"/>
                    <a:pt x="38" y="109"/>
                  </a:cubicBezTo>
                  <a:cubicBezTo>
                    <a:pt x="52" y="111"/>
                    <a:pt x="69" y="103"/>
                    <a:pt x="80" y="90"/>
                  </a:cubicBezTo>
                  <a:cubicBezTo>
                    <a:pt x="79" y="88"/>
                    <a:pt x="79" y="86"/>
                    <a:pt x="79" y="84"/>
                  </a:cubicBezTo>
                  <a:cubicBezTo>
                    <a:pt x="79" y="77"/>
                    <a:pt x="84" y="72"/>
                    <a:pt x="91" y="72"/>
                  </a:cubicBezTo>
                  <a:cubicBezTo>
                    <a:pt x="97" y="72"/>
                    <a:pt x="103" y="77"/>
                    <a:pt x="103" y="84"/>
                  </a:cubicBezTo>
                  <a:cubicBezTo>
                    <a:pt x="103" y="90"/>
                    <a:pt x="97" y="95"/>
                    <a:pt x="91" y="96"/>
                  </a:cubicBezTo>
                  <a:cubicBezTo>
                    <a:pt x="78" y="113"/>
                    <a:pt x="58" y="123"/>
                    <a:pt x="39" y="122"/>
                  </a:cubicBezTo>
                  <a:cubicBezTo>
                    <a:pt x="39" y="124"/>
                    <a:pt x="39" y="125"/>
                    <a:pt x="40" y="127"/>
                  </a:cubicBezTo>
                  <a:cubicBezTo>
                    <a:pt x="40" y="132"/>
                    <a:pt x="60" y="147"/>
                    <a:pt x="91" y="147"/>
                  </a:cubicBezTo>
                  <a:cubicBezTo>
                    <a:pt x="91" y="147"/>
                    <a:pt x="91" y="147"/>
                    <a:pt x="91" y="147"/>
                  </a:cubicBezTo>
                  <a:cubicBezTo>
                    <a:pt x="121" y="147"/>
                    <a:pt x="141" y="132"/>
                    <a:pt x="142" y="127"/>
                  </a:cubicBezTo>
                  <a:cubicBezTo>
                    <a:pt x="142" y="122"/>
                    <a:pt x="156" y="38"/>
                    <a:pt x="157" y="26"/>
                  </a:cubicBezTo>
                  <a:cubicBezTo>
                    <a:pt x="159" y="14"/>
                    <a:pt x="133" y="0"/>
                    <a:pt x="91" y="0"/>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sz="1600">
                <a:solidFill>
                  <a:schemeClr val="bg1">
                    <a:lumMod val="50000"/>
                  </a:schemeClr>
                </a:solidFill>
              </a:endParaRPr>
            </a:p>
          </p:txBody>
        </p:sp>
        <p:sp>
          <p:nvSpPr>
            <p:cNvPr id="34" name="Freeform 9"/>
            <p:cNvSpPr>
              <a:spLocks noEditPoints="1"/>
            </p:cNvSpPr>
            <p:nvPr/>
          </p:nvSpPr>
          <p:spPr bwMode="auto">
            <a:xfrm>
              <a:off x="5112326" y="3242929"/>
              <a:ext cx="246132" cy="422871"/>
            </a:xfrm>
            <a:custGeom>
              <a:avLst/>
              <a:gdLst>
                <a:gd name="T0" fmla="*/ 42 w 96"/>
                <a:gd name="T1" fmla="*/ 69 h 165"/>
                <a:gd name="T2" fmla="*/ 41 w 96"/>
                <a:gd name="T3" fmla="*/ 75 h 165"/>
                <a:gd name="T4" fmla="*/ 33 w 96"/>
                <a:gd name="T5" fmla="*/ 117 h 165"/>
                <a:gd name="T6" fmla="*/ 24 w 96"/>
                <a:gd name="T7" fmla="*/ 129 h 165"/>
                <a:gd name="T8" fmla="*/ 14 w 96"/>
                <a:gd name="T9" fmla="*/ 119 h 165"/>
                <a:gd name="T10" fmla="*/ 31 w 96"/>
                <a:gd name="T11" fmla="*/ 77 h 165"/>
                <a:gd name="T12" fmla="*/ 38 w 96"/>
                <a:gd name="T13" fmla="*/ 67 h 165"/>
                <a:gd name="T14" fmla="*/ 42 w 96"/>
                <a:gd name="T15" fmla="*/ 67 h 165"/>
                <a:gd name="T16" fmla="*/ 42 w 96"/>
                <a:gd name="T17" fmla="*/ 69 h 165"/>
                <a:gd name="T18" fmla="*/ 50 w 96"/>
                <a:gd name="T19" fmla="*/ 2 h 165"/>
                <a:gd name="T20" fmla="*/ 46 w 96"/>
                <a:gd name="T21" fmla="*/ 2 h 165"/>
                <a:gd name="T22" fmla="*/ 0 w 96"/>
                <a:gd name="T23" fmla="*/ 118 h 165"/>
                <a:gd name="T24" fmla="*/ 48 w 96"/>
                <a:gd name="T25" fmla="*/ 165 h 165"/>
                <a:gd name="T26" fmla="*/ 96 w 96"/>
                <a:gd name="T27" fmla="*/ 118 h 165"/>
                <a:gd name="T28" fmla="*/ 50 w 96"/>
                <a:gd name="T29" fmla="*/ 2 h 1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96" h="165">
                  <a:moveTo>
                    <a:pt x="42" y="69"/>
                  </a:moveTo>
                  <a:cubicBezTo>
                    <a:pt x="42" y="71"/>
                    <a:pt x="41" y="73"/>
                    <a:pt x="41" y="75"/>
                  </a:cubicBezTo>
                  <a:cubicBezTo>
                    <a:pt x="37" y="87"/>
                    <a:pt x="33" y="101"/>
                    <a:pt x="33" y="117"/>
                  </a:cubicBezTo>
                  <a:cubicBezTo>
                    <a:pt x="33" y="126"/>
                    <a:pt x="28" y="129"/>
                    <a:pt x="24" y="129"/>
                  </a:cubicBezTo>
                  <a:cubicBezTo>
                    <a:pt x="18" y="129"/>
                    <a:pt x="14" y="125"/>
                    <a:pt x="14" y="119"/>
                  </a:cubicBezTo>
                  <a:cubicBezTo>
                    <a:pt x="14" y="100"/>
                    <a:pt x="23" y="88"/>
                    <a:pt x="31" y="77"/>
                  </a:cubicBezTo>
                  <a:cubicBezTo>
                    <a:pt x="33" y="73"/>
                    <a:pt x="36" y="70"/>
                    <a:pt x="38" y="67"/>
                  </a:cubicBezTo>
                  <a:cubicBezTo>
                    <a:pt x="39" y="66"/>
                    <a:pt x="41" y="66"/>
                    <a:pt x="42" y="67"/>
                  </a:cubicBezTo>
                  <a:cubicBezTo>
                    <a:pt x="43" y="68"/>
                    <a:pt x="43" y="69"/>
                    <a:pt x="42" y="69"/>
                  </a:cubicBezTo>
                  <a:close/>
                  <a:moveTo>
                    <a:pt x="50" y="2"/>
                  </a:moveTo>
                  <a:cubicBezTo>
                    <a:pt x="50" y="0"/>
                    <a:pt x="47" y="0"/>
                    <a:pt x="46" y="2"/>
                  </a:cubicBezTo>
                  <a:cubicBezTo>
                    <a:pt x="39" y="63"/>
                    <a:pt x="0" y="76"/>
                    <a:pt x="0" y="118"/>
                  </a:cubicBezTo>
                  <a:cubicBezTo>
                    <a:pt x="0" y="144"/>
                    <a:pt x="22" y="165"/>
                    <a:pt x="48" y="165"/>
                  </a:cubicBezTo>
                  <a:cubicBezTo>
                    <a:pt x="74" y="165"/>
                    <a:pt x="96" y="144"/>
                    <a:pt x="96" y="118"/>
                  </a:cubicBezTo>
                  <a:cubicBezTo>
                    <a:pt x="96" y="76"/>
                    <a:pt x="57" y="63"/>
                    <a:pt x="50" y="2"/>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sz="1600">
                <a:solidFill>
                  <a:schemeClr val="bg1">
                    <a:lumMod val="50000"/>
                  </a:schemeClr>
                </a:solidFill>
              </a:endParaRPr>
            </a:p>
          </p:txBody>
        </p:sp>
      </p:grpSp>
    </p:spTree>
    <p:extLst>
      <p:ext uri="{BB962C8B-B14F-4D97-AF65-F5344CB8AC3E}">
        <p14:creationId xmlns:p14="http://schemas.microsoft.com/office/powerpoint/2010/main" val="383453355"/>
      </p:ext>
    </p:extLst>
  </p:cSld>
  <p:clrMapOvr>
    <a:masterClrMapping/>
  </p:clrMapOvr>
  <p:transition spd="slow" advClick="0" advTm="1000">
    <p:comb/>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750"/>
                                        <p:tgtEl>
                                          <p:spTgt spid="8"/>
                                        </p:tgtEl>
                                      </p:cBhvr>
                                    </p:animEffect>
                                    <p:anim calcmode="lin" valueType="num">
                                      <p:cBhvr>
                                        <p:cTn id="8" dur="750" fill="hold"/>
                                        <p:tgtEl>
                                          <p:spTgt spid="8"/>
                                        </p:tgtEl>
                                        <p:attrNameLst>
                                          <p:attrName>ppt_x</p:attrName>
                                        </p:attrNameLst>
                                      </p:cBhvr>
                                      <p:tavLst>
                                        <p:tav tm="0">
                                          <p:val>
                                            <p:strVal val="#ppt_x"/>
                                          </p:val>
                                        </p:tav>
                                        <p:tav tm="100000">
                                          <p:val>
                                            <p:strVal val="#ppt_x"/>
                                          </p:val>
                                        </p:tav>
                                      </p:tavLst>
                                    </p:anim>
                                    <p:anim calcmode="lin" valueType="num">
                                      <p:cBhvr>
                                        <p:cTn id="9" dur="750" fill="hold"/>
                                        <p:tgtEl>
                                          <p:spTgt spid="8"/>
                                        </p:tgtEl>
                                        <p:attrNameLst>
                                          <p:attrName>ppt_y</p:attrName>
                                        </p:attrNameLst>
                                      </p:cBhvr>
                                      <p:tavLst>
                                        <p:tav tm="0">
                                          <p:val>
                                            <p:strVal val="#ppt_y+.1"/>
                                          </p:val>
                                        </p:tav>
                                        <p:tav tm="100000">
                                          <p:val>
                                            <p:strVal val="#ppt_y"/>
                                          </p:val>
                                        </p:tav>
                                      </p:tavLst>
                                    </p:anim>
                                  </p:childTnLst>
                                </p:cTn>
                              </p:par>
                            </p:childTnLst>
                          </p:cTn>
                        </p:par>
                        <p:par>
                          <p:cTn id="10" fill="hold">
                            <p:stCondLst>
                              <p:cond delay="750"/>
                            </p:stCondLst>
                            <p:childTnLst>
                              <p:par>
                                <p:cTn id="11" presetID="42" presetClass="entr" presetSubtype="0" fill="hold" nodeType="afterEffect">
                                  <p:stCondLst>
                                    <p:cond delay="0"/>
                                  </p:stCondLst>
                                  <p:childTnLst>
                                    <p:set>
                                      <p:cBhvr>
                                        <p:cTn id="12" dur="1" fill="hold">
                                          <p:stCondLst>
                                            <p:cond delay="0"/>
                                          </p:stCondLst>
                                        </p:cTn>
                                        <p:tgtEl>
                                          <p:spTgt spid="22"/>
                                        </p:tgtEl>
                                        <p:attrNameLst>
                                          <p:attrName>style.visibility</p:attrName>
                                        </p:attrNameLst>
                                      </p:cBhvr>
                                      <p:to>
                                        <p:strVal val="visible"/>
                                      </p:to>
                                    </p:set>
                                    <p:animEffect transition="in" filter="fade">
                                      <p:cBhvr>
                                        <p:cTn id="13" dur="1000"/>
                                        <p:tgtEl>
                                          <p:spTgt spid="22"/>
                                        </p:tgtEl>
                                      </p:cBhvr>
                                    </p:animEffect>
                                    <p:anim calcmode="lin" valueType="num">
                                      <p:cBhvr>
                                        <p:cTn id="14" dur="1000" fill="hold"/>
                                        <p:tgtEl>
                                          <p:spTgt spid="22"/>
                                        </p:tgtEl>
                                        <p:attrNameLst>
                                          <p:attrName>ppt_x</p:attrName>
                                        </p:attrNameLst>
                                      </p:cBhvr>
                                      <p:tavLst>
                                        <p:tav tm="0">
                                          <p:val>
                                            <p:strVal val="#ppt_x"/>
                                          </p:val>
                                        </p:tav>
                                        <p:tav tm="100000">
                                          <p:val>
                                            <p:strVal val="#ppt_x"/>
                                          </p:val>
                                        </p:tav>
                                      </p:tavLst>
                                    </p:anim>
                                    <p:anim calcmode="lin" valueType="num">
                                      <p:cBhvr>
                                        <p:cTn id="15" dur="1000" fill="hold"/>
                                        <p:tgtEl>
                                          <p:spTgt spid="2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p:cNvGrpSpPr/>
          <p:nvPr/>
        </p:nvGrpSpPr>
        <p:grpSpPr>
          <a:xfrm>
            <a:off x="0" y="699925"/>
            <a:ext cx="12190413" cy="555415"/>
            <a:chOff x="266700" y="519683"/>
            <a:chExt cx="12190413" cy="555415"/>
          </a:xfrm>
        </p:grpSpPr>
        <p:sp>
          <p:nvSpPr>
            <p:cNvPr id="11" name="Copyright Notice"/>
            <p:cNvSpPr>
              <a:spLocks/>
            </p:cNvSpPr>
            <p:nvPr/>
          </p:nvSpPr>
          <p:spPr bwMode="auto">
            <a:xfrm>
              <a:off x="4838700" y="519683"/>
              <a:ext cx="3048000" cy="434765"/>
            </a:xfrm>
            <a:prstGeom prst="rect">
              <a:avLst/>
            </a:prstGeom>
            <a:noFill/>
            <a:ln w="6350" cap="flat" cmpd="sng" algn="ctr">
              <a:noFill/>
              <a:prstDash val="solid"/>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6350" cap="flat" cmpd="sng" algn="ctr">
                  <a:solidFill>
                    <a:srgbClr val="FFFFFF"/>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lIns="72000" tIns="32400" rIns="72000" bIns="32400" rtlCol="0" anchor="t">
              <a:sp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zh-CN" altLang="en-US" sz="2400" cap="small" dirty="0">
                  <a:solidFill>
                    <a:srgbClr val="6D9C20"/>
                  </a:solidFill>
                  <a:latin typeface="微软雅黑" panose="020B0503020204020204" pitchFamily="34" charset="-122"/>
                  <a:ea typeface="微软雅黑" panose="020B0503020204020204" pitchFamily="34" charset="-122"/>
                </a:rPr>
                <a:t>点击加入标题文字</a:t>
              </a:r>
              <a:endParaRPr lang="en-US" sz="2400" cap="small" dirty="0">
                <a:solidFill>
                  <a:srgbClr val="6D9C20"/>
                </a:solidFill>
                <a:latin typeface="微软雅黑" panose="020B0503020204020204" pitchFamily="34" charset="-122"/>
                <a:ea typeface="微软雅黑" panose="020B0503020204020204" pitchFamily="34" charset="-122"/>
              </a:endParaRPr>
            </a:p>
          </p:txBody>
        </p:sp>
        <p:cxnSp>
          <p:nvCxnSpPr>
            <p:cNvPr id="5" name="直接连接符 4"/>
            <p:cNvCxnSpPr>
              <a:cxnSpLocks/>
            </p:cNvCxnSpPr>
            <p:nvPr/>
          </p:nvCxnSpPr>
          <p:spPr>
            <a:xfrm>
              <a:off x="266700" y="1075098"/>
              <a:ext cx="12190413" cy="0"/>
            </a:xfrm>
            <a:prstGeom prst="line">
              <a:avLst/>
            </a:prstGeom>
            <a:ln>
              <a:solidFill>
                <a:srgbClr val="6D9C20"/>
              </a:solidFill>
            </a:ln>
          </p:spPr>
          <p:style>
            <a:lnRef idx="1">
              <a:schemeClr val="accent1"/>
            </a:lnRef>
            <a:fillRef idx="0">
              <a:schemeClr val="accent1"/>
            </a:fillRef>
            <a:effectRef idx="0">
              <a:schemeClr val="accent1"/>
            </a:effectRef>
            <a:fontRef idx="minor">
              <a:schemeClr val="tx1"/>
            </a:fontRef>
          </p:style>
        </p:cxnSp>
      </p:grpSp>
      <p:grpSp>
        <p:nvGrpSpPr>
          <p:cNvPr id="6" name="组合 5"/>
          <p:cNvGrpSpPr/>
          <p:nvPr/>
        </p:nvGrpSpPr>
        <p:grpSpPr>
          <a:xfrm>
            <a:off x="5619277" y="2007219"/>
            <a:ext cx="5230858" cy="4116603"/>
            <a:chOff x="433954" y="1459499"/>
            <a:chExt cx="6458127" cy="5082446"/>
          </a:xfrm>
        </p:grpSpPr>
        <p:sp>
          <p:nvSpPr>
            <p:cNvPr id="7" name="Oval 8"/>
            <p:cNvSpPr/>
            <p:nvPr/>
          </p:nvSpPr>
          <p:spPr>
            <a:xfrm>
              <a:off x="433954" y="4760896"/>
              <a:ext cx="616689" cy="616689"/>
            </a:xfrm>
            <a:prstGeom prst="ellipse">
              <a:avLst/>
            </a:prstGeom>
            <a:solidFill>
              <a:srgbClr val="6D9C2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bg1"/>
                </a:solidFill>
                <a:latin typeface="微软雅黑" panose="020B0503020204020204" pitchFamily="34" charset="-122"/>
                <a:ea typeface="微软雅黑" panose="020B0503020204020204" pitchFamily="34" charset="-122"/>
              </a:endParaRPr>
            </a:p>
          </p:txBody>
        </p:sp>
        <p:sp>
          <p:nvSpPr>
            <p:cNvPr id="9" name="Rectangle 9"/>
            <p:cNvSpPr/>
            <p:nvPr/>
          </p:nvSpPr>
          <p:spPr>
            <a:xfrm>
              <a:off x="1312237" y="4665914"/>
              <a:ext cx="2230588" cy="780875"/>
            </a:xfrm>
            <a:prstGeom prst="rect">
              <a:avLst/>
            </a:prstGeom>
          </p:spPr>
          <p:txBody>
            <a:bodyPr wrap="square">
              <a:spAutoFit/>
            </a:bodyPr>
            <a:lstStyle/>
            <a:p>
              <a:pPr>
                <a:lnSpc>
                  <a:spcPct val="130000"/>
                </a:lnSpc>
              </a:pPr>
              <a:r>
                <a:rPr lang="zh-CN" altLang="en-US" sz="900" b="1" smtClean="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rPr>
                <a:t>加入你标题</a:t>
              </a:r>
              <a:r>
                <a:rPr lang="en-US" altLang="zh-CN" sz="900" smtClean="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rPr>
                <a:t>Assertively </a:t>
              </a:r>
              <a:r>
                <a:rPr lang="en-US" altLang="zh-CN" sz="900" dirty="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rPr>
                <a:t>unleash flexible equity invested internal</a:t>
              </a:r>
            </a:p>
          </p:txBody>
        </p:sp>
        <p:sp>
          <p:nvSpPr>
            <p:cNvPr id="10" name="Oval 10"/>
            <p:cNvSpPr/>
            <p:nvPr/>
          </p:nvSpPr>
          <p:spPr>
            <a:xfrm>
              <a:off x="3783210" y="4753000"/>
              <a:ext cx="616689" cy="616689"/>
            </a:xfrm>
            <a:prstGeom prst="ellipse">
              <a:avLst/>
            </a:prstGeom>
            <a:solidFill>
              <a:srgbClr val="ED85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bg1"/>
                </a:solidFill>
                <a:latin typeface="微软雅黑" panose="020B0503020204020204" pitchFamily="34" charset="-122"/>
                <a:ea typeface="微软雅黑" panose="020B0503020204020204" pitchFamily="34" charset="-122"/>
              </a:endParaRPr>
            </a:p>
          </p:txBody>
        </p:sp>
        <p:sp>
          <p:nvSpPr>
            <p:cNvPr id="12" name="Rectangle 11"/>
            <p:cNvSpPr/>
            <p:nvPr/>
          </p:nvSpPr>
          <p:spPr>
            <a:xfrm>
              <a:off x="4661493" y="4658020"/>
              <a:ext cx="2230588" cy="780875"/>
            </a:xfrm>
            <a:prstGeom prst="rect">
              <a:avLst/>
            </a:prstGeom>
          </p:spPr>
          <p:txBody>
            <a:bodyPr wrap="square">
              <a:spAutoFit/>
            </a:bodyPr>
            <a:lstStyle/>
            <a:p>
              <a:pPr>
                <a:lnSpc>
                  <a:spcPct val="130000"/>
                </a:lnSpc>
              </a:pPr>
              <a:r>
                <a:rPr lang="zh-CN" altLang="en-US" sz="900" b="1" smtClean="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rPr>
                <a:t>加入你标题</a:t>
              </a:r>
              <a:r>
                <a:rPr lang="en-US" altLang="zh-CN" sz="900" smtClean="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rPr>
                <a:t>Assertively </a:t>
              </a:r>
              <a:r>
                <a:rPr lang="en-US" altLang="zh-CN" sz="900" dirty="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rPr>
                <a:t>unleash flexible equity invested internal</a:t>
              </a:r>
            </a:p>
          </p:txBody>
        </p:sp>
        <p:sp>
          <p:nvSpPr>
            <p:cNvPr id="13" name="Oval 12"/>
            <p:cNvSpPr/>
            <p:nvPr/>
          </p:nvSpPr>
          <p:spPr>
            <a:xfrm>
              <a:off x="433954" y="5856051"/>
              <a:ext cx="616689" cy="616689"/>
            </a:xfrm>
            <a:prstGeom prst="ellipse">
              <a:avLst/>
            </a:prstGeom>
            <a:solidFill>
              <a:srgbClr val="ED85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bg1"/>
                </a:solidFill>
                <a:latin typeface="微软雅黑" panose="020B0503020204020204" pitchFamily="34" charset="-122"/>
                <a:ea typeface="微软雅黑" panose="020B0503020204020204" pitchFamily="34" charset="-122"/>
              </a:endParaRPr>
            </a:p>
          </p:txBody>
        </p:sp>
        <p:sp>
          <p:nvSpPr>
            <p:cNvPr id="14" name="Rectangle 13"/>
            <p:cNvSpPr/>
            <p:nvPr/>
          </p:nvSpPr>
          <p:spPr>
            <a:xfrm>
              <a:off x="1312237" y="5761070"/>
              <a:ext cx="2230588" cy="780875"/>
            </a:xfrm>
            <a:prstGeom prst="rect">
              <a:avLst/>
            </a:prstGeom>
          </p:spPr>
          <p:txBody>
            <a:bodyPr wrap="square">
              <a:spAutoFit/>
            </a:bodyPr>
            <a:lstStyle/>
            <a:p>
              <a:pPr>
                <a:lnSpc>
                  <a:spcPct val="130000"/>
                </a:lnSpc>
              </a:pPr>
              <a:r>
                <a:rPr lang="zh-CN" altLang="en-US" sz="900" b="1" smtClean="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rPr>
                <a:t>加入你标题</a:t>
              </a:r>
              <a:r>
                <a:rPr lang="en-US" sz="900" smtClean="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rPr>
                <a:t>Assertively </a:t>
              </a:r>
              <a:r>
                <a:rPr lang="en-US" sz="900" dirty="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rPr>
                <a:t>unleash flexible equity invested internal</a:t>
              </a:r>
            </a:p>
          </p:txBody>
        </p:sp>
        <p:sp>
          <p:nvSpPr>
            <p:cNvPr id="15" name="Oval 14"/>
            <p:cNvSpPr/>
            <p:nvPr/>
          </p:nvSpPr>
          <p:spPr>
            <a:xfrm>
              <a:off x="3783210" y="5848155"/>
              <a:ext cx="616689" cy="616689"/>
            </a:xfrm>
            <a:prstGeom prst="ellipse">
              <a:avLst/>
            </a:prstGeom>
            <a:solidFill>
              <a:srgbClr val="6D9C2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bg1"/>
                </a:solidFill>
                <a:latin typeface="微软雅黑" panose="020B0503020204020204" pitchFamily="34" charset="-122"/>
                <a:ea typeface="微软雅黑" panose="020B0503020204020204" pitchFamily="34" charset="-122"/>
              </a:endParaRPr>
            </a:p>
          </p:txBody>
        </p:sp>
        <p:sp>
          <p:nvSpPr>
            <p:cNvPr id="16" name="Rectangle 15"/>
            <p:cNvSpPr/>
            <p:nvPr/>
          </p:nvSpPr>
          <p:spPr>
            <a:xfrm>
              <a:off x="4661493" y="5753175"/>
              <a:ext cx="2230588" cy="780875"/>
            </a:xfrm>
            <a:prstGeom prst="rect">
              <a:avLst/>
            </a:prstGeom>
          </p:spPr>
          <p:txBody>
            <a:bodyPr wrap="square">
              <a:spAutoFit/>
            </a:bodyPr>
            <a:lstStyle/>
            <a:p>
              <a:pPr>
                <a:lnSpc>
                  <a:spcPct val="130000"/>
                </a:lnSpc>
              </a:pPr>
              <a:r>
                <a:rPr lang="zh-CN" altLang="en-US" sz="900" b="1" dirty="0" smtClean="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rPr>
                <a:t>加入你标题</a:t>
              </a:r>
              <a:r>
                <a:rPr lang="en-US" altLang="zh-CN" sz="900" dirty="0" smtClean="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rPr>
                <a:t>Assertively </a:t>
              </a:r>
              <a:r>
                <a:rPr lang="en-US" altLang="zh-CN" sz="900" dirty="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rPr>
                <a:t>unleash flexible equity invested internal</a:t>
              </a:r>
            </a:p>
          </p:txBody>
        </p:sp>
        <p:sp>
          <p:nvSpPr>
            <p:cNvPr id="17" name="Freeform 11"/>
            <p:cNvSpPr>
              <a:spLocks noEditPoints="1"/>
            </p:cNvSpPr>
            <p:nvPr/>
          </p:nvSpPr>
          <p:spPr bwMode="auto">
            <a:xfrm>
              <a:off x="568508" y="5995234"/>
              <a:ext cx="329960" cy="322529"/>
            </a:xfrm>
            <a:custGeom>
              <a:avLst/>
              <a:gdLst>
                <a:gd name="T0" fmla="*/ 90 w 94"/>
                <a:gd name="T1" fmla="*/ 55 h 92"/>
                <a:gd name="T2" fmla="*/ 90 w 94"/>
                <a:gd name="T3" fmla="*/ 85 h 92"/>
                <a:gd name="T4" fmla="*/ 53 w 94"/>
                <a:gd name="T5" fmla="*/ 89 h 92"/>
                <a:gd name="T6" fmla="*/ 54 w 94"/>
                <a:gd name="T7" fmla="*/ 59 h 92"/>
                <a:gd name="T8" fmla="*/ 46 w 94"/>
                <a:gd name="T9" fmla="*/ 0 h 92"/>
                <a:gd name="T10" fmla="*/ 0 w 94"/>
                <a:gd name="T11" fmla="*/ 46 h 92"/>
                <a:gd name="T12" fmla="*/ 46 w 94"/>
                <a:gd name="T13" fmla="*/ 92 h 92"/>
                <a:gd name="T14" fmla="*/ 45 w 94"/>
                <a:gd name="T15" fmla="*/ 84 h 92"/>
                <a:gd name="T16" fmla="*/ 20 w 94"/>
                <a:gd name="T17" fmla="*/ 72 h 92"/>
                <a:gd name="T18" fmla="*/ 20 w 94"/>
                <a:gd name="T19" fmla="*/ 20 h 92"/>
                <a:gd name="T20" fmla="*/ 72 w 94"/>
                <a:gd name="T21" fmla="*/ 20 h 92"/>
                <a:gd name="T22" fmla="*/ 83 w 94"/>
                <a:gd name="T23" fmla="*/ 50 h 92"/>
                <a:gd name="T24" fmla="*/ 92 w 94"/>
                <a:gd name="T25" fmla="*/ 50 h 92"/>
                <a:gd name="T26" fmla="*/ 79 w 94"/>
                <a:gd name="T27" fmla="*/ 13 h 92"/>
                <a:gd name="T28" fmla="*/ 47 w 94"/>
                <a:gd name="T29" fmla="*/ 41 h 92"/>
                <a:gd name="T30" fmla="*/ 31 w 94"/>
                <a:gd name="T31" fmla="*/ 19 h 92"/>
                <a:gd name="T32" fmla="*/ 41 w 94"/>
                <a:gd name="T33" fmla="*/ 44 h 92"/>
                <a:gd name="T34" fmla="*/ 47 w 94"/>
                <a:gd name="T35" fmla="*/ 55 h 92"/>
                <a:gd name="T36" fmla="*/ 54 w 94"/>
                <a:gd name="T37" fmla="*/ 47 h 92"/>
                <a:gd name="T38" fmla="*/ 62 w 94"/>
                <a:gd name="T39" fmla="*/ 30 h 92"/>
                <a:gd name="T40" fmla="*/ 47 w 94"/>
                <a:gd name="T41" fmla="*/ 41 h 92"/>
                <a:gd name="T42" fmla="*/ 88 w 94"/>
                <a:gd name="T43" fmla="*/ 75 h 92"/>
                <a:gd name="T44" fmla="*/ 87 w 94"/>
                <a:gd name="T45" fmla="*/ 74 h 92"/>
                <a:gd name="T46" fmla="*/ 86 w 94"/>
                <a:gd name="T47" fmla="*/ 71 h 92"/>
                <a:gd name="T48" fmla="*/ 81 w 94"/>
                <a:gd name="T49" fmla="*/ 83 h 92"/>
                <a:gd name="T50" fmla="*/ 85 w 94"/>
                <a:gd name="T51" fmla="*/ 76 h 92"/>
                <a:gd name="T52" fmla="*/ 86 w 94"/>
                <a:gd name="T53" fmla="*/ 76 h 92"/>
                <a:gd name="T54" fmla="*/ 87 w 94"/>
                <a:gd name="T55" fmla="*/ 83 h 92"/>
                <a:gd name="T56" fmla="*/ 66 w 94"/>
                <a:gd name="T57" fmla="*/ 80 h 92"/>
                <a:gd name="T58" fmla="*/ 67 w 94"/>
                <a:gd name="T59" fmla="*/ 69 h 92"/>
                <a:gd name="T60" fmla="*/ 68 w 94"/>
                <a:gd name="T61" fmla="*/ 61 h 92"/>
                <a:gd name="T62" fmla="*/ 57 w 94"/>
                <a:gd name="T63" fmla="*/ 64 h 92"/>
                <a:gd name="T64" fmla="*/ 61 w 94"/>
                <a:gd name="T65" fmla="*/ 68 h 92"/>
                <a:gd name="T66" fmla="*/ 63 w 94"/>
                <a:gd name="T67" fmla="*/ 63 h 92"/>
                <a:gd name="T68" fmla="*/ 62 w 94"/>
                <a:gd name="T69" fmla="*/ 69 h 92"/>
                <a:gd name="T70" fmla="*/ 54 w 94"/>
                <a:gd name="T71" fmla="*/ 83 h 92"/>
                <a:gd name="T72" fmla="*/ 81 w 94"/>
                <a:gd name="T73" fmla="*/ 80 h 92"/>
                <a:gd name="T74" fmla="*/ 79 w 94"/>
                <a:gd name="T75" fmla="*/ 76 h 92"/>
                <a:gd name="T76" fmla="*/ 75 w 94"/>
                <a:gd name="T77" fmla="*/ 60 h 92"/>
                <a:gd name="T78" fmla="*/ 66 w 94"/>
                <a:gd name="T79" fmla="*/ 80 h 92"/>
                <a:gd name="T80" fmla="*/ 73 w 94"/>
                <a:gd name="T81" fmla="*/ 83 h 92"/>
                <a:gd name="T82" fmla="*/ 78 w 94"/>
                <a:gd name="T83" fmla="*/ 80 h 92"/>
                <a:gd name="T84" fmla="*/ 74 w 94"/>
                <a:gd name="T85" fmla="*/ 76 h 92"/>
                <a:gd name="T86" fmla="*/ 72 w 94"/>
                <a:gd name="T87" fmla="*/ 76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94" h="92">
                  <a:moveTo>
                    <a:pt x="58" y="55"/>
                  </a:moveTo>
                  <a:cubicBezTo>
                    <a:pt x="90" y="55"/>
                    <a:pt x="90" y="55"/>
                    <a:pt x="90" y="55"/>
                  </a:cubicBezTo>
                  <a:cubicBezTo>
                    <a:pt x="92" y="55"/>
                    <a:pt x="94" y="56"/>
                    <a:pt x="93" y="59"/>
                  </a:cubicBezTo>
                  <a:cubicBezTo>
                    <a:pt x="90" y="85"/>
                    <a:pt x="90" y="85"/>
                    <a:pt x="90" y="85"/>
                  </a:cubicBezTo>
                  <a:cubicBezTo>
                    <a:pt x="89" y="87"/>
                    <a:pt x="87" y="89"/>
                    <a:pt x="85" y="89"/>
                  </a:cubicBezTo>
                  <a:cubicBezTo>
                    <a:pt x="53" y="89"/>
                    <a:pt x="53" y="89"/>
                    <a:pt x="53" y="89"/>
                  </a:cubicBezTo>
                  <a:cubicBezTo>
                    <a:pt x="51" y="89"/>
                    <a:pt x="49" y="87"/>
                    <a:pt x="50" y="85"/>
                  </a:cubicBezTo>
                  <a:cubicBezTo>
                    <a:pt x="54" y="59"/>
                    <a:pt x="54" y="59"/>
                    <a:pt x="54" y="59"/>
                  </a:cubicBezTo>
                  <a:cubicBezTo>
                    <a:pt x="54" y="56"/>
                    <a:pt x="56" y="55"/>
                    <a:pt x="58" y="55"/>
                  </a:cubicBezTo>
                  <a:close/>
                  <a:moveTo>
                    <a:pt x="46" y="0"/>
                  </a:moveTo>
                  <a:cubicBezTo>
                    <a:pt x="34" y="0"/>
                    <a:pt x="22" y="5"/>
                    <a:pt x="14" y="13"/>
                  </a:cubicBezTo>
                  <a:cubicBezTo>
                    <a:pt x="6" y="22"/>
                    <a:pt x="0" y="33"/>
                    <a:pt x="0" y="46"/>
                  </a:cubicBezTo>
                  <a:cubicBezTo>
                    <a:pt x="0" y="58"/>
                    <a:pt x="6" y="70"/>
                    <a:pt x="14" y="78"/>
                  </a:cubicBezTo>
                  <a:cubicBezTo>
                    <a:pt x="22" y="86"/>
                    <a:pt x="34" y="92"/>
                    <a:pt x="46" y="92"/>
                  </a:cubicBezTo>
                  <a:cubicBezTo>
                    <a:pt x="47" y="92"/>
                    <a:pt x="47" y="92"/>
                    <a:pt x="48" y="91"/>
                  </a:cubicBezTo>
                  <a:cubicBezTo>
                    <a:pt x="46" y="90"/>
                    <a:pt x="45" y="87"/>
                    <a:pt x="45" y="84"/>
                  </a:cubicBezTo>
                  <a:cubicBezTo>
                    <a:pt x="46" y="82"/>
                    <a:pt x="46" y="82"/>
                    <a:pt x="46" y="82"/>
                  </a:cubicBezTo>
                  <a:cubicBezTo>
                    <a:pt x="36" y="82"/>
                    <a:pt x="27" y="78"/>
                    <a:pt x="20" y="72"/>
                  </a:cubicBezTo>
                  <a:cubicBezTo>
                    <a:pt x="14" y="65"/>
                    <a:pt x="10" y="56"/>
                    <a:pt x="10" y="46"/>
                  </a:cubicBezTo>
                  <a:cubicBezTo>
                    <a:pt x="10" y="36"/>
                    <a:pt x="14" y="26"/>
                    <a:pt x="20" y="20"/>
                  </a:cubicBezTo>
                  <a:cubicBezTo>
                    <a:pt x="27" y="13"/>
                    <a:pt x="36" y="9"/>
                    <a:pt x="46" y="9"/>
                  </a:cubicBezTo>
                  <a:cubicBezTo>
                    <a:pt x="56" y="9"/>
                    <a:pt x="66" y="13"/>
                    <a:pt x="72" y="20"/>
                  </a:cubicBezTo>
                  <a:cubicBezTo>
                    <a:pt x="79" y="26"/>
                    <a:pt x="83" y="36"/>
                    <a:pt x="83" y="46"/>
                  </a:cubicBezTo>
                  <a:cubicBezTo>
                    <a:pt x="83" y="47"/>
                    <a:pt x="83" y="49"/>
                    <a:pt x="83" y="50"/>
                  </a:cubicBezTo>
                  <a:cubicBezTo>
                    <a:pt x="90" y="50"/>
                    <a:pt x="90" y="50"/>
                    <a:pt x="90" y="50"/>
                  </a:cubicBezTo>
                  <a:cubicBezTo>
                    <a:pt x="91" y="50"/>
                    <a:pt x="91" y="50"/>
                    <a:pt x="92" y="50"/>
                  </a:cubicBezTo>
                  <a:cubicBezTo>
                    <a:pt x="92" y="49"/>
                    <a:pt x="92" y="47"/>
                    <a:pt x="92" y="46"/>
                  </a:cubicBezTo>
                  <a:cubicBezTo>
                    <a:pt x="92" y="33"/>
                    <a:pt x="87" y="22"/>
                    <a:pt x="79" y="13"/>
                  </a:cubicBezTo>
                  <a:cubicBezTo>
                    <a:pt x="70" y="5"/>
                    <a:pt x="59" y="0"/>
                    <a:pt x="46" y="0"/>
                  </a:cubicBezTo>
                  <a:close/>
                  <a:moveTo>
                    <a:pt x="47" y="41"/>
                  </a:moveTo>
                  <a:cubicBezTo>
                    <a:pt x="46" y="41"/>
                    <a:pt x="45" y="41"/>
                    <a:pt x="45" y="41"/>
                  </a:cubicBezTo>
                  <a:cubicBezTo>
                    <a:pt x="41" y="34"/>
                    <a:pt x="36" y="26"/>
                    <a:pt x="31" y="19"/>
                  </a:cubicBezTo>
                  <a:cubicBezTo>
                    <a:pt x="30" y="20"/>
                    <a:pt x="29" y="21"/>
                    <a:pt x="27" y="21"/>
                  </a:cubicBezTo>
                  <a:cubicBezTo>
                    <a:pt x="31" y="30"/>
                    <a:pt x="36" y="37"/>
                    <a:pt x="41" y="44"/>
                  </a:cubicBezTo>
                  <a:cubicBezTo>
                    <a:pt x="40" y="45"/>
                    <a:pt x="40" y="47"/>
                    <a:pt x="40" y="48"/>
                  </a:cubicBezTo>
                  <a:cubicBezTo>
                    <a:pt x="40" y="52"/>
                    <a:pt x="43" y="55"/>
                    <a:pt x="47" y="55"/>
                  </a:cubicBezTo>
                  <a:cubicBezTo>
                    <a:pt x="51" y="55"/>
                    <a:pt x="54" y="52"/>
                    <a:pt x="54" y="48"/>
                  </a:cubicBezTo>
                  <a:cubicBezTo>
                    <a:pt x="54" y="48"/>
                    <a:pt x="54" y="47"/>
                    <a:pt x="54" y="47"/>
                  </a:cubicBezTo>
                  <a:cubicBezTo>
                    <a:pt x="58" y="43"/>
                    <a:pt x="62" y="39"/>
                    <a:pt x="65" y="33"/>
                  </a:cubicBezTo>
                  <a:cubicBezTo>
                    <a:pt x="64" y="32"/>
                    <a:pt x="63" y="31"/>
                    <a:pt x="62" y="30"/>
                  </a:cubicBezTo>
                  <a:cubicBezTo>
                    <a:pt x="57" y="34"/>
                    <a:pt x="53" y="38"/>
                    <a:pt x="50" y="42"/>
                  </a:cubicBezTo>
                  <a:cubicBezTo>
                    <a:pt x="49" y="41"/>
                    <a:pt x="48" y="41"/>
                    <a:pt x="47" y="41"/>
                  </a:cubicBezTo>
                  <a:close/>
                  <a:moveTo>
                    <a:pt x="87" y="83"/>
                  </a:moveTo>
                  <a:cubicBezTo>
                    <a:pt x="88" y="75"/>
                    <a:pt x="88" y="75"/>
                    <a:pt x="88" y="75"/>
                  </a:cubicBezTo>
                  <a:cubicBezTo>
                    <a:pt x="88" y="75"/>
                    <a:pt x="88" y="74"/>
                    <a:pt x="88" y="74"/>
                  </a:cubicBezTo>
                  <a:cubicBezTo>
                    <a:pt x="87" y="74"/>
                    <a:pt x="87" y="74"/>
                    <a:pt x="87" y="74"/>
                  </a:cubicBezTo>
                  <a:cubicBezTo>
                    <a:pt x="86" y="74"/>
                    <a:pt x="85" y="74"/>
                    <a:pt x="85" y="74"/>
                  </a:cubicBezTo>
                  <a:cubicBezTo>
                    <a:pt x="86" y="71"/>
                    <a:pt x="86" y="71"/>
                    <a:pt x="86" y="71"/>
                  </a:cubicBezTo>
                  <a:cubicBezTo>
                    <a:pt x="83" y="71"/>
                    <a:pt x="83" y="71"/>
                    <a:pt x="83" y="71"/>
                  </a:cubicBezTo>
                  <a:cubicBezTo>
                    <a:pt x="81" y="83"/>
                    <a:pt x="81" y="83"/>
                    <a:pt x="81" y="83"/>
                  </a:cubicBezTo>
                  <a:cubicBezTo>
                    <a:pt x="83" y="83"/>
                    <a:pt x="83" y="83"/>
                    <a:pt x="83" y="83"/>
                  </a:cubicBezTo>
                  <a:cubicBezTo>
                    <a:pt x="85" y="76"/>
                    <a:pt x="85" y="76"/>
                    <a:pt x="85" y="76"/>
                  </a:cubicBezTo>
                  <a:cubicBezTo>
                    <a:pt x="85" y="75"/>
                    <a:pt x="85" y="75"/>
                    <a:pt x="85" y="75"/>
                  </a:cubicBezTo>
                  <a:cubicBezTo>
                    <a:pt x="86" y="75"/>
                    <a:pt x="86" y="75"/>
                    <a:pt x="86" y="76"/>
                  </a:cubicBezTo>
                  <a:cubicBezTo>
                    <a:pt x="84" y="83"/>
                    <a:pt x="84" y="83"/>
                    <a:pt x="84" y="83"/>
                  </a:cubicBezTo>
                  <a:cubicBezTo>
                    <a:pt x="87" y="83"/>
                    <a:pt x="87" y="83"/>
                    <a:pt x="87" y="83"/>
                  </a:cubicBezTo>
                  <a:close/>
                  <a:moveTo>
                    <a:pt x="65" y="83"/>
                  </a:moveTo>
                  <a:cubicBezTo>
                    <a:pt x="66" y="80"/>
                    <a:pt x="66" y="80"/>
                    <a:pt x="66" y="80"/>
                  </a:cubicBezTo>
                  <a:cubicBezTo>
                    <a:pt x="60" y="80"/>
                    <a:pt x="60" y="80"/>
                    <a:pt x="60" y="80"/>
                  </a:cubicBezTo>
                  <a:cubicBezTo>
                    <a:pt x="67" y="69"/>
                    <a:pt x="67" y="69"/>
                    <a:pt x="67" y="69"/>
                  </a:cubicBezTo>
                  <a:cubicBezTo>
                    <a:pt x="68" y="68"/>
                    <a:pt x="68" y="67"/>
                    <a:pt x="68" y="66"/>
                  </a:cubicBezTo>
                  <a:cubicBezTo>
                    <a:pt x="69" y="64"/>
                    <a:pt x="69" y="62"/>
                    <a:pt x="68" y="61"/>
                  </a:cubicBezTo>
                  <a:cubicBezTo>
                    <a:pt x="67" y="60"/>
                    <a:pt x="66" y="59"/>
                    <a:pt x="64" y="59"/>
                  </a:cubicBezTo>
                  <a:cubicBezTo>
                    <a:pt x="60" y="59"/>
                    <a:pt x="58" y="61"/>
                    <a:pt x="57" y="64"/>
                  </a:cubicBezTo>
                  <a:cubicBezTo>
                    <a:pt x="56" y="68"/>
                    <a:pt x="56" y="68"/>
                    <a:pt x="56" y="68"/>
                  </a:cubicBezTo>
                  <a:cubicBezTo>
                    <a:pt x="61" y="68"/>
                    <a:pt x="61" y="68"/>
                    <a:pt x="61" y="68"/>
                  </a:cubicBezTo>
                  <a:cubicBezTo>
                    <a:pt x="62" y="64"/>
                    <a:pt x="62" y="64"/>
                    <a:pt x="62" y="64"/>
                  </a:cubicBezTo>
                  <a:cubicBezTo>
                    <a:pt x="62" y="63"/>
                    <a:pt x="62" y="63"/>
                    <a:pt x="63" y="63"/>
                  </a:cubicBezTo>
                  <a:cubicBezTo>
                    <a:pt x="64" y="63"/>
                    <a:pt x="64" y="64"/>
                    <a:pt x="64" y="65"/>
                  </a:cubicBezTo>
                  <a:cubicBezTo>
                    <a:pt x="63" y="67"/>
                    <a:pt x="63" y="68"/>
                    <a:pt x="62" y="69"/>
                  </a:cubicBezTo>
                  <a:cubicBezTo>
                    <a:pt x="54" y="80"/>
                    <a:pt x="54" y="80"/>
                    <a:pt x="54" y="80"/>
                  </a:cubicBezTo>
                  <a:cubicBezTo>
                    <a:pt x="54" y="83"/>
                    <a:pt x="54" y="83"/>
                    <a:pt x="54" y="83"/>
                  </a:cubicBezTo>
                  <a:cubicBezTo>
                    <a:pt x="65" y="83"/>
                    <a:pt x="65" y="83"/>
                    <a:pt x="65" y="83"/>
                  </a:cubicBezTo>
                  <a:close/>
                  <a:moveTo>
                    <a:pt x="81" y="80"/>
                  </a:moveTo>
                  <a:cubicBezTo>
                    <a:pt x="81" y="76"/>
                    <a:pt x="81" y="76"/>
                    <a:pt x="81" y="76"/>
                  </a:cubicBezTo>
                  <a:cubicBezTo>
                    <a:pt x="79" y="76"/>
                    <a:pt x="79" y="76"/>
                    <a:pt x="79" y="76"/>
                  </a:cubicBezTo>
                  <a:cubicBezTo>
                    <a:pt x="82" y="60"/>
                    <a:pt x="82" y="60"/>
                    <a:pt x="82" y="60"/>
                  </a:cubicBezTo>
                  <a:cubicBezTo>
                    <a:pt x="75" y="60"/>
                    <a:pt x="75" y="60"/>
                    <a:pt x="75" y="60"/>
                  </a:cubicBezTo>
                  <a:cubicBezTo>
                    <a:pt x="67" y="76"/>
                    <a:pt x="67" y="76"/>
                    <a:pt x="67" y="76"/>
                  </a:cubicBezTo>
                  <a:cubicBezTo>
                    <a:pt x="66" y="80"/>
                    <a:pt x="66" y="80"/>
                    <a:pt x="66" y="80"/>
                  </a:cubicBezTo>
                  <a:cubicBezTo>
                    <a:pt x="73" y="80"/>
                    <a:pt x="73" y="80"/>
                    <a:pt x="73" y="80"/>
                  </a:cubicBezTo>
                  <a:cubicBezTo>
                    <a:pt x="73" y="83"/>
                    <a:pt x="73" y="83"/>
                    <a:pt x="73" y="83"/>
                  </a:cubicBezTo>
                  <a:cubicBezTo>
                    <a:pt x="78" y="83"/>
                    <a:pt x="78" y="83"/>
                    <a:pt x="78" y="83"/>
                  </a:cubicBezTo>
                  <a:cubicBezTo>
                    <a:pt x="78" y="80"/>
                    <a:pt x="78" y="80"/>
                    <a:pt x="78" y="80"/>
                  </a:cubicBezTo>
                  <a:cubicBezTo>
                    <a:pt x="81" y="80"/>
                    <a:pt x="81" y="80"/>
                    <a:pt x="81" y="80"/>
                  </a:cubicBezTo>
                  <a:close/>
                  <a:moveTo>
                    <a:pt x="74" y="76"/>
                  </a:moveTo>
                  <a:cubicBezTo>
                    <a:pt x="75" y="67"/>
                    <a:pt x="75" y="67"/>
                    <a:pt x="75" y="67"/>
                  </a:cubicBezTo>
                  <a:cubicBezTo>
                    <a:pt x="72" y="76"/>
                    <a:pt x="72" y="76"/>
                    <a:pt x="72" y="76"/>
                  </a:cubicBezTo>
                  <a:lnTo>
                    <a:pt x="74" y="76"/>
                  </a:ln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zh-CN" altLang="en-US" sz="1600">
                <a:solidFill>
                  <a:prstClr val="black"/>
                </a:solidFill>
                <a:latin typeface="微软雅黑" panose="020B0503020204020204" pitchFamily="34" charset="-122"/>
                <a:ea typeface="微软雅黑" panose="020B0503020204020204" pitchFamily="34" charset="-122"/>
              </a:endParaRPr>
            </a:p>
          </p:txBody>
        </p:sp>
        <p:sp>
          <p:nvSpPr>
            <p:cNvPr id="18" name="Freeform 70"/>
            <p:cNvSpPr>
              <a:spLocks/>
            </p:cNvSpPr>
            <p:nvPr/>
          </p:nvSpPr>
          <p:spPr bwMode="auto">
            <a:xfrm>
              <a:off x="3942180" y="6006314"/>
              <a:ext cx="298748" cy="274967"/>
            </a:xfrm>
            <a:custGeom>
              <a:avLst/>
              <a:gdLst>
                <a:gd name="T0" fmla="*/ 29 w 85"/>
                <a:gd name="T1" fmla="*/ 0 h 78"/>
                <a:gd name="T2" fmla="*/ 34 w 85"/>
                <a:gd name="T3" fmla="*/ 29 h 78"/>
                <a:gd name="T4" fmla="*/ 8 w 85"/>
                <a:gd name="T5" fmla="*/ 29 h 78"/>
                <a:gd name="T6" fmla="*/ 6 w 85"/>
                <a:gd name="T7" fmla="*/ 29 h 78"/>
                <a:gd name="T8" fmla="*/ 0 w 85"/>
                <a:gd name="T9" fmla="*/ 35 h 78"/>
                <a:gd name="T10" fmla="*/ 0 w 85"/>
                <a:gd name="T11" fmla="*/ 35 h 78"/>
                <a:gd name="T12" fmla="*/ 4 w 85"/>
                <a:gd name="T13" fmla="*/ 42 h 78"/>
                <a:gd name="T14" fmla="*/ 0 w 85"/>
                <a:gd name="T15" fmla="*/ 47 h 78"/>
                <a:gd name="T16" fmla="*/ 0 w 85"/>
                <a:gd name="T17" fmla="*/ 47 h 78"/>
                <a:gd name="T18" fmla="*/ 5 w 85"/>
                <a:gd name="T19" fmla="*/ 54 h 78"/>
                <a:gd name="T20" fmla="*/ 4 w 85"/>
                <a:gd name="T21" fmla="*/ 58 h 78"/>
                <a:gd name="T22" fmla="*/ 4 w 85"/>
                <a:gd name="T23" fmla="*/ 58 h 78"/>
                <a:gd name="T24" fmla="*/ 10 w 85"/>
                <a:gd name="T25" fmla="*/ 65 h 78"/>
                <a:gd name="T26" fmla="*/ 11 w 85"/>
                <a:gd name="T27" fmla="*/ 65 h 78"/>
                <a:gd name="T28" fmla="*/ 9 w 85"/>
                <a:gd name="T29" fmla="*/ 70 h 78"/>
                <a:gd name="T30" fmla="*/ 9 w 85"/>
                <a:gd name="T31" fmla="*/ 70 h 78"/>
                <a:gd name="T32" fmla="*/ 15 w 85"/>
                <a:gd name="T33" fmla="*/ 77 h 78"/>
                <a:gd name="T34" fmla="*/ 29 w 85"/>
                <a:gd name="T35" fmla="*/ 77 h 78"/>
                <a:gd name="T36" fmla="*/ 45 w 85"/>
                <a:gd name="T37" fmla="*/ 77 h 78"/>
                <a:gd name="T38" fmla="*/ 46 w 85"/>
                <a:gd name="T39" fmla="*/ 77 h 78"/>
                <a:gd name="T40" fmla="*/ 51 w 85"/>
                <a:gd name="T41" fmla="*/ 71 h 78"/>
                <a:gd name="T42" fmla="*/ 66 w 85"/>
                <a:gd name="T43" fmla="*/ 69 h 78"/>
                <a:gd name="T44" fmla="*/ 66 w 85"/>
                <a:gd name="T45" fmla="*/ 78 h 78"/>
                <a:gd name="T46" fmla="*/ 85 w 85"/>
                <a:gd name="T47" fmla="*/ 78 h 78"/>
                <a:gd name="T48" fmla="*/ 85 w 85"/>
                <a:gd name="T49" fmla="*/ 25 h 78"/>
                <a:gd name="T50" fmla="*/ 66 w 85"/>
                <a:gd name="T51" fmla="*/ 25 h 78"/>
                <a:gd name="T52" fmla="*/ 66 w 85"/>
                <a:gd name="T53" fmla="*/ 32 h 78"/>
                <a:gd name="T54" fmla="*/ 61 w 85"/>
                <a:gd name="T55" fmla="*/ 32 h 78"/>
                <a:gd name="T56" fmla="*/ 29 w 85"/>
                <a:gd name="T57" fmla="*/ 0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85" h="78">
                  <a:moveTo>
                    <a:pt x="29" y="0"/>
                  </a:moveTo>
                  <a:cubicBezTo>
                    <a:pt x="1" y="7"/>
                    <a:pt x="33" y="28"/>
                    <a:pt x="34" y="29"/>
                  </a:cubicBezTo>
                  <a:cubicBezTo>
                    <a:pt x="8" y="29"/>
                    <a:pt x="8" y="29"/>
                    <a:pt x="8" y="29"/>
                  </a:cubicBezTo>
                  <a:cubicBezTo>
                    <a:pt x="6" y="29"/>
                    <a:pt x="6" y="29"/>
                    <a:pt x="6" y="29"/>
                  </a:cubicBezTo>
                  <a:cubicBezTo>
                    <a:pt x="3" y="29"/>
                    <a:pt x="0" y="32"/>
                    <a:pt x="0" y="35"/>
                  </a:cubicBezTo>
                  <a:cubicBezTo>
                    <a:pt x="0" y="35"/>
                    <a:pt x="0" y="35"/>
                    <a:pt x="0" y="35"/>
                  </a:cubicBezTo>
                  <a:cubicBezTo>
                    <a:pt x="0" y="38"/>
                    <a:pt x="1" y="41"/>
                    <a:pt x="4" y="42"/>
                  </a:cubicBezTo>
                  <a:cubicBezTo>
                    <a:pt x="2" y="43"/>
                    <a:pt x="0" y="45"/>
                    <a:pt x="0" y="47"/>
                  </a:cubicBezTo>
                  <a:cubicBezTo>
                    <a:pt x="0" y="47"/>
                    <a:pt x="0" y="47"/>
                    <a:pt x="0" y="47"/>
                  </a:cubicBezTo>
                  <a:cubicBezTo>
                    <a:pt x="0" y="51"/>
                    <a:pt x="2" y="53"/>
                    <a:pt x="5" y="54"/>
                  </a:cubicBezTo>
                  <a:cubicBezTo>
                    <a:pt x="4" y="55"/>
                    <a:pt x="4" y="57"/>
                    <a:pt x="4" y="58"/>
                  </a:cubicBezTo>
                  <a:cubicBezTo>
                    <a:pt x="4" y="58"/>
                    <a:pt x="4" y="58"/>
                    <a:pt x="4" y="58"/>
                  </a:cubicBezTo>
                  <a:cubicBezTo>
                    <a:pt x="4" y="62"/>
                    <a:pt x="7" y="65"/>
                    <a:pt x="10" y="65"/>
                  </a:cubicBezTo>
                  <a:cubicBezTo>
                    <a:pt x="11" y="65"/>
                    <a:pt x="11" y="65"/>
                    <a:pt x="11" y="65"/>
                  </a:cubicBezTo>
                  <a:cubicBezTo>
                    <a:pt x="9" y="66"/>
                    <a:pt x="9" y="68"/>
                    <a:pt x="9" y="70"/>
                  </a:cubicBezTo>
                  <a:cubicBezTo>
                    <a:pt x="9" y="70"/>
                    <a:pt x="9" y="70"/>
                    <a:pt x="9" y="70"/>
                  </a:cubicBezTo>
                  <a:cubicBezTo>
                    <a:pt x="9" y="74"/>
                    <a:pt x="12" y="77"/>
                    <a:pt x="15" y="77"/>
                  </a:cubicBezTo>
                  <a:cubicBezTo>
                    <a:pt x="29" y="77"/>
                    <a:pt x="29" y="77"/>
                    <a:pt x="29" y="77"/>
                  </a:cubicBezTo>
                  <a:cubicBezTo>
                    <a:pt x="45" y="77"/>
                    <a:pt x="45" y="77"/>
                    <a:pt x="45" y="77"/>
                  </a:cubicBezTo>
                  <a:cubicBezTo>
                    <a:pt x="46" y="77"/>
                    <a:pt x="46" y="77"/>
                    <a:pt x="46" y="77"/>
                  </a:cubicBezTo>
                  <a:cubicBezTo>
                    <a:pt x="51" y="71"/>
                    <a:pt x="51" y="71"/>
                    <a:pt x="51" y="71"/>
                  </a:cubicBezTo>
                  <a:cubicBezTo>
                    <a:pt x="66" y="69"/>
                    <a:pt x="66" y="69"/>
                    <a:pt x="66" y="69"/>
                  </a:cubicBezTo>
                  <a:cubicBezTo>
                    <a:pt x="66" y="78"/>
                    <a:pt x="66" y="78"/>
                    <a:pt x="66" y="78"/>
                  </a:cubicBezTo>
                  <a:cubicBezTo>
                    <a:pt x="85" y="78"/>
                    <a:pt x="85" y="78"/>
                    <a:pt x="85" y="78"/>
                  </a:cubicBezTo>
                  <a:cubicBezTo>
                    <a:pt x="85" y="25"/>
                    <a:pt x="85" y="25"/>
                    <a:pt x="85" y="25"/>
                  </a:cubicBezTo>
                  <a:cubicBezTo>
                    <a:pt x="66" y="25"/>
                    <a:pt x="66" y="25"/>
                    <a:pt x="66" y="25"/>
                  </a:cubicBezTo>
                  <a:cubicBezTo>
                    <a:pt x="66" y="32"/>
                    <a:pt x="66" y="32"/>
                    <a:pt x="66" y="32"/>
                  </a:cubicBezTo>
                  <a:cubicBezTo>
                    <a:pt x="61" y="32"/>
                    <a:pt x="61" y="32"/>
                    <a:pt x="61" y="32"/>
                  </a:cubicBezTo>
                  <a:cubicBezTo>
                    <a:pt x="57" y="16"/>
                    <a:pt x="32" y="17"/>
                    <a:pt x="29" y="0"/>
                  </a:cubicBez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zh-CN" altLang="en-US" sz="1600">
                <a:solidFill>
                  <a:prstClr val="black"/>
                </a:solidFill>
                <a:latin typeface="微软雅黑" panose="020B0503020204020204" pitchFamily="34" charset="-122"/>
                <a:ea typeface="微软雅黑" panose="020B0503020204020204" pitchFamily="34" charset="-122"/>
              </a:endParaRPr>
            </a:p>
          </p:txBody>
        </p:sp>
        <p:sp>
          <p:nvSpPr>
            <p:cNvPr id="19" name="Freeform 71"/>
            <p:cNvSpPr>
              <a:spLocks noEditPoints="1"/>
            </p:cNvSpPr>
            <p:nvPr/>
          </p:nvSpPr>
          <p:spPr bwMode="auto">
            <a:xfrm>
              <a:off x="3926574" y="4871200"/>
              <a:ext cx="329960" cy="349282"/>
            </a:xfrm>
            <a:custGeom>
              <a:avLst/>
              <a:gdLst>
                <a:gd name="T0" fmla="*/ 170 w 222"/>
                <a:gd name="T1" fmla="*/ 29 h 235"/>
                <a:gd name="T2" fmla="*/ 182 w 222"/>
                <a:gd name="T3" fmla="*/ 7 h 235"/>
                <a:gd name="T4" fmla="*/ 151 w 222"/>
                <a:gd name="T5" fmla="*/ 19 h 235"/>
                <a:gd name="T6" fmla="*/ 7 w 222"/>
                <a:gd name="T7" fmla="*/ 159 h 235"/>
                <a:gd name="T8" fmla="*/ 31 w 222"/>
                <a:gd name="T9" fmla="*/ 223 h 235"/>
                <a:gd name="T10" fmla="*/ 31 w 222"/>
                <a:gd name="T11" fmla="*/ 171 h 235"/>
                <a:gd name="T12" fmla="*/ 109 w 222"/>
                <a:gd name="T13" fmla="*/ 114 h 235"/>
                <a:gd name="T14" fmla="*/ 116 w 222"/>
                <a:gd name="T15" fmla="*/ 93 h 235"/>
                <a:gd name="T16" fmla="*/ 87 w 222"/>
                <a:gd name="T17" fmla="*/ 104 h 235"/>
                <a:gd name="T18" fmla="*/ 76 w 222"/>
                <a:gd name="T19" fmla="*/ 100 h 235"/>
                <a:gd name="T20" fmla="*/ 116 w 222"/>
                <a:gd name="T21" fmla="*/ 83 h 235"/>
                <a:gd name="T22" fmla="*/ 132 w 222"/>
                <a:gd name="T23" fmla="*/ 90 h 235"/>
                <a:gd name="T24" fmla="*/ 132 w 222"/>
                <a:gd name="T25" fmla="*/ 19 h 235"/>
                <a:gd name="T26" fmla="*/ 180 w 222"/>
                <a:gd name="T27" fmla="*/ 0 h 235"/>
                <a:gd name="T28" fmla="*/ 182 w 222"/>
                <a:gd name="T29" fmla="*/ 0 h 235"/>
                <a:gd name="T30" fmla="*/ 222 w 222"/>
                <a:gd name="T31" fmla="*/ 19 h 235"/>
                <a:gd name="T32" fmla="*/ 173 w 222"/>
                <a:gd name="T33" fmla="*/ 187 h 235"/>
                <a:gd name="T34" fmla="*/ 158 w 222"/>
                <a:gd name="T35" fmla="*/ 180 h 235"/>
                <a:gd name="T36" fmla="*/ 106 w 222"/>
                <a:gd name="T37" fmla="*/ 211 h 235"/>
                <a:gd name="T38" fmla="*/ 90 w 222"/>
                <a:gd name="T39" fmla="*/ 201 h 235"/>
                <a:gd name="T40" fmla="*/ 38 w 222"/>
                <a:gd name="T41" fmla="*/ 235 h 235"/>
                <a:gd name="T42" fmla="*/ 2 w 222"/>
                <a:gd name="T43" fmla="*/ 218 h 235"/>
                <a:gd name="T44" fmla="*/ 0 w 222"/>
                <a:gd name="T45" fmla="*/ 213 h 235"/>
                <a:gd name="T46" fmla="*/ 0 w 222"/>
                <a:gd name="T47" fmla="*/ 147 h 235"/>
                <a:gd name="T48" fmla="*/ 47 w 222"/>
                <a:gd name="T49" fmla="*/ 128 h 235"/>
                <a:gd name="T50" fmla="*/ 50 w 222"/>
                <a:gd name="T51" fmla="*/ 128 h 235"/>
                <a:gd name="T52" fmla="*/ 90 w 222"/>
                <a:gd name="T53" fmla="*/ 147 h 235"/>
                <a:gd name="T54" fmla="*/ 99 w 222"/>
                <a:gd name="T55" fmla="*/ 199 h 235"/>
                <a:gd name="T56" fmla="*/ 76 w 222"/>
                <a:gd name="T57" fmla="*/ 114 h 235"/>
                <a:gd name="T58" fmla="*/ 68 w 222"/>
                <a:gd name="T59" fmla="*/ 138 h 235"/>
                <a:gd name="T60" fmla="*/ 68 w 222"/>
                <a:gd name="T61" fmla="*/ 102 h 235"/>
                <a:gd name="T62" fmla="*/ 139 w 222"/>
                <a:gd name="T63" fmla="*/ 95 h 235"/>
                <a:gd name="T64" fmla="*/ 158 w 222"/>
                <a:gd name="T65" fmla="*/ 102 h 235"/>
                <a:gd name="T66" fmla="*/ 165 w 222"/>
                <a:gd name="T67" fmla="*/ 175 h 235"/>
                <a:gd name="T68" fmla="*/ 139 w 222"/>
                <a:gd name="T69" fmla="*/ 31 h 235"/>
                <a:gd name="T70" fmla="*/ 139 w 222"/>
                <a:gd name="T71" fmla="*/ 95 h 235"/>
                <a:gd name="T72" fmla="*/ 38 w 222"/>
                <a:gd name="T73" fmla="*/ 159 h 235"/>
                <a:gd name="T74" fmla="*/ 47 w 222"/>
                <a:gd name="T75" fmla="*/ 138 h 235"/>
                <a:gd name="T76" fmla="*/ 19 w 222"/>
                <a:gd name="T77" fmla="*/ 149 h 235"/>
                <a:gd name="T78" fmla="*/ 173 w 222"/>
                <a:gd name="T79" fmla="*/ 36 h 235"/>
                <a:gd name="T80" fmla="*/ 173 w 222"/>
                <a:gd name="T81" fmla="*/ 38 h 2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22" h="235">
                  <a:moveTo>
                    <a:pt x="151" y="19"/>
                  </a:moveTo>
                  <a:lnTo>
                    <a:pt x="170" y="29"/>
                  </a:lnTo>
                  <a:lnTo>
                    <a:pt x="203" y="19"/>
                  </a:lnTo>
                  <a:lnTo>
                    <a:pt x="182" y="7"/>
                  </a:lnTo>
                  <a:lnTo>
                    <a:pt x="151" y="19"/>
                  </a:lnTo>
                  <a:lnTo>
                    <a:pt x="151" y="19"/>
                  </a:lnTo>
                  <a:close/>
                  <a:moveTo>
                    <a:pt x="31" y="171"/>
                  </a:moveTo>
                  <a:lnTo>
                    <a:pt x="7" y="159"/>
                  </a:lnTo>
                  <a:lnTo>
                    <a:pt x="7" y="211"/>
                  </a:lnTo>
                  <a:lnTo>
                    <a:pt x="31" y="223"/>
                  </a:lnTo>
                  <a:lnTo>
                    <a:pt x="31" y="171"/>
                  </a:lnTo>
                  <a:lnTo>
                    <a:pt x="31" y="171"/>
                  </a:lnTo>
                  <a:close/>
                  <a:moveTo>
                    <a:pt x="87" y="104"/>
                  </a:moveTo>
                  <a:lnTo>
                    <a:pt x="109" y="114"/>
                  </a:lnTo>
                  <a:lnTo>
                    <a:pt x="137" y="102"/>
                  </a:lnTo>
                  <a:lnTo>
                    <a:pt x="116" y="93"/>
                  </a:lnTo>
                  <a:lnTo>
                    <a:pt x="87" y="104"/>
                  </a:lnTo>
                  <a:lnTo>
                    <a:pt x="87" y="104"/>
                  </a:lnTo>
                  <a:close/>
                  <a:moveTo>
                    <a:pt x="68" y="102"/>
                  </a:moveTo>
                  <a:lnTo>
                    <a:pt x="76" y="100"/>
                  </a:lnTo>
                  <a:lnTo>
                    <a:pt x="116" y="83"/>
                  </a:lnTo>
                  <a:lnTo>
                    <a:pt x="116" y="83"/>
                  </a:lnTo>
                  <a:lnTo>
                    <a:pt x="118" y="83"/>
                  </a:lnTo>
                  <a:lnTo>
                    <a:pt x="132" y="90"/>
                  </a:lnTo>
                  <a:lnTo>
                    <a:pt x="132" y="24"/>
                  </a:lnTo>
                  <a:lnTo>
                    <a:pt x="132" y="19"/>
                  </a:lnTo>
                  <a:lnTo>
                    <a:pt x="139" y="14"/>
                  </a:lnTo>
                  <a:lnTo>
                    <a:pt x="180" y="0"/>
                  </a:lnTo>
                  <a:lnTo>
                    <a:pt x="182" y="0"/>
                  </a:lnTo>
                  <a:lnTo>
                    <a:pt x="182" y="0"/>
                  </a:lnTo>
                  <a:lnTo>
                    <a:pt x="215" y="14"/>
                  </a:lnTo>
                  <a:lnTo>
                    <a:pt x="222" y="19"/>
                  </a:lnTo>
                  <a:lnTo>
                    <a:pt x="222" y="168"/>
                  </a:lnTo>
                  <a:lnTo>
                    <a:pt x="173" y="187"/>
                  </a:lnTo>
                  <a:lnTo>
                    <a:pt x="168" y="185"/>
                  </a:lnTo>
                  <a:lnTo>
                    <a:pt x="158" y="180"/>
                  </a:lnTo>
                  <a:lnTo>
                    <a:pt x="158" y="192"/>
                  </a:lnTo>
                  <a:lnTo>
                    <a:pt x="106" y="211"/>
                  </a:lnTo>
                  <a:lnTo>
                    <a:pt x="102" y="209"/>
                  </a:lnTo>
                  <a:lnTo>
                    <a:pt x="90" y="201"/>
                  </a:lnTo>
                  <a:lnTo>
                    <a:pt x="90" y="216"/>
                  </a:lnTo>
                  <a:lnTo>
                    <a:pt x="38" y="235"/>
                  </a:lnTo>
                  <a:lnTo>
                    <a:pt x="33" y="232"/>
                  </a:lnTo>
                  <a:lnTo>
                    <a:pt x="2" y="218"/>
                  </a:lnTo>
                  <a:lnTo>
                    <a:pt x="0" y="216"/>
                  </a:lnTo>
                  <a:lnTo>
                    <a:pt x="0" y="213"/>
                  </a:lnTo>
                  <a:lnTo>
                    <a:pt x="0" y="154"/>
                  </a:lnTo>
                  <a:lnTo>
                    <a:pt x="0" y="147"/>
                  </a:lnTo>
                  <a:lnTo>
                    <a:pt x="7" y="145"/>
                  </a:lnTo>
                  <a:lnTo>
                    <a:pt x="47" y="128"/>
                  </a:lnTo>
                  <a:lnTo>
                    <a:pt x="47" y="128"/>
                  </a:lnTo>
                  <a:lnTo>
                    <a:pt x="50" y="128"/>
                  </a:lnTo>
                  <a:lnTo>
                    <a:pt x="80" y="145"/>
                  </a:lnTo>
                  <a:lnTo>
                    <a:pt x="90" y="147"/>
                  </a:lnTo>
                  <a:lnTo>
                    <a:pt x="90" y="194"/>
                  </a:lnTo>
                  <a:lnTo>
                    <a:pt x="99" y="199"/>
                  </a:lnTo>
                  <a:lnTo>
                    <a:pt x="99" y="126"/>
                  </a:lnTo>
                  <a:lnTo>
                    <a:pt x="76" y="114"/>
                  </a:lnTo>
                  <a:lnTo>
                    <a:pt x="76" y="142"/>
                  </a:lnTo>
                  <a:lnTo>
                    <a:pt x="68" y="138"/>
                  </a:lnTo>
                  <a:lnTo>
                    <a:pt x="68" y="109"/>
                  </a:lnTo>
                  <a:lnTo>
                    <a:pt x="68" y="102"/>
                  </a:lnTo>
                  <a:lnTo>
                    <a:pt x="68" y="102"/>
                  </a:lnTo>
                  <a:close/>
                  <a:moveTo>
                    <a:pt x="139" y="95"/>
                  </a:moveTo>
                  <a:lnTo>
                    <a:pt x="149" y="100"/>
                  </a:lnTo>
                  <a:lnTo>
                    <a:pt x="158" y="102"/>
                  </a:lnTo>
                  <a:lnTo>
                    <a:pt x="158" y="171"/>
                  </a:lnTo>
                  <a:lnTo>
                    <a:pt x="165" y="175"/>
                  </a:lnTo>
                  <a:lnTo>
                    <a:pt x="165" y="43"/>
                  </a:lnTo>
                  <a:lnTo>
                    <a:pt x="139" y="31"/>
                  </a:lnTo>
                  <a:lnTo>
                    <a:pt x="139" y="95"/>
                  </a:lnTo>
                  <a:lnTo>
                    <a:pt x="139" y="95"/>
                  </a:lnTo>
                  <a:close/>
                  <a:moveTo>
                    <a:pt x="19" y="149"/>
                  </a:moveTo>
                  <a:lnTo>
                    <a:pt x="38" y="159"/>
                  </a:lnTo>
                  <a:lnTo>
                    <a:pt x="71" y="147"/>
                  </a:lnTo>
                  <a:lnTo>
                    <a:pt x="47" y="138"/>
                  </a:lnTo>
                  <a:lnTo>
                    <a:pt x="19" y="149"/>
                  </a:lnTo>
                  <a:lnTo>
                    <a:pt x="19" y="149"/>
                  </a:lnTo>
                  <a:close/>
                  <a:moveTo>
                    <a:pt x="173" y="38"/>
                  </a:moveTo>
                  <a:lnTo>
                    <a:pt x="173" y="36"/>
                  </a:lnTo>
                  <a:lnTo>
                    <a:pt x="173" y="38"/>
                  </a:lnTo>
                  <a:lnTo>
                    <a:pt x="173" y="38"/>
                  </a:lnTo>
                  <a:lnTo>
                    <a:pt x="173" y="38"/>
                  </a:ln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zh-CN" altLang="en-US" sz="1600">
                <a:solidFill>
                  <a:prstClr val="black"/>
                </a:solidFill>
                <a:latin typeface="微软雅黑" panose="020B0503020204020204" pitchFamily="34" charset="-122"/>
                <a:ea typeface="微软雅黑" panose="020B0503020204020204" pitchFamily="34" charset="-122"/>
              </a:endParaRPr>
            </a:p>
          </p:txBody>
        </p:sp>
        <p:sp>
          <p:nvSpPr>
            <p:cNvPr id="20" name="Freeform 105"/>
            <p:cNvSpPr>
              <a:spLocks noEditPoints="1"/>
            </p:cNvSpPr>
            <p:nvPr/>
          </p:nvSpPr>
          <p:spPr bwMode="auto">
            <a:xfrm>
              <a:off x="627960" y="4893495"/>
              <a:ext cx="270508" cy="326987"/>
            </a:xfrm>
            <a:custGeom>
              <a:avLst/>
              <a:gdLst>
                <a:gd name="T0" fmla="*/ 0 w 77"/>
                <a:gd name="T1" fmla="*/ 85 h 93"/>
                <a:gd name="T2" fmla="*/ 30 w 77"/>
                <a:gd name="T3" fmla="*/ 20 h 93"/>
                <a:gd name="T4" fmla="*/ 38 w 77"/>
                <a:gd name="T5" fmla="*/ 26 h 93"/>
                <a:gd name="T6" fmla="*/ 39 w 77"/>
                <a:gd name="T7" fmla="*/ 27 h 93"/>
                <a:gd name="T8" fmla="*/ 39 w 77"/>
                <a:gd name="T9" fmla="*/ 27 h 93"/>
                <a:gd name="T10" fmla="*/ 40 w 77"/>
                <a:gd name="T11" fmla="*/ 27 h 93"/>
                <a:gd name="T12" fmla="*/ 40 w 77"/>
                <a:gd name="T13" fmla="*/ 28 h 93"/>
                <a:gd name="T14" fmla="*/ 40 w 77"/>
                <a:gd name="T15" fmla="*/ 28 h 93"/>
                <a:gd name="T16" fmla="*/ 41 w 77"/>
                <a:gd name="T17" fmla="*/ 28 h 93"/>
                <a:gd name="T18" fmla="*/ 41 w 77"/>
                <a:gd name="T19" fmla="*/ 29 h 93"/>
                <a:gd name="T20" fmla="*/ 42 w 77"/>
                <a:gd name="T21" fmla="*/ 29 h 93"/>
                <a:gd name="T22" fmla="*/ 42 w 77"/>
                <a:gd name="T23" fmla="*/ 29 h 93"/>
                <a:gd name="T24" fmla="*/ 43 w 77"/>
                <a:gd name="T25" fmla="*/ 29 h 93"/>
                <a:gd name="T26" fmla="*/ 43 w 77"/>
                <a:gd name="T27" fmla="*/ 30 h 93"/>
                <a:gd name="T28" fmla="*/ 43 w 77"/>
                <a:gd name="T29" fmla="*/ 30 h 93"/>
                <a:gd name="T30" fmla="*/ 48 w 77"/>
                <a:gd name="T31" fmla="*/ 33 h 93"/>
                <a:gd name="T32" fmla="*/ 48 w 77"/>
                <a:gd name="T33" fmla="*/ 33 h 93"/>
                <a:gd name="T34" fmla="*/ 49 w 77"/>
                <a:gd name="T35" fmla="*/ 34 h 93"/>
                <a:gd name="T36" fmla="*/ 49 w 77"/>
                <a:gd name="T37" fmla="*/ 34 h 93"/>
                <a:gd name="T38" fmla="*/ 50 w 77"/>
                <a:gd name="T39" fmla="*/ 34 h 93"/>
                <a:gd name="T40" fmla="*/ 50 w 77"/>
                <a:gd name="T41" fmla="*/ 35 h 93"/>
                <a:gd name="T42" fmla="*/ 50 w 77"/>
                <a:gd name="T43" fmla="*/ 35 h 93"/>
                <a:gd name="T44" fmla="*/ 51 w 77"/>
                <a:gd name="T45" fmla="*/ 35 h 93"/>
                <a:gd name="T46" fmla="*/ 51 w 77"/>
                <a:gd name="T47" fmla="*/ 36 h 93"/>
                <a:gd name="T48" fmla="*/ 52 w 77"/>
                <a:gd name="T49" fmla="*/ 36 h 93"/>
                <a:gd name="T50" fmla="*/ 52 w 77"/>
                <a:gd name="T51" fmla="*/ 36 h 93"/>
                <a:gd name="T52" fmla="*/ 53 w 77"/>
                <a:gd name="T53" fmla="*/ 37 h 93"/>
                <a:gd name="T54" fmla="*/ 53 w 77"/>
                <a:gd name="T55" fmla="*/ 37 h 93"/>
                <a:gd name="T56" fmla="*/ 48 w 77"/>
                <a:gd name="T57" fmla="*/ 79 h 93"/>
                <a:gd name="T58" fmla="*/ 7 w 77"/>
                <a:gd name="T59" fmla="*/ 91 h 93"/>
                <a:gd name="T60" fmla="*/ 35 w 77"/>
                <a:gd name="T61" fmla="*/ 64 h 93"/>
                <a:gd name="T62" fmla="*/ 19 w 77"/>
                <a:gd name="T63" fmla="*/ 53 h 93"/>
                <a:gd name="T64" fmla="*/ 3 w 77"/>
                <a:gd name="T65" fmla="*/ 88 h 93"/>
                <a:gd name="T66" fmla="*/ 73 w 77"/>
                <a:gd name="T67" fmla="*/ 93 h 93"/>
                <a:gd name="T68" fmla="*/ 54 w 77"/>
                <a:gd name="T69" fmla="*/ 83 h 93"/>
                <a:gd name="T70" fmla="*/ 69 w 77"/>
                <a:gd name="T71" fmla="*/ 42 h 93"/>
                <a:gd name="T72" fmla="*/ 34 w 77"/>
                <a:gd name="T73" fmla="*/ 0 h 93"/>
                <a:gd name="T74" fmla="*/ 69 w 77"/>
                <a:gd name="T75" fmla="*/ 42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77" h="93">
                  <a:moveTo>
                    <a:pt x="3" y="88"/>
                  </a:moveTo>
                  <a:cubicBezTo>
                    <a:pt x="2" y="87"/>
                    <a:pt x="1" y="86"/>
                    <a:pt x="0" y="85"/>
                  </a:cubicBezTo>
                  <a:cubicBezTo>
                    <a:pt x="0" y="72"/>
                    <a:pt x="0" y="58"/>
                    <a:pt x="0" y="45"/>
                  </a:cubicBezTo>
                  <a:cubicBezTo>
                    <a:pt x="12" y="40"/>
                    <a:pt x="21" y="32"/>
                    <a:pt x="30" y="20"/>
                  </a:cubicBezTo>
                  <a:cubicBezTo>
                    <a:pt x="38" y="26"/>
                    <a:pt x="38" y="26"/>
                    <a:pt x="38" y="26"/>
                  </a:cubicBezTo>
                  <a:cubicBezTo>
                    <a:pt x="38" y="26"/>
                    <a:pt x="38" y="26"/>
                    <a:pt x="38" y="26"/>
                  </a:cubicBezTo>
                  <a:cubicBezTo>
                    <a:pt x="38" y="27"/>
                    <a:pt x="38" y="27"/>
                    <a:pt x="38" y="27"/>
                  </a:cubicBezTo>
                  <a:cubicBezTo>
                    <a:pt x="39" y="27"/>
                    <a:pt x="39" y="27"/>
                    <a:pt x="39" y="27"/>
                  </a:cubicBezTo>
                  <a:cubicBezTo>
                    <a:pt x="39" y="27"/>
                    <a:pt x="39" y="27"/>
                    <a:pt x="39" y="27"/>
                  </a:cubicBezTo>
                  <a:cubicBezTo>
                    <a:pt x="39" y="27"/>
                    <a:pt x="39" y="27"/>
                    <a:pt x="39" y="27"/>
                  </a:cubicBezTo>
                  <a:cubicBezTo>
                    <a:pt x="39" y="27"/>
                    <a:pt x="39" y="27"/>
                    <a:pt x="39" y="27"/>
                  </a:cubicBezTo>
                  <a:cubicBezTo>
                    <a:pt x="40" y="27"/>
                    <a:pt x="40" y="27"/>
                    <a:pt x="40" y="27"/>
                  </a:cubicBezTo>
                  <a:cubicBezTo>
                    <a:pt x="40" y="27"/>
                    <a:pt x="40" y="27"/>
                    <a:pt x="40" y="27"/>
                  </a:cubicBezTo>
                  <a:cubicBezTo>
                    <a:pt x="40" y="28"/>
                    <a:pt x="40" y="28"/>
                    <a:pt x="40" y="28"/>
                  </a:cubicBezTo>
                  <a:cubicBezTo>
                    <a:pt x="40" y="28"/>
                    <a:pt x="40" y="28"/>
                    <a:pt x="40" y="28"/>
                  </a:cubicBezTo>
                  <a:cubicBezTo>
                    <a:pt x="40" y="28"/>
                    <a:pt x="40" y="28"/>
                    <a:pt x="40" y="28"/>
                  </a:cubicBezTo>
                  <a:cubicBezTo>
                    <a:pt x="41" y="28"/>
                    <a:pt x="41" y="28"/>
                    <a:pt x="41" y="28"/>
                  </a:cubicBezTo>
                  <a:cubicBezTo>
                    <a:pt x="41" y="28"/>
                    <a:pt x="41" y="28"/>
                    <a:pt x="41" y="28"/>
                  </a:cubicBezTo>
                  <a:cubicBezTo>
                    <a:pt x="41" y="28"/>
                    <a:pt x="41" y="28"/>
                    <a:pt x="41" y="28"/>
                  </a:cubicBezTo>
                  <a:cubicBezTo>
                    <a:pt x="41" y="29"/>
                    <a:pt x="41" y="29"/>
                    <a:pt x="41" y="29"/>
                  </a:cubicBezTo>
                  <a:cubicBezTo>
                    <a:pt x="42" y="29"/>
                    <a:pt x="42" y="29"/>
                    <a:pt x="42" y="29"/>
                  </a:cubicBezTo>
                  <a:cubicBezTo>
                    <a:pt x="42" y="29"/>
                    <a:pt x="42" y="29"/>
                    <a:pt x="42" y="29"/>
                  </a:cubicBezTo>
                  <a:cubicBezTo>
                    <a:pt x="42" y="29"/>
                    <a:pt x="42" y="29"/>
                    <a:pt x="42" y="29"/>
                  </a:cubicBezTo>
                  <a:cubicBezTo>
                    <a:pt x="42" y="29"/>
                    <a:pt x="42" y="29"/>
                    <a:pt x="42" y="29"/>
                  </a:cubicBezTo>
                  <a:cubicBezTo>
                    <a:pt x="42" y="29"/>
                    <a:pt x="42" y="29"/>
                    <a:pt x="42" y="29"/>
                  </a:cubicBezTo>
                  <a:cubicBezTo>
                    <a:pt x="43" y="29"/>
                    <a:pt x="43" y="29"/>
                    <a:pt x="43" y="29"/>
                  </a:cubicBezTo>
                  <a:cubicBezTo>
                    <a:pt x="43" y="30"/>
                    <a:pt x="43" y="30"/>
                    <a:pt x="43" y="30"/>
                  </a:cubicBezTo>
                  <a:cubicBezTo>
                    <a:pt x="43" y="30"/>
                    <a:pt x="43" y="30"/>
                    <a:pt x="43" y="30"/>
                  </a:cubicBezTo>
                  <a:cubicBezTo>
                    <a:pt x="43" y="30"/>
                    <a:pt x="43" y="30"/>
                    <a:pt x="43" y="30"/>
                  </a:cubicBezTo>
                  <a:cubicBezTo>
                    <a:pt x="43" y="30"/>
                    <a:pt x="43" y="30"/>
                    <a:pt x="43" y="30"/>
                  </a:cubicBezTo>
                  <a:cubicBezTo>
                    <a:pt x="44" y="30"/>
                    <a:pt x="44" y="30"/>
                    <a:pt x="44" y="30"/>
                  </a:cubicBezTo>
                  <a:cubicBezTo>
                    <a:pt x="48" y="33"/>
                    <a:pt x="48" y="33"/>
                    <a:pt x="48" y="33"/>
                  </a:cubicBezTo>
                  <a:cubicBezTo>
                    <a:pt x="48" y="33"/>
                    <a:pt x="48" y="33"/>
                    <a:pt x="48" y="33"/>
                  </a:cubicBezTo>
                  <a:cubicBezTo>
                    <a:pt x="48" y="33"/>
                    <a:pt x="48" y="33"/>
                    <a:pt x="48" y="33"/>
                  </a:cubicBezTo>
                  <a:cubicBezTo>
                    <a:pt x="48" y="34"/>
                    <a:pt x="48" y="34"/>
                    <a:pt x="48" y="34"/>
                  </a:cubicBezTo>
                  <a:cubicBezTo>
                    <a:pt x="49" y="34"/>
                    <a:pt x="49" y="34"/>
                    <a:pt x="49" y="34"/>
                  </a:cubicBezTo>
                  <a:cubicBezTo>
                    <a:pt x="49" y="34"/>
                    <a:pt x="49" y="34"/>
                    <a:pt x="49" y="34"/>
                  </a:cubicBezTo>
                  <a:cubicBezTo>
                    <a:pt x="49" y="34"/>
                    <a:pt x="49" y="34"/>
                    <a:pt x="49" y="34"/>
                  </a:cubicBezTo>
                  <a:cubicBezTo>
                    <a:pt x="49" y="34"/>
                    <a:pt x="49" y="34"/>
                    <a:pt x="49" y="34"/>
                  </a:cubicBezTo>
                  <a:cubicBezTo>
                    <a:pt x="50" y="34"/>
                    <a:pt x="50" y="34"/>
                    <a:pt x="50" y="34"/>
                  </a:cubicBezTo>
                  <a:cubicBezTo>
                    <a:pt x="50" y="35"/>
                    <a:pt x="50" y="35"/>
                    <a:pt x="50" y="35"/>
                  </a:cubicBezTo>
                  <a:cubicBezTo>
                    <a:pt x="50" y="35"/>
                    <a:pt x="50" y="35"/>
                    <a:pt x="50" y="35"/>
                  </a:cubicBezTo>
                  <a:cubicBezTo>
                    <a:pt x="50" y="35"/>
                    <a:pt x="50" y="35"/>
                    <a:pt x="50" y="35"/>
                  </a:cubicBezTo>
                  <a:cubicBezTo>
                    <a:pt x="50" y="35"/>
                    <a:pt x="50" y="35"/>
                    <a:pt x="50" y="35"/>
                  </a:cubicBezTo>
                  <a:cubicBezTo>
                    <a:pt x="51" y="35"/>
                    <a:pt x="51" y="35"/>
                    <a:pt x="51" y="35"/>
                  </a:cubicBezTo>
                  <a:cubicBezTo>
                    <a:pt x="51" y="35"/>
                    <a:pt x="51" y="35"/>
                    <a:pt x="51" y="35"/>
                  </a:cubicBezTo>
                  <a:cubicBezTo>
                    <a:pt x="51" y="35"/>
                    <a:pt x="51" y="35"/>
                    <a:pt x="51" y="35"/>
                  </a:cubicBezTo>
                  <a:cubicBezTo>
                    <a:pt x="51" y="36"/>
                    <a:pt x="51" y="36"/>
                    <a:pt x="51" y="36"/>
                  </a:cubicBezTo>
                  <a:cubicBezTo>
                    <a:pt x="52" y="36"/>
                    <a:pt x="52" y="36"/>
                    <a:pt x="52" y="36"/>
                  </a:cubicBezTo>
                  <a:cubicBezTo>
                    <a:pt x="52" y="36"/>
                    <a:pt x="52" y="36"/>
                    <a:pt x="52" y="36"/>
                  </a:cubicBezTo>
                  <a:cubicBezTo>
                    <a:pt x="52" y="36"/>
                    <a:pt x="52" y="36"/>
                    <a:pt x="52" y="36"/>
                  </a:cubicBezTo>
                  <a:cubicBezTo>
                    <a:pt x="52" y="36"/>
                    <a:pt x="52" y="36"/>
                    <a:pt x="52" y="36"/>
                  </a:cubicBezTo>
                  <a:cubicBezTo>
                    <a:pt x="52" y="36"/>
                    <a:pt x="52" y="36"/>
                    <a:pt x="52" y="36"/>
                  </a:cubicBezTo>
                  <a:cubicBezTo>
                    <a:pt x="53" y="37"/>
                    <a:pt x="53" y="37"/>
                    <a:pt x="53" y="37"/>
                  </a:cubicBezTo>
                  <a:cubicBezTo>
                    <a:pt x="53" y="37"/>
                    <a:pt x="53" y="37"/>
                    <a:pt x="53" y="37"/>
                  </a:cubicBezTo>
                  <a:cubicBezTo>
                    <a:pt x="53" y="37"/>
                    <a:pt x="53" y="37"/>
                    <a:pt x="53" y="37"/>
                  </a:cubicBezTo>
                  <a:cubicBezTo>
                    <a:pt x="62" y="43"/>
                    <a:pt x="62" y="43"/>
                    <a:pt x="62" y="43"/>
                  </a:cubicBezTo>
                  <a:cubicBezTo>
                    <a:pt x="53" y="55"/>
                    <a:pt x="49" y="67"/>
                    <a:pt x="48" y="79"/>
                  </a:cubicBezTo>
                  <a:cubicBezTo>
                    <a:pt x="36" y="84"/>
                    <a:pt x="23" y="88"/>
                    <a:pt x="11" y="93"/>
                  </a:cubicBezTo>
                  <a:cubicBezTo>
                    <a:pt x="9" y="92"/>
                    <a:pt x="8" y="91"/>
                    <a:pt x="7" y="91"/>
                  </a:cubicBezTo>
                  <a:cubicBezTo>
                    <a:pt x="23" y="68"/>
                    <a:pt x="23" y="68"/>
                    <a:pt x="23" y="68"/>
                  </a:cubicBezTo>
                  <a:cubicBezTo>
                    <a:pt x="27" y="69"/>
                    <a:pt x="32" y="68"/>
                    <a:pt x="35" y="64"/>
                  </a:cubicBezTo>
                  <a:cubicBezTo>
                    <a:pt x="38" y="60"/>
                    <a:pt x="37" y="54"/>
                    <a:pt x="32" y="51"/>
                  </a:cubicBezTo>
                  <a:cubicBezTo>
                    <a:pt x="28" y="47"/>
                    <a:pt x="22" y="49"/>
                    <a:pt x="19" y="53"/>
                  </a:cubicBezTo>
                  <a:cubicBezTo>
                    <a:pt x="16" y="57"/>
                    <a:pt x="16" y="62"/>
                    <a:pt x="19" y="65"/>
                  </a:cubicBezTo>
                  <a:cubicBezTo>
                    <a:pt x="3" y="88"/>
                    <a:pt x="3" y="88"/>
                    <a:pt x="3" y="88"/>
                  </a:cubicBezTo>
                  <a:close/>
                  <a:moveTo>
                    <a:pt x="27" y="93"/>
                  </a:moveTo>
                  <a:cubicBezTo>
                    <a:pt x="73" y="93"/>
                    <a:pt x="73" y="93"/>
                    <a:pt x="73" y="93"/>
                  </a:cubicBezTo>
                  <a:cubicBezTo>
                    <a:pt x="73" y="83"/>
                    <a:pt x="73" y="83"/>
                    <a:pt x="73" y="83"/>
                  </a:cubicBezTo>
                  <a:cubicBezTo>
                    <a:pt x="54" y="83"/>
                    <a:pt x="54" y="83"/>
                    <a:pt x="54" y="83"/>
                  </a:cubicBezTo>
                  <a:cubicBezTo>
                    <a:pt x="27" y="93"/>
                    <a:pt x="27" y="93"/>
                    <a:pt x="27" y="93"/>
                  </a:cubicBezTo>
                  <a:close/>
                  <a:moveTo>
                    <a:pt x="69" y="42"/>
                  </a:moveTo>
                  <a:cubicBezTo>
                    <a:pt x="77" y="31"/>
                    <a:pt x="77" y="31"/>
                    <a:pt x="77" y="31"/>
                  </a:cubicBezTo>
                  <a:cubicBezTo>
                    <a:pt x="34" y="0"/>
                    <a:pt x="34" y="0"/>
                    <a:pt x="34" y="0"/>
                  </a:cubicBezTo>
                  <a:cubicBezTo>
                    <a:pt x="26" y="12"/>
                    <a:pt x="26" y="12"/>
                    <a:pt x="26" y="12"/>
                  </a:cubicBezTo>
                  <a:lnTo>
                    <a:pt x="69" y="42"/>
                  </a:ln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zh-CN" altLang="en-US" sz="1600">
                <a:solidFill>
                  <a:prstClr val="black"/>
                </a:solidFill>
                <a:latin typeface="微软雅黑" panose="020B0503020204020204" pitchFamily="34" charset="-122"/>
                <a:ea typeface="微软雅黑" panose="020B0503020204020204" pitchFamily="34" charset="-122"/>
              </a:endParaRPr>
            </a:p>
          </p:txBody>
        </p:sp>
        <p:sp>
          <p:nvSpPr>
            <p:cNvPr id="21" name="矩形 20"/>
            <p:cNvSpPr/>
            <p:nvPr/>
          </p:nvSpPr>
          <p:spPr>
            <a:xfrm>
              <a:off x="433954" y="1459499"/>
              <a:ext cx="6141474" cy="3081729"/>
            </a:xfrm>
            <a:prstGeom prst="rect">
              <a:avLst/>
            </a:prstGeom>
            <a:blipFill dpi="0" rotWithShape="1">
              <a:blip r:embed="rId3"/>
              <a:srcRect/>
              <a:tile tx="0" ty="0" sx="22000" sy="22000" flip="none" algn="ctr"/>
            </a:blipFill>
            <a:ln>
              <a:noFill/>
            </a:ln>
            <a:effectLst/>
          </p:spPr>
          <p:style>
            <a:lnRef idx="1">
              <a:schemeClr val="accent1"/>
            </a:lnRef>
            <a:fillRef idx="3">
              <a:schemeClr val="accent1"/>
            </a:fillRef>
            <a:effectRef idx="2">
              <a:schemeClr val="accent1"/>
            </a:effectRef>
            <a:fontRef idx="minor">
              <a:schemeClr val="lt1"/>
            </a:fontRef>
          </p:style>
          <p:txBody>
            <a:bodyPr lIns="91438" tIns="45719" rIns="91438" bIns="45719" rtlCol="0" anchor="ctr"/>
            <a:lstStyle/>
            <a:p>
              <a:pPr algn="ctr"/>
              <a:endParaRPr kumimoji="1" lang="zh-CN" altLang="en-US" sz="1600">
                <a:solidFill>
                  <a:prstClr val="white"/>
                </a:solidFill>
                <a:latin typeface="微软雅黑" panose="020B0503020204020204" pitchFamily="34" charset="-122"/>
                <a:ea typeface="微软雅黑" panose="020B0503020204020204" pitchFamily="34" charset="-122"/>
              </a:endParaRPr>
            </a:p>
          </p:txBody>
        </p:sp>
      </p:grpSp>
      <p:grpSp>
        <p:nvGrpSpPr>
          <p:cNvPr id="22" name="组合 21"/>
          <p:cNvGrpSpPr/>
          <p:nvPr/>
        </p:nvGrpSpPr>
        <p:grpSpPr>
          <a:xfrm>
            <a:off x="1598693" y="2096315"/>
            <a:ext cx="3726961" cy="3879850"/>
            <a:chOff x="1428461" y="2040557"/>
            <a:chExt cx="3726961" cy="3879850"/>
          </a:xfrm>
        </p:grpSpPr>
        <p:grpSp>
          <p:nvGrpSpPr>
            <p:cNvPr id="23" name="组合 22"/>
            <p:cNvGrpSpPr>
              <a:grpSpLocks/>
            </p:cNvGrpSpPr>
            <p:nvPr/>
          </p:nvGrpSpPr>
          <p:grpSpPr bwMode="auto">
            <a:xfrm flipH="1">
              <a:off x="4340011" y="2040557"/>
              <a:ext cx="815411" cy="815411"/>
              <a:chOff x="395536" y="3651870"/>
              <a:chExt cx="764591" cy="764591"/>
            </a:xfrm>
          </p:grpSpPr>
          <p:sp>
            <p:nvSpPr>
              <p:cNvPr id="33" name="椭圆 32"/>
              <p:cNvSpPr/>
              <p:nvPr/>
            </p:nvSpPr>
            <p:spPr>
              <a:xfrm>
                <a:off x="395536" y="3651870"/>
                <a:ext cx="764591" cy="764591"/>
              </a:xfrm>
              <a:prstGeom prst="ellipse">
                <a:avLst/>
              </a:prstGeom>
              <a:solidFill>
                <a:srgbClr val="6D9C2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4400" dirty="0">
                  <a:solidFill>
                    <a:schemeClr val="bg1">
                      <a:lumMod val="50000"/>
                    </a:schemeClr>
                  </a:solidFill>
                </a:endParaRPr>
              </a:p>
            </p:txBody>
          </p:sp>
          <p:pic>
            <p:nvPicPr>
              <p:cNvPr id="34" name="Picture 75"/>
              <p:cNvPicPr>
                <a:picLocks noChangeAspect="1"/>
              </p:cNvPicPr>
              <p:nvPr/>
            </p:nvPicPr>
            <p:blipFill>
              <a:blip r:embed="rId4"/>
              <a:srcRect/>
              <a:stretch>
                <a:fillRect/>
              </a:stretch>
            </p:blipFill>
            <p:spPr bwMode="auto">
              <a:xfrm>
                <a:off x="587331" y="3805013"/>
                <a:ext cx="381000" cy="411710"/>
              </a:xfrm>
              <a:prstGeom prst="rect">
                <a:avLst/>
              </a:prstGeom>
              <a:noFill/>
              <a:ln w="9525">
                <a:noFill/>
                <a:miter lim="800000"/>
                <a:headEnd/>
                <a:tailEnd/>
              </a:ln>
            </p:spPr>
          </p:pic>
        </p:grpSp>
        <p:grpSp>
          <p:nvGrpSpPr>
            <p:cNvPr id="24" name="组合 23"/>
            <p:cNvGrpSpPr>
              <a:grpSpLocks/>
            </p:cNvGrpSpPr>
            <p:nvPr/>
          </p:nvGrpSpPr>
          <p:grpSpPr bwMode="auto">
            <a:xfrm flipH="1">
              <a:off x="4340011" y="3571669"/>
              <a:ext cx="815411" cy="817626"/>
              <a:chOff x="3221085" y="3651870"/>
              <a:chExt cx="764591" cy="764591"/>
            </a:xfrm>
          </p:grpSpPr>
          <p:sp>
            <p:nvSpPr>
              <p:cNvPr id="31" name="椭圆 30"/>
              <p:cNvSpPr/>
              <p:nvPr/>
            </p:nvSpPr>
            <p:spPr>
              <a:xfrm>
                <a:off x="3221085" y="3651870"/>
                <a:ext cx="764591" cy="764591"/>
              </a:xfrm>
              <a:prstGeom prst="ellipse">
                <a:avLst/>
              </a:prstGeom>
              <a:solidFill>
                <a:srgbClr val="ED855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4400" dirty="0">
                  <a:solidFill>
                    <a:schemeClr val="bg1">
                      <a:lumMod val="50000"/>
                    </a:schemeClr>
                  </a:solidFill>
                </a:endParaRPr>
              </a:p>
            </p:txBody>
          </p:sp>
          <p:pic>
            <p:nvPicPr>
              <p:cNvPr id="32" name="Picture 102"/>
              <p:cNvPicPr>
                <a:picLocks noChangeAspect="1"/>
              </p:cNvPicPr>
              <p:nvPr/>
            </p:nvPicPr>
            <p:blipFill>
              <a:blip r:embed="rId5"/>
              <a:srcRect/>
              <a:stretch>
                <a:fillRect/>
              </a:stretch>
            </p:blipFill>
            <p:spPr bwMode="auto">
              <a:xfrm>
                <a:off x="3372011" y="3778161"/>
                <a:ext cx="462738" cy="431630"/>
              </a:xfrm>
              <a:prstGeom prst="rect">
                <a:avLst/>
              </a:prstGeom>
              <a:noFill/>
              <a:ln w="9525">
                <a:noFill/>
                <a:miter lim="800000"/>
                <a:headEnd/>
                <a:tailEnd/>
              </a:ln>
            </p:spPr>
          </p:pic>
        </p:grpSp>
        <p:grpSp>
          <p:nvGrpSpPr>
            <p:cNvPr id="25" name="组合 24"/>
            <p:cNvGrpSpPr>
              <a:grpSpLocks/>
            </p:cNvGrpSpPr>
            <p:nvPr/>
          </p:nvGrpSpPr>
          <p:grpSpPr bwMode="auto">
            <a:xfrm flipH="1">
              <a:off x="4340011" y="5104996"/>
              <a:ext cx="815411" cy="815411"/>
              <a:chOff x="6046633" y="3651870"/>
              <a:chExt cx="764591" cy="764591"/>
            </a:xfrm>
          </p:grpSpPr>
          <p:sp>
            <p:nvSpPr>
              <p:cNvPr id="29" name="椭圆 28"/>
              <p:cNvSpPr/>
              <p:nvPr/>
            </p:nvSpPr>
            <p:spPr>
              <a:xfrm>
                <a:off x="6046633" y="3651870"/>
                <a:ext cx="764591" cy="764591"/>
              </a:xfrm>
              <a:prstGeom prst="ellipse">
                <a:avLst/>
              </a:prstGeom>
              <a:solidFill>
                <a:srgbClr val="6D9C2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4400" dirty="0">
                  <a:solidFill>
                    <a:schemeClr val="bg1">
                      <a:lumMod val="50000"/>
                    </a:schemeClr>
                  </a:solidFill>
                </a:endParaRPr>
              </a:p>
            </p:txBody>
          </p:sp>
          <p:pic>
            <p:nvPicPr>
              <p:cNvPr id="30" name="Picture 97"/>
              <p:cNvPicPr>
                <a:picLocks noChangeAspect="1"/>
              </p:cNvPicPr>
              <p:nvPr/>
            </p:nvPicPr>
            <p:blipFill>
              <a:blip r:embed="rId6"/>
              <a:srcRect/>
              <a:stretch>
                <a:fillRect/>
              </a:stretch>
            </p:blipFill>
            <p:spPr bwMode="auto">
              <a:xfrm>
                <a:off x="6224066" y="3805013"/>
                <a:ext cx="409724" cy="431630"/>
              </a:xfrm>
              <a:prstGeom prst="rect">
                <a:avLst/>
              </a:prstGeom>
              <a:noFill/>
              <a:ln w="9525">
                <a:noFill/>
                <a:miter lim="800000"/>
                <a:headEnd/>
                <a:tailEnd/>
              </a:ln>
            </p:spPr>
          </p:pic>
        </p:grpSp>
        <p:sp>
          <p:nvSpPr>
            <p:cNvPr id="26" name="矩形 25"/>
            <p:cNvSpPr>
              <a:spLocks noChangeArrowheads="1"/>
            </p:cNvSpPr>
            <p:nvPr/>
          </p:nvSpPr>
          <p:spPr bwMode="auto">
            <a:xfrm flipH="1">
              <a:off x="1428461" y="2082657"/>
              <a:ext cx="2814055" cy="553998"/>
            </a:xfrm>
            <a:prstGeom prst="rect">
              <a:avLst/>
            </a:prstGeom>
            <a:noFill/>
            <a:ln w="9525">
              <a:noFill/>
              <a:miter lim="800000"/>
              <a:headEnd/>
              <a:tailEnd/>
            </a:ln>
          </p:spPr>
          <p:txBody>
            <a:bodyPr>
              <a:spAutoFit/>
            </a:bodyPr>
            <a:lstStyle/>
            <a:p>
              <a:pPr algn="just">
                <a:lnSpc>
                  <a:spcPts val="1200"/>
                </a:lnSpc>
              </a:pPr>
              <a:r>
                <a:rPr lang="zh-CN" altLang="en-US" sz="1100" dirty="0">
                  <a:solidFill>
                    <a:schemeClr val="bg1">
                      <a:lumMod val="50000"/>
                    </a:schemeClr>
                  </a:solidFill>
                  <a:latin typeface="微软雅黑"/>
                  <a:ea typeface="微软雅黑"/>
                  <a:cs typeface="微软雅黑"/>
                </a:rPr>
                <a:t>随着计算机技术的发展及印刷技术的进步，平面设计在视觉感观领域的表现和应用也越来越丰富。</a:t>
              </a:r>
            </a:p>
          </p:txBody>
        </p:sp>
        <p:sp>
          <p:nvSpPr>
            <p:cNvPr id="27" name="矩形 26"/>
            <p:cNvSpPr>
              <a:spLocks noChangeArrowheads="1"/>
            </p:cNvSpPr>
            <p:nvPr/>
          </p:nvSpPr>
          <p:spPr bwMode="auto">
            <a:xfrm flipH="1">
              <a:off x="1428461" y="3593827"/>
              <a:ext cx="2814055" cy="553998"/>
            </a:xfrm>
            <a:prstGeom prst="rect">
              <a:avLst/>
            </a:prstGeom>
            <a:noFill/>
            <a:ln w="9525">
              <a:noFill/>
              <a:miter lim="800000"/>
              <a:headEnd/>
              <a:tailEnd/>
            </a:ln>
          </p:spPr>
          <p:txBody>
            <a:bodyPr>
              <a:spAutoFit/>
            </a:bodyPr>
            <a:lstStyle/>
            <a:p>
              <a:pPr algn="just">
                <a:lnSpc>
                  <a:spcPts val="1200"/>
                </a:lnSpc>
              </a:pPr>
              <a:r>
                <a:rPr lang="zh-CN" altLang="en-US" sz="1100">
                  <a:solidFill>
                    <a:schemeClr val="bg1">
                      <a:lumMod val="50000"/>
                    </a:schemeClr>
                  </a:solidFill>
                  <a:latin typeface="微软雅黑"/>
                  <a:ea typeface="微软雅黑"/>
                  <a:cs typeface="微软雅黑"/>
                </a:rPr>
                <a:t>随着计算机技术的发展及印刷技术的进步，平面设计在视觉感观领域的表现和应用也越来越丰富。</a:t>
              </a:r>
            </a:p>
          </p:txBody>
        </p:sp>
        <p:sp>
          <p:nvSpPr>
            <p:cNvPr id="28" name="矩形 27"/>
            <p:cNvSpPr>
              <a:spLocks noChangeArrowheads="1"/>
            </p:cNvSpPr>
            <p:nvPr/>
          </p:nvSpPr>
          <p:spPr bwMode="auto">
            <a:xfrm flipH="1">
              <a:off x="1428461" y="5129369"/>
              <a:ext cx="2814055" cy="553998"/>
            </a:xfrm>
            <a:prstGeom prst="rect">
              <a:avLst/>
            </a:prstGeom>
            <a:noFill/>
            <a:ln w="9525">
              <a:noFill/>
              <a:miter lim="800000"/>
              <a:headEnd/>
              <a:tailEnd/>
            </a:ln>
          </p:spPr>
          <p:txBody>
            <a:bodyPr>
              <a:spAutoFit/>
            </a:bodyPr>
            <a:lstStyle/>
            <a:p>
              <a:pPr algn="just">
                <a:lnSpc>
                  <a:spcPts val="1200"/>
                </a:lnSpc>
              </a:pPr>
              <a:r>
                <a:rPr lang="zh-CN" altLang="en-US" sz="1100">
                  <a:solidFill>
                    <a:schemeClr val="bg1">
                      <a:lumMod val="50000"/>
                    </a:schemeClr>
                  </a:solidFill>
                  <a:latin typeface="微软雅黑"/>
                  <a:ea typeface="微软雅黑"/>
                  <a:cs typeface="微软雅黑"/>
                </a:rPr>
                <a:t>随着计算机技术的发展及印刷技术的进步，平面设计在视觉感观领域的表现和应用也越来越丰富。</a:t>
              </a:r>
            </a:p>
          </p:txBody>
        </p:sp>
      </p:grpSp>
    </p:spTree>
    <p:extLst>
      <p:ext uri="{BB962C8B-B14F-4D97-AF65-F5344CB8AC3E}">
        <p14:creationId xmlns:p14="http://schemas.microsoft.com/office/powerpoint/2010/main" val="2797006261"/>
      </p:ext>
    </p:extLst>
  </p:cSld>
  <p:clrMapOvr>
    <a:masterClrMapping/>
  </p:clrMapOvr>
  <p:transition spd="slow" advClick="0" advTm="1000">
    <p:comb/>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750"/>
                                        <p:tgtEl>
                                          <p:spTgt spid="8"/>
                                        </p:tgtEl>
                                      </p:cBhvr>
                                    </p:animEffect>
                                    <p:anim calcmode="lin" valueType="num">
                                      <p:cBhvr>
                                        <p:cTn id="8" dur="750" fill="hold"/>
                                        <p:tgtEl>
                                          <p:spTgt spid="8"/>
                                        </p:tgtEl>
                                        <p:attrNameLst>
                                          <p:attrName>ppt_x</p:attrName>
                                        </p:attrNameLst>
                                      </p:cBhvr>
                                      <p:tavLst>
                                        <p:tav tm="0">
                                          <p:val>
                                            <p:strVal val="#ppt_x"/>
                                          </p:val>
                                        </p:tav>
                                        <p:tav tm="100000">
                                          <p:val>
                                            <p:strVal val="#ppt_x"/>
                                          </p:val>
                                        </p:tav>
                                      </p:tavLst>
                                    </p:anim>
                                    <p:anim calcmode="lin" valueType="num">
                                      <p:cBhvr>
                                        <p:cTn id="9" dur="750" fill="hold"/>
                                        <p:tgtEl>
                                          <p:spTgt spid="8"/>
                                        </p:tgtEl>
                                        <p:attrNameLst>
                                          <p:attrName>ppt_y</p:attrName>
                                        </p:attrNameLst>
                                      </p:cBhvr>
                                      <p:tavLst>
                                        <p:tav tm="0">
                                          <p:val>
                                            <p:strVal val="#ppt_y+.1"/>
                                          </p:val>
                                        </p:tav>
                                        <p:tav tm="100000">
                                          <p:val>
                                            <p:strVal val="#ppt_y"/>
                                          </p:val>
                                        </p:tav>
                                      </p:tavLst>
                                    </p:anim>
                                  </p:childTnLst>
                                </p:cTn>
                              </p:par>
                            </p:childTnLst>
                          </p:cTn>
                        </p:par>
                        <p:par>
                          <p:cTn id="10" fill="hold">
                            <p:stCondLst>
                              <p:cond delay="750"/>
                            </p:stCondLst>
                            <p:childTnLst>
                              <p:par>
                                <p:cTn id="11" presetID="42" presetClass="entr" presetSubtype="0" fill="hold" nodeType="after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750"/>
                                        <p:tgtEl>
                                          <p:spTgt spid="6"/>
                                        </p:tgtEl>
                                      </p:cBhvr>
                                    </p:animEffect>
                                    <p:anim calcmode="lin" valueType="num">
                                      <p:cBhvr>
                                        <p:cTn id="14" dur="750" fill="hold"/>
                                        <p:tgtEl>
                                          <p:spTgt spid="6"/>
                                        </p:tgtEl>
                                        <p:attrNameLst>
                                          <p:attrName>ppt_x</p:attrName>
                                        </p:attrNameLst>
                                      </p:cBhvr>
                                      <p:tavLst>
                                        <p:tav tm="0">
                                          <p:val>
                                            <p:strVal val="#ppt_x"/>
                                          </p:val>
                                        </p:tav>
                                        <p:tav tm="100000">
                                          <p:val>
                                            <p:strVal val="#ppt_x"/>
                                          </p:val>
                                        </p:tav>
                                      </p:tavLst>
                                    </p:anim>
                                    <p:anim calcmode="lin" valueType="num">
                                      <p:cBhvr>
                                        <p:cTn id="15" dur="750" fill="hold"/>
                                        <p:tgtEl>
                                          <p:spTgt spid="6"/>
                                        </p:tgtEl>
                                        <p:attrNameLst>
                                          <p:attrName>ppt_y</p:attrName>
                                        </p:attrNameLst>
                                      </p:cBhvr>
                                      <p:tavLst>
                                        <p:tav tm="0">
                                          <p:val>
                                            <p:strVal val="#ppt_y+.1"/>
                                          </p:val>
                                        </p:tav>
                                        <p:tav tm="100000">
                                          <p:val>
                                            <p:strVal val="#ppt_y"/>
                                          </p:val>
                                        </p:tav>
                                      </p:tavLst>
                                    </p:anim>
                                  </p:childTnLst>
                                </p:cTn>
                              </p:par>
                            </p:childTnLst>
                          </p:cTn>
                        </p:par>
                        <p:par>
                          <p:cTn id="16" fill="hold">
                            <p:stCondLst>
                              <p:cond delay="1500"/>
                            </p:stCondLst>
                            <p:childTnLst>
                              <p:par>
                                <p:cTn id="17" presetID="42" presetClass="entr" presetSubtype="0" fill="hold" nodeType="afterEffect">
                                  <p:stCondLst>
                                    <p:cond delay="0"/>
                                  </p:stCondLst>
                                  <p:childTnLst>
                                    <p:set>
                                      <p:cBhvr>
                                        <p:cTn id="18" dur="1" fill="hold">
                                          <p:stCondLst>
                                            <p:cond delay="0"/>
                                          </p:stCondLst>
                                        </p:cTn>
                                        <p:tgtEl>
                                          <p:spTgt spid="22"/>
                                        </p:tgtEl>
                                        <p:attrNameLst>
                                          <p:attrName>style.visibility</p:attrName>
                                        </p:attrNameLst>
                                      </p:cBhvr>
                                      <p:to>
                                        <p:strVal val="visible"/>
                                      </p:to>
                                    </p:set>
                                    <p:animEffect transition="in" filter="fade">
                                      <p:cBhvr>
                                        <p:cTn id="19" dur="1000"/>
                                        <p:tgtEl>
                                          <p:spTgt spid="22"/>
                                        </p:tgtEl>
                                      </p:cBhvr>
                                    </p:animEffect>
                                    <p:anim calcmode="lin" valueType="num">
                                      <p:cBhvr>
                                        <p:cTn id="20" dur="1000" fill="hold"/>
                                        <p:tgtEl>
                                          <p:spTgt spid="22"/>
                                        </p:tgtEl>
                                        <p:attrNameLst>
                                          <p:attrName>ppt_x</p:attrName>
                                        </p:attrNameLst>
                                      </p:cBhvr>
                                      <p:tavLst>
                                        <p:tav tm="0">
                                          <p:val>
                                            <p:strVal val="#ppt_x"/>
                                          </p:val>
                                        </p:tav>
                                        <p:tav tm="100000">
                                          <p:val>
                                            <p:strVal val="#ppt_x"/>
                                          </p:val>
                                        </p:tav>
                                      </p:tavLst>
                                    </p:anim>
                                    <p:anim calcmode="lin" valueType="num">
                                      <p:cBhvr>
                                        <p:cTn id="21" dur="1000" fill="hold"/>
                                        <p:tgtEl>
                                          <p:spTgt spid="2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p:cNvGrpSpPr/>
          <p:nvPr/>
        </p:nvGrpSpPr>
        <p:grpSpPr>
          <a:xfrm>
            <a:off x="0" y="699925"/>
            <a:ext cx="12190413" cy="555415"/>
            <a:chOff x="266700" y="519683"/>
            <a:chExt cx="12190413" cy="555415"/>
          </a:xfrm>
        </p:grpSpPr>
        <p:sp>
          <p:nvSpPr>
            <p:cNvPr id="11" name="Copyright Notice"/>
            <p:cNvSpPr>
              <a:spLocks/>
            </p:cNvSpPr>
            <p:nvPr/>
          </p:nvSpPr>
          <p:spPr bwMode="auto">
            <a:xfrm>
              <a:off x="4838700" y="519683"/>
              <a:ext cx="3048000" cy="434765"/>
            </a:xfrm>
            <a:prstGeom prst="rect">
              <a:avLst/>
            </a:prstGeom>
            <a:noFill/>
            <a:ln w="6350" cap="flat" cmpd="sng" algn="ctr">
              <a:noFill/>
              <a:prstDash val="solid"/>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6350" cap="flat" cmpd="sng" algn="ctr">
                  <a:solidFill>
                    <a:srgbClr val="FFFFFF"/>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lIns="72000" tIns="32400" rIns="72000" bIns="32400" rtlCol="0" anchor="t">
              <a:sp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zh-CN" altLang="en-US" sz="2400" cap="small" dirty="0">
                  <a:solidFill>
                    <a:srgbClr val="6D9C20"/>
                  </a:solidFill>
                  <a:latin typeface="微软雅黑" panose="020B0503020204020204" pitchFamily="34" charset="-122"/>
                  <a:ea typeface="微软雅黑" panose="020B0503020204020204" pitchFamily="34" charset="-122"/>
                </a:rPr>
                <a:t>点击加入标题文字</a:t>
              </a:r>
              <a:endParaRPr lang="en-US" sz="2400" cap="small" dirty="0">
                <a:solidFill>
                  <a:srgbClr val="6D9C20"/>
                </a:solidFill>
                <a:latin typeface="微软雅黑" panose="020B0503020204020204" pitchFamily="34" charset="-122"/>
                <a:ea typeface="微软雅黑" panose="020B0503020204020204" pitchFamily="34" charset="-122"/>
              </a:endParaRPr>
            </a:p>
          </p:txBody>
        </p:sp>
        <p:cxnSp>
          <p:nvCxnSpPr>
            <p:cNvPr id="5" name="直接连接符 4"/>
            <p:cNvCxnSpPr>
              <a:cxnSpLocks/>
            </p:cNvCxnSpPr>
            <p:nvPr/>
          </p:nvCxnSpPr>
          <p:spPr>
            <a:xfrm>
              <a:off x="266700" y="1075098"/>
              <a:ext cx="12190413" cy="0"/>
            </a:xfrm>
            <a:prstGeom prst="line">
              <a:avLst/>
            </a:prstGeom>
            <a:ln>
              <a:solidFill>
                <a:srgbClr val="6D9C20"/>
              </a:solidFill>
            </a:ln>
          </p:spPr>
          <p:style>
            <a:lnRef idx="1">
              <a:schemeClr val="accent1"/>
            </a:lnRef>
            <a:fillRef idx="0">
              <a:schemeClr val="accent1"/>
            </a:fillRef>
            <a:effectRef idx="0">
              <a:schemeClr val="accent1"/>
            </a:effectRef>
            <a:fontRef idx="minor">
              <a:schemeClr val="tx1"/>
            </a:fontRef>
          </p:style>
        </p:cxnSp>
      </p:grpSp>
      <p:cxnSp>
        <p:nvCxnSpPr>
          <p:cNvPr id="6" name="直接连接符 5"/>
          <p:cNvCxnSpPr/>
          <p:nvPr/>
        </p:nvCxnSpPr>
        <p:spPr>
          <a:xfrm rot="5400000">
            <a:off x="2626049" y="3955053"/>
            <a:ext cx="3571189" cy="0"/>
          </a:xfrm>
          <a:prstGeom prst="line">
            <a:avLst/>
          </a:prstGeom>
          <a:ln w="3175">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7" name="直接连接符 6"/>
          <p:cNvCxnSpPr/>
          <p:nvPr/>
        </p:nvCxnSpPr>
        <p:spPr>
          <a:xfrm rot="5400000">
            <a:off x="6417975" y="3955053"/>
            <a:ext cx="3571189" cy="0"/>
          </a:xfrm>
          <a:prstGeom prst="line">
            <a:avLst/>
          </a:prstGeom>
          <a:ln w="3175">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9" name="11 Rectángulo"/>
          <p:cNvSpPr/>
          <p:nvPr/>
        </p:nvSpPr>
        <p:spPr>
          <a:xfrm>
            <a:off x="907295" y="2169458"/>
            <a:ext cx="3164004" cy="1261824"/>
          </a:xfrm>
          <a:prstGeom prst="rect">
            <a:avLst/>
          </a:prstGeom>
          <a:solidFill>
            <a:srgbClr val="6D9C20"/>
          </a:solidFill>
          <a:ln>
            <a:noFill/>
          </a:ln>
          <a:effectLst/>
        </p:spPr>
        <p:style>
          <a:lnRef idx="3">
            <a:schemeClr val="lt1"/>
          </a:lnRef>
          <a:fillRef idx="1">
            <a:schemeClr val="accent4"/>
          </a:fillRef>
          <a:effectRef idx="1">
            <a:schemeClr val="accent4"/>
          </a:effectRef>
          <a:fontRef idx="minor">
            <a:schemeClr val="lt1"/>
          </a:fontRef>
        </p:style>
        <p:txBody>
          <a:bodyPr anchor="ct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lvl="0" algn="ctr" fontAlgn="base">
              <a:spcBef>
                <a:spcPct val="0"/>
              </a:spcBef>
              <a:spcAft>
                <a:spcPct val="0"/>
              </a:spcAft>
              <a:defRPr/>
            </a:pPr>
            <a:r>
              <a:rPr lang="zh-CN" altLang="en-US" sz="2000" kern="0" dirty="0">
                <a:solidFill>
                  <a:schemeClr val="bg1"/>
                </a:solidFill>
                <a:latin typeface="微软雅黑" panose="020B0503020204020204" pitchFamily="34" charset="-122"/>
                <a:ea typeface="微软雅黑" panose="020B0503020204020204" pitchFamily="34" charset="-122"/>
              </a:rPr>
              <a:t>添加标题</a:t>
            </a:r>
            <a:endParaRPr lang="en-US" altLang="zh-CN" sz="2000" kern="0" dirty="0">
              <a:solidFill>
                <a:schemeClr val="bg1"/>
              </a:solidFill>
              <a:latin typeface="微软雅黑" panose="020B0503020204020204" pitchFamily="34" charset="-122"/>
              <a:ea typeface="微软雅黑" panose="020B0503020204020204" pitchFamily="34" charset="-122"/>
            </a:endParaRPr>
          </a:p>
          <a:p>
            <a:pPr algn="ctr" fontAlgn="base">
              <a:spcBef>
                <a:spcPct val="0"/>
              </a:spcBef>
              <a:spcAft>
                <a:spcPct val="0"/>
              </a:spcAft>
              <a:defRPr/>
            </a:pPr>
            <a:r>
              <a:rPr lang="zh-CN" altLang="en-US" sz="1200" kern="0"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点击此处添加文字内容</a:t>
            </a:r>
            <a:endParaRPr lang="en-US" altLang="zh-CN" sz="1200" kern="0" dirty="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grpSp>
        <p:nvGrpSpPr>
          <p:cNvPr id="10" name="组合 9"/>
          <p:cNvGrpSpPr/>
          <p:nvPr/>
        </p:nvGrpSpPr>
        <p:grpSpPr>
          <a:xfrm>
            <a:off x="907295" y="3730130"/>
            <a:ext cx="2921752" cy="1776731"/>
            <a:chOff x="503238" y="2612182"/>
            <a:chExt cx="2191599" cy="1332241"/>
          </a:xfrm>
        </p:grpSpPr>
        <p:sp>
          <p:nvSpPr>
            <p:cNvPr id="12" name="矩形 11"/>
            <p:cNvSpPr/>
            <p:nvPr/>
          </p:nvSpPr>
          <p:spPr>
            <a:xfrm>
              <a:off x="503238" y="2612182"/>
              <a:ext cx="754150" cy="253857"/>
            </a:xfrm>
            <a:prstGeom prst="rect">
              <a:avLst/>
            </a:prstGeom>
          </p:spPr>
          <p:txBody>
            <a:bodyPr wrap="none">
              <a:spAutoFit/>
            </a:bodyPr>
            <a:lstStyle/>
            <a:p>
              <a:pPr lvl="0" eaLnBrk="0" fontAlgn="base" hangingPunct="0">
                <a:spcBef>
                  <a:spcPct val="0"/>
                </a:spcBef>
                <a:spcAft>
                  <a:spcPct val="0"/>
                </a:spcAft>
                <a:defRPr/>
              </a:pPr>
              <a:r>
                <a:rPr lang="zh-CN" altLang="en-US" sz="1600" kern="0" dirty="0">
                  <a:solidFill>
                    <a:schemeClr val="bg1">
                      <a:lumMod val="50000"/>
                    </a:schemeClr>
                  </a:solidFill>
                  <a:latin typeface="微软雅黑" panose="020B0503020204020204" pitchFamily="34" charset="-122"/>
                  <a:ea typeface="微软雅黑" panose="020B0503020204020204" pitchFamily="34" charset="-122"/>
                </a:rPr>
                <a:t>添加标题</a:t>
              </a:r>
              <a:endParaRPr lang="en-US" altLang="zh-CN" sz="1600" kern="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13" name="矩形 12"/>
            <p:cNvSpPr/>
            <p:nvPr/>
          </p:nvSpPr>
          <p:spPr>
            <a:xfrm>
              <a:off x="503238" y="2905916"/>
              <a:ext cx="2191599" cy="1038507"/>
            </a:xfrm>
            <a:prstGeom prst="rect">
              <a:avLst/>
            </a:prstGeom>
          </p:spPr>
          <p:txBody>
            <a:bodyPr wrap="square">
              <a:spAutoFit/>
            </a:bodyPr>
            <a:lstStyle/>
            <a:p>
              <a:r>
                <a:rPr lang="zh-CN" altLang="en-US" sz="1200" dirty="0">
                  <a:solidFill>
                    <a:schemeClr val="bg1">
                      <a:lumMod val="50000"/>
                    </a:schemeClr>
                  </a:solidFill>
                  <a:latin typeface="微软雅黑" panose="020B0503020204020204" pitchFamily="34" charset="-122"/>
                  <a:ea typeface="微软雅黑" panose="020B0503020204020204" pitchFamily="34" charset="-122"/>
                </a:rPr>
                <a:t>点击此处添加文字说明内容，可以通过复制您的文本内容，在此文本框粘贴并选择只保留文字。</a:t>
              </a:r>
              <a:endParaRPr lang="en-US" altLang="zh-CN" sz="1200" dirty="0">
                <a:solidFill>
                  <a:schemeClr val="bg1">
                    <a:lumMod val="50000"/>
                  </a:schemeClr>
                </a:solidFill>
                <a:latin typeface="微软雅黑" panose="020B0503020204020204" pitchFamily="34" charset="-122"/>
                <a:ea typeface="微软雅黑" panose="020B0503020204020204" pitchFamily="34" charset="-122"/>
              </a:endParaRPr>
            </a:p>
            <a:p>
              <a:endParaRPr lang="en-US" altLang="zh-CN" sz="1200" dirty="0">
                <a:solidFill>
                  <a:schemeClr val="bg1">
                    <a:lumMod val="50000"/>
                  </a:schemeClr>
                </a:solidFill>
                <a:latin typeface="微软雅黑" panose="020B0503020204020204" pitchFamily="34" charset="-122"/>
                <a:ea typeface="微软雅黑" panose="020B0503020204020204" pitchFamily="34" charset="-122"/>
              </a:endParaRPr>
            </a:p>
            <a:p>
              <a:r>
                <a:rPr lang="zh-CN" altLang="en-US" sz="1200" dirty="0">
                  <a:solidFill>
                    <a:schemeClr val="bg1">
                      <a:lumMod val="50000"/>
                    </a:schemeClr>
                  </a:solidFill>
                  <a:latin typeface="微软雅黑" panose="020B0503020204020204" pitchFamily="34" charset="-122"/>
                  <a:ea typeface="微软雅黑" panose="020B0503020204020204" pitchFamily="34" charset="-122"/>
                </a:rPr>
                <a:t>点击此处添加文字说明内容，可以通过复制您的文本内容，在此文本框粘贴并选择只保留文字。</a:t>
              </a:r>
            </a:p>
          </p:txBody>
        </p:sp>
      </p:grpSp>
      <p:sp>
        <p:nvSpPr>
          <p:cNvPr id="14" name="42 Rectángulo"/>
          <p:cNvSpPr/>
          <p:nvPr/>
        </p:nvSpPr>
        <p:spPr>
          <a:xfrm>
            <a:off x="4740126" y="2169459"/>
            <a:ext cx="3164006" cy="1261824"/>
          </a:xfrm>
          <a:prstGeom prst="rect">
            <a:avLst/>
          </a:prstGeom>
          <a:solidFill>
            <a:srgbClr val="ED8550"/>
          </a:solidFill>
          <a:ln>
            <a:noFill/>
          </a:ln>
          <a:effectLst/>
        </p:spPr>
        <p:style>
          <a:lnRef idx="3">
            <a:schemeClr val="lt1"/>
          </a:lnRef>
          <a:fillRef idx="1">
            <a:schemeClr val="accent4"/>
          </a:fillRef>
          <a:effectRef idx="1">
            <a:schemeClr val="accent4"/>
          </a:effectRef>
          <a:fontRef idx="minor">
            <a:schemeClr val="lt1"/>
          </a:fontRef>
        </p:style>
        <p:txBody>
          <a:bodyPr anchor="ctr"/>
          <a:lstStyle/>
          <a:p>
            <a:pPr lvl="0" algn="ctr" eaLnBrk="0" fontAlgn="base" hangingPunct="0">
              <a:spcBef>
                <a:spcPct val="0"/>
              </a:spcBef>
              <a:spcAft>
                <a:spcPct val="0"/>
              </a:spcAft>
              <a:defRPr/>
            </a:pPr>
            <a:r>
              <a:rPr lang="zh-CN" altLang="en-US" sz="2000" kern="0" dirty="0">
                <a:solidFill>
                  <a:schemeClr val="bg1"/>
                </a:solidFill>
                <a:latin typeface="微软雅黑" panose="020B0503020204020204" pitchFamily="34" charset="-122"/>
                <a:ea typeface="微软雅黑" panose="020B0503020204020204" pitchFamily="34" charset="-122"/>
              </a:rPr>
              <a:t>添加标题</a:t>
            </a:r>
            <a:endParaRPr lang="en-US" altLang="zh-CN" sz="2000" kern="0" dirty="0">
              <a:solidFill>
                <a:schemeClr val="bg1"/>
              </a:solidFill>
              <a:latin typeface="微软雅黑" panose="020B0503020204020204" pitchFamily="34" charset="-122"/>
              <a:ea typeface="微软雅黑" panose="020B0503020204020204" pitchFamily="34" charset="-122"/>
            </a:endParaRPr>
          </a:p>
          <a:p>
            <a:pPr algn="ctr" fontAlgn="base">
              <a:spcBef>
                <a:spcPct val="0"/>
              </a:spcBef>
              <a:spcAft>
                <a:spcPct val="0"/>
              </a:spcAft>
              <a:defRPr/>
            </a:pPr>
            <a:r>
              <a:rPr lang="zh-CN" altLang="en-US" sz="1200" kern="0"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点击此处添加文字内容</a:t>
            </a:r>
            <a:endParaRPr lang="en-US" altLang="zh-CN" sz="1200" kern="0" dirty="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grpSp>
        <p:nvGrpSpPr>
          <p:cNvPr id="15" name="组合 14"/>
          <p:cNvGrpSpPr/>
          <p:nvPr/>
        </p:nvGrpSpPr>
        <p:grpSpPr>
          <a:xfrm>
            <a:off x="4740126" y="3730131"/>
            <a:ext cx="2921752" cy="1776731"/>
            <a:chOff x="471218" y="2612182"/>
            <a:chExt cx="2191599" cy="1332241"/>
          </a:xfrm>
        </p:grpSpPr>
        <p:sp>
          <p:nvSpPr>
            <p:cNvPr id="16" name="矩形 15"/>
            <p:cNvSpPr/>
            <p:nvPr/>
          </p:nvSpPr>
          <p:spPr>
            <a:xfrm>
              <a:off x="471218" y="2612182"/>
              <a:ext cx="754150" cy="253857"/>
            </a:xfrm>
            <a:prstGeom prst="rect">
              <a:avLst/>
            </a:prstGeom>
          </p:spPr>
          <p:txBody>
            <a:bodyPr wrap="none">
              <a:spAutoFit/>
            </a:bodyPr>
            <a:lstStyle/>
            <a:p>
              <a:pPr lvl="0" eaLnBrk="0" fontAlgn="base" hangingPunct="0">
                <a:spcBef>
                  <a:spcPct val="0"/>
                </a:spcBef>
                <a:spcAft>
                  <a:spcPct val="0"/>
                </a:spcAft>
                <a:defRPr/>
              </a:pPr>
              <a:r>
                <a:rPr lang="zh-CN" altLang="en-US" sz="1600" kern="0" dirty="0">
                  <a:solidFill>
                    <a:schemeClr val="bg1">
                      <a:lumMod val="50000"/>
                    </a:schemeClr>
                  </a:solidFill>
                  <a:latin typeface="微软雅黑" panose="020B0503020204020204" pitchFamily="34" charset="-122"/>
                  <a:ea typeface="微软雅黑" panose="020B0503020204020204" pitchFamily="34" charset="-122"/>
                </a:rPr>
                <a:t>添加标题</a:t>
              </a:r>
              <a:endParaRPr lang="en-US" altLang="zh-CN" sz="1600" kern="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17" name="矩形 16"/>
            <p:cNvSpPr/>
            <p:nvPr/>
          </p:nvSpPr>
          <p:spPr>
            <a:xfrm>
              <a:off x="471218" y="2905916"/>
              <a:ext cx="2191599" cy="1038507"/>
            </a:xfrm>
            <a:prstGeom prst="rect">
              <a:avLst/>
            </a:prstGeom>
          </p:spPr>
          <p:txBody>
            <a:bodyPr wrap="square">
              <a:spAutoFit/>
            </a:bodyPr>
            <a:lstStyle/>
            <a:p>
              <a:r>
                <a:rPr lang="zh-CN" altLang="en-US" sz="1200" dirty="0">
                  <a:solidFill>
                    <a:schemeClr val="bg1">
                      <a:lumMod val="50000"/>
                    </a:schemeClr>
                  </a:solidFill>
                  <a:latin typeface="微软雅黑" panose="020B0503020204020204" pitchFamily="34" charset="-122"/>
                  <a:ea typeface="微软雅黑" panose="020B0503020204020204" pitchFamily="34" charset="-122"/>
                </a:rPr>
                <a:t>点击此处添加文字说明内容，可以通过复制您的文本内容，在此文本框粘贴并选择只保留文字。</a:t>
              </a:r>
              <a:endParaRPr lang="en-US" altLang="zh-CN" sz="1200" dirty="0">
                <a:solidFill>
                  <a:schemeClr val="bg1">
                    <a:lumMod val="50000"/>
                  </a:schemeClr>
                </a:solidFill>
                <a:latin typeface="微软雅黑" panose="020B0503020204020204" pitchFamily="34" charset="-122"/>
                <a:ea typeface="微软雅黑" panose="020B0503020204020204" pitchFamily="34" charset="-122"/>
              </a:endParaRPr>
            </a:p>
            <a:p>
              <a:endParaRPr lang="en-US" altLang="zh-CN" sz="1200" dirty="0">
                <a:solidFill>
                  <a:schemeClr val="bg1">
                    <a:lumMod val="50000"/>
                  </a:schemeClr>
                </a:solidFill>
                <a:latin typeface="微软雅黑" panose="020B0503020204020204" pitchFamily="34" charset="-122"/>
                <a:ea typeface="微软雅黑" panose="020B0503020204020204" pitchFamily="34" charset="-122"/>
              </a:endParaRPr>
            </a:p>
            <a:p>
              <a:r>
                <a:rPr lang="zh-CN" altLang="en-US" sz="1200" dirty="0">
                  <a:solidFill>
                    <a:schemeClr val="bg1">
                      <a:lumMod val="50000"/>
                    </a:schemeClr>
                  </a:solidFill>
                  <a:latin typeface="微软雅黑" panose="020B0503020204020204" pitchFamily="34" charset="-122"/>
                  <a:ea typeface="微软雅黑" panose="020B0503020204020204" pitchFamily="34" charset="-122"/>
                </a:rPr>
                <a:t>点击此处添加文字说明内容，可以通过复制您的文本内容，在此文本框粘贴并选择只保留文字。</a:t>
              </a:r>
            </a:p>
          </p:txBody>
        </p:sp>
      </p:grpSp>
      <p:sp>
        <p:nvSpPr>
          <p:cNvPr id="18" name="51 Rectángulo"/>
          <p:cNvSpPr/>
          <p:nvPr/>
        </p:nvSpPr>
        <p:spPr>
          <a:xfrm>
            <a:off x="8543147" y="2169459"/>
            <a:ext cx="3166122" cy="1261824"/>
          </a:xfrm>
          <a:prstGeom prst="rect">
            <a:avLst/>
          </a:prstGeom>
          <a:solidFill>
            <a:srgbClr val="6D9C20"/>
          </a:solidFill>
          <a:ln>
            <a:noFill/>
          </a:ln>
          <a:effectLst/>
        </p:spPr>
        <p:style>
          <a:lnRef idx="3">
            <a:schemeClr val="lt1"/>
          </a:lnRef>
          <a:fillRef idx="1">
            <a:schemeClr val="accent4"/>
          </a:fillRef>
          <a:effectRef idx="1">
            <a:schemeClr val="accent4"/>
          </a:effectRef>
          <a:fontRef idx="minor">
            <a:schemeClr val="lt1"/>
          </a:fontRef>
        </p:style>
        <p:txBody>
          <a:bodyPr anchor="ctr"/>
          <a:lstStyle/>
          <a:p>
            <a:pPr lvl="0" algn="ctr" eaLnBrk="0" fontAlgn="base" hangingPunct="0">
              <a:spcBef>
                <a:spcPct val="0"/>
              </a:spcBef>
              <a:spcAft>
                <a:spcPct val="0"/>
              </a:spcAft>
              <a:defRPr/>
            </a:pPr>
            <a:r>
              <a:rPr lang="zh-CN" altLang="en-US" sz="2000" kern="0" dirty="0">
                <a:solidFill>
                  <a:schemeClr val="bg1"/>
                </a:solidFill>
                <a:latin typeface="微软雅黑" panose="020B0503020204020204" pitchFamily="34" charset="-122"/>
                <a:ea typeface="微软雅黑" panose="020B0503020204020204" pitchFamily="34" charset="-122"/>
              </a:rPr>
              <a:t>添加标题</a:t>
            </a:r>
            <a:endParaRPr lang="en-US" altLang="zh-CN" sz="2000" kern="0" dirty="0">
              <a:solidFill>
                <a:schemeClr val="bg1"/>
              </a:solidFill>
              <a:latin typeface="微软雅黑" panose="020B0503020204020204" pitchFamily="34" charset="-122"/>
              <a:ea typeface="微软雅黑" panose="020B0503020204020204" pitchFamily="34" charset="-122"/>
            </a:endParaRPr>
          </a:p>
          <a:p>
            <a:pPr algn="ctr" fontAlgn="base">
              <a:spcBef>
                <a:spcPct val="0"/>
              </a:spcBef>
              <a:spcAft>
                <a:spcPct val="0"/>
              </a:spcAft>
              <a:defRPr/>
            </a:pPr>
            <a:r>
              <a:rPr lang="zh-CN" altLang="en-US" sz="1200" kern="0"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点击此处添加文字内容</a:t>
            </a:r>
            <a:endParaRPr lang="en-US" altLang="zh-CN" sz="1200" kern="0" dirty="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grpSp>
        <p:nvGrpSpPr>
          <p:cNvPr id="19" name="组合 18"/>
          <p:cNvGrpSpPr/>
          <p:nvPr/>
        </p:nvGrpSpPr>
        <p:grpSpPr>
          <a:xfrm>
            <a:off x="8543147" y="3730131"/>
            <a:ext cx="2921752" cy="1776731"/>
            <a:chOff x="467746" y="2612182"/>
            <a:chExt cx="2191599" cy="1332241"/>
          </a:xfrm>
        </p:grpSpPr>
        <p:sp>
          <p:nvSpPr>
            <p:cNvPr id="20" name="矩形 19"/>
            <p:cNvSpPr/>
            <p:nvPr/>
          </p:nvSpPr>
          <p:spPr>
            <a:xfrm>
              <a:off x="467746" y="2612182"/>
              <a:ext cx="754150" cy="253857"/>
            </a:xfrm>
            <a:prstGeom prst="rect">
              <a:avLst/>
            </a:prstGeom>
          </p:spPr>
          <p:txBody>
            <a:bodyPr wrap="none">
              <a:spAutoFit/>
            </a:bodyPr>
            <a:lstStyle/>
            <a:p>
              <a:pPr lvl="0" eaLnBrk="0" fontAlgn="base" hangingPunct="0">
                <a:spcBef>
                  <a:spcPct val="0"/>
                </a:spcBef>
                <a:spcAft>
                  <a:spcPct val="0"/>
                </a:spcAft>
                <a:defRPr/>
              </a:pPr>
              <a:r>
                <a:rPr lang="zh-CN" altLang="en-US" sz="1600" kern="0" dirty="0">
                  <a:solidFill>
                    <a:schemeClr val="bg1">
                      <a:lumMod val="50000"/>
                    </a:schemeClr>
                  </a:solidFill>
                  <a:latin typeface="微软雅黑" panose="020B0503020204020204" pitchFamily="34" charset="-122"/>
                  <a:ea typeface="微软雅黑" panose="020B0503020204020204" pitchFamily="34" charset="-122"/>
                </a:rPr>
                <a:t>添加标题</a:t>
              </a:r>
              <a:endParaRPr lang="en-US" altLang="zh-CN" sz="1600" kern="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21" name="矩形 20"/>
            <p:cNvSpPr/>
            <p:nvPr/>
          </p:nvSpPr>
          <p:spPr>
            <a:xfrm>
              <a:off x="467746" y="2905916"/>
              <a:ext cx="2191599" cy="1038507"/>
            </a:xfrm>
            <a:prstGeom prst="rect">
              <a:avLst/>
            </a:prstGeom>
          </p:spPr>
          <p:txBody>
            <a:bodyPr wrap="square">
              <a:spAutoFit/>
            </a:bodyPr>
            <a:lstStyle/>
            <a:p>
              <a:r>
                <a:rPr lang="zh-CN" altLang="en-US" sz="1200" dirty="0">
                  <a:solidFill>
                    <a:schemeClr val="bg1">
                      <a:lumMod val="50000"/>
                    </a:schemeClr>
                  </a:solidFill>
                  <a:latin typeface="微软雅黑" panose="020B0503020204020204" pitchFamily="34" charset="-122"/>
                  <a:ea typeface="微软雅黑" panose="020B0503020204020204" pitchFamily="34" charset="-122"/>
                </a:rPr>
                <a:t>点击此处添加文字说明内容，可以通过复制您的文本内容，在此文本框粘贴并选择只保留文字。</a:t>
              </a:r>
              <a:endParaRPr lang="en-US" altLang="zh-CN" sz="1200" dirty="0">
                <a:solidFill>
                  <a:schemeClr val="bg1">
                    <a:lumMod val="50000"/>
                  </a:schemeClr>
                </a:solidFill>
                <a:latin typeface="微软雅黑" panose="020B0503020204020204" pitchFamily="34" charset="-122"/>
                <a:ea typeface="微软雅黑" panose="020B0503020204020204" pitchFamily="34" charset="-122"/>
              </a:endParaRPr>
            </a:p>
            <a:p>
              <a:endParaRPr lang="en-US" altLang="zh-CN" sz="1200" dirty="0">
                <a:solidFill>
                  <a:schemeClr val="bg1">
                    <a:lumMod val="50000"/>
                  </a:schemeClr>
                </a:solidFill>
                <a:latin typeface="微软雅黑" panose="020B0503020204020204" pitchFamily="34" charset="-122"/>
                <a:ea typeface="微软雅黑" panose="020B0503020204020204" pitchFamily="34" charset="-122"/>
              </a:endParaRPr>
            </a:p>
            <a:p>
              <a:r>
                <a:rPr lang="zh-CN" altLang="en-US" sz="1200" dirty="0">
                  <a:solidFill>
                    <a:schemeClr val="bg1">
                      <a:lumMod val="50000"/>
                    </a:schemeClr>
                  </a:solidFill>
                  <a:latin typeface="微软雅黑" panose="020B0503020204020204" pitchFamily="34" charset="-122"/>
                  <a:ea typeface="微软雅黑" panose="020B0503020204020204" pitchFamily="34" charset="-122"/>
                </a:rPr>
                <a:t>点击此处添加文字说明内容，可以通过复制您的文本内容，在此文本框粘贴并选择只保留文字。</a:t>
              </a:r>
            </a:p>
          </p:txBody>
        </p:sp>
      </p:grpSp>
    </p:spTree>
    <p:extLst>
      <p:ext uri="{BB962C8B-B14F-4D97-AF65-F5344CB8AC3E}">
        <p14:creationId xmlns:p14="http://schemas.microsoft.com/office/powerpoint/2010/main" val="2172106437"/>
      </p:ext>
    </p:extLst>
  </p:cSld>
  <p:clrMapOvr>
    <a:masterClrMapping/>
  </p:clrMapOvr>
  <p:transition spd="slow" advClick="0" advTm="1000">
    <p:comb/>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750"/>
                                        <p:tgtEl>
                                          <p:spTgt spid="8"/>
                                        </p:tgtEl>
                                      </p:cBhvr>
                                    </p:animEffect>
                                    <p:anim calcmode="lin" valueType="num">
                                      <p:cBhvr>
                                        <p:cTn id="8" dur="750" fill="hold"/>
                                        <p:tgtEl>
                                          <p:spTgt spid="8"/>
                                        </p:tgtEl>
                                        <p:attrNameLst>
                                          <p:attrName>ppt_x</p:attrName>
                                        </p:attrNameLst>
                                      </p:cBhvr>
                                      <p:tavLst>
                                        <p:tav tm="0">
                                          <p:val>
                                            <p:strVal val="#ppt_x"/>
                                          </p:val>
                                        </p:tav>
                                        <p:tav tm="100000">
                                          <p:val>
                                            <p:strVal val="#ppt_x"/>
                                          </p:val>
                                        </p:tav>
                                      </p:tavLst>
                                    </p:anim>
                                    <p:anim calcmode="lin" valueType="num">
                                      <p:cBhvr>
                                        <p:cTn id="9" dur="750" fill="hold"/>
                                        <p:tgtEl>
                                          <p:spTgt spid="8"/>
                                        </p:tgtEl>
                                        <p:attrNameLst>
                                          <p:attrName>ppt_y</p:attrName>
                                        </p:attrNameLst>
                                      </p:cBhvr>
                                      <p:tavLst>
                                        <p:tav tm="0">
                                          <p:val>
                                            <p:strVal val="#ppt_y+.1"/>
                                          </p:val>
                                        </p:tav>
                                        <p:tav tm="100000">
                                          <p:val>
                                            <p:strVal val="#ppt_y"/>
                                          </p:val>
                                        </p:tav>
                                      </p:tavLst>
                                    </p:anim>
                                  </p:childTnLst>
                                </p:cTn>
                              </p:par>
                            </p:childTnLst>
                          </p:cTn>
                        </p:par>
                        <p:par>
                          <p:cTn id="10" fill="hold">
                            <p:stCondLst>
                              <p:cond delay="750"/>
                            </p:stCondLst>
                            <p:childTnLst>
                              <p:par>
                                <p:cTn id="11" presetID="14" presetClass="entr" presetSubtype="10" fill="hold" grpId="0" nodeType="afterEffect">
                                  <p:stCondLst>
                                    <p:cond delay="0"/>
                                  </p:stCondLst>
                                  <p:childTnLst>
                                    <p:set>
                                      <p:cBhvr>
                                        <p:cTn id="12" dur="1" fill="hold">
                                          <p:stCondLst>
                                            <p:cond delay="0"/>
                                          </p:stCondLst>
                                        </p:cTn>
                                        <p:tgtEl>
                                          <p:spTgt spid="9"/>
                                        </p:tgtEl>
                                        <p:attrNameLst>
                                          <p:attrName>style.visibility</p:attrName>
                                        </p:attrNameLst>
                                      </p:cBhvr>
                                      <p:to>
                                        <p:strVal val="visible"/>
                                      </p:to>
                                    </p:set>
                                    <p:animEffect transition="in" filter="randombar(horizontal)">
                                      <p:cBhvr>
                                        <p:cTn id="13" dur="500"/>
                                        <p:tgtEl>
                                          <p:spTgt spid="9"/>
                                        </p:tgtEl>
                                      </p:cBhvr>
                                    </p:animEffect>
                                  </p:childTnLst>
                                </p:cTn>
                              </p:par>
                            </p:childTnLst>
                          </p:cTn>
                        </p:par>
                        <p:par>
                          <p:cTn id="14" fill="hold">
                            <p:stCondLst>
                              <p:cond delay="1250"/>
                            </p:stCondLst>
                            <p:childTnLst>
                              <p:par>
                                <p:cTn id="15" presetID="2" presetClass="entr" presetSubtype="4" fill="hold" nodeType="afterEffect">
                                  <p:stCondLst>
                                    <p:cond delay="0"/>
                                  </p:stCondLst>
                                  <p:childTnLst>
                                    <p:set>
                                      <p:cBhvr>
                                        <p:cTn id="16" dur="1" fill="hold">
                                          <p:stCondLst>
                                            <p:cond delay="0"/>
                                          </p:stCondLst>
                                        </p:cTn>
                                        <p:tgtEl>
                                          <p:spTgt spid="10"/>
                                        </p:tgtEl>
                                        <p:attrNameLst>
                                          <p:attrName>style.visibility</p:attrName>
                                        </p:attrNameLst>
                                      </p:cBhvr>
                                      <p:to>
                                        <p:strVal val="visible"/>
                                      </p:to>
                                    </p:set>
                                    <p:anim calcmode="lin" valueType="num">
                                      <p:cBhvr additive="base">
                                        <p:cTn id="17" dur="500" fill="hold"/>
                                        <p:tgtEl>
                                          <p:spTgt spid="10"/>
                                        </p:tgtEl>
                                        <p:attrNameLst>
                                          <p:attrName>ppt_x</p:attrName>
                                        </p:attrNameLst>
                                      </p:cBhvr>
                                      <p:tavLst>
                                        <p:tav tm="0">
                                          <p:val>
                                            <p:strVal val="#ppt_x"/>
                                          </p:val>
                                        </p:tav>
                                        <p:tav tm="100000">
                                          <p:val>
                                            <p:strVal val="#ppt_x"/>
                                          </p:val>
                                        </p:tav>
                                      </p:tavLst>
                                    </p:anim>
                                    <p:anim calcmode="lin" valueType="num">
                                      <p:cBhvr additive="base">
                                        <p:cTn id="18" dur="500" fill="hold"/>
                                        <p:tgtEl>
                                          <p:spTgt spid="10"/>
                                        </p:tgtEl>
                                        <p:attrNameLst>
                                          <p:attrName>ppt_y</p:attrName>
                                        </p:attrNameLst>
                                      </p:cBhvr>
                                      <p:tavLst>
                                        <p:tav tm="0">
                                          <p:val>
                                            <p:strVal val="1+#ppt_h/2"/>
                                          </p:val>
                                        </p:tav>
                                        <p:tav tm="100000">
                                          <p:val>
                                            <p:strVal val="#ppt_y"/>
                                          </p:val>
                                        </p:tav>
                                      </p:tavLst>
                                    </p:anim>
                                  </p:childTnLst>
                                </p:cTn>
                              </p:par>
                            </p:childTnLst>
                          </p:cTn>
                        </p:par>
                        <p:par>
                          <p:cTn id="19" fill="hold">
                            <p:stCondLst>
                              <p:cond delay="1750"/>
                            </p:stCondLst>
                            <p:childTnLst>
                              <p:par>
                                <p:cTn id="20" presetID="22" presetClass="entr" presetSubtype="1" fill="hold" nodeType="after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wipe(up)">
                                      <p:cBhvr>
                                        <p:cTn id="22" dur="500"/>
                                        <p:tgtEl>
                                          <p:spTgt spid="6"/>
                                        </p:tgtEl>
                                      </p:cBhvr>
                                    </p:animEffect>
                                  </p:childTnLst>
                                </p:cTn>
                              </p:par>
                            </p:childTnLst>
                          </p:cTn>
                        </p:par>
                        <p:par>
                          <p:cTn id="23" fill="hold">
                            <p:stCondLst>
                              <p:cond delay="2250"/>
                            </p:stCondLst>
                            <p:childTnLst>
                              <p:par>
                                <p:cTn id="24" presetID="14" presetClass="entr" presetSubtype="10" fill="hold" grpId="0" nodeType="afterEffect">
                                  <p:stCondLst>
                                    <p:cond delay="0"/>
                                  </p:stCondLst>
                                  <p:childTnLst>
                                    <p:set>
                                      <p:cBhvr>
                                        <p:cTn id="25" dur="1" fill="hold">
                                          <p:stCondLst>
                                            <p:cond delay="0"/>
                                          </p:stCondLst>
                                        </p:cTn>
                                        <p:tgtEl>
                                          <p:spTgt spid="14"/>
                                        </p:tgtEl>
                                        <p:attrNameLst>
                                          <p:attrName>style.visibility</p:attrName>
                                        </p:attrNameLst>
                                      </p:cBhvr>
                                      <p:to>
                                        <p:strVal val="visible"/>
                                      </p:to>
                                    </p:set>
                                    <p:animEffect transition="in" filter="randombar(horizontal)">
                                      <p:cBhvr>
                                        <p:cTn id="26" dur="500"/>
                                        <p:tgtEl>
                                          <p:spTgt spid="14"/>
                                        </p:tgtEl>
                                      </p:cBhvr>
                                    </p:animEffect>
                                  </p:childTnLst>
                                </p:cTn>
                              </p:par>
                            </p:childTnLst>
                          </p:cTn>
                        </p:par>
                        <p:par>
                          <p:cTn id="27" fill="hold">
                            <p:stCondLst>
                              <p:cond delay="2750"/>
                            </p:stCondLst>
                            <p:childTnLst>
                              <p:par>
                                <p:cTn id="28" presetID="2" presetClass="entr" presetSubtype="4" fill="hold" nodeType="afterEffect">
                                  <p:stCondLst>
                                    <p:cond delay="0"/>
                                  </p:stCondLst>
                                  <p:childTnLst>
                                    <p:set>
                                      <p:cBhvr>
                                        <p:cTn id="29" dur="1" fill="hold">
                                          <p:stCondLst>
                                            <p:cond delay="0"/>
                                          </p:stCondLst>
                                        </p:cTn>
                                        <p:tgtEl>
                                          <p:spTgt spid="15"/>
                                        </p:tgtEl>
                                        <p:attrNameLst>
                                          <p:attrName>style.visibility</p:attrName>
                                        </p:attrNameLst>
                                      </p:cBhvr>
                                      <p:to>
                                        <p:strVal val="visible"/>
                                      </p:to>
                                    </p:set>
                                    <p:anim calcmode="lin" valueType="num">
                                      <p:cBhvr additive="base">
                                        <p:cTn id="30" dur="500" fill="hold"/>
                                        <p:tgtEl>
                                          <p:spTgt spid="15"/>
                                        </p:tgtEl>
                                        <p:attrNameLst>
                                          <p:attrName>ppt_x</p:attrName>
                                        </p:attrNameLst>
                                      </p:cBhvr>
                                      <p:tavLst>
                                        <p:tav tm="0">
                                          <p:val>
                                            <p:strVal val="#ppt_x"/>
                                          </p:val>
                                        </p:tav>
                                        <p:tav tm="100000">
                                          <p:val>
                                            <p:strVal val="#ppt_x"/>
                                          </p:val>
                                        </p:tav>
                                      </p:tavLst>
                                    </p:anim>
                                    <p:anim calcmode="lin" valueType="num">
                                      <p:cBhvr additive="base">
                                        <p:cTn id="31" dur="500" fill="hold"/>
                                        <p:tgtEl>
                                          <p:spTgt spid="15"/>
                                        </p:tgtEl>
                                        <p:attrNameLst>
                                          <p:attrName>ppt_y</p:attrName>
                                        </p:attrNameLst>
                                      </p:cBhvr>
                                      <p:tavLst>
                                        <p:tav tm="0">
                                          <p:val>
                                            <p:strVal val="1+#ppt_h/2"/>
                                          </p:val>
                                        </p:tav>
                                        <p:tav tm="100000">
                                          <p:val>
                                            <p:strVal val="#ppt_y"/>
                                          </p:val>
                                        </p:tav>
                                      </p:tavLst>
                                    </p:anim>
                                  </p:childTnLst>
                                </p:cTn>
                              </p:par>
                            </p:childTnLst>
                          </p:cTn>
                        </p:par>
                        <p:par>
                          <p:cTn id="32" fill="hold">
                            <p:stCondLst>
                              <p:cond delay="3250"/>
                            </p:stCondLst>
                            <p:childTnLst>
                              <p:par>
                                <p:cTn id="33" presetID="22" presetClass="entr" presetSubtype="1" fill="hold" nodeType="afterEffect">
                                  <p:stCondLst>
                                    <p:cond delay="0"/>
                                  </p:stCondLst>
                                  <p:childTnLst>
                                    <p:set>
                                      <p:cBhvr>
                                        <p:cTn id="34" dur="1" fill="hold">
                                          <p:stCondLst>
                                            <p:cond delay="0"/>
                                          </p:stCondLst>
                                        </p:cTn>
                                        <p:tgtEl>
                                          <p:spTgt spid="7"/>
                                        </p:tgtEl>
                                        <p:attrNameLst>
                                          <p:attrName>style.visibility</p:attrName>
                                        </p:attrNameLst>
                                      </p:cBhvr>
                                      <p:to>
                                        <p:strVal val="visible"/>
                                      </p:to>
                                    </p:set>
                                    <p:animEffect transition="in" filter="wipe(up)">
                                      <p:cBhvr>
                                        <p:cTn id="35" dur="500"/>
                                        <p:tgtEl>
                                          <p:spTgt spid="7"/>
                                        </p:tgtEl>
                                      </p:cBhvr>
                                    </p:animEffect>
                                  </p:childTnLst>
                                </p:cTn>
                              </p:par>
                            </p:childTnLst>
                          </p:cTn>
                        </p:par>
                        <p:par>
                          <p:cTn id="36" fill="hold">
                            <p:stCondLst>
                              <p:cond delay="3750"/>
                            </p:stCondLst>
                            <p:childTnLst>
                              <p:par>
                                <p:cTn id="37" presetID="14" presetClass="entr" presetSubtype="10" fill="hold" grpId="0" nodeType="afterEffect">
                                  <p:stCondLst>
                                    <p:cond delay="0"/>
                                  </p:stCondLst>
                                  <p:childTnLst>
                                    <p:set>
                                      <p:cBhvr>
                                        <p:cTn id="38" dur="1" fill="hold">
                                          <p:stCondLst>
                                            <p:cond delay="0"/>
                                          </p:stCondLst>
                                        </p:cTn>
                                        <p:tgtEl>
                                          <p:spTgt spid="18"/>
                                        </p:tgtEl>
                                        <p:attrNameLst>
                                          <p:attrName>style.visibility</p:attrName>
                                        </p:attrNameLst>
                                      </p:cBhvr>
                                      <p:to>
                                        <p:strVal val="visible"/>
                                      </p:to>
                                    </p:set>
                                    <p:animEffect transition="in" filter="randombar(horizontal)">
                                      <p:cBhvr>
                                        <p:cTn id="39" dur="500"/>
                                        <p:tgtEl>
                                          <p:spTgt spid="18"/>
                                        </p:tgtEl>
                                      </p:cBhvr>
                                    </p:animEffect>
                                  </p:childTnLst>
                                </p:cTn>
                              </p:par>
                            </p:childTnLst>
                          </p:cTn>
                        </p:par>
                        <p:par>
                          <p:cTn id="40" fill="hold">
                            <p:stCondLst>
                              <p:cond delay="4250"/>
                            </p:stCondLst>
                            <p:childTnLst>
                              <p:par>
                                <p:cTn id="41" presetID="2" presetClass="entr" presetSubtype="4" fill="hold" nodeType="afterEffect">
                                  <p:stCondLst>
                                    <p:cond delay="0"/>
                                  </p:stCondLst>
                                  <p:childTnLst>
                                    <p:set>
                                      <p:cBhvr>
                                        <p:cTn id="42" dur="1" fill="hold">
                                          <p:stCondLst>
                                            <p:cond delay="0"/>
                                          </p:stCondLst>
                                        </p:cTn>
                                        <p:tgtEl>
                                          <p:spTgt spid="19"/>
                                        </p:tgtEl>
                                        <p:attrNameLst>
                                          <p:attrName>style.visibility</p:attrName>
                                        </p:attrNameLst>
                                      </p:cBhvr>
                                      <p:to>
                                        <p:strVal val="visible"/>
                                      </p:to>
                                    </p:set>
                                    <p:anim calcmode="lin" valueType="num">
                                      <p:cBhvr additive="base">
                                        <p:cTn id="43" dur="500" fill="hold"/>
                                        <p:tgtEl>
                                          <p:spTgt spid="19"/>
                                        </p:tgtEl>
                                        <p:attrNameLst>
                                          <p:attrName>ppt_x</p:attrName>
                                        </p:attrNameLst>
                                      </p:cBhvr>
                                      <p:tavLst>
                                        <p:tav tm="0">
                                          <p:val>
                                            <p:strVal val="#ppt_x"/>
                                          </p:val>
                                        </p:tav>
                                        <p:tav tm="100000">
                                          <p:val>
                                            <p:strVal val="#ppt_x"/>
                                          </p:val>
                                        </p:tav>
                                      </p:tavLst>
                                    </p:anim>
                                    <p:anim calcmode="lin" valueType="num">
                                      <p:cBhvr additive="base">
                                        <p:cTn id="44" dur="500" fill="hold"/>
                                        <p:tgtEl>
                                          <p:spTgt spid="1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4" grpId="0" animBg="1"/>
      <p:bldP spid="18"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p:cNvGrpSpPr/>
          <p:nvPr/>
        </p:nvGrpSpPr>
        <p:grpSpPr>
          <a:xfrm>
            <a:off x="0" y="699925"/>
            <a:ext cx="12190413" cy="555415"/>
            <a:chOff x="266700" y="519683"/>
            <a:chExt cx="12190413" cy="555415"/>
          </a:xfrm>
        </p:grpSpPr>
        <p:sp>
          <p:nvSpPr>
            <p:cNvPr id="11" name="Copyright Notice"/>
            <p:cNvSpPr>
              <a:spLocks/>
            </p:cNvSpPr>
            <p:nvPr/>
          </p:nvSpPr>
          <p:spPr bwMode="auto">
            <a:xfrm>
              <a:off x="4838700" y="519683"/>
              <a:ext cx="3048000" cy="434765"/>
            </a:xfrm>
            <a:prstGeom prst="rect">
              <a:avLst/>
            </a:prstGeom>
            <a:noFill/>
            <a:ln w="6350" cap="flat" cmpd="sng" algn="ctr">
              <a:noFill/>
              <a:prstDash val="solid"/>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6350" cap="flat" cmpd="sng" algn="ctr">
                  <a:solidFill>
                    <a:srgbClr val="FFFFFF"/>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lIns="72000" tIns="32400" rIns="72000" bIns="32400" rtlCol="0" anchor="t">
              <a:sp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zh-CN" altLang="en-US" sz="2400" cap="small" dirty="0">
                  <a:solidFill>
                    <a:srgbClr val="6D9C20"/>
                  </a:solidFill>
                  <a:latin typeface="微软雅黑" panose="020B0503020204020204" pitchFamily="34" charset="-122"/>
                  <a:ea typeface="微软雅黑" panose="020B0503020204020204" pitchFamily="34" charset="-122"/>
                </a:rPr>
                <a:t>点击加入标题文字</a:t>
              </a:r>
              <a:endParaRPr lang="en-US" sz="2400" cap="small" dirty="0">
                <a:solidFill>
                  <a:srgbClr val="6D9C20"/>
                </a:solidFill>
                <a:latin typeface="微软雅黑" panose="020B0503020204020204" pitchFamily="34" charset="-122"/>
                <a:ea typeface="微软雅黑" panose="020B0503020204020204" pitchFamily="34" charset="-122"/>
              </a:endParaRPr>
            </a:p>
          </p:txBody>
        </p:sp>
        <p:cxnSp>
          <p:nvCxnSpPr>
            <p:cNvPr id="5" name="直接连接符 4"/>
            <p:cNvCxnSpPr>
              <a:cxnSpLocks/>
            </p:cNvCxnSpPr>
            <p:nvPr/>
          </p:nvCxnSpPr>
          <p:spPr>
            <a:xfrm>
              <a:off x="266700" y="1075098"/>
              <a:ext cx="12190413" cy="0"/>
            </a:xfrm>
            <a:prstGeom prst="line">
              <a:avLst/>
            </a:prstGeom>
            <a:ln>
              <a:solidFill>
                <a:srgbClr val="6D9C20"/>
              </a:solidFill>
            </a:ln>
          </p:spPr>
          <p:style>
            <a:lnRef idx="1">
              <a:schemeClr val="accent1"/>
            </a:lnRef>
            <a:fillRef idx="0">
              <a:schemeClr val="accent1"/>
            </a:fillRef>
            <a:effectRef idx="0">
              <a:schemeClr val="accent1"/>
            </a:effectRef>
            <a:fontRef idx="minor">
              <a:schemeClr val="tx1"/>
            </a:fontRef>
          </p:style>
        </p:cxnSp>
      </p:grpSp>
      <p:cxnSp>
        <p:nvCxnSpPr>
          <p:cNvPr id="6" name="Straight Connector 49"/>
          <p:cNvCxnSpPr/>
          <p:nvPr/>
        </p:nvCxnSpPr>
        <p:spPr>
          <a:xfrm>
            <a:off x="3408286" y="3691556"/>
            <a:ext cx="895350" cy="0"/>
          </a:xfrm>
          <a:prstGeom prst="line">
            <a:avLst/>
          </a:prstGeom>
          <a:ln>
            <a:solidFill>
              <a:srgbClr val="4AA88D"/>
            </a:solidFill>
          </a:ln>
        </p:spPr>
        <p:style>
          <a:lnRef idx="1">
            <a:schemeClr val="accent1"/>
          </a:lnRef>
          <a:fillRef idx="0">
            <a:schemeClr val="accent1"/>
          </a:fillRef>
          <a:effectRef idx="0">
            <a:schemeClr val="accent1"/>
          </a:effectRef>
          <a:fontRef idx="minor">
            <a:schemeClr val="tx1"/>
          </a:fontRef>
        </p:style>
      </p:cxnSp>
      <p:cxnSp>
        <p:nvCxnSpPr>
          <p:cNvPr id="7" name="Straight Connector 52"/>
          <p:cNvCxnSpPr/>
          <p:nvPr/>
        </p:nvCxnSpPr>
        <p:spPr>
          <a:xfrm>
            <a:off x="3408286" y="5136181"/>
            <a:ext cx="1206500"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38"/>
          <p:cNvCxnSpPr/>
          <p:nvPr/>
        </p:nvCxnSpPr>
        <p:spPr>
          <a:xfrm>
            <a:off x="6624561" y="2394568"/>
            <a:ext cx="2141538" cy="0"/>
          </a:xfrm>
          <a:prstGeom prst="line">
            <a:avLst/>
          </a:prstGeom>
          <a:ln>
            <a:solidFill>
              <a:srgbClr val="DF7563"/>
            </a:solidFill>
          </a:ln>
        </p:spPr>
        <p:style>
          <a:lnRef idx="1">
            <a:schemeClr val="accent1"/>
          </a:lnRef>
          <a:fillRef idx="0">
            <a:schemeClr val="accent1"/>
          </a:fillRef>
          <a:effectRef idx="0">
            <a:schemeClr val="accent1"/>
          </a:effectRef>
          <a:fontRef idx="minor">
            <a:schemeClr val="tx1"/>
          </a:fontRef>
        </p:style>
      </p:cxnSp>
      <p:cxnSp>
        <p:nvCxnSpPr>
          <p:cNvPr id="10" name="Straight Connector 41"/>
          <p:cNvCxnSpPr/>
          <p:nvPr/>
        </p:nvCxnSpPr>
        <p:spPr>
          <a:xfrm>
            <a:off x="7870748" y="3691556"/>
            <a:ext cx="895350" cy="0"/>
          </a:xfrm>
          <a:prstGeom prst="line">
            <a:avLst/>
          </a:prstGeom>
          <a:ln>
            <a:solidFill>
              <a:srgbClr val="4AA88D"/>
            </a:solidFill>
          </a:ln>
        </p:spPr>
        <p:style>
          <a:lnRef idx="1">
            <a:schemeClr val="accent1"/>
          </a:lnRef>
          <a:fillRef idx="0">
            <a:schemeClr val="accent1"/>
          </a:fillRef>
          <a:effectRef idx="0">
            <a:schemeClr val="accent1"/>
          </a:effectRef>
          <a:fontRef idx="minor">
            <a:schemeClr val="tx1"/>
          </a:fontRef>
        </p:style>
      </p:cxnSp>
      <p:cxnSp>
        <p:nvCxnSpPr>
          <p:cNvPr id="12" name="Straight Connector 51"/>
          <p:cNvCxnSpPr>
            <a:cxnSpLocks/>
          </p:cNvCxnSpPr>
          <p:nvPr/>
        </p:nvCxnSpPr>
        <p:spPr>
          <a:xfrm>
            <a:off x="7297764" y="5136181"/>
            <a:ext cx="1468334" cy="0"/>
          </a:xfrm>
          <a:prstGeom prst="line">
            <a:avLst/>
          </a:prstGeom>
          <a:ln>
            <a:solidFill>
              <a:srgbClr val="DF7563"/>
            </a:solidFill>
          </a:ln>
        </p:spPr>
        <p:style>
          <a:lnRef idx="1">
            <a:schemeClr val="accent1"/>
          </a:lnRef>
          <a:fillRef idx="0">
            <a:schemeClr val="accent1"/>
          </a:fillRef>
          <a:effectRef idx="0">
            <a:schemeClr val="accent1"/>
          </a:effectRef>
          <a:fontRef idx="minor">
            <a:schemeClr val="tx1"/>
          </a:fontRef>
        </p:style>
      </p:cxnSp>
      <p:sp>
        <p:nvSpPr>
          <p:cNvPr id="13" name="Oval 57"/>
          <p:cNvSpPr/>
          <p:nvPr/>
        </p:nvSpPr>
        <p:spPr>
          <a:xfrm>
            <a:off x="8318423" y="3364531"/>
            <a:ext cx="630238" cy="638175"/>
          </a:xfrm>
          <a:prstGeom prst="ellipse">
            <a:avLst/>
          </a:prstGeom>
          <a:solidFill>
            <a:srgbClr val="FFFFFF"/>
          </a:solidFill>
          <a:ln w="9525">
            <a:noFill/>
          </a:ln>
        </p:spPr>
        <p:txBody>
          <a:bodyPr/>
          <a:lstStyle>
            <a:lvl1pPr marL="228600" indent="-228600" algn="l" rtl="0" fontAlgn="base">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fontAlgn="base">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fontAlgn="base">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fontAlgn="base">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fontAlgn="base">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stStyle>
          <a:p>
            <a:pPr marL="0" lvl="0" indent="0" eaLnBrk="1" hangingPunct="1">
              <a:lnSpc>
                <a:spcPct val="100000"/>
              </a:lnSpc>
              <a:spcBef>
                <a:spcPct val="0"/>
              </a:spcBef>
              <a:buNone/>
            </a:pPr>
            <a:endParaRPr lang="en-US" altLang="zh-CN" sz="18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14" name="Oval 67"/>
          <p:cNvSpPr/>
          <p:nvPr/>
        </p:nvSpPr>
        <p:spPr>
          <a:xfrm>
            <a:off x="8318423" y="4836143"/>
            <a:ext cx="630238" cy="639763"/>
          </a:xfrm>
          <a:prstGeom prst="ellipse">
            <a:avLst/>
          </a:prstGeom>
          <a:solidFill>
            <a:srgbClr val="FFFFFF"/>
          </a:solidFill>
          <a:ln w="9525">
            <a:noFill/>
          </a:ln>
        </p:spPr>
        <p:txBody>
          <a:bodyPr/>
          <a:lstStyle>
            <a:lvl1pPr marL="228600" indent="-228600" algn="l" rtl="0" fontAlgn="base">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fontAlgn="base">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fontAlgn="base">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fontAlgn="base">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fontAlgn="base">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stStyle>
          <a:p>
            <a:pPr marL="0" lvl="0" indent="0" eaLnBrk="1" hangingPunct="1">
              <a:lnSpc>
                <a:spcPct val="100000"/>
              </a:lnSpc>
              <a:spcBef>
                <a:spcPct val="0"/>
              </a:spcBef>
              <a:buNone/>
            </a:pPr>
            <a:endParaRPr lang="en-US" altLang="zh-CN" sz="18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15" name="Oval 68"/>
          <p:cNvSpPr/>
          <p:nvPr/>
        </p:nvSpPr>
        <p:spPr>
          <a:xfrm>
            <a:off x="8318423" y="2075481"/>
            <a:ext cx="630238" cy="639762"/>
          </a:xfrm>
          <a:prstGeom prst="ellipse">
            <a:avLst/>
          </a:prstGeom>
          <a:solidFill>
            <a:srgbClr val="FFFFFF"/>
          </a:solidFill>
          <a:ln w="9525">
            <a:noFill/>
          </a:ln>
        </p:spPr>
        <p:txBody>
          <a:bodyPr/>
          <a:lstStyle>
            <a:lvl1pPr marL="228600" indent="-228600" algn="l" rtl="0" fontAlgn="base">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fontAlgn="base">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fontAlgn="base">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fontAlgn="base">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fontAlgn="base">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stStyle>
          <a:p>
            <a:pPr marL="0" lvl="0" indent="0" eaLnBrk="1" hangingPunct="1">
              <a:lnSpc>
                <a:spcPct val="100000"/>
              </a:lnSpc>
              <a:spcBef>
                <a:spcPct val="0"/>
              </a:spcBef>
              <a:buNone/>
            </a:pPr>
            <a:endParaRPr lang="en-US" altLang="zh-CN" sz="18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16" name="Oval 69"/>
          <p:cNvSpPr/>
          <p:nvPr/>
        </p:nvSpPr>
        <p:spPr>
          <a:xfrm>
            <a:off x="3225723" y="4836143"/>
            <a:ext cx="630238" cy="639763"/>
          </a:xfrm>
          <a:prstGeom prst="ellipse">
            <a:avLst/>
          </a:prstGeom>
          <a:solidFill>
            <a:srgbClr val="FFFFFF"/>
          </a:solidFill>
          <a:ln w="9525">
            <a:noFill/>
          </a:ln>
        </p:spPr>
        <p:txBody>
          <a:bodyPr/>
          <a:lstStyle>
            <a:lvl1pPr marL="228600" indent="-228600" algn="l" rtl="0" fontAlgn="base">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fontAlgn="base">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fontAlgn="base">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fontAlgn="base">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fontAlgn="base">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stStyle>
          <a:p>
            <a:pPr marL="0" lvl="0" indent="0" eaLnBrk="1" hangingPunct="1">
              <a:lnSpc>
                <a:spcPct val="100000"/>
              </a:lnSpc>
              <a:spcBef>
                <a:spcPct val="0"/>
              </a:spcBef>
              <a:buNone/>
            </a:pPr>
            <a:endParaRPr lang="en-US" altLang="zh-CN" sz="18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17" name="Oval 70"/>
          <p:cNvSpPr/>
          <p:nvPr/>
        </p:nvSpPr>
        <p:spPr>
          <a:xfrm>
            <a:off x="3225723" y="3339131"/>
            <a:ext cx="630238" cy="639762"/>
          </a:xfrm>
          <a:prstGeom prst="ellipse">
            <a:avLst/>
          </a:prstGeom>
          <a:solidFill>
            <a:srgbClr val="FFFFFF"/>
          </a:solidFill>
          <a:ln w="9525">
            <a:noFill/>
          </a:ln>
        </p:spPr>
        <p:txBody>
          <a:bodyPr/>
          <a:lstStyle>
            <a:lvl1pPr marL="228600" indent="-228600" algn="l" rtl="0" fontAlgn="base">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fontAlgn="base">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fontAlgn="base">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fontAlgn="base">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fontAlgn="base">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stStyle>
          <a:p>
            <a:pPr marL="0" lvl="0" indent="0" eaLnBrk="1" hangingPunct="1">
              <a:lnSpc>
                <a:spcPct val="100000"/>
              </a:lnSpc>
              <a:spcBef>
                <a:spcPct val="0"/>
              </a:spcBef>
              <a:buNone/>
            </a:pPr>
            <a:endParaRPr lang="en-US" altLang="zh-CN" sz="18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18" name="Text Box 10"/>
          <p:cNvSpPr txBox="1"/>
          <p:nvPr/>
        </p:nvSpPr>
        <p:spPr>
          <a:xfrm>
            <a:off x="3295573" y="3550268"/>
            <a:ext cx="492125" cy="230188"/>
          </a:xfrm>
          <a:prstGeom prst="rect">
            <a:avLst/>
          </a:prstGeom>
          <a:noFill/>
          <a:ln w="9525">
            <a:noFill/>
          </a:ln>
        </p:spPr>
        <p:txBody>
          <a:bodyPr lIns="45720" tIns="22860" rIns="45720" bIns="22860">
            <a:spAutoFit/>
          </a:bodyPr>
          <a:lstStyle>
            <a:lvl1pPr marL="228600" indent="-228600" algn="l" rtl="0" fontAlgn="base">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fontAlgn="base">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fontAlgn="base">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fontAlgn="base">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fontAlgn="base">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stStyle>
          <a:p>
            <a:pPr marL="0" lvl="0" indent="0" algn="ctr" defTabSz="1087755" eaLnBrk="1" hangingPunct="1">
              <a:lnSpc>
                <a:spcPct val="100000"/>
              </a:lnSpc>
              <a:spcBef>
                <a:spcPct val="0"/>
              </a:spcBef>
              <a:buNone/>
            </a:pPr>
            <a:r>
              <a:rPr lang="en-US" altLang="zh-CN" sz="1200" b="1" dirty="0">
                <a:solidFill>
                  <a:schemeClr val="bg1">
                    <a:lumMod val="50000"/>
                  </a:schemeClr>
                </a:solidFill>
                <a:latin typeface="微软雅黑" panose="020B0503020204020204" pitchFamily="34" charset="-122"/>
                <a:ea typeface="微软雅黑" panose="020B0503020204020204" pitchFamily="34" charset="-122"/>
              </a:rPr>
              <a:t>15%</a:t>
            </a:r>
            <a:endParaRPr lang="en-US" altLang="zh-CN" sz="1000" b="1"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19" name="Text Box 10"/>
          <p:cNvSpPr txBox="1"/>
          <p:nvPr/>
        </p:nvSpPr>
        <p:spPr>
          <a:xfrm>
            <a:off x="3303511" y="5036168"/>
            <a:ext cx="490537" cy="230188"/>
          </a:xfrm>
          <a:prstGeom prst="rect">
            <a:avLst/>
          </a:prstGeom>
          <a:noFill/>
          <a:ln w="9525">
            <a:noFill/>
          </a:ln>
        </p:spPr>
        <p:txBody>
          <a:bodyPr lIns="45720" tIns="22860" rIns="45720" bIns="22860">
            <a:spAutoFit/>
          </a:bodyPr>
          <a:lstStyle>
            <a:lvl1pPr marL="228600" indent="-228600" algn="l" rtl="0" fontAlgn="base">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fontAlgn="base">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fontAlgn="base">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fontAlgn="base">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fontAlgn="base">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stStyle>
          <a:p>
            <a:pPr marL="0" lvl="0" indent="0" algn="ctr" defTabSz="1087755" eaLnBrk="1" hangingPunct="1">
              <a:lnSpc>
                <a:spcPct val="100000"/>
              </a:lnSpc>
              <a:spcBef>
                <a:spcPct val="0"/>
              </a:spcBef>
              <a:buNone/>
            </a:pPr>
            <a:r>
              <a:rPr lang="en-US" altLang="zh-CN" sz="1200" b="1" dirty="0">
                <a:solidFill>
                  <a:schemeClr val="bg1">
                    <a:lumMod val="50000"/>
                  </a:schemeClr>
                </a:solidFill>
                <a:latin typeface="微软雅黑" panose="020B0503020204020204" pitchFamily="34" charset="-122"/>
                <a:ea typeface="微软雅黑" panose="020B0503020204020204" pitchFamily="34" charset="-122"/>
              </a:rPr>
              <a:t>15%</a:t>
            </a:r>
            <a:endParaRPr lang="en-US" altLang="zh-CN" sz="1000" b="1"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20" name="Text Box 10"/>
          <p:cNvSpPr txBox="1"/>
          <p:nvPr/>
        </p:nvSpPr>
        <p:spPr>
          <a:xfrm>
            <a:off x="8388273" y="2259631"/>
            <a:ext cx="490538" cy="230187"/>
          </a:xfrm>
          <a:prstGeom prst="rect">
            <a:avLst/>
          </a:prstGeom>
          <a:noFill/>
          <a:ln w="9525">
            <a:noFill/>
          </a:ln>
        </p:spPr>
        <p:txBody>
          <a:bodyPr lIns="45720" tIns="22860" rIns="45720" bIns="22860">
            <a:spAutoFit/>
          </a:bodyPr>
          <a:lstStyle>
            <a:lvl1pPr marL="228600" indent="-228600" algn="l" rtl="0" fontAlgn="base">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fontAlgn="base">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fontAlgn="base">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fontAlgn="base">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fontAlgn="base">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stStyle>
          <a:p>
            <a:pPr marL="0" lvl="0" indent="0" algn="ctr" defTabSz="1087755" eaLnBrk="1" hangingPunct="1">
              <a:lnSpc>
                <a:spcPct val="100000"/>
              </a:lnSpc>
              <a:spcBef>
                <a:spcPct val="0"/>
              </a:spcBef>
              <a:buNone/>
            </a:pPr>
            <a:r>
              <a:rPr lang="en-US" altLang="zh-CN" sz="1200" b="1" dirty="0">
                <a:solidFill>
                  <a:schemeClr val="bg1">
                    <a:lumMod val="50000"/>
                  </a:schemeClr>
                </a:solidFill>
                <a:latin typeface="微软雅黑" panose="020B0503020204020204" pitchFamily="34" charset="-122"/>
                <a:ea typeface="微软雅黑" panose="020B0503020204020204" pitchFamily="34" charset="-122"/>
              </a:rPr>
              <a:t>25%</a:t>
            </a:r>
            <a:endParaRPr lang="en-US" altLang="zh-CN" sz="1000" b="1"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21" name="Text Box 10"/>
          <p:cNvSpPr txBox="1"/>
          <p:nvPr/>
        </p:nvSpPr>
        <p:spPr>
          <a:xfrm>
            <a:off x="8388273" y="3528043"/>
            <a:ext cx="490538" cy="230188"/>
          </a:xfrm>
          <a:prstGeom prst="rect">
            <a:avLst/>
          </a:prstGeom>
          <a:noFill/>
          <a:ln w="9525">
            <a:noFill/>
          </a:ln>
        </p:spPr>
        <p:txBody>
          <a:bodyPr lIns="45720" tIns="22860" rIns="45720" bIns="22860">
            <a:spAutoFit/>
          </a:bodyPr>
          <a:lstStyle>
            <a:lvl1pPr marL="228600" indent="-228600" algn="l" rtl="0" fontAlgn="base">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fontAlgn="base">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fontAlgn="base">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fontAlgn="base">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fontAlgn="base">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stStyle>
          <a:p>
            <a:pPr marL="0" lvl="0" indent="0" algn="ctr" defTabSz="1087755" eaLnBrk="1" hangingPunct="1">
              <a:lnSpc>
                <a:spcPct val="100000"/>
              </a:lnSpc>
              <a:spcBef>
                <a:spcPct val="0"/>
              </a:spcBef>
              <a:buNone/>
            </a:pPr>
            <a:r>
              <a:rPr lang="en-US" altLang="zh-CN" sz="1200" b="1" dirty="0">
                <a:solidFill>
                  <a:schemeClr val="bg1">
                    <a:lumMod val="50000"/>
                  </a:schemeClr>
                </a:solidFill>
                <a:latin typeface="微软雅黑" panose="020B0503020204020204" pitchFamily="34" charset="-122"/>
                <a:ea typeface="微软雅黑" panose="020B0503020204020204" pitchFamily="34" charset="-122"/>
              </a:rPr>
              <a:t>20%</a:t>
            </a:r>
            <a:endParaRPr lang="en-US" altLang="zh-CN" sz="1000" b="1"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22" name="Text Box 10"/>
          <p:cNvSpPr txBox="1"/>
          <p:nvPr/>
        </p:nvSpPr>
        <p:spPr>
          <a:xfrm>
            <a:off x="8388273" y="5007593"/>
            <a:ext cx="490538" cy="230188"/>
          </a:xfrm>
          <a:prstGeom prst="rect">
            <a:avLst/>
          </a:prstGeom>
          <a:noFill/>
          <a:ln w="9525">
            <a:noFill/>
          </a:ln>
        </p:spPr>
        <p:txBody>
          <a:bodyPr lIns="45720" tIns="22860" rIns="45720" bIns="22860">
            <a:spAutoFit/>
          </a:bodyPr>
          <a:lstStyle>
            <a:lvl1pPr marL="228600" indent="-228600" algn="l" rtl="0" fontAlgn="base">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fontAlgn="base">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fontAlgn="base">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fontAlgn="base">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fontAlgn="base">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stStyle>
          <a:p>
            <a:pPr marL="0" lvl="0" indent="0" algn="ctr" defTabSz="1087755" eaLnBrk="1" hangingPunct="1">
              <a:lnSpc>
                <a:spcPct val="100000"/>
              </a:lnSpc>
              <a:spcBef>
                <a:spcPct val="0"/>
              </a:spcBef>
              <a:buNone/>
            </a:pPr>
            <a:r>
              <a:rPr lang="en-US" altLang="zh-CN" sz="1200" b="1" dirty="0">
                <a:solidFill>
                  <a:schemeClr val="bg1">
                    <a:lumMod val="50000"/>
                  </a:schemeClr>
                </a:solidFill>
                <a:latin typeface="微软雅黑" panose="020B0503020204020204" pitchFamily="34" charset="-122"/>
                <a:ea typeface="微软雅黑" panose="020B0503020204020204" pitchFamily="34" charset="-122"/>
              </a:rPr>
              <a:t>20%</a:t>
            </a:r>
            <a:endParaRPr lang="en-US" altLang="zh-CN" sz="1000" b="1"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23" name="Text Box 10"/>
          <p:cNvSpPr txBox="1"/>
          <p:nvPr/>
        </p:nvSpPr>
        <p:spPr>
          <a:xfrm>
            <a:off x="941311" y="3139106"/>
            <a:ext cx="2141537" cy="969496"/>
          </a:xfrm>
          <a:prstGeom prst="rect">
            <a:avLst/>
          </a:prstGeom>
          <a:noFill/>
          <a:ln w="9525">
            <a:noFill/>
          </a:ln>
        </p:spPr>
        <p:txBody>
          <a:bodyPr lIns="45720" tIns="22860" rIns="45720" bIns="22860">
            <a:spAutoFit/>
          </a:bodyPr>
          <a:lstStyle>
            <a:lvl1pPr marL="228600" indent="-228600" algn="l" rtl="0" fontAlgn="base">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fontAlgn="base">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fontAlgn="base">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fontAlgn="base">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fontAlgn="base">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stStyle>
          <a:p>
            <a:pPr marL="0" lvl="0" indent="0" algn="r" defTabSz="1087755" eaLnBrk="1" hangingPunct="1">
              <a:lnSpc>
                <a:spcPct val="200000"/>
              </a:lnSpc>
              <a:spcBef>
                <a:spcPct val="0"/>
              </a:spcBef>
              <a:buNone/>
            </a:pPr>
            <a:r>
              <a:rPr lang="zh-CN" altLang="en-US" sz="1600" b="1" dirty="0">
                <a:solidFill>
                  <a:schemeClr val="bg1">
                    <a:lumMod val="50000"/>
                  </a:schemeClr>
                </a:solidFill>
                <a:latin typeface="微软雅黑" panose="020B0503020204020204" pitchFamily="34" charset="-122"/>
                <a:ea typeface="微软雅黑" panose="020B0503020204020204" pitchFamily="34" charset="-122"/>
              </a:rPr>
              <a:t>单击添加标题</a:t>
            </a:r>
            <a:endParaRPr lang="en-US" altLang="zh-CN" sz="1200" dirty="0">
              <a:solidFill>
                <a:schemeClr val="bg1">
                  <a:lumMod val="50000"/>
                </a:schemeClr>
              </a:solidFill>
              <a:latin typeface="微软雅黑" panose="020B0503020204020204" pitchFamily="34" charset="-122"/>
              <a:ea typeface="微软雅黑" panose="020B0503020204020204" pitchFamily="34" charset="-122"/>
            </a:endParaRPr>
          </a:p>
          <a:p>
            <a:pPr marL="0" indent="0" algn="r" eaLnBrk="1" hangingPunct="1">
              <a:lnSpc>
                <a:spcPct val="100000"/>
              </a:lnSpc>
              <a:spcBef>
                <a:spcPct val="0"/>
              </a:spcBef>
              <a:buNone/>
            </a:pPr>
            <a:r>
              <a:rPr lang="zh-CN" altLang="en-US" sz="1400" dirty="0">
                <a:solidFill>
                  <a:schemeClr val="bg1">
                    <a:lumMod val="50000"/>
                  </a:schemeClr>
                </a:solidFill>
                <a:latin typeface="微软雅黑" panose="020B0503020204020204" pitchFamily="34" charset="-122"/>
                <a:ea typeface="微软雅黑" panose="020B0503020204020204" pitchFamily="34" charset="-122"/>
              </a:rPr>
              <a:t>我们拥有全国领先的</a:t>
            </a:r>
            <a:r>
              <a:rPr lang="en-US" altLang="zh-CN" sz="1400" dirty="0">
                <a:solidFill>
                  <a:schemeClr val="bg1">
                    <a:lumMod val="50000"/>
                  </a:schemeClr>
                </a:solidFill>
                <a:latin typeface="微软雅黑" panose="020B0503020204020204" pitchFamily="34" charset="-122"/>
                <a:ea typeface="微软雅黑" panose="020B0503020204020204" pitchFamily="34" charset="-122"/>
              </a:rPr>
              <a:t>PPT</a:t>
            </a:r>
            <a:r>
              <a:rPr lang="zh-CN" altLang="en-US" sz="1400" dirty="0">
                <a:solidFill>
                  <a:schemeClr val="bg1">
                    <a:lumMod val="50000"/>
                  </a:schemeClr>
                </a:solidFill>
                <a:latin typeface="微软雅黑" panose="020B0503020204020204" pitchFamily="34" charset="-122"/>
                <a:ea typeface="微软雅黑" panose="020B0503020204020204" pitchFamily="34" charset="-122"/>
              </a:rPr>
              <a:t>设计团队，</a:t>
            </a:r>
            <a:endParaRPr lang="en-US" altLang="zh-CN" sz="14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24" name="Text Box 10"/>
          <p:cNvSpPr txBox="1"/>
          <p:nvPr/>
        </p:nvSpPr>
        <p:spPr>
          <a:xfrm>
            <a:off x="941311" y="4651993"/>
            <a:ext cx="2141537" cy="969496"/>
          </a:xfrm>
          <a:prstGeom prst="rect">
            <a:avLst/>
          </a:prstGeom>
          <a:noFill/>
          <a:ln w="9525">
            <a:noFill/>
          </a:ln>
        </p:spPr>
        <p:txBody>
          <a:bodyPr lIns="45720" tIns="22860" rIns="45720" bIns="22860">
            <a:spAutoFit/>
          </a:bodyPr>
          <a:lstStyle>
            <a:lvl1pPr marL="228600" indent="-228600" algn="l" rtl="0" fontAlgn="base">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fontAlgn="base">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fontAlgn="base">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fontAlgn="base">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fontAlgn="base">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stStyle>
          <a:p>
            <a:pPr marL="0" lvl="0" indent="0" algn="r" defTabSz="1087755" eaLnBrk="1" hangingPunct="1">
              <a:lnSpc>
                <a:spcPct val="200000"/>
              </a:lnSpc>
              <a:spcBef>
                <a:spcPct val="0"/>
              </a:spcBef>
              <a:buNone/>
            </a:pPr>
            <a:r>
              <a:rPr lang="zh-CN" altLang="en-US" sz="1600" b="1" dirty="0">
                <a:solidFill>
                  <a:schemeClr val="bg1">
                    <a:lumMod val="50000"/>
                  </a:schemeClr>
                </a:solidFill>
                <a:latin typeface="微软雅黑" panose="020B0503020204020204" pitchFamily="34" charset="-122"/>
                <a:ea typeface="微软雅黑" panose="020B0503020204020204" pitchFamily="34" charset="-122"/>
              </a:rPr>
              <a:t>单击添加标题</a:t>
            </a:r>
            <a:endParaRPr lang="en-US" altLang="zh-CN" sz="1200" dirty="0">
              <a:solidFill>
                <a:schemeClr val="bg1">
                  <a:lumMod val="50000"/>
                </a:schemeClr>
              </a:solidFill>
              <a:latin typeface="微软雅黑" panose="020B0503020204020204" pitchFamily="34" charset="-122"/>
              <a:ea typeface="微软雅黑" panose="020B0503020204020204" pitchFamily="34" charset="-122"/>
            </a:endParaRPr>
          </a:p>
          <a:p>
            <a:pPr marL="0" indent="0" algn="r" eaLnBrk="1" hangingPunct="1">
              <a:lnSpc>
                <a:spcPct val="100000"/>
              </a:lnSpc>
              <a:spcBef>
                <a:spcPct val="0"/>
              </a:spcBef>
              <a:buNone/>
            </a:pPr>
            <a:r>
              <a:rPr lang="zh-CN" altLang="en-US" sz="1400" dirty="0">
                <a:solidFill>
                  <a:schemeClr val="bg1">
                    <a:lumMod val="50000"/>
                  </a:schemeClr>
                </a:solidFill>
                <a:latin typeface="微软雅黑" panose="020B0503020204020204" pitchFamily="34" charset="-122"/>
                <a:ea typeface="微软雅黑" panose="020B0503020204020204" pitchFamily="34" charset="-122"/>
              </a:rPr>
              <a:t>我们拥有全国领先的</a:t>
            </a:r>
            <a:r>
              <a:rPr lang="en-US" altLang="zh-CN" sz="1400" dirty="0">
                <a:solidFill>
                  <a:schemeClr val="bg1">
                    <a:lumMod val="50000"/>
                  </a:schemeClr>
                </a:solidFill>
                <a:latin typeface="微软雅黑" panose="020B0503020204020204" pitchFamily="34" charset="-122"/>
                <a:ea typeface="微软雅黑" panose="020B0503020204020204" pitchFamily="34" charset="-122"/>
              </a:rPr>
              <a:t>PPT</a:t>
            </a:r>
            <a:r>
              <a:rPr lang="zh-CN" altLang="en-US" sz="1400" dirty="0">
                <a:solidFill>
                  <a:schemeClr val="bg1">
                    <a:lumMod val="50000"/>
                  </a:schemeClr>
                </a:solidFill>
                <a:latin typeface="微软雅黑" panose="020B0503020204020204" pitchFamily="34" charset="-122"/>
                <a:ea typeface="微软雅黑" panose="020B0503020204020204" pitchFamily="34" charset="-122"/>
              </a:rPr>
              <a:t>设计团队，</a:t>
            </a:r>
            <a:endParaRPr lang="en-US" altLang="zh-CN" sz="14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25" name="Text Box 10"/>
          <p:cNvSpPr txBox="1"/>
          <p:nvPr/>
        </p:nvSpPr>
        <p:spPr>
          <a:xfrm>
            <a:off x="9161386" y="4651993"/>
            <a:ext cx="2141537" cy="969496"/>
          </a:xfrm>
          <a:prstGeom prst="rect">
            <a:avLst/>
          </a:prstGeom>
          <a:noFill/>
          <a:ln w="9525">
            <a:noFill/>
          </a:ln>
        </p:spPr>
        <p:txBody>
          <a:bodyPr lIns="45720" tIns="22860" rIns="45720" bIns="22860">
            <a:spAutoFit/>
          </a:bodyPr>
          <a:lstStyle>
            <a:lvl1pPr marL="228600" indent="-228600" algn="l" rtl="0" fontAlgn="base">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fontAlgn="base">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fontAlgn="base">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fontAlgn="base">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fontAlgn="base">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stStyle>
          <a:p>
            <a:pPr marL="0" lvl="0" indent="0" defTabSz="1087755" eaLnBrk="1" hangingPunct="1">
              <a:lnSpc>
                <a:spcPct val="200000"/>
              </a:lnSpc>
              <a:spcBef>
                <a:spcPct val="0"/>
              </a:spcBef>
              <a:buNone/>
            </a:pPr>
            <a:r>
              <a:rPr lang="zh-CN" altLang="en-US" sz="1600" b="1" dirty="0">
                <a:solidFill>
                  <a:schemeClr val="bg1">
                    <a:lumMod val="50000"/>
                  </a:schemeClr>
                </a:solidFill>
                <a:latin typeface="微软雅黑" panose="020B0503020204020204" pitchFamily="34" charset="-122"/>
                <a:ea typeface="微软雅黑" panose="020B0503020204020204" pitchFamily="34" charset="-122"/>
              </a:rPr>
              <a:t>单击添加标题</a:t>
            </a:r>
            <a:endParaRPr lang="en-US" altLang="zh-CN" sz="1200" dirty="0">
              <a:solidFill>
                <a:schemeClr val="bg1">
                  <a:lumMod val="50000"/>
                </a:schemeClr>
              </a:solidFill>
              <a:latin typeface="微软雅黑" panose="020B0503020204020204" pitchFamily="34" charset="-122"/>
              <a:ea typeface="微软雅黑" panose="020B0503020204020204" pitchFamily="34" charset="-122"/>
            </a:endParaRPr>
          </a:p>
          <a:p>
            <a:pPr marL="0" indent="0" algn="just" eaLnBrk="1" hangingPunct="1">
              <a:lnSpc>
                <a:spcPct val="100000"/>
              </a:lnSpc>
              <a:spcBef>
                <a:spcPct val="0"/>
              </a:spcBef>
              <a:buNone/>
            </a:pPr>
            <a:r>
              <a:rPr lang="zh-CN" altLang="en-US" sz="1400" dirty="0">
                <a:solidFill>
                  <a:schemeClr val="bg1">
                    <a:lumMod val="50000"/>
                  </a:schemeClr>
                </a:solidFill>
                <a:latin typeface="微软雅黑" panose="020B0503020204020204" pitchFamily="34" charset="-122"/>
                <a:ea typeface="微软雅黑" panose="020B0503020204020204" pitchFamily="34" charset="-122"/>
              </a:rPr>
              <a:t>我们拥有全国领先的</a:t>
            </a:r>
            <a:r>
              <a:rPr lang="en-US" altLang="zh-CN" sz="1400" dirty="0">
                <a:solidFill>
                  <a:schemeClr val="bg1">
                    <a:lumMod val="50000"/>
                  </a:schemeClr>
                </a:solidFill>
                <a:latin typeface="微软雅黑" panose="020B0503020204020204" pitchFamily="34" charset="-122"/>
                <a:ea typeface="微软雅黑" panose="020B0503020204020204" pitchFamily="34" charset="-122"/>
              </a:rPr>
              <a:t>PPT</a:t>
            </a:r>
            <a:r>
              <a:rPr lang="zh-CN" altLang="en-US" sz="1400" dirty="0">
                <a:solidFill>
                  <a:schemeClr val="bg1">
                    <a:lumMod val="50000"/>
                  </a:schemeClr>
                </a:solidFill>
                <a:latin typeface="微软雅黑" panose="020B0503020204020204" pitchFamily="34" charset="-122"/>
                <a:ea typeface="微软雅黑" panose="020B0503020204020204" pitchFamily="34" charset="-122"/>
              </a:rPr>
              <a:t>设计团队，</a:t>
            </a:r>
            <a:endParaRPr lang="en-US" altLang="zh-CN" sz="14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26" name="Text Box 10"/>
          <p:cNvSpPr txBox="1"/>
          <p:nvPr/>
        </p:nvSpPr>
        <p:spPr>
          <a:xfrm>
            <a:off x="9161386" y="3266106"/>
            <a:ext cx="2141537" cy="969496"/>
          </a:xfrm>
          <a:prstGeom prst="rect">
            <a:avLst/>
          </a:prstGeom>
          <a:noFill/>
          <a:ln w="9525">
            <a:noFill/>
          </a:ln>
        </p:spPr>
        <p:txBody>
          <a:bodyPr lIns="45720" tIns="22860" rIns="45720" bIns="22860">
            <a:spAutoFit/>
          </a:bodyPr>
          <a:lstStyle>
            <a:lvl1pPr marL="228600" indent="-228600" algn="l" rtl="0" fontAlgn="base">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fontAlgn="base">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fontAlgn="base">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fontAlgn="base">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fontAlgn="base">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stStyle>
          <a:p>
            <a:pPr marL="0" lvl="0" indent="0" defTabSz="1087755" eaLnBrk="1" hangingPunct="1">
              <a:lnSpc>
                <a:spcPct val="200000"/>
              </a:lnSpc>
              <a:spcBef>
                <a:spcPct val="0"/>
              </a:spcBef>
              <a:buNone/>
            </a:pPr>
            <a:r>
              <a:rPr lang="zh-CN" altLang="en-US" sz="1600" b="1" dirty="0">
                <a:solidFill>
                  <a:schemeClr val="bg1">
                    <a:lumMod val="50000"/>
                  </a:schemeClr>
                </a:solidFill>
                <a:latin typeface="微软雅黑" panose="020B0503020204020204" pitchFamily="34" charset="-122"/>
                <a:ea typeface="微软雅黑" panose="020B0503020204020204" pitchFamily="34" charset="-122"/>
              </a:rPr>
              <a:t>单击添加标题</a:t>
            </a:r>
            <a:endParaRPr lang="en-US" altLang="zh-CN" sz="1200" dirty="0">
              <a:solidFill>
                <a:schemeClr val="bg1">
                  <a:lumMod val="50000"/>
                </a:schemeClr>
              </a:solidFill>
              <a:latin typeface="微软雅黑" panose="020B0503020204020204" pitchFamily="34" charset="-122"/>
              <a:ea typeface="微软雅黑" panose="020B0503020204020204" pitchFamily="34" charset="-122"/>
            </a:endParaRPr>
          </a:p>
          <a:p>
            <a:pPr marL="0" indent="0" algn="just" eaLnBrk="1" hangingPunct="1">
              <a:lnSpc>
                <a:spcPct val="100000"/>
              </a:lnSpc>
              <a:spcBef>
                <a:spcPct val="0"/>
              </a:spcBef>
              <a:buNone/>
            </a:pPr>
            <a:r>
              <a:rPr lang="zh-CN" altLang="en-US" sz="1400" dirty="0">
                <a:solidFill>
                  <a:schemeClr val="bg1">
                    <a:lumMod val="50000"/>
                  </a:schemeClr>
                </a:solidFill>
                <a:latin typeface="微软雅黑" panose="020B0503020204020204" pitchFamily="34" charset="-122"/>
                <a:ea typeface="微软雅黑" panose="020B0503020204020204" pitchFamily="34" charset="-122"/>
              </a:rPr>
              <a:t>我们拥有全国领先的</a:t>
            </a:r>
            <a:r>
              <a:rPr lang="en-US" altLang="zh-CN" sz="1400" dirty="0">
                <a:solidFill>
                  <a:schemeClr val="bg1">
                    <a:lumMod val="50000"/>
                  </a:schemeClr>
                </a:solidFill>
                <a:latin typeface="微软雅黑" panose="020B0503020204020204" pitchFamily="34" charset="-122"/>
                <a:ea typeface="微软雅黑" panose="020B0503020204020204" pitchFamily="34" charset="-122"/>
              </a:rPr>
              <a:t>PPT</a:t>
            </a:r>
            <a:r>
              <a:rPr lang="zh-CN" altLang="en-US" sz="1400" dirty="0">
                <a:solidFill>
                  <a:schemeClr val="bg1">
                    <a:lumMod val="50000"/>
                  </a:schemeClr>
                </a:solidFill>
                <a:latin typeface="微软雅黑" panose="020B0503020204020204" pitchFamily="34" charset="-122"/>
                <a:ea typeface="微软雅黑" panose="020B0503020204020204" pitchFamily="34" charset="-122"/>
              </a:rPr>
              <a:t>设计团队，</a:t>
            </a:r>
            <a:endParaRPr lang="en-US" altLang="zh-CN" sz="14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27" name="Text Box 10"/>
          <p:cNvSpPr txBox="1"/>
          <p:nvPr/>
        </p:nvSpPr>
        <p:spPr>
          <a:xfrm>
            <a:off x="9161386" y="1899268"/>
            <a:ext cx="2141537" cy="969496"/>
          </a:xfrm>
          <a:prstGeom prst="rect">
            <a:avLst/>
          </a:prstGeom>
          <a:noFill/>
          <a:ln w="9525">
            <a:noFill/>
          </a:ln>
        </p:spPr>
        <p:txBody>
          <a:bodyPr lIns="45720" tIns="22860" rIns="45720" bIns="22860">
            <a:spAutoFit/>
          </a:bodyPr>
          <a:lstStyle>
            <a:lvl1pPr marL="228600" indent="-228600" algn="l" rtl="0" fontAlgn="base">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fontAlgn="base">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fontAlgn="base">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fontAlgn="base">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fontAlgn="base">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stStyle>
          <a:p>
            <a:pPr marL="0" lvl="0" indent="0" defTabSz="1087755" eaLnBrk="1" hangingPunct="1">
              <a:lnSpc>
                <a:spcPct val="200000"/>
              </a:lnSpc>
              <a:spcBef>
                <a:spcPct val="0"/>
              </a:spcBef>
              <a:buNone/>
            </a:pPr>
            <a:r>
              <a:rPr lang="zh-CN" altLang="en-US" sz="1600" b="1" dirty="0">
                <a:solidFill>
                  <a:schemeClr val="bg1">
                    <a:lumMod val="50000"/>
                  </a:schemeClr>
                </a:solidFill>
                <a:latin typeface="微软雅黑" panose="020B0503020204020204" pitchFamily="34" charset="-122"/>
                <a:ea typeface="微软雅黑" panose="020B0503020204020204" pitchFamily="34" charset="-122"/>
              </a:rPr>
              <a:t>单击添加标题</a:t>
            </a:r>
            <a:endParaRPr lang="en-US" altLang="zh-CN" sz="1200" dirty="0">
              <a:solidFill>
                <a:schemeClr val="bg1">
                  <a:lumMod val="50000"/>
                </a:schemeClr>
              </a:solidFill>
              <a:latin typeface="微软雅黑" panose="020B0503020204020204" pitchFamily="34" charset="-122"/>
              <a:ea typeface="微软雅黑" panose="020B0503020204020204" pitchFamily="34" charset="-122"/>
            </a:endParaRPr>
          </a:p>
          <a:p>
            <a:pPr marL="0" indent="0" algn="just" eaLnBrk="1" hangingPunct="1">
              <a:lnSpc>
                <a:spcPct val="100000"/>
              </a:lnSpc>
              <a:spcBef>
                <a:spcPct val="0"/>
              </a:spcBef>
              <a:buNone/>
            </a:pPr>
            <a:r>
              <a:rPr lang="zh-CN" altLang="en-US" sz="1400" dirty="0">
                <a:solidFill>
                  <a:schemeClr val="bg1">
                    <a:lumMod val="50000"/>
                  </a:schemeClr>
                </a:solidFill>
                <a:latin typeface="微软雅黑" panose="020B0503020204020204" pitchFamily="34" charset="-122"/>
                <a:ea typeface="微软雅黑" panose="020B0503020204020204" pitchFamily="34" charset="-122"/>
              </a:rPr>
              <a:t>囚我们拥有全国领先的</a:t>
            </a:r>
            <a:r>
              <a:rPr lang="en-US" altLang="zh-CN" sz="1400" dirty="0">
                <a:solidFill>
                  <a:schemeClr val="bg1">
                    <a:lumMod val="50000"/>
                  </a:schemeClr>
                </a:solidFill>
                <a:latin typeface="微软雅黑" panose="020B0503020204020204" pitchFamily="34" charset="-122"/>
                <a:ea typeface="微软雅黑" panose="020B0503020204020204" pitchFamily="34" charset="-122"/>
              </a:rPr>
              <a:t>PPT</a:t>
            </a:r>
            <a:r>
              <a:rPr lang="zh-CN" altLang="en-US" sz="1400" dirty="0">
                <a:solidFill>
                  <a:schemeClr val="bg1">
                    <a:lumMod val="50000"/>
                  </a:schemeClr>
                </a:solidFill>
                <a:latin typeface="微软雅黑" panose="020B0503020204020204" pitchFamily="34" charset="-122"/>
                <a:ea typeface="微软雅黑" panose="020B0503020204020204" pitchFamily="34" charset="-122"/>
              </a:rPr>
              <a:t>设计团队，</a:t>
            </a:r>
            <a:endParaRPr lang="en-US" altLang="zh-CN" sz="1400" dirty="0">
              <a:solidFill>
                <a:schemeClr val="bg1">
                  <a:lumMod val="50000"/>
                </a:schemeClr>
              </a:solidFill>
              <a:latin typeface="微软雅黑" panose="020B0503020204020204" pitchFamily="34" charset="-122"/>
              <a:ea typeface="微软雅黑" panose="020B0503020204020204" pitchFamily="34" charset="-122"/>
            </a:endParaRPr>
          </a:p>
        </p:txBody>
      </p:sp>
      <p:grpSp>
        <p:nvGrpSpPr>
          <p:cNvPr id="28" name="组合 27"/>
          <p:cNvGrpSpPr/>
          <p:nvPr/>
        </p:nvGrpSpPr>
        <p:grpSpPr>
          <a:xfrm flipH="1">
            <a:off x="4148254" y="2067782"/>
            <a:ext cx="3801506" cy="3899305"/>
            <a:chOff x="4779428" y="2518881"/>
            <a:chExt cx="3299895" cy="3384789"/>
          </a:xfrm>
        </p:grpSpPr>
        <p:grpSp>
          <p:nvGrpSpPr>
            <p:cNvPr id="29" name="Group 20"/>
            <p:cNvGrpSpPr/>
            <p:nvPr/>
          </p:nvGrpSpPr>
          <p:grpSpPr>
            <a:xfrm flipH="1">
              <a:off x="5166172" y="4675839"/>
              <a:ext cx="1613003" cy="1227831"/>
              <a:chOff x="4250639" y="3537480"/>
              <a:chExt cx="1529450" cy="1164230"/>
            </a:xfrm>
          </p:grpSpPr>
          <p:sp>
            <p:nvSpPr>
              <p:cNvPr id="50" name="Freeform 21"/>
              <p:cNvSpPr>
                <a:spLocks/>
              </p:cNvSpPr>
              <p:nvPr/>
            </p:nvSpPr>
            <p:spPr bwMode="auto">
              <a:xfrm>
                <a:off x="4250639" y="3537480"/>
                <a:ext cx="1529450" cy="1164230"/>
              </a:xfrm>
              <a:custGeom>
                <a:avLst/>
                <a:gdLst>
                  <a:gd name="T0" fmla="*/ 192 w 813"/>
                  <a:gd name="T1" fmla="*/ 556 h 619"/>
                  <a:gd name="T2" fmla="*/ 637 w 813"/>
                  <a:gd name="T3" fmla="*/ 535 h 619"/>
                  <a:gd name="T4" fmla="*/ 637 w 813"/>
                  <a:gd name="T5" fmla="*/ 535 h 619"/>
                  <a:gd name="T6" fmla="*/ 783 w 813"/>
                  <a:gd name="T7" fmla="*/ 348 h 619"/>
                  <a:gd name="T8" fmla="*/ 575 w 813"/>
                  <a:gd name="T9" fmla="*/ 31 h 619"/>
                  <a:gd name="T10" fmla="*/ 258 w 813"/>
                  <a:gd name="T11" fmla="*/ 238 h 619"/>
                  <a:gd name="T12" fmla="*/ 342 w 813"/>
                  <a:gd name="T13" fmla="*/ 494 h 619"/>
                  <a:gd name="T14" fmla="*/ 220 w 813"/>
                  <a:gd name="T15" fmla="*/ 472 h 619"/>
                  <a:gd name="T16" fmla="*/ 241 w 813"/>
                  <a:gd name="T17" fmla="*/ 408 h 619"/>
                  <a:gd name="T18" fmla="*/ 0 w 813"/>
                  <a:gd name="T19" fmla="*/ 379 h 619"/>
                  <a:gd name="T20" fmla="*/ 171 w 813"/>
                  <a:gd name="T21" fmla="*/ 619 h 619"/>
                  <a:gd name="T22" fmla="*/ 192 w 813"/>
                  <a:gd name="T23" fmla="*/ 556 h 6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13" h="619">
                    <a:moveTo>
                      <a:pt x="192" y="556"/>
                    </a:moveTo>
                    <a:cubicBezTo>
                      <a:pt x="319" y="598"/>
                      <a:pt x="511" y="596"/>
                      <a:pt x="637" y="535"/>
                    </a:cubicBezTo>
                    <a:cubicBezTo>
                      <a:pt x="637" y="535"/>
                      <a:pt x="638" y="536"/>
                      <a:pt x="637" y="535"/>
                    </a:cubicBezTo>
                    <a:cubicBezTo>
                      <a:pt x="710" y="500"/>
                      <a:pt x="765" y="432"/>
                      <a:pt x="783" y="348"/>
                    </a:cubicBezTo>
                    <a:cubicBezTo>
                      <a:pt x="813" y="203"/>
                      <a:pt x="720" y="61"/>
                      <a:pt x="575" y="31"/>
                    </a:cubicBezTo>
                    <a:cubicBezTo>
                      <a:pt x="430" y="0"/>
                      <a:pt x="288" y="93"/>
                      <a:pt x="258" y="238"/>
                    </a:cubicBezTo>
                    <a:cubicBezTo>
                      <a:pt x="237" y="336"/>
                      <a:pt x="273" y="432"/>
                      <a:pt x="342" y="494"/>
                    </a:cubicBezTo>
                    <a:cubicBezTo>
                      <a:pt x="301" y="492"/>
                      <a:pt x="260" y="485"/>
                      <a:pt x="220" y="472"/>
                    </a:cubicBezTo>
                    <a:cubicBezTo>
                      <a:pt x="227" y="451"/>
                      <a:pt x="234" y="429"/>
                      <a:pt x="241" y="408"/>
                    </a:cubicBezTo>
                    <a:cubicBezTo>
                      <a:pt x="170" y="424"/>
                      <a:pt x="85" y="418"/>
                      <a:pt x="0" y="379"/>
                    </a:cubicBezTo>
                    <a:cubicBezTo>
                      <a:pt x="30" y="468"/>
                      <a:pt x="87" y="553"/>
                      <a:pt x="171" y="619"/>
                    </a:cubicBezTo>
                    <a:cubicBezTo>
                      <a:pt x="178" y="598"/>
                      <a:pt x="185" y="577"/>
                      <a:pt x="192" y="556"/>
                    </a:cubicBezTo>
                    <a:close/>
                  </a:path>
                </a:pathLst>
              </a:custGeom>
              <a:solidFill>
                <a:srgbClr val="ED8550"/>
              </a:solidFill>
              <a:ln>
                <a:noFill/>
              </a:ln>
            </p:spPr>
            <p:txBody>
              <a:bodyPr vert="horz" wrap="square" lIns="96435" tIns="48218" rIns="96435" bIns="48218" numCol="1" anchor="t" anchorCtr="0" compatLnSpc="1">
                <a:prstTxWarp prst="textNoShape">
                  <a:avLst/>
                </a:prstTxWarp>
              </a:bodyPr>
              <a:lstStyle/>
              <a:p>
                <a:pPr algn="just">
                  <a:lnSpc>
                    <a:spcPct val="120000"/>
                  </a:lnSpc>
                  <a:spcBef>
                    <a:spcPts val="0"/>
                  </a:spcBef>
                  <a:spcAft>
                    <a:spcPts val="0"/>
                  </a:spcAft>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1" name="Oval 22"/>
              <p:cNvSpPr/>
              <p:nvPr/>
            </p:nvSpPr>
            <p:spPr>
              <a:xfrm>
                <a:off x="4946647" y="3804569"/>
                <a:ext cx="551192" cy="551192"/>
              </a:xfrm>
              <a:prstGeom prst="ellipse">
                <a:avLst/>
              </a:prstGeom>
              <a:no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spcBef>
                    <a:spcPts val="0"/>
                  </a:spcBef>
                  <a:spcAft>
                    <a:spcPts val="0"/>
                  </a:spcAft>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2" name="Shape 1849"/>
              <p:cNvSpPr/>
              <p:nvPr/>
            </p:nvSpPr>
            <p:spPr>
              <a:xfrm flipH="1">
                <a:off x="5071935" y="3959885"/>
                <a:ext cx="329565" cy="265088"/>
              </a:xfrm>
              <a:custGeom>
                <a:avLst/>
                <a:gdLst/>
                <a:ahLst/>
                <a:cxnLst>
                  <a:cxn ang="0">
                    <a:pos x="wd2" y="hd2"/>
                  </a:cxn>
                  <a:cxn ang="5400000">
                    <a:pos x="wd2" y="hd2"/>
                  </a:cxn>
                  <a:cxn ang="10800000">
                    <a:pos x="wd2" y="hd2"/>
                  </a:cxn>
                  <a:cxn ang="16200000">
                    <a:pos x="wd2" y="hd2"/>
                  </a:cxn>
                </a:cxnLst>
                <a:rect l="0" t="0" r="r" b="b"/>
                <a:pathLst>
                  <a:path w="21400" h="21363" extrusionOk="0">
                    <a:moveTo>
                      <a:pt x="7274" y="21020"/>
                    </a:moveTo>
                    <a:cubicBezTo>
                      <a:pt x="7274" y="21376"/>
                      <a:pt x="7435" y="21475"/>
                      <a:pt x="7659" y="21222"/>
                    </a:cubicBezTo>
                    <a:cubicBezTo>
                      <a:pt x="7951" y="20894"/>
                      <a:pt x="10973" y="17529"/>
                      <a:pt x="10973" y="17529"/>
                    </a:cubicBezTo>
                    <a:lnTo>
                      <a:pt x="7274" y="15153"/>
                    </a:lnTo>
                    <a:cubicBezTo>
                      <a:pt x="7274" y="15153"/>
                      <a:pt x="7274" y="21020"/>
                      <a:pt x="7274" y="21020"/>
                    </a:cubicBezTo>
                    <a:close/>
                    <a:moveTo>
                      <a:pt x="20812" y="50"/>
                    </a:moveTo>
                    <a:cubicBezTo>
                      <a:pt x="20412" y="224"/>
                      <a:pt x="667" y="8860"/>
                      <a:pt x="277" y="9030"/>
                    </a:cubicBezTo>
                    <a:cubicBezTo>
                      <a:pt x="-53" y="9174"/>
                      <a:pt x="-126" y="9528"/>
                      <a:pt x="266" y="9723"/>
                    </a:cubicBezTo>
                    <a:cubicBezTo>
                      <a:pt x="733" y="9955"/>
                      <a:pt x="4681" y="11919"/>
                      <a:pt x="4681" y="11919"/>
                    </a:cubicBezTo>
                    <a:lnTo>
                      <a:pt x="4681" y="11919"/>
                    </a:lnTo>
                    <a:lnTo>
                      <a:pt x="7298" y="13221"/>
                    </a:lnTo>
                    <a:cubicBezTo>
                      <a:pt x="7298" y="13221"/>
                      <a:pt x="19903" y="1732"/>
                      <a:pt x="20073" y="1577"/>
                    </a:cubicBezTo>
                    <a:cubicBezTo>
                      <a:pt x="20246" y="1420"/>
                      <a:pt x="20443" y="1713"/>
                      <a:pt x="20319" y="1881"/>
                    </a:cubicBezTo>
                    <a:cubicBezTo>
                      <a:pt x="20194" y="2050"/>
                      <a:pt x="11163" y="14170"/>
                      <a:pt x="11163" y="14170"/>
                    </a:cubicBezTo>
                    <a:cubicBezTo>
                      <a:pt x="11163" y="14170"/>
                      <a:pt x="11163" y="14170"/>
                      <a:pt x="11163" y="14171"/>
                    </a:cubicBezTo>
                    <a:lnTo>
                      <a:pt x="10637" y="14898"/>
                    </a:lnTo>
                    <a:lnTo>
                      <a:pt x="11333" y="15363"/>
                    </a:lnTo>
                    <a:lnTo>
                      <a:pt x="11333" y="15363"/>
                    </a:lnTo>
                    <a:cubicBezTo>
                      <a:pt x="11333" y="15363"/>
                      <a:pt x="16742" y="18976"/>
                      <a:pt x="17127" y="19234"/>
                    </a:cubicBezTo>
                    <a:cubicBezTo>
                      <a:pt x="17464" y="19459"/>
                      <a:pt x="17904" y="19272"/>
                      <a:pt x="18001" y="18750"/>
                    </a:cubicBezTo>
                    <a:cubicBezTo>
                      <a:pt x="18117" y="18135"/>
                      <a:pt x="21310" y="1052"/>
                      <a:pt x="21382" y="671"/>
                    </a:cubicBezTo>
                    <a:cubicBezTo>
                      <a:pt x="21474" y="177"/>
                      <a:pt x="21211" y="-125"/>
                      <a:pt x="20812" y="50"/>
                    </a:cubicBezTo>
                    <a:close/>
                  </a:path>
                </a:pathLst>
              </a:custGeom>
              <a:solidFill>
                <a:schemeClr val="bg1"/>
              </a:solidFill>
              <a:ln w="12700" cap="flat">
                <a:noFill/>
                <a:miter lim="400000"/>
              </a:ln>
              <a:effectLst/>
            </p:spPr>
            <p:txBody>
              <a:bodyPr wrap="square" lIns="40181" tIns="40181" rIns="40181" bIns="40181" numCol="1" anchor="ctr">
                <a:noAutofit/>
              </a:bodyPr>
              <a:lstStyle/>
              <a:p>
                <a:pPr lvl="0" algn="just">
                  <a:lnSpc>
                    <a:spcPct val="120000"/>
                  </a:lnSpc>
                  <a:spcBef>
                    <a:spcPts val="0"/>
                  </a:spcBef>
                  <a:spcAft>
                    <a:spcPts val="0"/>
                  </a:spcAft>
                  <a:defRPr sz="3200">
                    <a:solidFill>
                      <a:srgbClr val="FFFFFF"/>
                    </a:solidFill>
                    <a:latin typeface="Helvetica Light"/>
                    <a:ea typeface="Helvetica Light"/>
                    <a:cs typeface="Helvetica Light"/>
                    <a:sym typeface="Helvetica Light"/>
                  </a:defRPr>
                </a:pPr>
                <a:endParaRPr sz="80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30" name="Group 43"/>
            <p:cNvGrpSpPr/>
            <p:nvPr/>
          </p:nvGrpSpPr>
          <p:grpSpPr>
            <a:xfrm>
              <a:off x="6596806" y="4323682"/>
              <a:ext cx="1476228" cy="1403910"/>
              <a:chOff x="6254758" y="3535584"/>
              <a:chExt cx="1399760" cy="1331188"/>
            </a:xfrm>
          </p:grpSpPr>
          <p:grpSp>
            <p:nvGrpSpPr>
              <p:cNvPr id="46" name="Group 15"/>
              <p:cNvGrpSpPr/>
              <p:nvPr/>
            </p:nvGrpSpPr>
            <p:grpSpPr>
              <a:xfrm flipH="1">
                <a:off x="6254758" y="3535584"/>
                <a:ext cx="1399760" cy="1331188"/>
                <a:chOff x="3023802" y="3203565"/>
                <a:chExt cx="1399760" cy="1331188"/>
              </a:xfrm>
            </p:grpSpPr>
            <p:sp>
              <p:nvSpPr>
                <p:cNvPr id="48" name="Freeform 20"/>
                <p:cNvSpPr>
                  <a:spLocks/>
                </p:cNvSpPr>
                <p:nvPr/>
              </p:nvSpPr>
              <p:spPr bwMode="auto">
                <a:xfrm>
                  <a:off x="3023802" y="3203565"/>
                  <a:ext cx="1399760" cy="1331188"/>
                </a:xfrm>
                <a:custGeom>
                  <a:avLst/>
                  <a:gdLst>
                    <a:gd name="T0" fmla="*/ 66 w 745"/>
                    <a:gd name="T1" fmla="*/ 251 h 708"/>
                    <a:gd name="T2" fmla="*/ 284 w 745"/>
                    <a:gd name="T3" fmla="*/ 640 h 708"/>
                    <a:gd name="T4" fmla="*/ 284 w 745"/>
                    <a:gd name="T5" fmla="*/ 640 h 708"/>
                    <a:gd name="T6" fmla="*/ 517 w 745"/>
                    <a:gd name="T7" fmla="*/ 686 h 708"/>
                    <a:gd name="T8" fmla="*/ 707 w 745"/>
                    <a:gd name="T9" fmla="*/ 358 h 708"/>
                    <a:gd name="T10" fmla="*/ 379 w 745"/>
                    <a:gd name="T11" fmla="*/ 167 h 708"/>
                    <a:gd name="T12" fmla="*/ 189 w 745"/>
                    <a:gd name="T13" fmla="*/ 357 h 708"/>
                    <a:gd name="T14" fmla="*/ 154 w 745"/>
                    <a:gd name="T15" fmla="*/ 239 h 708"/>
                    <a:gd name="T16" fmla="*/ 220 w 745"/>
                    <a:gd name="T17" fmla="*/ 229 h 708"/>
                    <a:gd name="T18" fmla="*/ 138 w 745"/>
                    <a:gd name="T19" fmla="*/ 0 h 708"/>
                    <a:gd name="T20" fmla="*/ 0 w 745"/>
                    <a:gd name="T21" fmla="*/ 261 h 708"/>
                    <a:gd name="T22" fmla="*/ 66 w 745"/>
                    <a:gd name="T23" fmla="*/ 251 h 7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745" h="708">
                      <a:moveTo>
                        <a:pt x="66" y="251"/>
                      </a:moveTo>
                      <a:cubicBezTo>
                        <a:pt x="85" y="383"/>
                        <a:pt x="172" y="554"/>
                        <a:pt x="284" y="640"/>
                      </a:cubicBezTo>
                      <a:cubicBezTo>
                        <a:pt x="284" y="639"/>
                        <a:pt x="283" y="640"/>
                        <a:pt x="284" y="640"/>
                      </a:cubicBezTo>
                      <a:cubicBezTo>
                        <a:pt x="347" y="689"/>
                        <a:pt x="433" y="708"/>
                        <a:pt x="517" y="686"/>
                      </a:cubicBezTo>
                      <a:cubicBezTo>
                        <a:pt x="660" y="648"/>
                        <a:pt x="745" y="501"/>
                        <a:pt x="707" y="358"/>
                      </a:cubicBezTo>
                      <a:cubicBezTo>
                        <a:pt x="669" y="215"/>
                        <a:pt x="522" y="129"/>
                        <a:pt x="379" y="167"/>
                      </a:cubicBezTo>
                      <a:cubicBezTo>
                        <a:pt x="283" y="193"/>
                        <a:pt x="213" y="268"/>
                        <a:pt x="189" y="357"/>
                      </a:cubicBezTo>
                      <a:cubicBezTo>
                        <a:pt x="171" y="320"/>
                        <a:pt x="160" y="280"/>
                        <a:pt x="154" y="239"/>
                      </a:cubicBezTo>
                      <a:cubicBezTo>
                        <a:pt x="176" y="235"/>
                        <a:pt x="198" y="232"/>
                        <a:pt x="220" y="229"/>
                      </a:cubicBezTo>
                      <a:cubicBezTo>
                        <a:pt x="174" y="172"/>
                        <a:pt x="141" y="94"/>
                        <a:pt x="138" y="0"/>
                      </a:cubicBezTo>
                      <a:cubicBezTo>
                        <a:pt x="72" y="66"/>
                        <a:pt x="22" y="156"/>
                        <a:pt x="0" y="261"/>
                      </a:cubicBezTo>
                      <a:cubicBezTo>
                        <a:pt x="22" y="258"/>
                        <a:pt x="44" y="254"/>
                        <a:pt x="66" y="251"/>
                      </a:cubicBezTo>
                      <a:close/>
                    </a:path>
                  </a:pathLst>
                </a:custGeom>
                <a:solidFill>
                  <a:schemeClr val="bg1">
                    <a:lumMod val="65000"/>
                  </a:schemeClr>
                </a:solidFill>
                <a:ln>
                  <a:noFill/>
                </a:ln>
              </p:spPr>
              <p:txBody>
                <a:bodyPr vert="horz" wrap="square" lIns="96435" tIns="48218" rIns="96435" bIns="48218" numCol="1" anchor="t" anchorCtr="0" compatLnSpc="1">
                  <a:prstTxWarp prst="textNoShape">
                    <a:avLst/>
                  </a:prstTxWarp>
                </a:bodyPr>
                <a:lstStyle/>
                <a:p>
                  <a:pPr algn="just">
                    <a:lnSpc>
                      <a:spcPct val="120000"/>
                    </a:lnSpc>
                    <a:spcBef>
                      <a:spcPts val="0"/>
                    </a:spcBef>
                    <a:spcAft>
                      <a:spcPts val="0"/>
                    </a:spcAft>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9" name="Oval 19"/>
                <p:cNvSpPr/>
                <p:nvPr/>
              </p:nvSpPr>
              <p:spPr>
                <a:xfrm>
                  <a:off x="3596074" y="3732211"/>
                  <a:ext cx="551192" cy="551192"/>
                </a:xfrm>
                <a:prstGeom prst="ellipse">
                  <a:avLst/>
                </a:prstGeom>
                <a:no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spcBef>
                      <a:spcPts val="0"/>
                    </a:spcBef>
                    <a:spcAft>
                      <a:spcPts val="0"/>
                    </a:spcAft>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47" name="Shape 2671"/>
              <p:cNvSpPr/>
              <p:nvPr/>
            </p:nvSpPr>
            <p:spPr>
              <a:xfrm>
                <a:off x="6705147" y="4201178"/>
                <a:ext cx="203005" cy="286010"/>
              </a:xfrm>
              <a:custGeom>
                <a:avLst/>
                <a:gdLst/>
                <a:ahLst/>
                <a:cxnLst>
                  <a:cxn ang="0">
                    <a:pos x="wd2" y="hd2"/>
                  </a:cxn>
                  <a:cxn ang="5400000">
                    <a:pos x="wd2" y="hd2"/>
                  </a:cxn>
                  <a:cxn ang="10800000">
                    <a:pos x="wd2" y="hd2"/>
                  </a:cxn>
                  <a:cxn ang="16200000">
                    <a:pos x="wd2" y="hd2"/>
                  </a:cxn>
                </a:cxnLst>
                <a:rect l="0" t="0" r="r" b="b"/>
                <a:pathLst>
                  <a:path w="21543" h="21574" extrusionOk="0">
                    <a:moveTo>
                      <a:pt x="13864" y="16422"/>
                    </a:moveTo>
                    <a:cubicBezTo>
                      <a:pt x="13295" y="16782"/>
                      <a:pt x="12583" y="17013"/>
                      <a:pt x="11740" y="17115"/>
                    </a:cubicBezTo>
                    <a:lnTo>
                      <a:pt x="11752" y="18333"/>
                    </a:lnTo>
                    <a:lnTo>
                      <a:pt x="9908" y="18336"/>
                    </a:lnTo>
                    <a:lnTo>
                      <a:pt x="9897" y="17119"/>
                    </a:lnTo>
                    <a:cubicBezTo>
                      <a:pt x="9066" y="17021"/>
                      <a:pt x="8316" y="16773"/>
                      <a:pt x="7666" y="16391"/>
                    </a:cubicBezTo>
                    <a:cubicBezTo>
                      <a:pt x="6892" y="15916"/>
                      <a:pt x="6492" y="15369"/>
                      <a:pt x="6466" y="14757"/>
                    </a:cubicBezTo>
                    <a:lnTo>
                      <a:pt x="6503" y="14424"/>
                    </a:lnTo>
                    <a:lnTo>
                      <a:pt x="8292" y="14419"/>
                    </a:lnTo>
                    <a:lnTo>
                      <a:pt x="8298" y="14543"/>
                    </a:lnTo>
                    <a:cubicBezTo>
                      <a:pt x="8309" y="15050"/>
                      <a:pt x="8528" y="15427"/>
                      <a:pt x="8960" y="15694"/>
                    </a:cubicBezTo>
                    <a:cubicBezTo>
                      <a:pt x="9384" y="15964"/>
                      <a:pt x="10003" y="16098"/>
                      <a:pt x="10790" y="16098"/>
                    </a:cubicBezTo>
                    <a:cubicBezTo>
                      <a:pt x="11584" y="16093"/>
                      <a:pt x="12202" y="15951"/>
                      <a:pt x="12633" y="15680"/>
                    </a:cubicBezTo>
                    <a:cubicBezTo>
                      <a:pt x="13064" y="15409"/>
                      <a:pt x="13270" y="15036"/>
                      <a:pt x="13270" y="14552"/>
                    </a:cubicBezTo>
                    <a:cubicBezTo>
                      <a:pt x="13270" y="14153"/>
                      <a:pt x="13070" y="13842"/>
                      <a:pt x="12652" y="13606"/>
                    </a:cubicBezTo>
                    <a:cubicBezTo>
                      <a:pt x="12221" y="13367"/>
                      <a:pt x="11477" y="13158"/>
                      <a:pt x="10433" y="12985"/>
                    </a:cubicBezTo>
                    <a:cubicBezTo>
                      <a:pt x="9278" y="12794"/>
                      <a:pt x="8385" y="12496"/>
                      <a:pt x="7803" y="12110"/>
                    </a:cubicBezTo>
                    <a:cubicBezTo>
                      <a:pt x="7210" y="11710"/>
                      <a:pt x="6897" y="11199"/>
                      <a:pt x="6892" y="10591"/>
                    </a:cubicBezTo>
                    <a:cubicBezTo>
                      <a:pt x="6886" y="9899"/>
                      <a:pt x="7266" y="9321"/>
                      <a:pt x="8023" y="8877"/>
                    </a:cubicBezTo>
                    <a:cubicBezTo>
                      <a:pt x="8534" y="8574"/>
                      <a:pt x="9147" y="8376"/>
                      <a:pt x="9833" y="8282"/>
                    </a:cubicBezTo>
                    <a:lnTo>
                      <a:pt x="9822" y="7225"/>
                    </a:lnTo>
                    <a:lnTo>
                      <a:pt x="11665" y="7216"/>
                    </a:lnTo>
                    <a:lnTo>
                      <a:pt x="11671" y="8242"/>
                    </a:lnTo>
                    <a:cubicBezTo>
                      <a:pt x="12496" y="8322"/>
                      <a:pt x="13183" y="8527"/>
                      <a:pt x="13727" y="8841"/>
                    </a:cubicBezTo>
                    <a:cubicBezTo>
                      <a:pt x="14451" y="9272"/>
                      <a:pt x="14851" y="9867"/>
                      <a:pt x="14907" y="10617"/>
                    </a:cubicBezTo>
                    <a:lnTo>
                      <a:pt x="14914" y="10748"/>
                    </a:lnTo>
                    <a:lnTo>
                      <a:pt x="13114" y="10754"/>
                    </a:lnTo>
                    <a:lnTo>
                      <a:pt x="13089" y="10650"/>
                    </a:lnTo>
                    <a:cubicBezTo>
                      <a:pt x="13002" y="10183"/>
                      <a:pt x="12783" y="9832"/>
                      <a:pt x="12427" y="9610"/>
                    </a:cubicBezTo>
                    <a:cubicBezTo>
                      <a:pt x="12077" y="9392"/>
                      <a:pt x="11565" y="9277"/>
                      <a:pt x="10895" y="9282"/>
                    </a:cubicBezTo>
                    <a:cubicBezTo>
                      <a:pt x="10196" y="9282"/>
                      <a:pt x="9640" y="9401"/>
                      <a:pt x="9259" y="9632"/>
                    </a:cubicBezTo>
                    <a:cubicBezTo>
                      <a:pt x="8878" y="9858"/>
                      <a:pt x="8698" y="10160"/>
                      <a:pt x="8702" y="10572"/>
                    </a:cubicBezTo>
                    <a:cubicBezTo>
                      <a:pt x="8702" y="10924"/>
                      <a:pt x="8878" y="11204"/>
                      <a:pt x="9229" y="11408"/>
                    </a:cubicBezTo>
                    <a:cubicBezTo>
                      <a:pt x="9584" y="11621"/>
                      <a:pt x="10216" y="11808"/>
                      <a:pt x="11115" y="11954"/>
                    </a:cubicBezTo>
                    <a:cubicBezTo>
                      <a:pt x="12421" y="12172"/>
                      <a:pt x="13414" y="12492"/>
                      <a:pt x="14076" y="12914"/>
                    </a:cubicBezTo>
                    <a:cubicBezTo>
                      <a:pt x="14732" y="13335"/>
                      <a:pt x="15076" y="13877"/>
                      <a:pt x="15076" y="14521"/>
                    </a:cubicBezTo>
                    <a:cubicBezTo>
                      <a:pt x="15082" y="15289"/>
                      <a:pt x="14676" y="15929"/>
                      <a:pt x="13864" y="16422"/>
                    </a:cubicBezTo>
                    <a:cubicBezTo>
                      <a:pt x="13864" y="16422"/>
                      <a:pt x="13864" y="16422"/>
                      <a:pt x="13864" y="16422"/>
                    </a:cubicBezTo>
                    <a:close/>
                    <a:moveTo>
                      <a:pt x="13995" y="4271"/>
                    </a:moveTo>
                    <a:lnTo>
                      <a:pt x="13995" y="4298"/>
                    </a:lnTo>
                    <a:lnTo>
                      <a:pt x="7161" y="4325"/>
                    </a:lnTo>
                    <a:lnTo>
                      <a:pt x="7372" y="4045"/>
                    </a:lnTo>
                    <a:lnTo>
                      <a:pt x="7754" y="3756"/>
                    </a:lnTo>
                    <a:lnTo>
                      <a:pt x="13245" y="3739"/>
                    </a:lnTo>
                    <a:lnTo>
                      <a:pt x="14789" y="0"/>
                    </a:lnTo>
                    <a:lnTo>
                      <a:pt x="6535" y="31"/>
                    </a:lnTo>
                    <a:lnTo>
                      <a:pt x="7722" y="3668"/>
                    </a:lnTo>
                    <a:cubicBezTo>
                      <a:pt x="6866" y="2984"/>
                      <a:pt x="4761" y="1540"/>
                      <a:pt x="2855" y="2042"/>
                    </a:cubicBezTo>
                    <a:lnTo>
                      <a:pt x="3061" y="2446"/>
                    </a:lnTo>
                    <a:cubicBezTo>
                      <a:pt x="4687" y="2020"/>
                      <a:pt x="6673" y="3472"/>
                      <a:pt x="7372" y="4045"/>
                    </a:cubicBezTo>
                    <a:cubicBezTo>
                      <a:pt x="6210" y="4348"/>
                      <a:pt x="4699" y="4569"/>
                      <a:pt x="3805" y="4001"/>
                    </a:cubicBezTo>
                    <a:lnTo>
                      <a:pt x="3399" y="4329"/>
                    </a:lnTo>
                    <a:cubicBezTo>
                      <a:pt x="3930" y="4667"/>
                      <a:pt x="4605" y="4783"/>
                      <a:pt x="5310" y="4783"/>
                    </a:cubicBezTo>
                    <a:cubicBezTo>
                      <a:pt x="5729" y="4783"/>
                      <a:pt x="6155" y="4734"/>
                      <a:pt x="6566" y="4667"/>
                    </a:cubicBezTo>
                    <a:cubicBezTo>
                      <a:pt x="2687" y="6563"/>
                      <a:pt x="-26" y="10769"/>
                      <a:pt x="0" y="13957"/>
                    </a:cubicBezTo>
                    <a:cubicBezTo>
                      <a:pt x="32" y="18189"/>
                      <a:pt x="4886" y="21600"/>
                      <a:pt x="10828" y="21573"/>
                    </a:cubicBezTo>
                    <a:cubicBezTo>
                      <a:pt x="16782" y="21556"/>
                      <a:pt x="21574" y="18105"/>
                      <a:pt x="21543" y="13877"/>
                    </a:cubicBezTo>
                    <a:cubicBezTo>
                      <a:pt x="21518" y="10468"/>
                      <a:pt x="18344" y="5897"/>
                      <a:pt x="13995" y="4271"/>
                    </a:cubicBezTo>
                    <a:cubicBezTo>
                      <a:pt x="13995" y="4271"/>
                      <a:pt x="13995" y="4271"/>
                      <a:pt x="13995" y="4271"/>
                    </a:cubicBezTo>
                    <a:close/>
                  </a:path>
                </a:pathLst>
              </a:custGeom>
              <a:solidFill>
                <a:schemeClr val="bg1"/>
              </a:solidFill>
              <a:ln w="12700" cap="flat">
                <a:noFill/>
                <a:miter lim="400000"/>
              </a:ln>
              <a:effectLst/>
            </p:spPr>
            <p:txBody>
              <a:bodyPr wrap="square" lIns="40181" tIns="40181" rIns="40181" bIns="40181" numCol="1" anchor="ctr">
                <a:noAutofit/>
              </a:bodyPr>
              <a:lstStyle/>
              <a:p>
                <a:pPr lvl="0" algn="just">
                  <a:lnSpc>
                    <a:spcPct val="120000"/>
                  </a:lnSpc>
                  <a:spcBef>
                    <a:spcPts val="0"/>
                  </a:spcBef>
                  <a:spcAft>
                    <a:spcPts val="0"/>
                  </a:spcAft>
                  <a:defRPr sz="3200">
                    <a:solidFill>
                      <a:srgbClr val="FFFFFF"/>
                    </a:solidFill>
                    <a:latin typeface="Helvetica Light"/>
                    <a:ea typeface="Helvetica Light"/>
                    <a:cs typeface="Helvetica Light"/>
                    <a:sym typeface="Helvetica Light"/>
                  </a:defRPr>
                </a:pPr>
                <a:endParaRPr sz="80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31" name="Group 45"/>
            <p:cNvGrpSpPr/>
            <p:nvPr/>
          </p:nvGrpSpPr>
          <p:grpSpPr>
            <a:xfrm>
              <a:off x="4779428" y="3281361"/>
              <a:ext cx="1183812" cy="1649162"/>
              <a:chOff x="4531519" y="2547255"/>
              <a:chExt cx="1122491" cy="1563736"/>
            </a:xfrm>
          </p:grpSpPr>
          <p:grpSp>
            <p:nvGrpSpPr>
              <p:cNvPr id="42" name="Group 24"/>
              <p:cNvGrpSpPr/>
              <p:nvPr/>
            </p:nvGrpSpPr>
            <p:grpSpPr>
              <a:xfrm flipH="1">
                <a:off x="4531519" y="2547255"/>
                <a:ext cx="1122491" cy="1563736"/>
                <a:chOff x="5024310" y="2215236"/>
                <a:chExt cx="1122491" cy="1563736"/>
              </a:xfrm>
            </p:grpSpPr>
            <p:sp>
              <p:nvSpPr>
                <p:cNvPr id="44" name="Freeform 22"/>
                <p:cNvSpPr>
                  <a:spLocks/>
                </p:cNvSpPr>
                <p:nvPr/>
              </p:nvSpPr>
              <p:spPr bwMode="auto">
                <a:xfrm>
                  <a:off x="5024310" y="2215236"/>
                  <a:ext cx="1122491" cy="1563736"/>
                </a:xfrm>
                <a:custGeom>
                  <a:avLst/>
                  <a:gdLst>
                    <a:gd name="T0" fmla="*/ 477 w 597"/>
                    <a:gd name="T1" fmla="*/ 690 h 831"/>
                    <a:gd name="T2" fmla="*/ 570 w 597"/>
                    <a:gd name="T3" fmla="*/ 255 h 831"/>
                    <a:gd name="T4" fmla="*/ 570 w 597"/>
                    <a:gd name="T5" fmla="*/ 255 h 831"/>
                    <a:gd name="T6" fmla="*/ 426 w 597"/>
                    <a:gd name="T7" fmla="*/ 66 h 831"/>
                    <a:gd name="T8" fmla="*/ 66 w 597"/>
                    <a:gd name="T9" fmla="*/ 186 h 831"/>
                    <a:gd name="T10" fmla="*/ 186 w 597"/>
                    <a:gd name="T11" fmla="*/ 546 h 831"/>
                    <a:gd name="T12" fmla="*/ 454 w 597"/>
                    <a:gd name="T13" fmla="*/ 529 h 831"/>
                    <a:gd name="T14" fmla="*/ 402 w 597"/>
                    <a:gd name="T15" fmla="*/ 642 h 831"/>
                    <a:gd name="T16" fmla="*/ 346 w 597"/>
                    <a:gd name="T17" fmla="*/ 605 h 831"/>
                    <a:gd name="T18" fmla="*/ 256 w 597"/>
                    <a:gd name="T19" fmla="*/ 831 h 831"/>
                    <a:gd name="T20" fmla="*/ 532 w 597"/>
                    <a:gd name="T21" fmla="*/ 727 h 831"/>
                    <a:gd name="T22" fmla="*/ 477 w 597"/>
                    <a:gd name="T23" fmla="*/ 690 h 8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97" h="831">
                      <a:moveTo>
                        <a:pt x="477" y="690"/>
                      </a:moveTo>
                      <a:cubicBezTo>
                        <a:pt x="550" y="578"/>
                        <a:pt x="597" y="392"/>
                        <a:pt x="570" y="255"/>
                      </a:cubicBezTo>
                      <a:cubicBezTo>
                        <a:pt x="569" y="255"/>
                        <a:pt x="571" y="254"/>
                        <a:pt x="570" y="255"/>
                      </a:cubicBezTo>
                      <a:cubicBezTo>
                        <a:pt x="554" y="176"/>
                        <a:pt x="503" y="105"/>
                        <a:pt x="426" y="66"/>
                      </a:cubicBezTo>
                      <a:cubicBezTo>
                        <a:pt x="293" y="0"/>
                        <a:pt x="132" y="54"/>
                        <a:pt x="66" y="186"/>
                      </a:cubicBezTo>
                      <a:cubicBezTo>
                        <a:pt x="0" y="319"/>
                        <a:pt x="54" y="480"/>
                        <a:pt x="186" y="546"/>
                      </a:cubicBezTo>
                      <a:cubicBezTo>
                        <a:pt x="275" y="590"/>
                        <a:pt x="377" y="581"/>
                        <a:pt x="454" y="529"/>
                      </a:cubicBezTo>
                      <a:cubicBezTo>
                        <a:pt x="442" y="569"/>
                        <a:pt x="425" y="607"/>
                        <a:pt x="402" y="642"/>
                      </a:cubicBezTo>
                      <a:cubicBezTo>
                        <a:pt x="383" y="630"/>
                        <a:pt x="365" y="617"/>
                        <a:pt x="346" y="605"/>
                      </a:cubicBezTo>
                      <a:cubicBezTo>
                        <a:pt x="343" y="678"/>
                        <a:pt x="316" y="759"/>
                        <a:pt x="256" y="831"/>
                      </a:cubicBezTo>
                      <a:cubicBezTo>
                        <a:pt x="350" y="825"/>
                        <a:pt x="446" y="791"/>
                        <a:pt x="532" y="727"/>
                      </a:cubicBezTo>
                      <a:cubicBezTo>
                        <a:pt x="514" y="715"/>
                        <a:pt x="495" y="702"/>
                        <a:pt x="477" y="690"/>
                      </a:cubicBezTo>
                      <a:close/>
                    </a:path>
                  </a:pathLst>
                </a:custGeom>
                <a:solidFill>
                  <a:srgbClr val="6D9C20"/>
                </a:solidFill>
                <a:ln>
                  <a:noFill/>
                </a:ln>
              </p:spPr>
              <p:txBody>
                <a:bodyPr vert="horz" wrap="square" lIns="96435" tIns="48218" rIns="96435" bIns="48218" numCol="1" anchor="t" anchorCtr="0" compatLnSpc="1">
                  <a:prstTxWarp prst="textNoShape">
                    <a:avLst/>
                  </a:prstTxWarp>
                </a:bodyPr>
                <a:lstStyle/>
                <a:p>
                  <a:pPr algn="just">
                    <a:lnSpc>
                      <a:spcPct val="120000"/>
                    </a:lnSpc>
                    <a:spcBef>
                      <a:spcPts val="0"/>
                    </a:spcBef>
                    <a:spcAft>
                      <a:spcPts val="0"/>
                    </a:spcAft>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5" name="Oval 26"/>
                <p:cNvSpPr/>
                <p:nvPr/>
              </p:nvSpPr>
              <p:spPr>
                <a:xfrm>
                  <a:off x="5318921" y="2519887"/>
                  <a:ext cx="551192" cy="551192"/>
                </a:xfrm>
                <a:prstGeom prst="ellipse">
                  <a:avLst/>
                </a:prstGeom>
                <a:no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spcBef>
                      <a:spcPts val="0"/>
                    </a:spcBef>
                    <a:spcAft>
                      <a:spcPts val="0"/>
                    </a:spcAft>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43" name="AutoShape 24"/>
              <p:cNvSpPr>
                <a:spLocks/>
              </p:cNvSpPr>
              <p:nvPr/>
            </p:nvSpPr>
            <p:spPr bwMode="auto">
              <a:xfrm>
                <a:off x="4943243" y="2987043"/>
                <a:ext cx="281119" cy="280917"/>
              </a:xfrm>
              <a:custGeom>
                <a:avLst/>
                <a:gdLst>
                  <a:gd name="T0" fmla="*/ 16823 w 19689"/>
                  <a:gd name="T1" fmla="*/ 2867 h 19689"/>
                  <a:gd name="T2" fmla="*/ 2867 w 19689"/>
                  <a:gd name="T3" fmla="*/ 2867 h 19689"/>
                  <a:gd name="T4" fmla="*/ 2867 w 19689"/>
                  <a:gd name="T5" fmla="*/ 16823 h 19689"/>
                  <a:gd name="T6" fmla="*/ 16823 w 19689"/>
                  <a:gd name="T7" fmla="*/ 16823 h 19689"/>
                  <a:gd name="T8" fmla="*/ 16823 w 19689"/>
                  <a:gd name="T9" fmla="*/ 2867 h 19689"/>
                  <a:gd name="T10" fmla="*/ 11507 w 19689"/>
                  <a:gd name="T11" fmla="*/ 12670 h 19689"/>
                  <a:gd name="T12" fmla="*/ 6522 w 19689"/>
                  <a:gd name="T13" fmla="*/ 15494 h 19689"/>
                  <a:gd name="T14" fmla="*/ 6522 w 19689"/>
                  <a:gd name="T15" fmla="*/ 9845 h 19689"/>
                  <a:gd name="T16" fmla="*/ 6522 w 19689"/>
                  <a:gd name="T17" fmla="*/ 4030 h 19689"/>
                  <a:gd name="T18" fmla="*/ 11507 w 19689"/>
                  <a:gd name="T19" fmla="*/ 7020 h 19689"/>
                  <a:gd name="T20" fmla="*/ 16325 w 19689"/>
                  <a:gd name="T21" fmla="*/ 9845 h 19689"/>
                  <a:gd name="T22" fmla="*/ 11507 w 19689"/>
                  <a:gd name="T23" fmla="*/ 12670 h 19689"/>
                  <a:gd name="T24" fmla="*/ 11507 w 19689"/>
                  <a:gd name="T25" fmla="*/ 12670 h 196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9689" h="19689">
                    <a:moveTo>
                      <a:pt x="16823" y="2867"/>
                    </a:moveTo>
                    <a:cubicBezTo>
                      <a:pt x="12836" y="-955"/>
                      <a:pt x="6688" y="-955"/>
                      <a:pt x="2867" y="2867"/>
                    </a:cubicBezTo>
                    <a:cubicBezTo>
                      <a:pt x="-955" y="6688"/>
                      <a:pt x="-955" y="13002"/>
                      <a:pt x="2867" y="16823"/>
                    </a:cubicBezTo>
                    <a:cubicBezTo>
                      <a:pt x="6688" y="20645"/>
                      <a:pt x="12836" y="20645"/>
                      <a:pt x="16823" y="16823"/>
                    </a:cubicBezTo>
                    <a:cubicBezTo>
                      <a:pt x="20645" y="13002"/>
                      <a:pt x="20645" y="6688"/>
                      <a:pt x="16823" y="2867"/>
                    </a:cubicBezTo>
                    <a:close/>
                    <a:moveTo>
                      <a:pt x="11507" y="12670"/>
                    </a:moveTo>
                    <a:cubicBezTo>
                      <a:pt x="6522" y="15494"/>
                      <a:pt x="6522" y="15494"/>
                      <a:pt x="6522" y="15494"/>
                    </a:cubicBezTo>
                    <a:cubicBezTo>
                      <a:pt x="6522" y="9845"/>
                      <a:pt x="6522" y="9845"/>
                      <a:pt x="6522" y="9845"/>
                    </a:cubicBezTo>
                    <a:cubicBezTo>
                      <a:pt x="6522" y="4030"/>
                      <a:pt x="6522" y="4030"/>
                      <a:pt x="6522" y="4030"/>
                    </a:cubicBezTo>
                    <a:cubicBezTo>
                      <a:pt x="11507" y="7020"/>
                      <a:pt x="11507" y="7020"/>
                      <a:pt x="11507" y="7020"/>
                    </a:cubicBezTo>
                    <a:cubicBezTo>
                      <a:pt x="16325" y="9845"/>
                      <a:pt x="16325" y="9845"/>
                      <a:pt x="16325" y="9845"/>
                    </a:cubicBezTo>
                    <a:lnTo>
                      <a:pt x="11507" y="12670"/>
                    </a:lnTo>
                    <a:close/>
                    <a:moveTo>
                      <a:pt x="11507" y="12670"/>
                    </a:moveTo>
                  </a:path>
                </a:pathLst>
              </a:custGeom>
              <a:solidFill>
                <a:schemeClr val="bg1"/>
              </a:solidFill>
              <a:ln>
                <a:noFill/>
              </a:ln>
              <a:extLst/>
            </p:spPr>
            <p:txBody>
              <a:bodyPr lIns="0" tIns="0" rIns="0" bIns="0"/>
              <a:lstStyle/>
              <a:p>
                <a:pPr algn="just">
                  <a:lnSpc>
                    <a:spcPct val="120000"/>
                  </a:lnSpc>
                  <a:spcBef>
                    <a:spcPts val="0"/>
                  </a:spcBef>
                  <a:spcAft>
                    <a:spcPts val="0"/>
                  </a:spcAft>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32" name="Group 47"/>
            <p:cNvGrpSpPr/>
            <p:nvPr/>
          </p:nvGrpSpPr>
          <p:grpSpPr>
            <a:xfrm>
              <a:off x="5345393" y="2518881"/>
              <a:ext cx="1608287" cy="1135076"/>
              <a:chOff x="5068168" y="1824271"/>
              <a:chExt cx="1524978" cy="1076279"/>
            </a:xfrm>
          </p:grpSpPr>
          <p:grpSp>
            <p:nvGrpSpPr>
              <p:cNvPr id="38" name="Group 28"/>
              <p:cNvGrpSpPr/>
              <p:nvPr/>
            </p:nvGrpSpPr>
            <p:grpSpPr>
              <a:xfrm flipH="1">
                <a:off x="5068168" y="1824271"/>
                <a:ext cx="1524978" cy="1076279"/>
                <a:chOff x="4085174" y="1492252"/>
                <a:chExt cx="1524978" cy="1076279"/>
              </a:xfrm>
            </p:grpSpPr>
            <p:sp>
              <p:nvSpPr>
                <p:cNvPr id="40" name="Freeform 23"/>
                <p:cNvSpPr>
                  <a:spLocks/>
                </p:cNvSpPr>
                <p:nvPr/>
              </p:nvSpPr>
              <p:spPr bwMode="auto">
                <a:xfrm>
                  <a:off x="4085174" y="1492252"/>
                  <a:ext cx="1524978" cy="1076279"/>
                </a:xfrm>
                <a:custGeom>
                  <a:avLst/>
                  <a:gdLst>
                    <a:gd name="T0" fmla="*/ 714 w 811"/>
                    <a:gd name="T1" fmla="*/ 209 h 573"/>
                    <a:gd name="T2" fmla="*/ 318 w 811"/>
                    <a:gd name="T3" fmla="*/ 6 h 573"/>
                    <a:gd name="T4" fmla="*/ 318 w 811"/>
                    <a:gd name="T5" fmla="*/ 6 h 573"/>
                    <a:gd name="T6" fmla="*/ 98 w 811"/>
                    <a:gd name="T7" fmla="*/ 97 h 573"/>
                    <a:gd name="T8" fmla="*/ 121 w 811"/>
                    <a:gd name="T9" fmla="*/ 475 h 573"/>
                    <a:gd name="T10" fmla="*/ 500 w 811"/>
                    <a:gd name="T11" fmla="*/ 452 h 573"/>
                    <a:gd name="T12" fmla="*/ 553 w 811"/>
                    <a:gd name="T13" fmla="*/ 189 h 573"/>
                    <a:gd name="T14" fmla="*/ 648 w 811"/>
                    <a:gd name="T15" fmla="*/ 268 h 573"/>
                    <a:gd name="T16" fmla="*/ 598 w 811"/>
                    <a:gd name="T17" fmla="*/ 313 h 573"/>
                    <a:gd name="T18" fmla="*/ 793 w 811"/>
                    <a:gd name="T19" fmla="*/ 458 h 573"/>
                    <a:gd name="T20" fmla="*/ 764 w 811"/>
                    <a:gd name="T21" fmla="*/ 164 h 573"/>
                    <a:gd name="T22" fmla="*/ 714 w 811"/>
                    <a:gd name="T23" fmla="*/ 209 h 5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11" h="573">
                      <a:moveTo>
                        <a:pt x="714" y="209"/>
                      </a:moveTo>
                      <a:cubicBezTo>
                        <a:pt x="625" y="109"/>
                        <a:pt x="458" y="16"/>
                        <a:pt x="318" y="6"/>
                      </a:cubicBezTo>
                      <a:cubicBezTo>
                        <a:pt x="317" y="7"/>
                        <a:pt x="318" y="5"/>
                        <a:pt x="318" y="6"/>
                      </a:cubicBezTo>
                      <a:cubicBezTo>
                        <a:pt x="237" y="0"/>
                        <a:pt x="156" y="32"/>
                        <a:pt x="98" y="97"/>
                      </a:cubicBezTo>
                      <a:cubicBezTo>
                        <a:pt x="0" y="207"/>
                        <a:pt x="10" y="377"/>
                        <a:pt x="121" y="475"/>
                      </a:cubicBezTo>
                      <a:cubicBezTo>
                        <a:pt x="232" y="573"/>
                        <a:pt x="401" y="563"/>
                        <a:pt x="500" y="452"/>
                      </a:cubicBezTo>
                      <a:cubicBezTo>
                        <a:pt x="566" y="378"/>
                        <a:pt x="583" y="277"/>
                        <a:pt x="553" y="189"/>
                      </a:cubicBezTo>
                      <a:cubicBezTo>
                        <a:pt x="588" y="211"/>
                        <a:pt x="620" y="237"/>
                        <a:pt x="648" y="268"/>
                      </a:cubicBezTo>
                      <a:cubicBezTo>
                        <a:pt x="631" y="283"/>
                        <a:pt x="615" y="298"/>
                        <a:pt x="598" y="313"/>
                      </a:cubicBezTo>
                      <a:cubicBezTo>
                        <a:pt x="668" y="335"/>
                        <a:pt x="738" y="382"/>
                        <a:pt x="793" y="458"/>
                      </a:cubicBezTo>
                      <a:cubicBezTo>
                        <a:pt x="811" y="367"/>
                        <a:pt x="803" y="264"/>
                        <a:pt x="764" y="164"/>
                      </a:cubicBezTo>
                      <a:cubicBezTo>
                        <a:pt x="747" y="179"/>
                        <a:pt x="731" y="194"/>
                        <a:pt x="714" y="209"/>
                      </a:cubicBezTo>
                      <a:close/>
                    </a:path>
                  </a:pathLst>
                </a:custGeom>
                <a:solidFill>
                  <a:srgbClr val="ED8550"/>
                </a:solidFill>
                <a:ln>
                  <a:noFill/>
                </a:ln>
              </p:spPr>
              <p:txBody>
                <a:bodyPr vert="horz" wrap="square" lIns="96435" tIns="48218" rIns="96435" bIns="48218" numCol="1" anchor="t" anchorCtr="0" compatLnSpc="1">
                  <a:prstTxWarp prst="textNoShape">
                    <a:avLst/>
                  </a:prstTxWarp>
                </a:bodyPr>
                <a:lstStyle/>
                <a:p>
                  <a:pPr algn="just">
                    <a:lnSpc>
                      <a:spcPct val="120000"/>
                    </a:lnSpc>
                    <a:spcBef>
                      <a:spcPts val="0"/>
                    </a:spcBef>
                    <a:spcAft>
                      <a:spcPts val="0"/>
                    </a:spcAft>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1" name="Oval 30"/>
                <p:cNvSpPr/>
                <p:nvPr/>
              </p:nvSpPr>
              <p:spPr>
                <a:xfrm>
                  <a:off x="4366880" y="1741826"/>
                  <a:ext cx="551192" cy="551192"/>
                </a:xfrm>
                <a:prstGeom prst="ellipse">
                  <a:avLst/>
                </a:prstGeom>
                <a:no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spcBef>
                      <a:spcPts val="0"/>
                    </a:spcBef>
                    <a:spcAft>
                      <a:spcPts val="0"/>
                    </a:spcAft>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39" name="Shape 819"/>
              <p:cNvSpPr/>
              <p:nvPr/>
            </p:nvSpPr>
            <p:spPr>
              <a:xfrm>
                <a:off x="5903979" y="2201089"/>
                <a:ext cx="263729" cy="296704"/>
              </a:xfrm>
              <a:custGeom>
                <a:avLst/>
                <a:gdLst/>
                <a:ahLst/>
                <a:cxnLst>
                  <a:cxn ang="0">
                    <a:pos x="wd2" y="hd2"/>
                  </a:cxn>
                  <a:cxn ang="5400000">
                    <a:pos x="wd2" y="hd2"/>
                  </a:cxn>
                  <a:cxn ang="10800000">
                    <a:pos x="wd2" y="hd2"/>
                  </a:cxn>
                  <a:cxn ang="16200000">
                    <a:pos x="wd2" y="hd2"/>
                  </a:cxn>
                </a:cxnLst>
                <a:rect l="0" t="0" r="r" b="b"/>
                <a:pathLst>
                  <a:path w="21600" h="20959" extrusionOk="0">
                    <a:moveTo>
                      <a:pt x="4049" y="7519"/>
                    </a:moveTo>
                    <a:cubicBezTo>
                      <a:pt x="3162" y="7519"/>
                      <a:pt x="0" y="7985"/>
                      <a:pt x="0" y="11154"/>
                    </a:cubicBezTo>
                    <a:lnTo>
                      <a:pt x="0" y="16799"/>
                    </a:lnTo>
                    <a:cubicBezTo>
                      <a:pt x="0" y="19968"/>
                      <a:pt x="3162" y="20318"/>
                      <a:pt x="4049" y="20318"/>
                    </a:cubicBezTo>
                    <a:cubicBezTo>
                      <a:pt x="4937" y="20318"/>
                      <a:pt x="2699" y="19651"/>
                      <a:pt x="2699" y="17687"/>
                    </a:cubicBezTo>
                    <a:lnTo>
                      <a:pt x="2699" y="10267"/>
                    </a:lnTo>
                    <a:cubicBezTo>
                      <a:pt x="2699" y="8207"/>
                      <a:pt x="4937" y="7519"/>
                      <a:pt x="4049" y="7519"/>
                    </a:cubicBezTo>
                    <a:close/>
                    <a:moveTo>
                      <a:pt x="15725" y="7408"/>
                    </a:moveTo>
                    <a:cubicBezTo>
                      <a:pt x="15548" y="6995"/>
                      <a:pt x="20503" y="3177"/>
                      <a:pt x="17612" y="83"/>
                    </a:cubicBezTo>
                    <a:cubicBezTo>
                      <a:pt x="16934" y="-641"/>
                      <a:pt x="14641" y="3547"/>
                      <a:pt x="11381" y="5443"/>
                    </a:cubicBezTo>
                    <a:cubicBezTo>
                      <a:pt x="9583" y="6489"/>
                      <a:pt x="5399" y="8716"/>
                      <a:pt x="5399" y="9946"/>
                    </a:cubicBezTo>
                    <a:lnTo>
                      <a:pt x="5399" y="17911"/>
                    </a:lnTo>
                    <a:cubicBezTo>
                      <a:pt x="5399" y="19392"/>
                      <a:pt x="12033" y="20959"/>
                      <a:pt x="17076" y="20959"/>
                    </a:cubicBezTo>
                    <a:cubicBezTo>
                      <a:pt x="18923" y="20959"/>
                      <a:pt x="21600" y="10974"/>
                      <a:pt x="21600" y="9387"/>
                    </a:cubicBezTo>
                    <a:cubicBezTo>
                      <a:pt x="21600" y="7795"/>
                      <a:pt x="15902" y="7823"/>
                      <a:pt x="15725" y="7408"/>
                    </a:cubicBezTo>
                    <a:close/>
                  </a:path>
                </a:pathLst>
              </a:custGeom>
              <a:solidFill>
                <a:schemeClr val="bg1"/>
              </a:solidFill>
              <a:ln w="12700" cap="flat">
                <a:noFill/>
                <a:miter lim="400000"/>
              </a:ln>
              <a:effectLst/>
            </p:spPr>
            <p:txBody>
              <a:bodyPr wrap="square" lIns="40181" tIns="40181" rIns="40181" bIns="40181" numCol="1" anchor="ctr">
                <a:noAutofit/>
              </a:bodyPr>
              <a:lstStyle/>
              <a:p>
                <a:pPr lvl="0" algn="just">
                  <a:lnSpc>
                    <a:spcPct val="120000"/>
                  </a:lnSpc>
                  <a:spcBef>
                    <a:spcPts val="0"/>
                  </a:spcBef>
                  <a:spcAft>
                    <a:spcPts val="0"/>
                  </a:spcAft>
                  <a:defRPr sz="3200">
                    <a:solidFill>
                      <a:srgbClr val="FFFFFF"/>
                    </a:solidFill>
                    <a:latin typeface="+mn-lt"/>
                    <a:ea typeface="+mn-ea"/>
                    <a:cs typeface="+mn-cs"/>
                    <a:sym typeface="Helvetica Light"/>
                  </a:defRPr>
                </a:pPr>
                <a:endParaRPr sz="80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33" name="Group 49"/>
            <p:cNvGrpSpPr/>
            <p:nvPr/>
          </p:nvGrpSpPr>
          <p:grpSpPr>
            <a:xfrm>
              <a:off x="6837343" y="3009383"/>
              <a:ext cx="1241980" cy="1550118"/>
              <a:chOff x="6482835" y="2289366"/>
              <a:chExt cx="1177646" cy="1469822"/>
            </a:xfrm>
          </p:grpSpPr>
          <p:grpSp>
            <p:nvGrpSpPr>
              <p:cNvPr id="34" name="Group 35"/>
              <p:cNvGrpSpPr/>
              <p:nvPr/>
            </p:nvGrpSpPr>
            <p:grpSpPr>
              <a:xfrm flipH="1">
                <a:off x="6482835" y="2289366"/>
                <a:ext cx="1177646" cy="1469822"/>
                <a:chOff x="3017839" y="1957347"/>
                <a:chExt cx="1177646" cy="1469822"/>
              </a:xfrm>
            </p:grpSpPr>
            <p:sp>
              <p:nvSpPr>
                <p:cNvPr id="36" name="Freeform 19"/>
                <p:cNvSpPr>
                  <a:spLocks/>
                </p:cNvSpPr>
                <p:nvPr/>
              </p:nvSpPr>
              <p:spPr bwMode="auto">
                <a:xfrm>
                  <a:off x="3017839" y="1957347"/>
                  <a:ext cx="1177646" cy="1469822"/>
                </a:xfrm>
                <a:custGeom>
                  <a:avLst/>
                  <a:gdLst>
                    <a:gd name="T0" fmla="*/ 365 w 626"/>
                    <a:gd name="T1" fmla="*/ 64 h 781"/>
                    <a:gd name="T2" fmla="*/ 34 w 626"/>
                    <a:gd name="T3" fmla="*/ 362 h 781"/>
                    <a:gd name="T4" fmla="*/ 34 w 626"/>
                    <a:gd name="T5" fmla="*/ 362 h 781"/>
                    <a:gd name="T6" fmla="*/ 40 w 626"/>
                    <a:gd name="T7" fmla="*/ 599 h 781"/>
                    <a:gd name="T8" fmla="*/ 401 w 626"/>
                    <a:gd name="T9" fmla="*/ 713 h 781"/>
                    <a:gd name="T10" fmla="*/ 515 w 626"/>
                    <a:gd name="T11" fmla="*/ 351 h 781"/>
                    <a:gd name="T12" fmla="*/ 288 w 626"/>
                    <a:gd name="T13" fmla="*/ 207 h 781"/>
                    <a:gd name="T14" fmla="*/ 397 w 626"/>
                    <a:gd name="T15" fmla="*/ 147 h 781"/>
                    <a:gd name="T16" fmla="*/ 421 w 626"/>
                    <a:gd name="T17" fmla="*/ 209 h 781"/>
                    <a:gd name="T18" fmla="*/ 626 w 626"/>
                    <a:gd name="T19" fmla="*/ 79 h 781"/>
                    <a:gd name="T20" fmla="*/ 341 w 626"/>
                    <a:gd name="T21" fmla="*/ 2 h 781"/>
                    <a:gd name="T22" fmla="*/ 365 w 626"/>
                    <a:gd name="T23" fmla="*/ 64 h 7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626" h="781">
                      <a:moveTo>
                        <a:pt x="365" y="64"/>
                      </a:moveTo>
                      <a:cubicBezTo>
                        <a:pt x="240" y="112"/>
                        <a:pt x="93" y="235"/>
                        <a:pt x="34" y="362"/>
                      </a:cubicBezTo>
                      <a:cubicBezTo>
                        <a:pt x="34" y="362"/>
                        <a:pt x="33" y="362"/>
                        <a:pt x="34" y="362"/>
                      </a:cubicBezTo>
                      <a:cubicBezTo>
                        <a:pt x="0" y="435"/>
                        <a:pt x="0" y="522"/>
                        <a:pt x="40" y="599"/>
                      </a:cubicBezTo>
                      <a:cubicBezTo>
                        <a:pt x="108" y="730"/>
                        <a:pt x="270" y="781"/>
                        <a:pt x="401" y="713"/>
                      </a:cubicBezTo>
                      <a:cubicBezTo>
                        <a:pt x="533" y="645"/>
                        <a:pt x="584" y="483"/>
                        <a:pt x="515" y="351"/>
                      </a:cubicBezTo>
                      <a:cubicBezTo>
                        <a:pt x="469" y="263"/>
                        <a:pt x="381" y="211"/>
                        <a:pt x="288" y="207"/>
                      </a:cubicBezTo>
                      <a:cubicBezTo>
                        <a:pt x="321" y="182"/>
                        <a:pt x="358" y="162"/>
                        <a:pt x="397" y="147"/>
                      </a:cubicBezTo>
                      <a:cubicBezTo>
                        <a:pt x="405" y="168"/>
                        <a:pt x="413" y="189"/>
                        <a:pt x="421" y="209"/>
                      </a:cubicBezTo>
                      <a:cubicBezTo>
                        <a:pt x="466" y="152"/>
                        <a:pt x="535" y="103"/>
                        <a:pt x="626" y="79"/>
                      </a:cubicBezTo>
                      <a:cubicBezTo>
                        <a:pt x="547" y="30"/>
                        <a:pt x="448" y="0"/>
                        <a:pt x="341" y="2"/>
                      </a:cubicBezTo>
                      <a:cubicBezTo>
                        <a:pt x="349" y="22"/>
                        <a:pt x="357" y="43"/>
                        <a:pt x="365" y="64"/>
                      </a:cubicBezTo>
                      <a:close/>
                    </a:path>
                  </a:pathLst>
                </a:custGeom>
                <a:solidFill>
                  <a:srgbClr val="6D9C20"/>
                </a:solidFill>
                <a:ln>
                  <a:noFill/>
                </a:ln>
              </p:spPr>
              <p:txBody>
                <a:bodyPr vert="horz" wrap="square" lIns="96435" tIns="48218" rIns="96435" bIns="48218" numCol="1" anchor="t" anchorCtr="0" compatLnSpc="1">
                  <a:prstTxWarp prst="textNoShape">
                    <a:avLst/>
                  </a:prstTxWarp>
                </a:bodyPr>
                <a:lstStyle/>
                <a:p>
                  <a:pPr algn="just">
                    <a:lnSpc>
                      <a:spcPct val="120000"/>
                    </a:lnSpc>
                    <a:spcBef>
                      <a:spcPts val="0"/>
                    </a:spcBef>
                    <a:spcAft>
                      <a:spcPts val="0"/>
                    </a:spcAft>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7" name="Oval 37"/>
                <p:cNvSpPr/>
                <p:nvPr/>
              </p:nvSpPr>
              <p:spPr>
                <a:xfrm>
                  <a:off x="3262699" y="2568530"/>
                  <a:ext cx="551192" cy="551192"/>
                </a:xfrm>
                <a:prstGeom prst="ellipse">
                  <a:avLst/>
                </a:prstGeom>
                <a:no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spcBef>
                      <a:spcPts val="0"/>
                    </a:spcBef>
                    <a:spcAft>
                      <a:spcPts val="0"/>
                    </a:spcAft>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35" name="Shape 617"/>
              <p:cNvSpPr/>
              <p:nvPr/>
            </p:nvSpPr>
            <p:spPr>
              <a:xfrm>
                <a:off x="7049343" y="3024277"/>
                <a:ext cx="181363" cy="298191"/>
              </a:xfrm>
              <a:custGeom>
                <a:avLst/>
                <a:gdLst/>
                <a:ahLst/>
                <a:cxnLst>
                  <a:cxn ang="0">
                    <a:pos x="wd2" y="hd2"/>
                  </a:cxn>
                  <a:cxn ang="5400000">
                    <a:pos x="wd2" y="hd2"/>
                  </a:cxn>
                  <a:cxn ang="10800000">
                    <a:pos x="wd2" y="hd2"/>
                  </a:cxn>
                  <a:cxn ang="16200000">
                    <a:pos x="wd2" y="hd2"/>
                  </a:cxn>
                </a:cxnLst>
                <a:rect l="0" t="0" r="r" b="b"/>
                <a:pathLst>
                  <a:path w="21600" h="21600" extrusionOk="0">
                    <a:moveTo>
                      <a:pt x="11767" y="10800"/>
                    </a:moveTo>
                    <a:cubicBezTo>
                      <a:pt x="11767" y="12089"/>
                      <a:pt x="13688" y="12918"/>
                      <a:pt x="15722" y="14025"/>
                    </a:cubicBezTo>
                    <a:cubicBezTo>
                      <a:pt x="17208" y="14834"/>
                      <a:pt x="19243" y="15942"/>
                      <a:pt x="19243" y="16656"/>
                    </a:cubicBezTo>
                    <a:lnTo>
                      <a:pt x="19243" y="18090"/>
                    </a:lnTo>
                    <a:cubicBezTo>
                      <a:pt x="17373" y="17569"/>
                      <a:pt x="11777" y="17058"/>
                      <a:pt x="11777" y="15387"/>
                    </a:cubicBezTo>
                    <a:cubicBezTo>
                      <a:pt x="11777" y="14540"/>
                      <a:pt x="9823" y="14540"/>
                      <a:pt x="9823" y="15387"/>
                    </a:cubicBezTo>
                    <a:cubicBezTo>
                      <a:pt x="9823" y="17058"/>
                      <a:pt x="4224" y="17569"/>
                      <a:pt x="2357" y="18090"/>
                    </a:cubicBezTo>
                    <a:lnTo>
                      <a:pt x="2357" y="16656"/>
                    </a:lnTo>
                    <a:cubicBezTo>
                      <a:pt x="2357" y="15942"/>
                      <a:pt x="4392" y="14834"/>
                      <a:pt x="5878" y="14025"/>
                    </a:cubicBezTo>
                    <a:cubicBezTo>
                      <a:pt x="7912" y="12918"/>
                      <a:pt x="9833" y="12089"/>
                      <a:pt x="9833" y="10800"/>
                    </a:cubicBezTo>
                    <a:cubicBezTo>
                      <a:pt x="9833" y="9511"/>
                      <a:pt x="7912" y="8682"/>
                      <a:pt x="5878" y="7575"/>
                    </a:cubicBezTo>
                    <a:cubicBezTo>
                      <a:pt x="4392" y="6766"/>
                      <a:pt x="2357" y="5658"/>
                      <a:pt x="2357" y="4944"/>
                    </a:cubicBezTo>
                    <a:lnTo>
                      <a:pt x="2264" y="3865"/>
                    </a:lnTo>
                    <a:cubicBezTo>
                      <a:pt x="4243" y="4462"/>
                      <a:pt x="7380" y="5030"/>
                      <a:pt x="10799" y="5030"/>
                    </a:cubicBezTo>
                    <a:cubicBezTo>
                      <a:pt x="14220" y="5030"/>
                      <a:pt x="17371" y="4462"/>
                      <a:pt x="19350" y="3865"/>
                    </a:cubicBezTo>
                    <a:lnTo>
                      <a:pt x="19243" y="4944"/>
                    </a:lnTo>
                    <a:cubicBezTo>
                      <a:pt x="19243" y="5658"/>
                      <a:pt x="17208" y="6766"/>
                      <a:pt x="15722" y="7575"/>
                    </a:cubicBezTo>
                    <a:cubicBezTo>
                      <a:pt x="13688" y="8682"/>
                      <a:pt x="11767" y="9511"/>
                      <a:pt x="11767" y="10800"/>
                    </a:cubicBezTo>
                    <a:close/>
                    <a:moveTo>
                      <a:pt x="2970" y="2515"/>
                    </a:moveTo>
                    <a:cubicBezTo>
                      <a:pt x="4313" y="2042"/>
                      <a:pt x="6830" y="1346"/>
                      <a:pt x="10906" y="1346"/>
                    </a:cubicBezTo>
                    <a:cubicBezTo>
                      <a:pt x="14981" y="1346"/>
                      <a:pt x="18632" y="2515"/>
                      <a:pt x="18632" y="2515"/>
                    </a:cubicBezTo>
                    <a:cubicBezTo>
                      <a:pt x="18904" y="2609"/>
                      <a:pt x="19979" y="2930"/>
                      <a:pt x="19243" y="3173"/>
                    </a:cubicBezTo>
                    <a:cubicBezTo>
                      <a:pt x="17626" y="3709"/>
                      <a:pt x="14463" y="4274"/>
                      <a:pt x="10799" y="4274"/>
                    </a:cubicBezTo>
                    <a:cubicBezTo>
                      <a:pt x="7137" y="4274"/>
                      <a:pt x="4080" y="3652"/>
                      <a:pt x="2462" y="3115"/>
                    </a:cubicBezTo>
                    <a:cubicBezTo>
                      <a:pt x="1728" y="2871"/>
                      <a:pt x="2970" y="2515"/>
                      <a:pt x="2970" y="2515"/>
                    </a:cubicBezTo>
                    <a:close/>
                    <a:moveTo>
                      <a:pt x="21600" y="4944"/>
                    </a:moveTo>
                    <a:cubicBezTo>
                      <a:pt x="21600" y="2633"/>
                      <a:pt x="21600" y="2407"/>
                      <a:pt x="21600" y="2407"/>
                    </a:cubicBezTo>
                    <a:cubicBezTo>
                      <a:pt x="21600" y="1555"/>
                      <a:pt x="16765" y="0"/>
                      <a:pt x="10799" y="0"/>
                    </a:cubicBezTo>
                    <a:cubicBezTo>
                      <a:pt x="4835" y="0"/>
                      <a:pt x="0" y="1555"/>
                      <a:pt x="0" y="2407"/>
                    </a:cubicBezTo>
                    <a:cubicBezTo>
                      <a:pt x="0" y="2407"/>
                      <a:pt x="0" y="2633"/>
                      <a:pt x="0" y="4944"/>
                    </a:cubicBezTo>
                    <a:cubicBezTo>
                      <a:pt x="0" y="7255"/>
                      <a:pt x="7476" y="9164"/>
                      <a:pt x="7476" y="10800"/>
                    </a:cubicBezTo>
                    <a:cubicBezTo>
                      <a:pt x="7476" y="12436"/>
                      <a:pt x="0" y="14345"/>
                      <a:pt x="0" y="16656"/>
                    </a:cubicBezTo>
                    <a:cubicBezTo>
                      <a:pt x="0" y="18967"/>
                      <a:pt x="0" y="19193"/>
                      <a:pt x="0" y="19193"/>
                    </a:cubicBezTo>
                    <a:cubicBezTo>
                      <a:pt x="0" y="20045"/>
                      <a:pt x="4835" y="21600"/>
                      <a:pt x="10799" y="21600"/>
                    </a:cubicBezTo>
                    <a:cubicBezTo>
                      <a:pt x="16765" y="21600"/>
                      <a:pt x="21600" y="20045"/>
                      <a:pt x="21600" y="19193"/>
                    </a:cubicBezTo>
                    <a:cubicBezTo>
                      <a:pt x="21600" y="19193"/>
                      <a:pt x="21600" y="18967"/>
                      <a:pt x="21600" y="16656"/>
                    </a:cubicBezTo>
                    <a:cubicBezTo>
                      <a:pt x="21600" y="14345"/>
                      <a:pt x="14122" y="12436"/>
                      <a:pt x="14122" y="10800"/>
                    </a:cubicBezTo>
                    <a:cubicBezTo>
                      <a:pt x="14122" y="9164"/>
                      <a:pt x="21600" y="7255"/>
                      <a:pt x="21600" y="4944"/>
                    </a:cubicBezTo>
                    <a:close/>
                  </a:path>
                </a:pathLst>
              </a:custGeom>
              <a:solidFill>
                <a:srgbClr val="FFFFFF"/>
              </a:solidFill>
              <a:ln w="12700" cap="flat">
                <a:noFill/>
                <a:miter lim="400000"/>
              </a:ln>
              <a:effectLst/>
            </p:spPr>
            <p:txBody>
              <a:bodyPr wrap="square" lIns="40181" tIns="40181" rIns="40181" bIns="40181" numCol="1" anchor="ctr">
                <a:noAutofit/>
              </a:bodyPr>
              <a:lstStyle/>
              <a:p>
                <a:pPr lvl="0" algn="just">
                  <a:lnSpc>
                    <a:spcPct val="120000"/>
                  </a:lnSpc>
                  <a:spcBef>
                    <a:spcPts val="0"/>
                  </a:spcBef>
                  <a:spcAft>
                    <a:spcPts val="0"/>
                  </a:spcAft>
                  <a:defRPr sz="3100" b="1">
                    <a:latin typeface="Kontrapunkt Bob Bold"/>
                    <a:ea typeface="Kontrapunkt Bob Bold"/>
                    <a:cs typeface="Kontrapunkt Bob Bold"/>
                    <a:sym typeface="Kontrapunkt Bob Bold"/>
                  </a:defRPr>
                </a:pPr>
                <a:endParaRPr sz="800">
                  <a:latin typeface="Arial" panose="020B0604020202020204" pitchFamily="34" charset="0"/>
                  <a:ea typeface="微软雅黑" panose="020B0503020204020204" pitchFamily="34" charset="-122"/>
                  <a:cs typeface="+mn-ea"/>
                  <a:sym typeface="Arial" panose="020B0604020202020204" pitchFamily="34" charset="0"/>
                </a:endParaRPr>
              </a:p>
            </p:txBody>
          </p:sp>
        </p:grpSp>
      </p:grpSp>
    </p:spTree>
    <p:extLst>
      <p:ext uri="{BB962C8B-B14F-4D97-AF65-F5344CB8AC3E}">
        <p14:creationId xmlns:p14="http://schemas.microsoft.com/office/powerpoint/2010/main" val="942775537"/>
      </p:ext>
    </p:extLst>
  </p:cSld>
  <p:clrMapOvr>
    <a:masterClrMapping/>
  </p:clrMapOvr>
  <p:transition spd="slow" advClick="0" advTm="1000">
    <p:comb/>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750"/>
                                        <p:tgtEl>
                                          <p:spTgt spid="8"/>
                                        </p:tgtEl>
                                      </p:cBhvr>
                                    </p:animEffect>
                                    <p:anim calcmode="lin" valueType="num">
                                      <p:cBhvr>
                                        <p:cTn id="8" dur="750" fill="hold"/>
                                        <p:tgtEl>
                                          <p:spTgt spid="8"/>
                                        </p:tgtEl>
                                        <p:attrNameLst>
                                          <p:attrName>ppt_x</p:attrName>
                                        </p:attrNameLst>
                                      </p:cBhvr>
                                      <p:tavLst>
                                        <p:tav tm="0">
                                          <p:val>
                                            <p:strVal val="#ppt_x"/>
                                          </p:val>
                                        </p:tav>
                                        <p:tav tm="100000">
                                          <p:val>
                                            <p:strVal val="#ppt_x"/>
                                          </p:val>
                                        </p:tav>
                                      </p:tavLst>
                                    </p:anim>
                                    <p:anim calcmode="lin" valueType="num">
                                      <p:cBhvr>
                                        <p:cTn id="9" dur="750" fill="hold"/>
                                        <p:tgtEl>
                                          <p:spTgt spid="8"/>
                                        </p:tgtEl>
                                        <p:attrNameLst>
                                          <p:attrName>ppt_y</p:attrName>
                                        </p:attrNameLst>
                                      </p:cBhvr>
                                      <p:tavLst>
                                        <p:tav tm="0">
                                          <p:val>
                                            <p:strVal val="#ppt_y+.1"/>
                                          </p:val>
                                        </p:tav>
                                        <p:tav tm="100000">
                                          <p:val>
                                            <p:strVal val="#ppt_y"/>
                                          </p:val>
                                        </p:tav>
                                      </p:tavLst>
                                    </p:anim>
                                  </p:childTnLst>
                                </p:cTn>
                              </p:par>
                            </p:childTnLst>
                          </p:cTn>
                        </p:par>
                        <p:par>
                          <p:cTn id="10" fill="hold">
                            <p:stCondLst>
                              <p:cond delay="750"/>
                            </p:stCondLst>
                            <p:childTnLst>
                              <p:par>
                                <p:cTn id="11" presetID="42" presetClass="entr" presetSubtype="0" fill="hold" nodeType="after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250"/>
                                        <p:tgtEl>
                                          <p:spTgt spid="6"/>
                                        </p:tgtEl>
                                      </p:cBhvr>
                                    </p:animEffect>
                                    <p:anim calcmode="lin" valueType="num">
                                      <p:cBhvr>
                                        <p:cTn id="14" dur="250" fill="hold"/>
                                        <p:tgtEl>
                                          <p:spTgt spid="6"/>
                                        </p:tgtEl>
                                        <p:attrNameLst>
                                          <p:attrName>ppt_x</p:attrName>
                                        </p:attrNameLst>
                                      </p:cBhvr>
                                      <p:tavLst>
                                        <p:tav tm="0">
                                          <p:val>
                                            <p:strVal val="#ppt_x"/>
                                          </p:val>
                                        </p:tav>
                                        <p:tav tm="100000">
                                          <p:val>
                                            <p:strVal val="#ppt_x"/>
                                          </p:val>
                                        </p:tav>
                                      </p:tavLst>
                                    </p:anim>
                                    <p:anim calcmode="lin" valueType="num">
                                      <p:cBhvr>
                                        <p:cTn id="15" dur="250" fill="hold"/>
                                        <p:tgtEl>
                                          <p:spTgt spid="6"/>
                                        </p:tgtEl>
                                        <p:attrNameLst>
                                          <p:attrName>ppt_y</p:attrName>
                                        </p:attrNameLst>
                                      </p:cBhvr>
                                      <p:tavLst>
                                        <p:tav tm="0">
                                          <p:val>
                                            <p:strVal val="#ppt_y+.1"/>
                                          </p:val>
                                        </p:tav>
                                        <p:tav tm="100000">
                                          <p:val>
                                            <p:strVal val="#ppt_y"/>
                                          </p:val>
                                        </p:tav>
                                      </p:tavLst>
                                    </p:anim>
                                  </p:childTnLst>
                                </p:cTn>
                              </p:par>
                            </p:childTnLst>
                          </p:cTn>
                        </p:par>
                        <p:par>
                          <p:cTn id="16" fill="hold">
                            <p:stCondLst>
                              <p:cond delay="1000"/>
                            </p:stCondLst>
                            <p:childTnLst>
                              <p:par>
                                <p:cTn id="17" presetID="42" presetClass="entr" presetSubtype="0" fill="hold" nodeType="after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fade">
                                      <p:cBhvr>
                                        <p:cTn id="19" dur="250"/>
                                        <p:tgtEl>
                                          <p:spTgt spid="7"/>
                                        </p:tgtEl>
                                      </p:cBhvr>
                                    </p:animEffect>
                                    <p:anim calcmode="lin" valueType="num">
                                      <p:cBhvr>
                                        <p:cTn id="20" dur="250" fill="hold"/>
                                        <p:tgtEl>
                                          <p:spTgt spid="7"/>
                                        </p:tgtEl>
                                        <p:attrNameLst>
                                          <p:attrName>ppt_x</p:attrName>
                                        </p:attrNameLst>
                                      </p:cBhvr>
                                      <p:tavLst>
                                        <p:tav tm="0">
                                          <p:val>
                                            <p:strVal val="#ppt_x"/>
                                          </p:val>
                                        </p:tav>
                                        <p:tav tm="100000">
                                          <p:val>
                                            <p:strVal val="#ppt_x"/>
                                          </p:val>
                                        </p:tav>
                                      </p:tavLst>
                                    </p:anim>
                                    <p:anim calcmode="lin" valueType="num">
                                      <p:cBhvr>
                                        <p:cTn id="21" dur="250" fill="hold"/>
                                        <p:tgtEl>
                                          <p:spTgt spid="7"/>
                                        </p:tgtEl>
                                        <p:attrNameLst>
                                          <p:attrName>ppt_y</p:attrName>
                                        </p:attrNameLst>
                                      </p:cBhvr>
                                      <p:tavLst>
                                        <p:tav tm="0">
                                          <p:val>
                                            <p:strVal val="#ppt_y+.1"/>
                                          </p:val>
                                        </p:tav>
                                        <p:tav tm="100000">
                                          <p:val>
                                            <p:strVal val="#ppt_y"/>
                                          </p:val>
                                        </p:tav>
                                      </p:tavLst>
                                    </p:anim>
                                  </p:childTnLst>
                                </p:cTn>
                              </p:par>
                            </p:childTnLst>
                          </p:cTn>
                        </p:par>
                        <p:par>
                          <p:cTn id="22" fill="hold">
                            <p:stCondLst>
                              <p:cond delay="1250"/>
                            </p:stCondLst>
                            <p:childTnLst>
                              <p:par>
                                <p:cTn id="23" presetID="42" presetClass="entr" presetSubtype="0" fill="hold" nodeType="afterEffect">
                                  <p:stCondLst>
                                    <p:cond delay="0"/>
                                  </p:stCondLst>
                                  <p:childTnLst>
                                    <p:set>
                                      <p:cBhvr>
                                        <p:cTn id="24" dur="1" fill="hold">
                                          <p:stCondLst>
                                            <p:cond delay="0"/>
                                          </p:stCondLst>
                                        </p:cTn>
                                        <p:tgtEl>
                                          <p:spTgt spid="9"/>
                                        </p:tgtEl>
                                        <p:attrNameLst>
                                          <p:attrName>style.visibility</p:attrName>
                                        </p:attrNameLst>
                                      </p:cBhvr>
                                      <p:to>
                                        <p:strVal val="visible"/>
                                      </p:to>
                                    </p:set>
                                    <p:animEffect transition="in" filter="fade">
                                      <p:cBhvr>
                                        <p:cTn id="25" dur="250"/>
                                        <p:tgtEl>
                                          <p:spTgt spid="9"/>
                                        </p:tgtEl>
                                      </p:cBhvr>
                                    </p:animEffect>
                                    <p:anim calcmode="lin" valueType="num">
                                      <p:cBhvr>
                                        <p:cTn id="26" dur="250" fill="hold"/>
                                        <p:tgtEl>
                                          <p:spTgt spid="9"/>
                                        </p:tgtEl>
                                        <p:attrNameLst>
                                          <p:attrName>ppt_x</p:attrName>
                                        </p:attrNameLst>
                                      </p:cBhvr>
                                      <p:tavLst>
                                        <p:tav tm="0">
                                          <p:val>
                                            <p:strVal val="#ppt_x"/>
                                          </p:val>
                                        </p:tav>
                                        <p:tav tm="100000">
                                          <p:val>
                                            <p:strVal val="#ppt_x"/>
                                          </p:val>
                                        </p:tav>
                                      </p:tavLst>
                                    </p:anim>
                                    <p:anim calcmode="lin" valueType="num">
                                      <p:cBhvr>
                                        <p:cTn id="27" dur="250" fill="hold"/>
                                        <p:tgtEl>
                                          <p:spTgt spid="9"/>
                                        </p:tgtEl>
                                        <p:attrNameLst>
                                          <p:attrName>ppt_y</p:attrName>
                                        </p:attrNameLst>
                                      </p:cBhvr>
                                      <p:tavLst>
                                        <p:tav tm="0">
                                          <p:val>
                                            <p:strVal val="#ppt_y+.1"/>
                                          </p:val>
                                        </p:tav>
                                        <p:tav tm="100000">
                                          <p:val>
                                            <p:strVal val="#ppt_y"/>
                                          </p:val>
                                        </p:tav>
                                      </p:tavLst>
                                    </p:anim>
                                  </p:childTnLst>
                                </p:cTn>
                              </p:par>
                            </p:childTnLst>
                          </p:cTn>
                        </p:par>
                        <p:par>
                          <p:cTn id="28" fill="hold">
                            <p:stCondLst>
                              <p:cond delay="1500"/>
                            </p:stCondLst>
                            <p:childTnLst>
                              <p:par>
                                <p:cTn id="29" presetID="42" presetClass="entr" presetSubtype="0" fill="hold" nodeType="afterEffect">
                                  <p:stCondLst>
                                    <p:cond delay="0"/>
                                  </p:stCondLst>
                                  <p:childTnLst>
                                    <p:set>
                                      <p:cBhvr>
                                        <p:cTn id="30" dur="1" fill="hold">
                                          <p:stCondLst>
                                            <p:cond delay="0"/>
                                          </p:stCondLst>
                                        </p:cTn>
                                        <p:tgtEl>
                                          <p:spTgt spid="10"/>
                                        </p:tgtEl>
                                        <p:attrNameLst>
                                          <p:attrName>style.visibility</p:attrName>
                                        </p:attrNameLst>
                                      </p:cBhvr>
                                      <p:to>
                                        <p:strVal val="visible"/>
                                      </p:to>
                                    </p:set>
                                    <p:animEffect transition="in" filter="fade">
                                      <p:cBhvr>
                                        <p:cTn id="31" dur="250"/>
                                        <p:tgtEl>
                                          <p:spTgt spid="10"/>
                                        </p:tgtEl>
                                      </p:cBhvr>
                                    </p:animEffect>
                                    <p:anim calcmode="lin" valueType="num">
                                      <p:cBhvr>
                                        <p:cTn id="32" dur="250" fill="hold"/>
                                        <p:tgtEl>
                                          <p:spTgt spid="10"/>
                                        </p:tgtEl>
                                        <p:attrNameLst>
                                          <p:attrName>ppt_x</p:attrName>
                                        </p:attrNameLst>
                                      </p:cBhvr>
                                      <p:tavLst>
                                        <p:tav tm="0">
                                          <p:val>
                                            <p:strVal val="#ppt_x"/>
                                          </p:val>
                                        </p:tav>
                                        <p:tav tm="100000">
                                          <p:val>
                                            <p:strVal val="#ppt_x"/>
                                          </p:val>
                                        </p:tav>
                                      </p:tavLst>
                                    </p:anim>
                                    <p:anim calcmode="lin" valueType="num">
                                      <p:cBhvr>
                                        <p:cTn id="33" dur="250" fill="hold"/>
                                        <p:tgtEl>
                                          <p:spTgt spid="10"/>
                                        </p:tgtEl>
                                        <p:attrNameLst>
                                          <p:attrName>ppt_y</p:attrName>
                                        </p:attrNameLst>
                                      </p:cBhvr>
                                      <p:tavLst>
                                        <p:tav tm="0">
                                          <p:val>
                                            <p:strVal val="#ppt_y+.1"/>
                                          </p:val>
                                        </p:tav>
                                        <p:tav tm="100000">
                                          <p:val>
                                            <p:strVal val="#ppt_y"/>
                                          </p:val>
                                        </p:tav>
                                      </p:tavLst>
                                    </p:anim>
                                  </p:childTnLst>
                                </p:cTn>
                              </p:par>
                            </p:childTnLst>
                          </p:cTn>
                        </p:par>
                        <p:par>
                          <p:cTn id="34" fill="hold">
                            <p:stCondLst>
                              <p:cond delay="1750"/>
                            </p:stCondLst>
                            <p:childTnLst>
                              <p:par>
                                <p:cTn id="35" presetID="42" presetClass="entr" presetSubtype="0" fill="hold" nodeType="afterEffect">
                                  <p:stCondLst>
                                    <p:cond delay="0"/>
                                  </p:stCondLst>
                                  <p:childTnLst>
                                    <p:set>
                                      <p:cBhvr>
                                        <p:cTn id="36" dur="1" fill="hold">
                                          <p:stCondLst>
                                            <p:cond delay="0"/>
                                          </p:stCondLst>
                                        </p:cTn>
                                        <p:tgtEl>
                                          <p:spTgt spid="12"/>
                                        </p:tgtEl>
                                        <p:attrNameLst>
                                          <p:attrName>style.visibility</p:attrName>
                                        </p:attrNameLst>
                                      </p:cBhvr>
                                      <p:to>
                                        <p:strVal val="visible"/>
                                      </p:to>
                                    </p:set>
                                    <p:animEffect transition="in" filter="fade">
                                      <p:cBhvr>
                                        <p:cTn id="37" dur="250"/>
                                        <p:tgtEl>
                                          <p:spTgt spid="12"/>
                                        </p:tgtEl>
                                      </p:cBhvr>
                                    </p:animEffect>
                                    <p:anim calcmode="lin" valueType="num">
                                      <p:cBhvr>
                                        <p:cTn id="38" dur="250" fill="hold"/>
                                        <p:tgtEl>
                                          <p:spTgt spid="12"/>
                                        </p:tgtEl>
                                        <p:attrNameLst>
                                          <p:attrName>ppt_x</p:attrName>
                                        </p:attrNameLst>
                                      </p:cBhvr>
                                      <p:tavLst>
                                        <p:tav tm="0">
                                          <p:val>
                                            <p:strVal val="#ppt_x"/>
                                          </p:val>
                                        </p:tav>
                                        <p:tav tm="100000">
                                          <p:val>
                                            <p:strVal val="#ppt_x"/>
                                          </p:val>
                                        </p:tav>
                                      </p:tavLst>
                                    </p:anim>
                                    <p:anim calcmode="lin" valueType="num">
                                      <p:cBhvr>
                                        <p:cTn id="39" dur="250" fill="hold"/>
                                        <p:tgtEl>
                                          <p:spTgt spid="12"/>
                                        </p:tgtEl>
                                        <p:attrNameLst>
                                          <p:attrName>ppt_y</p:attrName>
                                        </p:attrNameLst>
                                      </p:cBhvr>
                                      <p:tavLst>
                                        <p:tav tm="0">
                                          <p:val>
                                            <p:strVal val="#ppt_y+.1"/>
                                          </p:val>
                                        </p:tav>
                                        <p:tav tm="100000">
                                          <p:val>
                                            <p:strVal val="#ppt_y"/>
                                          </p:val>
                                        </p:tav>
                                      </p:tavLst>
                                    </p:anim>
                                  </p:childTnLst>
                                </p:cTn>
                              </p:par>
                            </p:childTnLst>
                          </p:cTn>
                        </p:par>
                        <p:par>
                          <p:cTn id="40" fill="hold">
                            <p:stCondLst>
                              <p:cond delay="2000"/>
                            </p:stCondLst>
                            <p:childTnLst>
                              <p:par>
                                <p:cTn id="41" presetID="42" presetClass="entr" presetSubtype="0" fill="hold" grpId="0" nodeType="afterEffect">
                                  <p:stCondLst>
                                    <p:cond delay="0"/>
                                  </p:stCondLst>
                                  <p:childTnLst>
                                    <p:set>
                                      <p:cBhvr>
                                        <p:cTn id="42" dur="1" fill="hold">
                                          <p:stCondLst>
                                            <p:cond delay="0"/>
                                          </p:stCondLst>
                                        </p:cTn>
                                        <p:tgtEl>
                                          <p:spTgt spid="13"/>
                                        </p:tgtEl>
                                        <p:attrNameLst>
                                          <p:attrName>style.visibility</p:attrName>
                                        </p:attrNameLst>
                                      </p:cBhvr>
                                      <p:to>
                                        <p:strVal val="visible"/>
                                      </p:to>
                                    </p:set>
                                    <p:animEffect transition="in" filter="fade">
                                      <p:cBhvr>
                                        <p:cTn id="43" dur="250"/>
                                        <p:tgtEl>
                                          <p:spTgt spid="13"/>
                                        </p:tgtEl>
                                      </p:cBhvr>
                                    </p:animEffect>
                                    <p:anim calcmode="lin" valueType="num">
                                      <p:cBhvr>
                                        <p:cTn id="44" dur="250" fill="hold"/>
                                        <p:tgtEl>
                                          <p:spTgt spid="13"/>
                                        </p:tgtEl>
                                        <p:attrNameLst>
                                          <p:attrName>ppt_x</p:attrName>
                                        </p:attrNameLst>
                                      </p:cBhvr>
                                      <p:tavLst>
                                        <p:tav tm="0">
                                          <p:val>
                                            <p:strVal val="#ppt_x"/>
                                          </p:val>
                                        </p:tav>
                                        <p:tav tm="100000">
                                          <p:val>
                                            <p:strVal val="#ppt_x"/>
                                          </p:val>
                                        </p:tav>
                                      </p:tavLst>
                                    </p:anim>
                                    <p:anim calcmode="lin" valueType="num">
                                      <p:cBhvr>
                                        <p:cTn id="45" dur="250" fill="hold"/>
                                        <p:tgtEl>
                                          <p:spTgt spid="13"/>
                                        </p:tgtEl>
                                        <p:attrNameLst>
                                          <p:attrName>ppt_y</p:attrName>
                                        </p:attrNameLst>
                                      </p:cBhvr>
                                      <p:tavLst>
                                        <p:tav tm="0">
                                          <p:val>
                                            <p:strVal val="#ppt_y+.1"/>
                                          </p:val>
                                        </p:tav>
                                        <p:tav tm="100000">
                                          <p:val>
                                            <p:strVal val="#ppt_y"/>
                                          </p:val>
                                        </p:tav>
                                      </p:tavLst>
                                    </p:anim>
                                  </p:childTnLst>
                                </p:cTn>
                              </p:par>
                            </p:childTnLst>
                          </p:cTn>
                        </p:par>
                        <p:par>
                          <p:cTn id="46" fill="hold">
                            <p:stCondLst>
                              <p:cond delay="2250"/>
                            </p:stCondLst>
                            <p:childTnLst>
                              <p:par>
                                <p:cTn id="47" presetID="42" presetClass="entr" presetSubtype="0" fill="hold" grpId="0" nodeType="afterEffect">
                                  <p:stCondLst>
                                    <p:cond delay="0"/>
                                  </p:stCondLst>
                                  <p:childTnLst>
                                    <p:set>
                                      <p:cBhvr>
                                        <p:cTn id="48" dur="1" fill="hold">
                                          <p:stCondLst>
                                            <p:cond delay="0"/>
                                          </p:stCondLst>
                                        </p:cTn>
                                        <p:tgtEl>
                                          <p:spTgt spid="14"/>
                                        </p:tgtEl>
                                        <p:attrNameLst>
                                          <p:attrName>style.visibility</p:attrName>
                                        </p:attrNameLst>
                                      </p:cBhvr>
                                      <p:to>
                                        <p:strVal val="visible"/>
                                      </p:to>
                                    </p:set>
                                    <p:animEffect transition="in" filter="fade">
                                      <p:cBhvr>
                                        <p:cTn id="49" dur="250"/>
                                        <p:tgtEl>
                                          <p:spTgt spid="14"/>
                                        </p:tgtEl>
                                      </p:cBhvr>
                                    </p:animEffect>
                                    <p:anim calcmode="lin" valueType="num">
                                      <p:cBhvr>
                                        <p:cTn id="50" dur="250" fill="hold"/>
                                        <p:tgtEl>
                                          <p:spTgt spid="14"/>
                                        </p:tgtEl>
                                        <p:attrNameLst>
                                          <p:attrName>ppt_x</p:attrName>
                                        </p:attrNameLst>
                                      </p:cBhvr>
                                      <p:tavLst>
                                        <p:tav tm="0">
                                          <p:val>
                                            <p:strVal val="#ppt_x"/>
                                          </p:val>
                                        </p:tav>
                                        <p:tav tm="100000">
                                          <p:val>
                                            <p:strVal val="#ppt_x"/>
                                          </p:val>
                                        </p:tav>
                                      </p:tavLst>
                                    </p:anim>
                                    <p:anim calcmode="lin" valueType="num">
                                      <p:cBhvr>
                                        <p:cTn id="51" dur="250" fill="hold"/>
                                        <p:tgtEl>
                                          <p:spTgt spid="14"/>
                                        </p:tgtEl>
                                        <p:attrNameLst>
                                          <p:attrName>ppt_y</p:attrName>
                                        </p:attrNameLst>
                                      </p:cBhvr>
                                      <p:tavLst>
                                        <p:tav tm="0">
                                          <p:val>
                                            <p:strVal val="#ppt_y+.1"/>
                                          </p:val>
                                        </p:tav>
                                        <p:tav tm="100000">
                                          <p:val>
                                            <p:strVal val="#ppt_y"/>
                                          </p:val>
                                        </p:tav>
                                      </p:tavLst>
                                    </p:anim>
                                  </p:childTnLst>
                                </p:cTn>
                              </p:par>
                            </p:childTnLst>
                          </p:cTn>
                        </p:par>
                        <p:par>
                          <p:cTn id="52" fill="hold">
                            <p:stCondLst>
                              <p:cond delay="2500"/>
                            </p:stCondLst>
                            <p:childTnLst>
                              <p:par>
                                <p:cTn id="53" presetID="42" presetClass="entr" presetSubtype="0" fill="hold" grpId="0" nodeType="afterEffect">
                                  <p:stCondLst>
                                    <p:cond delay="0"/>
                                  </p:stCondLst>
                                  <p:childTnLst>
                                    <p:set>
                                      <p:cBhvr>
                                        <p:cTn id="54" dur="1" fill="hold">
                                          <p:stCondLst>
                                            <p:cond delay="0"/>
                                          </p:stCondLst>
                                        </p:cTn>
                                        <p:tgtEl>
                                          <p:spTgt spid="15"/>
                                        </p:tgtEl>
                                        <p:attrNameLst>
                                          <p:attrName>style.visibility</p:attrName>
                                        </p:attrNameLst>
                                      </p:cBhvr>
                                      <p:to>
                                        <p:strVal val="visible"/>
                                      </p:to>
                                    </p:set>
                                    <p:animEffect transition="in" filter="fade">
                                      <p:cBhvr>
                                        <p:cTn id="55" dur="250"/>
                                        <p:tgtEl>
                                          <p:spTgt spid="15"/>
                                        </p:tgtEl>
                                      </p:cBhvr>
                                    </p:animEffect>
                                    <p:anim calcmode="lin" valueType="num">
                                      <p:cBhvr>
                                        <p:cTn id="56" dur="250" fill="hold"/>
                                        <p:tgtEl>
                                          <p:spTgt spid="15"/>
                                        </p:tgtEl>
                                        <p:attrNameLst>
                                          <p:attrName>ppt_x</p:attrName>
                                        </p:attrNameLst>
                                      </p:cBhvr>
                                      <p:tavLst>
                                        <p:tav tm="0">
                                          <p:val>
                                            <p:strVal val="#ppt_x"/>
                                          </p:val>
                                        </p:tav>
                                        <p:tav tm="100000">
                                          <p:val>
                                            <p:strVal val="#ppt_x"/>
                                          </p:val>
                                        </p:tav>
                                      </p:tavLst>
                                    </p:anim>
                                    <p:anim calcmode="lin" valueType="num">
                                      <p:cBhvr>
                                        <p:cTn id="57" dur="250" fill="hold"/>
                                        <p:tgtEl>
                                          <p:spTgt spid="15"/>
                                        </p:tgtEl>
                                        <p:attrNameLst>
                                          <p:attrName>ppt_y</p:attrName>
                                        </p:attrNameLst>
                                      </p:cBhvr>
                                      <p:tavLst>
                                        <p:tav tm="0">
                                          <p:val>
                                            <p:strVal val="#ppt_y+.1"/>
                                          </p:val>
                                        </p:tav>
                                        <p:tav tm="100000">
                                          <p:val>
                                            <p:strVal val="#ppt_y"/>
                                          </p:val>
                                        </p:tav>
                                      </p:tavLst>
                                    </p:anim>
                                  </p:childTnLst>
                                </p:cTn>
                              </p:par>
                            </p:childTnLst>
                          </p:cTn>
                        </p:par>
                        <p:par>
                          <p:cTn id="58" fill="hold">
                            <p:stCondLst>
                              <p:cond delay="2750"/>
                            </p:stCondLst>
                            <p:childTnLst>
                              <p:par>
                                <p:cTn id="59" presetID="42" presetClass="entr" presetSubtype="0" fill="hold" grpId="0" nodeType="afterEffect">
                                  <p:stCondLst>
                                    <p:cond delay="0"/>
                                  </p:stCondLst>
                                  <p:childTnLst>
                                    <p:set>
                                      <p:cBhvr>
                                        <p:cTn id="60" dur="1" fill="hold">
                                          <p:stCondLst>
                                            <p:cond delay="0"/>
                                          </p:stCondLst>
                                        </p:cTn>
                                        <p:tgtEl>
                                          <p:spTgt spid="16"/>
                                        </p:tgtEl>
                                        <p:attrNameLst>
                                          <p:attrName>style.visibility</p:attrName>
                                        </p:attrNameLst>
                                      </p:cBhvr>
                                      <p:to>
                                        <p:strVal val="visible"/>
                                      </p:to>
                                    </p:set>
                                    <p:animEffect transition="in" filter="fade">
                                      <p:cBhvr>
                                        <p:cTn id="61" dur="250"/>
                                        <p:tgtEl>
                                          <p:spTgt spid="16"/>
                                        </p:tgtEl>
                                      </p:cBhvr>
                                    </p:animEffect>
                                    <p:anim calcmode="lin" valueType="num">
                                      <p:cBhvr>
                                        <p:cTn id="62" dur="250" fill="hold"/>
                                        <p:tgtEl>
                                          <p:spTgt spid="16"/>
                                        </p:tgtEl>
                                        <p:attrNameLst>
                                          <p:attrName>ppt_x</p:attrName>
                                        </p:attrNameLst>
                                      </p:cBhvr>
                                      <p:tavLst>
                                        <p:tav tm="0">
                                          <p:val>
                                            <p:strVal val="#ppt_x"/>
                                          </p:val>
                                        </p:tav>
                                        <p:tav tm="100000">
                                          <p:val>
                                            <p:strVal val="#ppt_x"/>
                                          </p:val>
                                        </p:tav>
                                      </p:tavLst>
                                    </p:anim>
                                    <p:anim calcmode="lin" valueType="num">
                                      <p:cBhvr>
                                        <p:cTn id="63" dur="250" fill="hold"/>
                                        <p:tgtEl>
                                          <p:spTgt spid="16"/>
                                        </p:tgtEl>
                                        <p:attrNameLst>
                                          <p:attrName>ppt_y</p:attrName>
                                        </p:attrNameLst>
                                      </p:cBhvr>
                                      <p:tavLst>
                                        <p:tav tm="0">
                                          <p:val>
                                            <p:strVal val="#ppt_y+.1"/>
                                          </p:val>
                                        </p:tav>
                                        <p:tav tm="100000">
                                          <p:val>
                                            <p:strVal val="#ppt_y"/>
                                          </p:val>
                                        </p:tav>
                                      </p:tavLst>
                                    </p:anim>
                                  </p:childTnLst>
                                </p:cTn>
                              </p:par>
                            </p:childTnLst>
                          </p:cTn>
                        </p:par>
                        <p:par>
                          <p:cTn id="64" fill="hold">
                            <p:stCondLst>
                              <p:cond delay="3000"/>
                            </p:stCondLst>
                            <p:childTnLst>
                              <p:par>
                                <p:cTn id="65" presetID="42" presetClass="entr" presetSubtype="0" fill="hold" grpId="0" nodeType="afterEffect">
                                  <p:stCondLst>
                                    <p:cond delay="0"/>
                                  </p:stCondLst>
                                  <p:childTnLst>
                                    <p:set>
                                      <p:cBhvr>
                                        <p:cTn id="66" dur="1" fill="hold">
                                          <p:stCondLst>
                                            <p:cond delay="0"/>
                                          </p:stCondLst>
                                        </p:cTn>
                                        <p:tgtEl>
                                          <p:spTgt spid="17"/>
                                        </p:tgtEl>
                                        <p:attrNameLst>
                                          <p:attrName>style.visibility</p:attrName>
                                        </p:attrNameLst>
                                      </p:cBhvr>
                                      <p:to>
                                        <p:strVal val="visible"/>
                                      </p:to>
                                    </p:set>
                                    <p:animEffect transition="in" filter="fade">
                                      <p:cBhvr>
                                        <p:cTn id="67" dur="250"/>
                                        <p:tgtEl>
                                          <p:spTgt spid="17"/>
                                        </p:tgtEl>
                                      </p:cBhvr>
                                    </p:animEffect>
                                    <p:anim calcmode="lin" valueType="num">
                                      <p:cBhvr>
                                        <p:cTn id="68" dur="250" fill="hold"/>
                                        <p:tgtEl>
                                          <p:spTgt spid="17"/>
                                        </p:tgtEl>
                                        <p:attrNameLst>
                                          <p:attrName>ppt_x</p:attrName>
                                        </p:attrNameLst>
                                      </p:cBhvr>
                                      <p:tavLst>
                                        <p:tav tm="0">
                                          <p:val>
                                            <p:strVal val="#ppt_x"/>
                                          </p:val>
                                        </p:tav>
                                        <p:tav tm="100000">
                                          <p:val>
                                            <p:strVal val="#ppt_x"/>
                                          </p:val>
                                        </p:tav>
                                      </p:tavLst>
                                    </p:anim>
                                    <p:anim calcmode="lin" valueType="num">
                                      <p:cBhvr>
                                        <p:cTn id="69" dur="250" fill="hold"/>
                                        <p:tgtEl>
                                          <p:spTgt spid="17"/>
                                        </p:tgtEl>
                                        <p:attrNameLst>
                                          <p:attrName>ppt_y</p:attrName>
                                        </p:attrNameLst>
                                      </p:cBhvr>
                                      <p:tavLst>
                                        <p:tav tm="0">
                                          <p:val>
                                            <p:strVal val="#ppt_y+.1"/>
                                          </p:val>
                                        </p:tav>
                                        <p:tav tm="100000">
                                          <p:val>
                                            <p:strVal val="#ppt_y"/>
                                          </p:val>
                                        </p:tav>
                                      </p:tavLst>
                                    </p:anim>
                                  </p:childTnLst>
                                </p:cTn>
                              </p:par>
                            </p:childTnLst>
                          </p:cTn>
                        </p:par>
                        <p:par>
                          <p:cTn id="70" fill="hold">
                            <p:stCondLst>
                              <p:cond delay="3250"/>
                            </p:stCondLst>
                            <p:childTnLst>
                              <p:par>
                                <p:cTn id="71" presetID="42" presetClass="entr" presetSubtype="0" fill="hold" grpId="0" nodeType="afterEffect">
                                  <p:stCondLst>
                                    <p:cond delay="0"/>
                                  </p:stCondLst>
                                  <p:childTnLst>
                                    <p:set>
                                      <p:cBhvr>
                                        <p:cTn id="72" dur="1" fill="hold">
                                          <p:stCondLst>
                                            <p:cond delay="0"/>
                                          </p:stCondLst>
                                        </p:cTn>
                                        <p:tgtEl>
                                          <p:spTgt spid="18"/>
                                        </p:tgtEl>
                                        <p:attrNameLst>
                                          <p:attrName>style.visibility</p:attrName>
                                        </p:attrNameLst>
                                      </p:cBhvr>
                                      <p:to>
                                        <p:strVal val="visible"/>
                                      </p:to>
                                    </p:set>
                                    <p:animEffect transition="in" filter="fade">
                                      <p:cBhvr>
                                        <p:cTn id="73" dur="250"/>
                                        <p:tgtEl>
                                          <p:spTgt spid="18"/>
                                        </p:tgtEl>
                                      </p:cBhvr>
                                    </p:animEffect>
                                    <p:anim calcmode="lin" valueType="num">
                                      <p:cBhvr>
                                        <p:cTn id="74" dur="250" fill="hold"/>
                                        <p:tgtEl>
                                          <p:spTgt spid="18"/>
                                        </p:tgtEl>
                                        <p:attrNameLst>
                                          <p:attrName>ppt_x</p:attrName>
                                        </p:attrNameLst>
                                      </p:cBhvr>
                                      <p:tavLst>
                                        <p:tav tm="0">
                                          <p:val>
                                            <p:strVal val="#ppt_x"/>
                                          </p:val>
                                        </p:tav>
                                        <p:tav tm="100000">
                                          <p:val>
                                            <p:strVal val="#ppt_x"/>
                                          </p:val>
                                        </p:tav>
                                      </p:tavLst>
                                    </p:anim>
                                    <p:anim calcmode="lin" valueType="num">
                                      <p:cBhvr>
                                        <p:cTn id="75" dur="250" fill="hold"/>
                                        <p:tgtEl>
                                          <p:spTgt spid="18"/>
                                        </p:tgtEl>
                                        <p:attrNameLst>
                                          <p:attrName>ppt_y</p:attrName>
                                        </p:attrNameLst>
                                      </p:cBhvr>
                                      <p:tavLst>
                                        <p:tav tm="0">
                                          <p:val>
                                            <p:strVal val="#ppt_y+.1"/>
                                          </p:val>
                                        </p:tav>
                                        <p:tav tm="100000">
                                          <p:val>
                                            <p:strVal val="#ppt_y"/>
                                          </p:val>
                                        </p:tav>
                                      </p:tavLst>
                                    </p:anim>
                                  </p:childTnLst>
                                </p:cTn>
                              </p:par>
                            </p:childTnLst>
                          </p:cTn>
                        </p:par>
                        <p:par>
                          <p:cTn id="76" fill="hold">
                            <p:stCondLst>
                              <p:cond delay="3500"/>
                            </p:stCondLst>
                            <p:childTnLst>
                              <p:par>
                                <p:cTn id="77" presetID="42" presetClass="entr" presetSubtype="0" fill="hold" grpId="0" nodeType="afterEffect">
                                  <p:stCondLst>
                                    <p:cond delay="0"/>
                                  </p:stCondLst>
                                  <p:childTnLst>
                                    <p:set>
                                      <p:cBhvr>
                                        <p:cTn id="78" dur="1" fill="hold">
                                          <p:stCondLst>
                                            <p:cond delay="0"/>
                                          </p:stCondLst>
                                        </p:cTn>
                                        <p:tgtEl>
                                          <p:spTgt spid="19"/>
                                        </p:tgtEl>
                                        <p:attrNameLst>
                                          <p:attrName>style.visibility</p:attrName>
                                        </p:attrNameLst>
                                      </p:cBhvr>
                                      <p:to>
                                        <p:strVal val="visible"/>
                                      </p:to>
                                    </p:set>
                                    <p:animEffect transition="in" filter="fade">
                                      <p:cBhvr>
                                        <p:cTn id="79" dur="250"/>
                                        <p:tgtEl>
                                          <p:spTgt spid="19"/>
                                        </p:tgtEl>
                                      </p:cBhvr>
                                    </p:animEffect>
                                    <p:anim calcmode="lin" valueType="num">
                                      <p:cBhvr>
                                        <p:cTn id="80" dur="250" fill="hold"/>
                                        <p:tgtEl>
                                          <p:spTgt spid="19"/>
                                        </p:tgtEl>
                                        <p:attrNameLst>
                                          <p:attrName>ppt_x</p:attrName>
                                        </p:attrNameLst>
                                      </p:cBhvr>
                                      <p:tavLst>
                                        <p:tav tm="0">
                                          <p:val>
                                            <p:strVal val="#ppt_x"/>
                                          </p:val>
                                        </p:tav>
                                        <p:tav tm="100000">
                                          <p:val>
                                            <p:strVal val="#ppt_x"/>
                                          </p:val>
                                        </p:tav>
                                      </p:tavLst>
                                    </p:anim>
                                    <p:anim calcmode="lin" valueType="num">
                                      <p:cBhvr>
                                        <p:cTn id="81" dur="250" fill="hold"/>
                                        <p:tgtEl>
                                          <p:spTgt spid="19"/>
                                        </p:tgtEl>
                                        <p:attrNameLst>
                                          <p:attrName>ppt_y</p:attrName>
                                        </p:attrNameLst>
                                      </p:cBhvr>
                                      <p:tavLst>
                                        <p:tav tm="0">
                                          <p:val>
                                            <p:strVal val="#ppt_y+.1"/>
                                          </p:val>
                                        </p:tav>
                                        <p:tav tm="100000">
                                          <p:val>
                                            <p:strVal val="#ppt_y"/>
                                          </p:val>
                                        </p:tav>
                                      </p:tavLst>
                                    </p:anim>
                                  </p:childTnLst>
                                </p:cTn>
                              </p:par>
                            </p:childTnLst>
                          </p:cTn>
                        </p:par>
                        <p:par>
                          <p:cTn id="82" fill="hold">
                            <p:stCondLst>
                              <p:cond delay="3750"/>
                            </p:stCondLst>
                            <p:childTnLst>
                              <p:par>
                                <p:cTn id="83" presetID="42" presetClass="entr" presetSubtype="0" fill="hold" grpId="0" nodeType="afterEffect">
                                  <p:stCondLst>
                                    <p:cond delay="0"/>
                                  </p:stCondLst>
                                  <p:childTnLst>
                                    <p:set>
                                      <p:cBhvr>
                                        <p:cTn id="84" dur="1" fill="hold">
                                          <p:stCondLst>
                                            <p:cond delay="0"/>
                                          </p:stCondLst>
                                        </p:cTn>
                                        <p:tgtEl>
                                          <p:spTgt spid="20"/>
                                        </p:tgtEl>
                                        <p:attrNameLst>
                                          <p:attrName>style.visibility</p:attrName>
                                        </p:attrNameLst>
                                      </p:cBhvr>
                                      <p:to>
                                        <p:strVal val="visible"/>
                                      </p:to>
                                    </p:set>
                                    <p:animEffect transition="in" filter="fade">
                                      <p:cBhvr>
                                        <p:cTn id="85" dur="250"/>
                                        <p:tgtEl>
                                          <p:spTgt spid="20"/>
                                        </p:tgtEl>
                                      </p:cBhvr>
                                    </p:animEffect>
                                    <p:anim calcmode="lin" valueType="num">
                                      <p:cBhvr>
                                        <p:cTn id="86" dur="250" fill="hold"/>
                                        <p:tgtEl>
                                          <p:spTgt spid="20"/>
                                        </p:tgtEl>
                                        <p:attrNameLst>
                                          <p:attrName>ppt_x</p:attrName>
                                        </p:attrNameLst>
                                      </p:cBhvr>
                                      <p:tavLst>
                                        <p:tav tm="0">
                                          <p:val>
                                            <p:strVal val="#ppt_x"/>
                                          </p:val>
                                        </p:tav>
                                        <p:tav tm="100000">
                                          <p:val>
                                            <p:strVal val="#ppt_x"/>
                                          </p:val>
                                        </p:tav>
                                      </p:tavLst>
                                    </p:anim>
                                    <p:anim calcmode="lin" valueType="num">
                                      <p:cBhvr>
                                        <p:cTn id="87" dur="250" fill="hold"/>
                                        <p:tgtEl>
                                          <p:spTgt spid="20"/>
                                        </p:tgtEl>
                                        <p:attrNameLst>
                                          <p:attrName>ppt_y</p:attrName>
                                        </p:attrNameLst>
                                      </p:cBhvr>
                                      <p:tavLst>
                                        <p:tav tm="0">
                                          <p:val>
                                            <p:strVal val="#ppt_y+.1"/>
                                          </p:val>
                                        </p:tav>
                                        <p:tav tm="100000">
                                          <p:val>
                                            <p:strVal val="#ppt_y"/>
                                          </p:val>
                                        </p:tav>
                                      </p:tavLst>
                                    </p:anim>
                                  </p:childTnLst>
                                </p:cTn>
                              </p:par>
                            </p:childTnLst>
                          </p:cTn>
                        </p:par>
                        <p:par>
                          <p:cTn id="88" fill="hold">
                            <p:stCondLst>
                              <p:cond delay="4000"/>
                            </p:stCondLst>
                            <p:childTnLst>
                              <p:par>
                                <p:cTn id="89" presetID="42" presetClass="entr" presetSubtype="0" fill="hold" grpId="0" nodeType="afterEffect">
                                  <p:stCondLst>
                                    <p:cond delay="0"/>
                                  </p:stCondLst>
                                  <p:childTnLst>
                                    <p:set>
                                      <p:cBhvr>
                                        <p:cTn id="90" dur="1" fill="hold">
                                          <p:stCondLst>
                                            <p:cond delay="0"/>
                                          </p:stCondLst>
                                        </p:cTn>
                                        <p:tgtEl>
                                          <p:spTgt spid="21"/>
                                        </p:tgtEl>
                                        <p:attrNameLst>
                                          <p:attrName>style.visibility</p:attrName>
                                        </p:attrNameLst>
                                      </p:cBhvr>
                                      <p:to>
                                        <p:strVal val="visible"/>
                                      </p:to>
                                    </p:set>
                                    <p:animEffect transition="in" filter="fade">
                                      <p:cBhvr>
                                        <p:cTn id="91" dur="250"/>
                                        <p:tgtEl>
                                          <p:spTgt spid="21"/>
                                        </p:tgtEl>
                                      </p:cBhvr>
                                    </p:animEffect>
                                    <p:anim calcmode="lin" valueType="num">
                                      <p:cBhvr>
                                        <p:cTn id="92" dur="250" fill="hold"/>
                                        <p:tgtEl>
                                          <p:spTgt spid="21"/>
                                        </p:tgtEl>
                                        <p:attrNameLst>
                                          <p:attrName>ppt_x</p:attrName>
                                        </p:attrNameLst>
                                      </p:cBhvr>
                                      <p:tavLst>
                                        <p:tav tm="0">
                                          <p:val>
                                            <p:strVal val="#ppt_x"/>
                                          </p:val>
                                        </p:tav>
                                        <p:tav tm="100000">
                                          <p:val>
                                            <p:strVal val="#ppt_x"/>
                                          </p:val>
                                        </p:tav>
                                      </p:tavLst>
                                    </p:anim>
                                    <p:anim calcmode="lin" valueType="num">
                                      <p:cBhvr>
                                        <p:cTn id="93" dur="250" fill="hold"/>
                                        <p:tgtEl>
                                          <p:spTgt spid="21"/>
                                        </p:tgtEl>
                                        <p:attrNameLst>
                                          <p:attrName>ppt_y</p:attrName>
                                        </p:attrNameLst>
                                      </p:cBhvr>
                                      <p:tavLst>
                                        <p:tav tm="0">
                                          <p:val>
                                            <p:strVal val="#ppt_y+.1"/>
                                          </p:val>
                                        </p:tav>
                                        <p:tav tm="100000">
                                          <p:val>
                                            <p:strVal val="#ppt_y"/>
                                          </p:val>
                                        </p:tav>
                                      </p:tavLst>
                                    </p:anim>
                                  </p:childTnLst>
                                </p:cTn>
                              </p:par>
                            </p:childTnLst>
                          </p:cTn>
                        </p:par>
                        <p:par>
                          <p:cTn id="94" fill="hold">
                            <p:stCondLst>
                              <p:cond delay="4250"/>
                            </p:stCondLst>
                            <p:childTnLst>
                              <p:par>
                                <p:cTn id="95" presetID="42" presetClass="entr" presetSubtype="0" fill="hold" grpId="0" nodeType="afterEffect">
                                  <p:stCondLst>
                                    <p:cond delay="0"/>
                                  </p:stCondLst>
                                  <p:childTnLst>
                                    <p:set>
                                      <p:cBhvr>
                                        <p:cTn id="96" dur="1" fill="hold">
                                          <p:stCondLst>
                                            <p:cond delay="0"/>
                                          </p:stCondLst>
                                        </p:cTn>
                                        <p:tgtEl>
                                          <p:spTgt spid="22"/>
                                        </p:tgtEl>
                                        <p:attrNameLst>
                                          <p:attrName>style.visibility</p:attrName>
                                        </p:attrNameLst>
                                      </p:cBhvr>
                                      <p:to>
                                        <p:strVal val="visible"/>
                                      </p:to>
                                    </p:set>
                                    <p:animEffect transition="in" filter="fade">
                                      <p:cBhvr>
                                        <p:cTn id="97" dur="250"/>
                                        <p:tgtEl>
                                          <p:spTgt spid="22"/>
                                        </p:tgtEl>
                                      </p:cBhvr>
                                    </p:animEffect>
                                    <p:anim calcmode="lin" valueType="num">
                                      <p:cBhvr>
                                        <p:cTn id="98" dur="250" fill="hold"/>
                                        <p:tgtEl>
                                          <p:spTgt spid="22"/>
                                        </p:tgtEl>
                                        <p:attrNameLst>
                                          <p:attrName>ppt_x</p:attrName>
                                        </p:attrNameLst>
                                      </p:cBhvr>
                                      <p:tavLst>
                                        <p:tav tm="0">
                                          <p:val>
                                            <p:strVal val="#ppt_x"/>
                                          </p:val>
                                        </p:tav>
                                        <p:tav tm="100000">
                                          <p:val>
                                            <p:strVal val="#ppt_x"/>
                                          </p:val>
                                        </p:tav>
                                      </p:tavLst>
                                    </p:anim>
                                    <p:anim calcmode="lin" valueType="num">
                                      <p:cBhvr>
                                        <p:cTn id="99" dur="250" fill="hold"/>
                                        <p:tgtEl>
                                          <p:spTgt spid="22"/>
                                        </p:tgtEl>
                                        <p:attrNameLst>
                                          <p:attrName>ppt_y</p:attrName>
                                        </p:attrNameLst>
                                      </p:cBhvr>
                                      <p:tavLst>
                                        <p:tav tm="0">
                                          <p:val>
                                            <p:strVal val="#ppt_y+.1"/>
                                          </p:val>
                                        </p:tav>
                                        <p:tav tm="100000">
                                          <p:val>
                                            <p:strVal val="#ppt_y"/>
                                          </p:val>
                                        </p:tav>
                                      </p:tavLst>
                                    </p:anim>
                                  </p:childTnLst>
                                </p:cTn>
                              </p:par>
                            </p:childTnLst>
                          </p:cTn>
                        </p:par>
                        <p:par>
                          <p:cTn id="100" fill="hold">
                            <p:stCondLst>
                              <p:cond delay="4500"/>
                            </p:stCondLst>
                            <p:childTnLst>
                              <p:par>
                                <p:cTn id="101" presetID="42" presetClass="entr" presetSubtype="0" fill="hold" grpId="0" nodeType="afterEffect">
                                  <p:stCondLst>
                                    <p:cond delay="0"/>
                                  </p:stCondLst>
                                  <p:childTnLst>
                                    <p:set>
                                      <p:cBhvr>
                                        <p:cTn id="102" dur="1" fill="hold">
                                          <p:stCondLst>
                                            <p:cond delay="0"/>
                                          </p:stCondLst>
                                        </p:cTn>
                                        <p:tgtEl>
                                          <p:spTgt spid="23"/>
                                        </p:tgtEl>
                                        <p:attrNameLst>
                                          <p:attrName>style.visibility</p:attrName>
                                        </p:attrNameLst>
                                      </p:cBhvr>
                                      <p:to>
                                        <p:strVal val="visible"/>
                                      </p:to>
                                    </p:set>
                                    <p:animEffect transition="in" filter="fade">
                                      <p:cBhvr>
                                        <p:cTn id="103" dur="250"/>
                                        <p:tgtEl>
                                          <p:spTgt spid="23"/>
                                        </p:tgtEl>
                                      </p:cBhvr>
                                    </p:animEffect>
                                    <p:anim calcmode="lin" valueType="num">
                                      <p:cBhvr>
                                        <p:cTn id="104" dur="250" fill="hold"/>
                                        <p:tgtEl>
                                          <p:spTgt spid="23"/>
                                        </p:tgtEl>
                                        <p:attrNameLst>
                                          <p:attrName>ppt_x</p:attrName>
                                        </p:attrNameLst>
                                      </p:cBhvr>
                                      <p:tavLst>
                                        <p:tav tm="0">
                                          <p:val>
                                            <p:strVal val="#ppt_x"/>
                                          </p:val>
                                        </p:tav>
                                        <p:tav tm="100000">
                                          <p:val>
                                            <p:strVal val="#ppt_x"/>
                                          </p:val>
                                        </p:tav>
                                      </p:tavLst>
                                    </p:anim>
                                    <p:anim calcmode="lin" valueType="num">
                                      <p:cBhvr>
                                        <p:cTn id="105" dur="250" fill="hold"/>
                                        <p:tgtEl>
                                          <p:spTgt spid="23"/>
                                        </p:tgtEl>
                                        <p:attrNameLst>
                                          <p:attrName>ppt_y</p:attrName>
                                        </p:attrNameLst>
                                      </p:cBhvr>
                                      <p:tavLst>
                                        <p:tav tm="0">
                                          <p:val>
                                            <p:strVal val="#ppt_y+.1"/>
                                          </p:val>
                                        </p:tav>
                                        <p:tav tm="100000">
                                          <p:val>
                                            <p:strVal val="#ppt_y"/>
                                          </p:val>
                                        </p:tav>
                                      </p:tavLst>
                                    </p:anim>
                                  </p:childTnLst>
                                </p:cTn>
                              </p:par>
                            </p:childTnLst>
                          </p:cTn>
                        </p:par>
                        <p:par>
                          <p:cTn id="106" fill="hold">
                            <p:stCondLst>
                              <p:cond delay="4750"/>
                            </p:stCondLst>
                            <p:childTnLst>
                              <p:par>
                                <p:cTn id="107" presetID="42" presetClass="entr" presetSubtype="0" fill="hold" grpId="0" nodeType="afterEffect">
                                  <p:stCondLst>
                                    <p:cond delay="0"/>
                                  </p:stCondLst>
                                  <p:childTnLst>
                                    <p:set>
                                      <p:cBhvr>
                                        <p:cTn id="108" dur="1" fill="hold">
                                          <p:stCondLst>
                                            <p:cond delay="0"/>
                                          </p:stCondLst>
                                        </p:cTn>
                                        <p:tgtEl>
                                          <p:spTgt spid="24"/>
                                        </p:tgtEl>
                                        <p:attrNameLst>
                                          <p:attrName>style.visibility</p:attrName>
                                        </p:attrNameLst>
                                      </p:cBhvr>
                                      <p:to>
                                        <p:strVal val="visible"/>
                                      </p:to>
                                    </p:set>
                                    <p:animEffect transition="in" filter="fade">
                                      <p:cBhvr>
                                        <p:cTn id="109" dur="250"/>
                                        <p:tgtEl>
                                          <p:spTgt spid="24"/>
                                        </p:tgtEl>
                                      </p:cBhvr>
                                    </p:animEffect>
                                    <p:anim calcmode="lin" valueType="num">
                                      <p:cBhvr>
                                        <p:cTn id="110" dur="250" fill="hold"/>
                                        <p:tgtEl>
                                          <p:spTgt spid="24"/>
                                        </p:tgtEl>
                                        <p:attrNameLst>
                                          <p:attrName>ppt_x</p:attrName>
                                        </p:attrNameLst>
                                      </p:cBhvr>
                                      <p:tavLst>
                                        <p:tav tm="0">
                                          <p:val>
                                            <p:strVal val="#ppt_x"/>
                                          </p:val>
                                        </p:tav>
                                        <p:tav tm="100000">
                                          <p:val>
                                            <p:strVal val="#ppt_x"/>
                                          </p:val>
                                        </p:tav>
                                      </p:tavLst>
                                    </p:anim>
                                    <p:anim calcmode="lin" valueType="num">
                                      <p:cBhvr>
                                        <p:cTn id="111" dur="250" fill="hold"/>
                                        <p:tgtEl>
                                          <p:spTgt spid="24"/>
                                        </p:tgtEl>
                                        <p:attrNameLst>
                                          <p:attrName>ppt_y</p:attrName>
                                        </p:attrNameLst>
                                      </p:cBhvr>
                                      <p:tavLst>
                                        <p:tav tm="0">
                                          <p:val>
                                            <p:strVal val="#ppt_y+.1"/>
                                          </p:val>
                                        </p:tav>
                                        <p:tav tm="100000">
                                          <p:val>
                                            <p:strVal val="#ppt_y"/>
                                          </p:val>
                                        </p:tav>
                                      </p:tavLst>
                                    </p:anim>
                                  </p:childTnLst>
                                </p:cTn>
                              </p:par>
                            </p:childTnLst>
                          </p:cTn>
                        </p:par>
                        <p:par>
                          <p:cTn id="112" fill="hold">
                            <p:stCondLst>
                              <p:cond delay="5000"/>
                            </p:stCondLst>
                            <p:childTnLst>
                              <p:par>
                                <p:cTn id="113" presetID="42" presetClass="entr" presetSubtype="0" fill="hold" grpId="0" nodeType="afterEffect">
                                  <p:stCondLst>
                                    <p:cond delay="0"/>
                                  </p:stCondLst>
                                  <p:childTnLst>
                                    <p:set>
                                      <p:cBhvr>
                                        <p:cTn id="114" dur="1" fill="hold">
                                          <p:stCondLst>
                                            <p:cond delay="0"/>
                                          </p:stCondLst>
                                        </p:cTn>
                                        <p:tgtEl>
                                          <p:spTgt spid="25"/>
                                        </p:tgtEl>
                                        <p:attrNameLst>
                                          <p:attrName>style.visibility</p:attrName>
                                        </p:attrNameLst>
                                      </p:cBhvr>
                                      <p:to>
                                        <p:strVal val="visible"/>
                                      </p:to>
                                    </p:set>
                                    <p:animEffect transition="in" filter="fade">
                                      <p:cBhvr>
                                        <p:cTn id="115" dur="250"/>
                                        <p:tgtEl>
                                          <p:spTgt spid="25"/>
                                        </p:tgtEl>
                                      </p:cBhvr>
                                    </p:animEffect>
                                    <p:anim calcmode="lin" valueType="num">
                                      <p:cBhvr>
                                        <p:cTn id="116" dur="250" fill="hold"/>
                                        <p:tgtEl>
                                          <p:spTgt spid="25"/>
                                        </p:tgtEl>
                                        <p:attrNameLst>
                                          <p:attrName>ppt_x</p:attrName>
                                        </p:attrNameLst>
                                      </p:cBhvr>
                                      <p:tavLst>
                                        <p:tav tm="0">
                                          <p:val>
                                            <p:strVal val="#ppt_x"/>
                                          </p:val>
                                        </p:tav>
                                        <p:tav tm="100000">
                                          <p:val>
                                            <p:strVal val="#ppt_x"/>
                                          </p:val>
                                        </p:tav>
                                      </p:tavLst>
                                    </p:anim>
                                    <p:anim calcmode="lin" valueType="num">
                                      <p:cBhvr>
                                        <p:cTn id="117" dur="250" fill="hold"/>
                                        <p:tgtEl>
                                          <p:spTgt spid="25"/>
                                        </p:tgtEl>
                                        <p:attrNameLst>
                                          <p:attrName>ppt_y</p:attrName>
                                        </p:attrNameLst>
                                      </p:cBhvr>
                                      <p:tavLst>
                                        <p:tav tm="0">
                                          <p:val>
                                            <p:strVal val="#ppt_y+.1"/>
                                          </p:val>
                                        </p:tav>
                                        <p:tav tm="100000">
                                          <p:val>
                                            <p:strVal val="#ppt_y"/>
                                          </p:val>
                                        </p:tav>
                                      </p:tavLst>
                                    </p:anim>
                                  </p:childTnLst>
                                </p:cTn>
                              </p:par>
                            </p:childTnLst>
                          </p:cTn>
                        </p:par>
                        <p:par>
                          <p:cTn id="118" fill="hold">
                            <p:stCondLst>
                              <p:cond delay="5250"/>
                            </p:stCondLst>
                            <p:childTnLst>
                              <p:par>
                                <p:cTn id="119" presetID="42" presetClass="entr" presetSubtype="0" fill="hold" grpId="0" nodeType="afterEffect">
                                  <p:stCondLst>
                                    <p:cond delay="0"/>
                                  </p:stCondLst>
                                  <p:childTnLst>
                                    <p:set>
                                      <p:cBhvr>
                                        <p:cTn id="120" dur="1" fill="hold">
                                          <p:stCondLst>
                                            <p:cond delay="0"/>
                                          </p:stCondLst>
                                        </p:cTn>
                                        <p:tgtEl>
                                          <p:spTgt spid="26"/>
                                        </p:tgtEl>
                                        <p:attrNameLst>
                                          <p:attrName>style.visibility</p:attrName>
                                        </p:attrNameLst>
                                      </p:cBhvr>
                                      <p:to>
                                        <p:strVal val="visible"/>
                                      </p:to>
                                    </p:set>
                                    <p:animEffect transition="in" filter="fade">
                                      <p:cBhvr>
                                        <p:cTn id="121" dur="250"/>
                                        <p:tgtEl>
                                          <p:spTgt spid="26"/>
                                        </p:tgtEl>
                                      </p:cBhvr>
                                    </p:animEffect>
                                    <p:anim calcmode="lin" valueType="num">
                                      <p:cBhvr>
                                        <p:cTn id="122" dur="250" fill="hold"/>
                                        <p:tgtEl>
                                          <p:spTgt spid="26"/>
                                        </p:tgtEl>
                                        <p:attrNameLst>
                                          <p:attrName>ppt_x</p:attrName>
                                        </p:attrNameLst>
                                      </p:cBhvr>
                                      <p:tavLst>
                                        <p:tav tm="0">
                                          <p:val>
                                            <p:strVal val="#ppt_x"/>
                                          </p:val>
                                        </p:tav>
                                        <p:tav tm="100000">
                                          <p:val>
                                            <p:strVal val="#ppt_x"/>
                                          </p:val>
                                        </p:tav>
                                      </p:tavLst>
                                    </p:anim>
                                    <p:anim calcmode="lin" valueType="num">
                                      <p:cBhvr>
                                        <p:cTn id="123" dur="250" fill="hold"/>
                                        <p:tgtEl>
                                          <p:spTgt spid="26"/>
                                        </p:tgtEl>
                                        <p:attrNameLst>
                                          <p:attrName>ppt_y</p:attrName>
                                        </p:attrNameLst>
                                      </p:cBhvr>
                                      <p:tavLst>
                                        <p:tav tm="0">
                                          <p:val>
                                            <p:strVal val="#ppt_y+.1"/>
                                          </p:val>
                                        </p:tav>
                                        <p:tav tm="100000">
                                          <p:val>
                                            <p:strVal val="#ppt_y"/>
                                          </p:val>
                                        </p:tav>
                                      </p:tavLst>
                                    </p:anim>
                                  </p:childTnLst>
                                </p:cTn>
                              </p:par>
                            </p:childTnLst>
                          </p:cTn>
                        </p:par>
                        <p:par>
                          <p:cTn id="124" fill="hold">
                            <p:stCondLst>
                              <p:cond delay="5500"/>
                            </p:stCondLst>
                            <p:childTnLst>
                              <p:par>
                                <p:cTn id="125" presetID="42" presetClass="entr" presetSubtype="0" fill="hold" grpId="0" nodeType="afterEffect">
                                  <p:stCondLst>
                                    <p:cond delay="0"/>
                                  </p:stCondLst>
                                  <p:childTnLst>
                                    <p:set>
                                      <p:cBhvr>
                                        <p:cTn id="126" dur="1" fill="hold">
                                          <p:stCondLst>
                                            <p:cond delay="0"/>
                                          </p:stCondLst>
                                        </p:cTn>
                                        <p:tgtEl>
                                          <p:spTgt spid="27"/>
                                        </p:tgtEl>
                                        <p:attrNameLst>
                                          <p:attrName>style.visibility</p:attrName>
                                        </p:attrNameLst>
                                      </p:cBhvr>
                                      <p:to>
                                        <p:strVal val="visible"/>
                                      </p:to>
                                    </p:set>
                                    <p:animEffect transition="in" filter="fade">
                                      <p:cBhvr>
                                        <p:cTn id="127" dur="250"/>
                                        <p:tgtEl>
                                          <p:spTgt spid="27"/>
                                        </p:tgtEl>
                                      </p:cBhvr>
                                    </p:animEffect>
                                    <p:anim calcmode="lin" valueType="num">
                                      <p:cBhvr>
                                        <p:cTn id="128" dur="250" fill="hold"/>
                                        <p:tgtEl>
                                          <p:spTgt spid="27"/>
                                        </p:tgtEl>
                                        <p:attrNameLst>
                                          <p:attrName>ppt_x</p:attrName>
                                        </p:attrNameLst>
                                      </p:cBhvr>
                                      <p:tavLst>
                                        <p:tav tm="0">
                                          <p:val>
                                            <p:strVal val="#ppt_x"/>
                                          </p:val>
                                        </p:tav>
                                        <p:tav tm="100000">
                                          <p:val>
                                            <p:strVal val="#ppt_x"/>
                                          </p:val>
                                        </p:tav>
                                      </p:tavLst>
                                    </p:anim>
                                    <p:anim calcmode="lin" valueType="num">
                                      <p:cBhvr>
                                        <p:cTn id="129" dur="250" fill="hold"/>
                                        <p:tgtEl>
                                          <p:spTgt spid="27"/>
                                        </p:tgtEl>
                                        <p:attrNameLst>
                                          <p:attrName>ppt_y</p:attrName>
                                        </p:attrNameLst>
                                      </p:cBhvr>
                                      <p:tavLst>
                                        <p:tav tm="0">
                                          <p:val>
                                            <p:strVal val="#ppt_y+.1"/>
                                          </p:val>
                                        </p:tav>
                                        <p:tav tm="100000">
                                          <p:val>
                                            <p:strVal val="#ppt_y"/>
                                          </p:val>
                                        </p:tav>
                                      </p:tavLst>
                                    </p:anim>
                                  </p:childTnLst>
                                </p:cTn>
                              </p:par>
                            </p:childTnLst>
                          </p:cTn>
                        </p:par>
                        <p:par>
                          <p:cTn id="130" fill="hold">
                            <p:stCondLst>
                              <p:cond delay="5750"/>
                            </p:stCondLst>
                            <p:childTnLst>
                              <p:par>
                                <p:cTn id="131" presetID="42" presetClass="entr" presetSubtype="0" fill="hold" nodeType="afterEffect">
                                  <p:stCondLst>
                                    <p:cond delay="0"/>
                                  </p:stCondLst>
                                  <p:childTnLst>
                                    <p:set>
                                      <p:cBhvr>
                                        <p:cTn id="132" dur="1" fill="hold">
                                          <p:stCondLst>
                                            <p:cond delay="0"/>
                                          </p:stCondLst>
                                        </p:cTn>
                                        <p:tgtEl>
                                          <p:spTgt spid="28"/>
                                        </p:tgtEl>
                                        <p:attrNameLst>
                                          <p:attrName>style.visibility</p:attrName>
                                        </p:attrNameLst>
                                      </p:cBhvr>
                                      <p:to>
                                        <p:strVal val="visible"/>
                                      </p:to>
                                    </p:set>
                                    <p:animEffect transition="in" filter="fade">
                                      <p:cBhvr>
                                        <p:cTn id="133" dur="750"/>
                                        <p:tgtEl>
                                          <p:spTgt spid="28"/>
                                        </p:tgtEl>
                                      </p:cBhvr>
                                    </p:animEffect>
                                    <p:anim calcmode="lin" valueType="num">
                                      <p:cBhvr>
                                        <p:cTn id="134" dur="750" fill="hold"/>
                                        <p:tgtEl>
                                          <p:spTgt spid="28"/>
                                        </p:tgtEl>
                                        <p:attrNameLst>
                                          <p:attrName>ppt_x</p:attrName>
                                        </p:attrNameLst>
                                      </p:cBhvr>
                                      <p:tavLst>
                                        <p:tav tm="0">
                                          <p:val>
                                            <p:strVal val="#ppt_x"/>
                                          </p:val>
                                        </p:tav>
                                        <p:tav tm="100000">
                                          <p:val>
                                            <p:strVal val="#ppt_x"/>
                                          </p:val>
                                        </p:tav>
                                      </p:tavLst>
                                    </p:anim>
                                    <p:anim calcmode="lin" valueType="num">
                                      <p:cBhvr>
                                        <p:cTn id="135" dur="750" fill="hold"/>
                                        <p:tgtEl>
                                          <p:spTgt spid="2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4" grpId="0" animBg="1"/>
      <p:bldP spid="15" grpId="0" animBg="1"/>
      <p:bldP spid="16" grpId="0" animBg="1"/>
      <p:bldP spid="17" grpId="0" animBg="1"/>
      <p:bldP spid="18" grpId="0"/>
      <p:bldP spid="19" grpId="0"/>
      <p:bldP spid="20" grpId="0"/>
      <p:bldP spid="21" grpId="0"/>
      <p:bldP spid="22" grpId="0"/>
      <p:bldP spid="23" grpId="0"/>
      <p:bldP spid="24" grpId="0"/>
      <p:bldP spid="25" grpId="0"/>
      <p:bldP spid="26" grpId="0"/>
      <p:bldP spid="27"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图片 1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240"/>
            <a:ext cx="12190413" cy="6857107"/>
          </a:xfrm>
          <a:prstGeom prst="rect">
            <a:avLst/>
          </a:prstGeom>
        </p:spPr>
      </p:pic>
      <p:sp>
        <p:nvSpPr>
          <p:cNvPr id="9" name="矩形 8"/>
          <p:cNvSpPr/>
          <p:nvPr/>
        </p:nvSpPr>
        <p:spPr>
          <a:xfrm flipH="1">
            <a:off x="5282881" y="2044846"/>
            <a:ext cx="1706654" cy="1258194"/>
          </a:xfrm>
          <a:prstGeom prst="rect">
            <a:avLst/>
          </a:prstGeom>
          <a:solidFill>
            <a:srgbClr val="6D9C2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bg1"/>
              </a:solidFill>
            </a:endParaRPr>
          </a:p>
        </p:txBody>
      </p:sp>
      <p:sp>
        <p:nvSpPr>
          <p:cNvPr id="10" name="文本框 283"/>
          <p:cNvSpPr txBox="1"/>
          <p:nvPr/>
        </p:nvSpPr>
        <p:spPr>
          <a:xfrm>
            <a:off x="5162951" y="2324443"/>
            <a:ext cx="1946514" cy="646331"/>
          </a:xfrm>
          <a:prstGeom prst="rect">
            <a:avLst/>
          </a:prstGeom>
          <a:noFill/>
        </p:spPr>
        <p:txBody>
          <a:bodyPr wrap="square" rtlCol="0">
            <a:spAutoFit/>
          </a:bodyPr>
          <a:lstStyle/>
          <a:p>
            <a:pPr algn="ctr"/>
            <a:r>
              <a:rPr lang="en-US" altLang="zh-CN" sz="3600" dirty="0">
                <a:solidFill>
                  <a:schemeClr val="bg1"/>
                </a:solidFill>
                <a:latin typeface="华文新魏" panose="02010800040101010101" pitchFamily="2" charset="-122"/>
                <a:ea typeface="华文新魏" panose="02010800040101010101" pitchFamily="2" charset="-122"/>
              </a:rPr>
              <a:t>THREE</a:t>
            </a:r>
          </a:p>
        </p:txBody>
      </p:sp>
      <p:grpSp>
        <p:nvGrpSpPr>
          <p:cNvPr id="11" name="组合 10"/>
          <p:cNvGrpSpPr/>
          <p:nvPr/>
        </p:nvGrpSpPr>
        <p:grpSpPr>
          <a:xfrm>
            <a:off x="4065717" y="3514687"/>
            <a:ext cx="4288353" cy="1275302"/>
            <a:chOff x="785340" y="3378587"/>
            <a:chExt cx="3534726" cy="1051183"/>
          </a:xfrm>
        </p:grpSpPr>
        <p:sp>
          <p:nvSpPr>
            <p:cNvPr id="12" name="文本框 10"/>
            <p:cNvSpPr txBox="1"/>
            <p:nvPr/>
          </p:nvSpPr>
          <p:spPr>
            <a:xfrm>
              <a:off x="1722322" y="4176081"/>
              <a:ext cx="1660762" cy="253689"/>
            </a:xfrm>
            <a:prstGeom prst="rect">
              <a:avLst/>
            </a:prstGeom>
            <a:noFill/>
          </p:spPr>
          <p:txBody>
            <a:bodyPr wrap="none" rtlCol="0">
              <a:spAutoFit/>
            </a:bodyPr>
            <a:lstStyle/>
            <a:p>
              <a:r>
                <a:rPr lang="en-US" altLang="zh-CN" sz="1400" cap="all" dirty="0">
                  <a:solidFill>
                    <a:srgbClr val="6D9C20"/>
                  </a:solidFill>
                  <a:latin typeface="Microsoft JhengHei Light" panose="020B0304030504040204" pitchFamily="34" charset="-122"/>
                  <a:ea typeface="Microsoft JhengHei Light" panose="020B0304030504040204" pitchFamily="34" charset="-122"/>
                  <a:cs typeface="Microsoft JhengHei Light" panose="020B0304030504040204" pitchFamily="34" charset="-122"/>
                </a:rPr>
                <a:t>THE Scenery DESIGN</a:t>
              </a:r>
              <a:endParaRPr lang="zh-CN" altLang="en-US" sz="1400" cap="all" dirty="0">
                <a:solidFill>
                  <a:srgbClr val="6D9C20"/>
                </a:solidFill>
                <a:latin typeface="Microsoft JhengHei Light" panose="020B0304030504040204" pitchFamily="34" charset="-122"/>
                <a:ea typeface="Microsoft JhengHei Light" panose="020B0304030504040204" pitchFamily="34" charset="-122"/>
                <a:cs typeface="Microsoft JhengHei Light" panose="020B0304030504040204" pitchFamily="34" charset="-122"/>
              </a:endParaRPr>
            </a:p>
          </p:txBody>
        </p:sp>
        <p:sp>
          <p:nvSpPr>
            <p:cNvPr id="13" name="文本框 12"/>
            <p:cNvSpPr txBox="1"/>
            <p:nvPr/>
          </p:nvSpPr>
          <p:spPr>
            <a:xfrm>
              <a:off x="785340" y="3378587"/>
              <a:ext cx="3534726" cy="583484"/>
            </a:xfrm>
            <a:prstGeom prst="rect">
              <a:avLst/>
            </a:prstGeom>
            <a:noFill/>
          </p:spPr>
          <p:txBody>
            <a:bodyPr wrap="none" rtlCol="0">
              <a:spAutoFit/>
            </a:bodyPr>
            <a:lstStyle/>
            <a:p>
              <a:r>
                <a:rPr lang="zh-CN" altLang="en-US" sz="4000" dirty="0">
                  <a:solidFill>
                    <a:srgbClr val="ED8550"/>
                  </a:solidFill>
                  <a:latin typeface="华康标题宋W9" panose="02020909000000000000" pitchFamily="49" charset="-122"/>
                  <a:ea typeface="华康标题宋W9" panose="02020909000000000000" pitchFamily="49" charset="-122"/>
                  <a:cs typeface="Microsoft JhengHei Light" panose="020B0304030504040204" pitchFamily="34" charset="-122"/>
                </a:rPr>
                <a:t>加入你的标题描述</a:t>
              </a:r>
            </a:p>
          </p:txBody>
        </p:sp>
        <p:sp>
          <p:nvSpPr>
            <p:cNvPr id="14" name="矩形 13"/>
            <p:cNvSpPr/>
            <p:nvPr/>
          </p:nvSpPr>
          <p:spPr>
            <a:xfrm>
              <a:off x="932703" y="4060717"/>
              <a:ext cx="3240000" cy="18000"/>
            </a:xfrm>
            <a:prstGeom prst="rect">
              <a:avLst/>
            </a:prstGeom>
            <a:solidFill>
              <a:srgbClr val="6D9C20"/>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dirty="0">
                <a:solidFill>
                  <a:srgbClr val="71AFA0"/>
                </a:solidFill>
              </a:endParaRPr>
            </a:p>
          </p:txBody>
        </p:sp>
      </p:grpSp>
      <p:pic>
        <p:nvPicPr>
          <p:cNvPr id="17" name="图片 1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19868163">
            <a:off x="8775743" y="1428420"/>
            <a:ext cx="858956" cy="705570"/>
          </a:xfrm>
          <a:prstGeom prst="rect">
            <a:avLst/>
          </a:prstGeom>
        </p:spPr>
      </p:pic>
    </p:spTree>
    <p:extLst>
      <p:ext uri="{BB962C8B-B14F-4D97-AF65-F5344CB8AC3E}">
        <p14:creationId xmlns:p14="http://schemas.microsoft.com/office/powerpoint/2010/main" val="2553136795"/>
      </p:ext>
    </p:extLst>
  </p:cSld>
  <p:clrMapOvr>
    <a:masterClrMapping/>
  </p:clrMapOvr>
  <p:transition spd="slow" advClick="0" advTm="1000">
    <p:comb/>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barn(inVertical)">
                                      <p:cBhvr>
                                        <p:cTn id="7" dur="750"/>
                                        <p:tgtEl>
                                          <p:spTgt spid="15"/>
                                        </p:tgtEl>
                                      </p:cBhvr>
                                    </p:animEffect>
                                  </p:childTnLst>
                                </p:cTn>
                              </p:par>
                            </p:childTnLst>
                          </p:cTn>
                        </p:par>
                        <p:par>
                          <p:cTn id="8" fill="hold">
                            <p:stCondLst>
                              <p:cond delay="750"/>
                            </p:stCondLst>
                            <p:childTnLst>
                              <p:par>
                                <p:cTn id="9" presetID="42" presetClass="entr" presetSubtype="0" fill="hold" nodeType="afterEffect">
                                  <p:stCondLst>
                                    <p:cond delay="0"/>
                                  </p:stCondLst>
                                  <p:childTnLst>
                                    <p:set>
                                      <p:cBhvr>
                                        <p:cTn id="10" dur="1" fill="hold">
                                          <p:stCondLst>
                                            <p:cond delay="0"/>
                                          </p:stCondLst>
                                        </p:cTn>
                                        <p:tgtEl>
                                          <p:spTgt spid="17"/>
                                        </p:tgtEl>
                                        <p:attrNameLst>
                                          <p:attrName>style.visibility</p:attrName>
                                        </p:attrNameLst>
                                      </p:cBhvr>
                                      <p:to>
                                        <p:strVal val="visible"/>
                                      </p:to>
                                    </p:set>
                                    <p:animEffect transition="in" filter="fade">
                                      <p:cBhvr>
                                        <p:cTn id="11" dur="750"/>
                                        <p:tgtEl>
                                          <p:spTgt spid="17"/>
                                        </p:tgtEl>
                                      </p:cBhvr>
                                    </p:animEffect>
                                    <p:anim calcmode="lin" valueType="num">
                                      <p:cBhvr>
                                        <p:cTn id="12" dur="750" fill="hold"/>
                                        <p:tgtEl>
                                          <p:spTgt spid="17"/>
                                        </p:tgtEl>
                                        <p:attrNameLst>
                                          <p:attrName>ppt_x</p:attrName>
                                        </p:attrNameLst>
                                      </p:cBhvr>
                                      <p:tavLst>
                                        <p:tav tm="0">
                                          <p:val>
                                            <p:strVal val="#ppt_x"/>
                                          </p:val>
                                        </p:tav>
                                        <p:tav tm="100000">
                                          <p:val>
                                            <p:strVal val="#ppt_x"/>
                                          </p:val>
                                        </p:tav>
                                      </p:tavLst>
                                    </p:anim>
                                    <p:anim calcmode="lin" valueType="num">
                                      <p:cBhvr>
                                        <p:cTn id="13" dur="750" fill="hold"/>
                                        <p:tgtEl>
                                          <p:spTgt spid="17"/>
                                        </p:tgtEl>
                                        <p:attrNameLst>
                                          <p:attrName>ppt_y</p:attrName>
                                        </p:attrNameLst>
                                      </p:cBhvr>
                                      <p:tavLst>
                                        <p:tav tm="0">
                                          <p:val>
                                            <p:strVal val="#ppt_y+.1"/>
                                          </p:val>
                                        </p:tav>
                                        <p:tav tm="100000">
                                          <p:val>
                                            <p:strVal val="#ppt_y"/>
                                          </p:val>
                                        </p:tav>
                                      </p:tavLst>
                                    </p:anim>
                                  </p:childTnLst>
                                </p:cTn>
                              </p:par>
                            </p:childTnLst>
                          </p:cTn>
                        </p:par>
                        <p:par>
                          <p:cTn id="14" fill="hold">
                            <p:stCondLst>
                              <p:cond delay="1500"/>
                            </p:stCondLst>
                            <p:childTnLst>
                              <p:par>
                                <p:cTn id="15" presetID="22" presetClass="entr" presetSubtype="1" fill="hold" grpId="0" nodeType="afterEffect" nodePh="1">
                                  <p:stCondLst>
                                    <p:cond delay="0"/>
                                  </p:stCondLst>
                                  <p:endCondLst>
                                    <p:cond evt="begin" delay="0">
                                      <p:tn val="15"/>
                                    </p:cond>
                                  </p:endCondLst>
                                  <p:childTnLst>
                                    <p:set>
                                      <p:cBhvr>
                                        <p:cTn id="16" dur="1" fill="hold">
                                          <p:stCondLst>
                                            <p:cond delay="0"/>
                                          </p:stCondLst>
                                        </p:cTn>
                                        <p:tgtEl>
                                          <p:spTgt spid="9"/>
                                        </p:tgtEl>
                                        <p:attrNameLst>
                                          <p:attrName>style.visibility</p:attrName>
                                        </p:attrNameLst>
                                      </p:cBhvr>
                                      <p:to>
                                        <p:strVal val="visible"/>
                                      </p:to>
                                    </p:set>
                                    <p:animEffect transition="in" filter="wipe(up)">
                                      <p:cBhvr>
                                        <p:cTn id="17" dur="500"/>
                                        <p:tgtEl>
                                          <p:spTgt spid="9"/>
                                        </p:tgtEl>
                                      </p:cBhvr>
                                    </p:animEffect>
                                  </p:childTnLst>
                                </p:cTn>
                              </p:par>
                              <p:par>
                                <p:cTn id="18" presetID="42" presetClass="entr" presetSubtype="0" fill="hold" grpId="0" nodeType="withEffect">
                                  <p:stCondLst>
                                    <p:cond delay="250"/>
                                  </p:stCondLst>
                                  <p:childTnLst>
                                    <p:set>
                                      <p:cBhvr>
                                        <p:cTn id="19" dur="1" fill="hold">
                                          <p:stCondLst>
                                            <p:cond delay="0"/>
                                          </p:stCondLst>
                                        </p:cTn>
                                        <p:tgtEl>
                                          <p:spTgt spid="10"/>
                                        </p:tgtEl>
                                        <p:attrNameLst>
                                          <p:attrName>style.visibility</p:attrName>
                                        </p:attrNameLst>
                                      </p:cBhvr>
                                      <p:to>
                                        <p:strVal val="visible"/>
                                      </p:to>
                                    </p:set>
                                    <p:animEffect transition="in" filter="fade">
                                      <p:cBhvr>
                                        <p:cTn id="20" dur="750"/>
                                        <p:tgtEl>
                                          <p:spTgt spid="10"/>
                                        </p:tgtEl>
                                      </p:cBhvr>
                                    </p:animEffect>
                                    <p:anim calcmode="lin" valueType="num">
                                      <p:cBhvr>
                                        <p:cTn id="21" dur="750" fill="hold"/>
                                        <p:tgtEl>
                                          <p:spTgt spid="10"/>
                                        </p:tgtEl>
                                        <p:attrNameLst>
                                          <p:attrName>ppt_x</p:attrName>
                                        </p:attrNameLst>
                                      </p:cBhvr>
                                      <p:tavLst>
                                        <p:tav tm="0">
                                          <p:val>
                                            <p:strVal val="#ppt_x"/>
                                          </p:val>
                                        </p:tav>
                                        <p:tav tm="100000">
                                          <p:val>
                                            <p:strVal val="#ppt_x"/>
                                          </p:val>
                                        </p:tav>
                                      </p:tavLst>
                                    </p:anim>
                                    <p:anim calcmode="lin" valueType="num">
                                      <p:cBhvr>
                                        <p:cTn id="22" dur="750" fill="hold"/>
                                        <p:tgtEl>
                                          <p:spTgt spid="10"/>
                                        </p:tgtEl>
                                        <p:attrNameLst>
                                          <p:attrName>ppt_y</p:attrName>
                                        </p:attrNameLst>
                                      </p:cBhvr>
                                      <p:tavLst>
                                        <p:tav tm="0">
                                          <p:val>
                                            <p:strVal val="#ppt_y+.1"/>
                                          </p:val>
                                        </p:tav>
                                        <p:tav tm="100000">
                                          <p:val>
                                            <p:strVal val="#ppt_y"/>
                                          </p:val>
                                        </p:tav>
                                      </p:tavLst>
                                    </p:anim>
                                  </p:childTnLst>
                                </p:cTn>
                              </p:par>
                            </p:childTnLst>
                          </p:cTn>
                        </p:par>
                        <p:par>
                          <p:cTn id="23" fill="hold">
                            <p:stCondLst>
                              <p:cond delay="2500"/>
                            </p:stCondLst>
                            <p:childTnLst>
                              <p:par>
                                <p:cTn id="24" presetID="22" presetClass="entr" presetSubtype="8" fill="hold" nodeType="afterEffect">
                                  <p:stCondLst>
                                    <p:cond delay="0"/>
                                  </p:stCondLst>
                                  <p:childTnLst>
                                    <p:set>
                                      <p:cBhvr>
                                        <p:cTn id="25" dur="1" fill="hold">
                                          <p:stCondLst>
                                            <p:cond delay="0"/>
                                          </p:stCondLst>
                                        </p:cTn>
                                        <p:tgtEl>
                                          <p:spTgt spid="11"/>
                                        </p:tgtEl>
                                        <p:attrNameLst>
                                          <p:attrName>style.visibility</p:attrName>
                                        </p:attrNameLst>
                                      </p:cBhvr>
                                      <p:to>
                                        <p:strVal val="visible"/>
                                      </p:to>
                                    </p:set>
                                    <p:animEffect transition="in" filter="wipe(left)">
                                      <p:cBhvr>
                                        <p:cTn id="26" dur="75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p:cNvGrpSpPr/>
          <p:nvPr/>
        </p:nvGrpSpPr>
        <p:grpSpPr>
          <a:xfrm>
            <a:off x="0" y="699925"/>
            <a:ext cx="12190413" cy="555415"/>
            <a:chOff x="266700" y="519683"/>
            <a:chExt cx="12190413" cy="555415"/>
          </a:xfrm>
        </p:grpSpPr>
        <p:sp>
          <p:nvSpPr>
            <p:cNvPr id="11" name="Copyright Notice"/>
            <p:cNvSpPr>
              <a:spLocks/>
            </p:cNvSpPr>
            <p:nvPr/>
          </p:nvSpPr>
          <p:spPr bwMode="auto">
            <a:xfrm>
              <a:off x="4838700" y="519683"/>
              <a:ext cx="3048000" cy="434765"/>
            </a:xfrm>
            <a:prstGeom prst="rect">
              <a:avLst/>
            </a:prstGeom>
            <a:noFill/>
            <a:ln w="6350" cap="flat" cmpd="sng" algn="ctr">
              <a:noFill/>
              <a:prstDash val="solid"/>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6350" cap="flat" cmpd="sng" algn="ctr">
                  <a:solidFill>
                    <a:srgbClr val="FFFFFF"/>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lIns="72000" tIns="32400" rIns="72000" bIns="32400" rtlCol="0" anchor="t">
              <a:sp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zh-CN" altLang="en-US" sz="2400" cap="small" dirty="0">
                  <a:solidFill>
                    <a:srgbClr val="6D9C20"/>
                  </a:solidFill>
                  <a:latin typeface="微软雅黑" panose="020B0503020204020204" pitchFamily="34" charset="-122"/>
                  <a:ea typeface="微软雅黑" panose="020B0503020204020204" pitchFamily="34" charset="-122"/>
                </a:rPr>
                <a:t>点击加入标题文字</a:t>
              </a:r>
              <a:endParaRPr lang="en-US" sz="2400" cap="small" dirty="0">
                <a:solidFill>
                  <a:srgbClr val="6D9C20"/>
                </a:solidFill>
                <a:latin typeface="微软雅黑" panose="020B0503020204020204" pitchFamily="34" charset="-122"/>
                <a:ea typeface="微软雅黑" panose="020B0503020204020204" pitchFamily="34" charset="-122"/>
              </a:endParaRPr>
            </a:p>
          </p:txBody>
        </p:sp>
        <p:cxnSp>
          <p:nvCxnSpPr>
            <p:cNvPr id="5" name="直接连接符 4"/>
            <p:cNvCxnSpPr>
              <a:cxnSpLocks/>
            </p:cNvCxnSpPr>
            <p:nvPr/>
          </p:nvCxnSpPr>
          <p:spPr>
            <a:xfrm>
              <a:off x="266700" y="1075098"/>
              <a:ext cx="12190413" cy="0"/>
            </a:xfrm>
            <a:prstGeom prst="line">
              <a:avLst/>
            </a:prstGeom>
            <a:ln>
              <a:solidFill>
                <a:srgbClr val="6D9C20"/>
              </a:solidFill>
            </a:ln>
          </p:spPr>
          <p:style>
            <a:lnRef idx="1">
              <a:schemeClr val="accent1"/>
            </a:lnRef>
            <a:fillRef idx="0">
              <a:schemeClr val="accent1"/>
            </a:fillRef>
            <a:effectRef idx="0">
              <a:schemeClr val="accent1"/>
            </a:effectRef>
            <a:fontRef idx="minor">
              <a:schemeClr val="tx1"/>
            </a:fontRef>
          </p:style>
        </p:cxnSp>
      </p:grpSp>
      <p:grpSp>
        <p:nvGrpSpPr>
          <p:cNvPr id="6" name="组合 5"/>
          <p:cNvGrpSpPr/>
          <p:nvPr/>
        </p:nvGrpSpPr>
        <p:grpSpPr>
          <a:xfrm>
            <a:off x="5233365" y="2173966"/>
            <a:ext cx="5445610" cy="3800019"/>
            <a:chOff x="5846608" y="1591833"/>
            <a:chExt cx="5984991" cy="4226533"/>
          </a:xfrm>
        </p:grpSpPr>
        <p:sp>
          <p:nvSpPr>
            <p:cNvPr id="7" name="Rectangle 12"/>
            <p:cNvSpPr>
              <a:spLocks noChangeArrowheads="1"/>
            </p:cNvSpPr>
            <p:nvPr/>
          </p:nvSpPr>
          <p:spPr bwMode="auto">
            <a:xfrm>
              <a:off x="5846608" y="1591834"/>
              <a:ext cx="2963921" cy="2820614"/>
            </a:xfrm>
            <a:prstGeom prst="rect">
              <a:avLst/>
            </a:prstGeom>
            <a:blipFill dpi="0" rotWithShape="1">
              <a:blip r:embed="rId3"/>
              <a:srcRect/>
              <a:stretch>
                <a:fillRect/>
              </a:stretch>
            </a:blipFill>
            <a:ln>
              <a:noFill/>
            </a:ln>
            <a:extLst/>
          </p:spPr>
          <p:txBody>
            <a:bodyPr lIns="45720" rIns="45720" anchor="b"/>
            <a:lstStyle/>
            <a:p>
              <a:pPr algn="ctr"/>
              <a:endParaRPr lang="zh-CN" altLang="en-US" dirty="0">
                <a:solidFill>
                  <a:schemeClr val="bg1"/>
                </a:solidFill>
                <a:latin typeface="微软雅黑" panose="020B0503020204020204" pitchFamily="34" charset="-122"/>
                <a:ea typeface="微软雅黑" panose="020B0503020204020204" pitchFamily="34" charset="-122"/>
                <a:cs typeface="Arial" pitchFamily="34" charset="0"/>
              </a:endParaRPr>
            </a:p>
          </p:txBody>
        </p:sp>
        <p:sp>
          <p:nvSpPr>
            <p:cNvPr id="9" name="Rectangle 12"/>
            <p:cNvSpPr>
              <a:spLocks noChangeArrowheads="1"/>
            </p:cNvSpPr>
            <p:nvPr/>
          </p:nvSpPr>
          <p:spPr bwMode="auto">
            <a:xfrm>
              <a:off x="8947713" y="1591833"/>
              <a:ext cx="2883886" cy="2820614"/>
            </a:xfrm>
            <a:prstGeom prst="rect">
              <a:avLst/>
            </a:prstGeom>
            <a:blipFill dpi="0" rotWithShape="1">
              <a:blip r:embed="rId4"/>
              <a:srcRect/>
              <a:stretch>
                <a:fillRect/>
              </a:stretch>
            </a:blipFill>
            <a:ln>
              <a:noFill/>
            </a:ln>
            <a:extLst/>
          </p:spPr>
          <p:txBody>
            <a:bodyPr lIns="45720" rIns="45720" anchor="b"/>
            <a:lstStyle/>
            <a:p>
              <a:pPr algn="ctr"/>
              <a:endParaRPr lang="zh-CN" altLang="en-US" dirty="0">
                <a:solidFill>
                  <a:schemeClr val="bg1"/>
                </a:solidFill>
                <a:latin typeface="微软雅黑" panose="020B0503020204020204" pitchFamily="34" charset="-122"/>
                <a:ea typeface="微软雅黑" panose="020B0503020204020204" pitchFamily="34" charset="-122"/>
                <a:cs typeface="Arial" pitchFamily="34" charset="0"/>
              </a:endParaRPr>
            </a:p>
          </p:txBody>
        </p:sp>
        <p:sp>
          <p:nvSpPr>
            <p:cNvPr id="10" name="矩形​​ 5"/>
            <p:cNvSpPr>
              <a:spLocks noChangeArrowheads="1"/>
            </p:cNvSpPr>
            <p:nvPr/>
          </p:nvSpPr>
          <p:spPr bwMode="auto">
            <a:xfrm>
              <a:off x="5846608" y="4553278"/>
              <a:ext cx="5979722" cy="1265088"/>
            </a:xfrm>
            <a:prstGeom prst="rect">
              <a:avLst/>
            </a:prstGeom>
            <a:solidFill>
              <a:srgbClr val="6D9C2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dirty="0">
                <a:solidFill>
                  <a:schemeClr val="lt1"/>
                </a:solidFill>
                <a:sym typeface="Arial" pitchFamily="34" charset="0"/>
              </a:endParaRPr>
            </a:p>
          </p:txBody>
        </p:sp>
        <p:sp>
          <p:nvSpPr>
            <p:cNvPr id="12" name="TextBox 6"/>
            <p:cNvSpPr txBox="1"/>
            <p:nvPr/>
          </p:nvSpPr>
          <p:spPr>
            <a:xfrm>
              <a:off x="6230602" y="4650571"/>
              <a:ext cx="5434220" cy="1026964"/>
            </a:xfrm>
            <a:prstGeom prst="rect">
              <a:avLst/>
            </a:prstGeom>
            <a:noFill/>
          </p:spPr>
          <p:txBody>
            <a:bodyPr wrap="square" rtlCol="0">
              <a:spAutoFit/>
            </a:bodyPr>
            <a:lstStyle/>
            <a:p>
              <a:pPr>
                <a:lnSpc>
                  <a:spcPct val="150000"/>
                </a:lnSpc>
              </a:pPr>
              <a:r>
                <a:rPr lang="en-US" altLang="zh-CN" sz="1200" dirty="0">
                  <a:solidFill>
                    <a:schemeClr val="bg1"/>
                  </a:solidFill>
                  <a:latin typeface="微软雅黑" pitchFamily="34" charset="-122"/>
                  <a:ea typeface="微软雅黑" pitchFamily="34" charset="-122"/>
                </a:rPr>
                <a:t>       </a:t>
              </a:r>
              <a:r>
                <a:rPr lang="zh-CN" altLang="zh-CN" sz="1200" dirty="0">
                  <a:solidFill>
                    <a:schemeClr val="bg1"/>
                  </a:solidFill>
                  <a:latin typeface="微软雅黑" pitchFamily="34" charset="-122"/>
                  <a:ea typeface="微软雅黑" pitchFamily="34" charset="-122"/>
                </a:rPr>
                <a:t>回首过去，激情满怀，展望未来，任重道远。站在新的历史起点上，我们必须清醒地看到前进中的困难与挑战，正视自身存在的差距与不足，以更加坚定的信念、更加饱满的热情、更加务实的作风</a:t>
              </a:r>
              <a:r>
                <a:rPr lang="en-US" altLang="zh-CN" sz="1200" dirty="0">
                  <a:solidFill>
                    <a:schemeClr val="bg1"/>
                  </a:solidFill>
                  <a:latin typeface="微软雅黑" pitchFamily="34" charset="-122"/>
                  <a:ea typeface="微软雅黑" pitchFamily="34" charset="-122"/>
                </a:rPr>
                <a:t>.</a:t>
              </a:r>
              <a:endParaRPr lang="zh-CN" altLang="en-US" sz="1200" dirty="0">
                <a:solidFill>
                  <a:schemeClr val="bg1"/>
                </a:solidFill>
                <a:latin typeface="微软雅黑" pitchFamily="34" charset="-122"/>
                <a:ea typeface="微软雅黑" pitchFamily="34" charset="-122"/>
              </a:endParaRPr>
            </a:p>
          </p:txBody>
        </p:sp>
      </p:grpSp>
      <p:grpSp>
        <p:nvGrpSpPr>
          <p:cNvPr id="32" name="组合 31"/>
          <p:cNvGrpSpPr/>
          <p:nvPr/>
        </p:nvGrpSpPr>
        <p:grpSpPr>
          <a:xfrm>
            <a:off x="1747194" y="2173966"/>
            <a:ext cx="3328066" cy="3800019"/>
            <a:chOff x="7421976" y="1659931"/>
            <a:chExt cx="3903015" cy="4885688"/>
          </a:xfrm>
        </p:grpSpPr>
        <p:sp>
          <p:nvSpPr>
            <p:cNvPr id="33" name="Rectangle 26"/>
            <p:cNvSpPr/>
            <p:nvPr/>
          </p:nvSpPr>
          <p:spPr>
            <a:xfrm>
              <a:off x="7421977" y="5562546"/>
              <a:ext cx="3903014" cy="983073"/>
            </a:xfrm>
            <a:prstGeom prst="rect">
              <a:avLst/>
            </a:prstGeom>
            <a:solidFill>
              <a:srgbClr val="ED85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4" name="Text Box 7"/>
            <p:cNvSpPr txBox="1">
              <a:spLocks noChangeArrowheads="1"/>
            </p:cNvSpPr>
            <p:nvPr/>
          </p:nvSpPr>
          <p:spPr bwMode="auto">
            <a:xfrm>
              <a:off x="7670800" y="5846333"/>
              <a:ext cx="3548019" cy="415498"/>
            </a:xfrm>
            <a:prstGeom prst="rect">
              <a:avLst/>
            </a:prstGeom>
            <a:noFill/>
            <a:ln w="9525">
              <a:noFill/>
              <a:miter lim="800000"/>
              <a:headEnd/>
              <a:tailEnd/>
            </a:ln>
          </p:spPr>
          <p:txBody>
            <a:bodyPr wrap="square" lIns="45720" tIns="22860" rIns="45720" bIns="22860" anchor="ctr">
              <a:spAutoFit/>
            </a:bodyPr>
            <a:lstStyle/>
            <a:p>
              <a:pPr algn="ctr" defTabSz="1088232"/>
              <a:r>
                <a:rPr lang="en-US" sz="1200" dirty="0" err="1">
                  <a:solidFill>
                    <a:schemeClr val="bg1"/>
                  </a:solidFill>
                  <a:latin typeface="Open Sans Semibold" pitchFamily="34" charset="0"/>
                  <a:ea typeface="Open Sans Semibold" pitchFamily="34" charset="0"/>
                  <a:cs typeface="Open Sans Semibold" pitchFamily="34" charset="0"/>
                </a:rPr>
                <a:t>Nullam</a:t>
              </a:r>
              <a:r>
                <a:rPr lang="en-US" sz="1200" dirty="0">
                  <a:solidFill>
                    <a:schemeClr val="bg1"/>
                  </a:solidFill>
                  <a:latin typeface="Open Sans Semibold" pitchFamily="34" charset="0"/>
                  <a:ea typeface="Open Sans Semibold" pitchFamily="34" charset="0"/>
                  <a:cs typeface="Open Sans Semibold" pitchFamily="34" charset="0"/>
                </a:rPr>
                <a:t> </a:t>
              </a:r>
              <a:r>
                <a:rPr lang="en-US" sz="1200" dirty="0" err="1">
                  <a:solidFill>
                    <a:schemeClr val="bg1"/>
                  </a:solidFill>
                  <a:latin typeface="Open Sans Semibold" pitchFamily="34" charset="0"/>
                  <a:ea typeface="Open Sans Semibold" pitchFamily="34" charset="0"/>
                  <a:cs typeface="Open Sans Semibold" pitchFamily="34" charset="0"/>
                </a:rPr>
                <a:t>eu</a:t>
              </a:r>
              <a:r>
                <a:rPr lang="en-US" sz="1200" dirty="0">
                  <a:solidFill>
                    <a:schemeClr val="bg1"/>
                  </a:solidFill>
                  <a:latin typeface="Open Sans Semibold" pitchFamily="34" charset="0"/>
                  <a:ea typeface="Open Sans Semibold" pitchFamily="34" charset="0"/>
                  <a:cs typeface="Open Sans Semibold" pitchFamily="34" charset="0"/>
                </a:rPr>
                <a:t> </a:t>
              </a:r>
              <a:r>
                <a:rPr lang="en-US" sz="1200" dirty="0" err="1">
                  <a:solidFill>
                    <a:schemeClr val="bg1"/>
                  </a:solidFill>
                  <a:latin typeface="Open Sans Semibold" pitchFamily="34" charset="0"/>
                  <a:ea typeface="Open Sans Semibold" pitchFamily="34" charset="0"/>
                  <a:cs typeface="Open Sans Semibold" pitchFamily="34" charset="0"/>
                </a:rPr>
                <a:t>tempor</a:t>
              </a:r>
              <a:r>
                <a:rPr lang="en-US" sz="1200" dirty="0">
                  <a:solidFill>
                    <a:schemeClr val="bg1"/>
                  </a:solidFill>
                  <a:latin typeface="Open Sans Semibold" pitchFamily="34" charset="0"/>
                  <a:ea typeface="Open Sans Semibold" pitchFamily="34" charset="0"/>
                  <a:cs typeface="Open Sans Semibold" pitchFamily="34" charset="0"/>
                </a:rPr>
                <a:t> </a:t>
              </a:r>
              <a:r>
                <a:rPr lang="en-US" sz="1200" dirty="0" err="1">
                  <a:solidFill>
                    <a:schemeClr val="bg1"/>
                  </a:solidFill>
                  <a:latin typeface="Open Sans Semibold" pitchFamily="34" charset="0"/>
                  <a:ea typeface="Open Sans Semibold" pitchFamily="34" charset="0"/>
                  <a:cs typeface="Open Sans Semibold" pitchFamily="34" charset="0"/>
                </a:rPr>
                <a:t>purus</a:t>
              </a:r>
              <a:r>
                <a:rPr lang="en-US" sz="1200" dirty="0">
                  <a:solidFill>
                    <a:schemeClr val="bg1"/>
                  </a:solidFill>
                  <a:latin typeface="Open Sans Semibold" pitchFamily="34" charset="0"/>
                  <a:ea typeface="Open Sans Semibold" pitchFamily="34" charset="0"/>
                  <a:cs typeface="Open Sans Semibold" pitchFamily="34" charset="0"/>
                </a:rPr>
                <a:t>. Nunc a </a:t>
              </a:r>
              <a:r>
                <a:rPr lang="en-US" sz="1200" dirty="0" err="1">
                  <a:solidFill>
                    <a:schemeClr val="bg1"/>
                  </a:solidFill>
                  <a:latin typeface="Open Sans Semibold" pitchFamily="34" charset="0"/>
                  <a:ea typeface="Open Sans Semibold" pitchFamily="34" charset="0"/>
                  <a:cs typeface="Open Sans Semibold" pitchFamily="34" charset="0"/>
                </a:rPr>
                <a:t>leo</a:t>
              </a:r>
              <a:r>
                <a:rPr lang="en-US" sz="1200" dirty="0">
                  <a:solidFill>
                    <a:schemeClr val="bg1"/>
                  </a:solidFill>
                  <a:latin typeface="Open Sans Semibold" pitchFamily="34" charset="0"/>
                  <a:ea typeface="Open Sans Semibold" pitchFamily="34" charset="0"/>
                  <a:cs typeface="Open Sans Semibold" pitchFamily="34" charset="0"/>
                </a:rPr>
                <a:t> magna, sit </a:t>
              </a:r>
              <a:r>
                <a:rPr lang="en-US" sz="1200" dirty="0" err="1">
                  <a:solidFill>
                    <a:schemeClr val="bg1"/>
                  </a:solidFill>
                  <a:latin typeface="Open Sans Semibold" pitchFamily="34" charset="0"/>
                  <a:ea typeface="Open Sans Semibold" pitchFamily="34" charset="0"/>
                  <a:cs typeface="Open Sans Semibold" pitchFamily="34" charset="0"/>
                </a:rPr>
                <a:t>amet</a:t>
              </a:r>
              <a:r>
                <a:rPr lang="en-US" sz="1200" dirty="0">
                  <a:solidFill>
                    <a:schemeClr val="bg1"/>
                  </a:solidFill>
                  <a:latin typeface="Open Sans Semibold" pitchFamily="34" charset="0"/>
                  <a:ea typeface="Open Sans Semibold" pitchFamily="34" charset="0"/>
                  <a:cs typeface="Open Sans Semibold" pitchFamily="34" charset="0"/>
                </a:rPr>
                <a:t> </a:t>
              </a:r>
              <a:r>
                <a:rPr lang="en-US" sz="1200" dirty="0" err="1">
                  <a:solidFill>
                    <a:schemeClr val="bg1"/>
                  </a:solidFill>
                  <a:latin typeface="Open Sans Semibold" pitchFamily="34" charset="0"/>
                  <a:ea typeface="Open Sans Semibold" pitchFamily="34" charset="0"/>
                  <a:cs typeface="Open Sans Semibold" pitchFamily="34" charset="0"/>
                </a:rPr>
                <a:t>consequat</a:t>
              </a:r>
              <a:r>
                <a:rPr lang="en-US" sz="1200" dirty="0">
                  <a:solidFill>
                    <a:schemeClr val="bg1"/>
                  </a:solidFill>
                  <a:latin typeface="Open Sans Semibold" pitchFamily="34" charset="0"/>
                  <a:ea typeface="Open Sans Semibold" pitchFamily="34" charset="0"/>
                  <a:cs typeface="Open Sans Semibold" pitchFamily="34" charset="0"/>
                </a:rPr>
                <a:t> </a:t>
              </a:r>
              <a:r>
                <a:rPr lang="en-US" sz="1200" dirty="0" err="1">
                  <a:solidFill>
                    <a:schemeClr val="bg1"/>
                  </a:solidFill>
                  <a:latin typeface="Open Sans Semibold" pitchFamily="34" charset="0"/>
                  <a:ea typeface="Open Sans Semibold" pitchFamily="34" charset="0"/>
                  <a:cs typeface="Open Sans Semibold" pitchFamily="34" charset="0"/>
                </a:rPr>
                <a:t>risus</a:t>
              </a:r>
              <a:r>
                <a:rPr lang="en-US" sz="1200" dirty="0">
                  <a:solidFill>
                    <a:schemeClr val="bg1"/>
                  </a:solidFill>
                  <a:latin typeface="Open Sans Semibold" pitchFamily="34" charset="0"/>
                  <a:ea typeface="Open Sans Semibold" pitchFamily="34" charset="0"/>
                  <a:cs typeface="Open Sans Semibold" pitchFamily="34" charset="0"/>
                </a:rPr>
                <a:t>. </a:t>
              </a:r>
              <a:r>
                <a:rPr lang="en-US" sz="1200" dirty="0" err="1">
                  <a:solidFill>
                    <a:schemeClr val="bg1"/>
                  </a:solidFill>
                  <a:latin typeface="Open Sans Semibold" pitchFamily="34" charset="0"/>
                  <a:ea typeface="Open Sans Semibold" pitchFamily="34" charset="0"/>
                  <a:cs typeface="Open Sans Semibold" pitchFamily="34" charset="0"/>
                </a:rPr>
                <a:t>Etiam</a:t>
              </a:r>
              <a:r>
                <a:rPr lang="en-US" sz="1200" dirty="0">
                  <a:solidFill>
                    <a:schemeClr val="bg1"/>
                  </a:solidFill>
                  <a:latin typeface="Open Sans Semibold" pitchFamily="34" charset="0"/>
                  <a:ea typeface="Open Sans Semibold" pitchFamily="34" charset="0"/>
                  <a:cs typeface="Open Sans Semibold" pitchFamily="34" charset="0"/>
                </a:rPr>
                <a:t> </a:t>
              </a:r>
              <a:r>
                <a:rPr lang="en-US" sz="1200" dirty="0" err="1">
                  <a:solidFill>
                    <a:schemeClr val="bg1"/>
                  </a:solidFill>
                  <a:latin typeface="Open Sans Semibold" pitchFamily="34" charset="0"/>
                  <a:ea typeface="Open Sans Semibold" pitchFamily="34" charset="0"/>
                  <a:cs typeface="Open Sans Semibold" pitchFamily="34" charset="0"/>
                </a:rPr>
                <a:t>faucibus</a:t>
              </a:r>
              <a:r>
                <a:rPr lang="en-US" sz="1200" dirty="0">
                  <a:solidFill>
                    <a:schemeClr val="bg1"/>
                  </a:solidFill>
                  <a:latin typeface="Open Sans Semibold" pitchFamily="34" charset="0"/>
                  <a:ea typeface="Open Sans Semibold" pitchFamily="34" charset="0"/>
                  <a:cs typeface="Open Sans Semibold" pitchFamily="34" charset="0"/>
                </a:rPr>
                <a:t> </a:t>
              </a:r>
              <a:r>
                <a:rPr lang="en-US" sz="1200" dirty="0" err="1">
                  <a:solidFill>
                    <a:schemeClr val="bg1"/>
                  </a:solidFill>
                  <a:latin typeface="Open Sans Semibold" pitchFamily="34" charset="0"/>
                  <a:ea typeface="Open Sans Semibold" pitchFamily="34" charset="0"/>
                  <a:cs typeface="Open Sans Semibold" pitchFamily="34" charset="0"/>
                </a:rPr>
                <a:t>tortor</a:t>
              </a:r>
              <a:r>
                <a:rPr lang="en-US" sz="1200" dirty="0">
                  <a:solidFill>
                    <a:schemeClr val="bg1"/>
                  </a:solidFill>
                  <a:latin typeface="Open Sans Semibold" pitchFamily="34" charset="0"/>
                  <a:ea typeface="Open Sans Semibold" pitchFamily="34" charset="0"/>
                  <a:cs typeface="Open Sans Semibold" pitchFamily="34" charset="0"/>
                </a:rPr>
                <a:t> a </a:t>
              </a:r>
              <a:r>
                <a:rPr lang="en-US" sz="1200" dirty="0" err="1">
                  <a:solidFill>
                    <a:schemeClr val="bg1"/>
                  </a:solidFill>
                  <a:latin typeface="Open Sans Semibold" pitchFamily="34" charset="0"/>
                  <a:ea typeface="Open Sans Semibold" pitchFamily="34" charset="0"/>
                  <a:cs typeface="Open Sans Semibold" pitchFamily="34" charset="0"/>
                </a:rPr>
                <a:t>ips</a:t>
              </a:r>
              <a:endParaRPr lang="en-US" sz="1200" dirty="0">
                <a:solidFill>
                  <a:schemeClr val="bg1"/>
                </a:solidFill>
                <a:latin typeface="Open Sans Semibold" pitchFamily="34" charset="0"/>
                <a:ea typeface="Open Sans Semibold" pitchFamily="34" charset="0"/>
                <a:cs typeface="Open Sans Semibold" pitchFamily="34" charset="0"/>
              </a:endParaRPr>
            </a:p>
          </p:txBody>
        </p:sp>
        <p:grpSp>
          <p:nvGrpSpPr>
            <p:cNvPr id="35" name="组合 34"/>
            <p:cNvGrpSpPr/>
            <p:nvPr/>
          </p:nvGrpSpPr>
          <p:grpSpPr>
            <a:xfrm flipH="1">
              <a:off x="7421976" y="1659931"/>
              <a:ext cx="3903014" cy="3675850"/>
              <a:chOff x="247824" y="2338894"/>
              <a:chExt cx="3164004" cy="3528994"/>
            </a:xfrm>
          </p:grpSpPr>
          <p:sp>
            <p:nvSpPr>
              <p:cNvPr id="37" name="11 Rectángulo"/>
              <p:cNvSpPr/>
              <p:nvPr/>
            </p:nvSpPr>
            <p:spPr>
              <a:xfrm>
                <a:off x="247824" y="2338894"/>
                <a:ext cx="3164004" cy="1261824"/>
              </a:xfrm>
              <a:prstGeom prst="rect">
                <a:avLst/>
              </a:prstGeom>
              <a:solidFill>
                <a:srgbClr val="6D9C20"/>
              </a:solidFill>
              <a:ln>
                <a:noFill/>
              </a:ln>
              <a:effectLst/>
            </p:spPr>
            <p:style>
              <a:lnRef idx="3">
                <a:schemeClr val="lt1"/>
              </a:lnRef>
              <a:fillRef idx="1">
                <a:schemeClr val="accent4"/>
              </a:fillRef>
              <a:effectRef idx="1">
                <a:schemeClr val="accent4"/>
              </a:effectRef>
              <a:fontRef idx="minor">
                <a:schemeClr val="lt1"/>
              </a:fontRef>
            </p:style>
            <p:txBody>
              <a:bodyPr anchor="ct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lvl="0" algn="ctr" fontAlgn="base">
                  <a:spcBef>
                    <a:spcPct val="0"/>
                  </a:spcBef>
                  <a:spcAft>
                    <a:spcPct val="0"/>
                  </a:spcAft>
                  <a:defRPr/>
                </a:pPr>
                <a:r>
                  <a:rPr lang="zh-CN" altLang="en-US" sz="2100" kern="0" dirty="0">
                    <a:solidFill>
                      <a:schemeClr val="bg1"/>
                    </a:solidFill>
                    <a:latin typeface="微软雅黑" panose="020B0503020204020204" pitchFamily="34" charset="-122"/>
                    <a:ea typeface="微软雅黑" panose="020B0503020204020204" pitchFamily="34" charset="-122"/>
                  </a:rPr>
                  <a:t>添加标题</a:t>
                </a:r>
                <a:endParaRPr lang="en-US" altLang="zh-CN" sz="2100" kern="0" dirty="0">
                  <a:solidFill>
                    <a:schemeClr val="bg1"/>
                  </a:solidFill>
                  <a:latin typeface="微软雅黑" panose="020B0503020204020204" pitchFamily="34" charset="-122"/>
                  <a:ea typeface="微软雅黑" panose="020B0503020204020204" pitchFamily="34" charset="-122"/>
                </a:endParaRPr>
              </a:p>
              <a:p>
                <a:pPr algn="ctr" fontAlgn="base">
                  <a:spcBef>
                    <a:spcPct val="0"/>
                  </a:spcBef>
                  <a:spcAft>
                    <a:spcPct val="0"/>
                  </a:spcAft>
                  <a:defRPr/>
                </a:pPr>
                <a:r>
                  <a:rPr lang="zh-CN" altLang="en-US" sz="1400" kern="0"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点击此处添加文字内容</a:t>
                </a:r>
                <a:endParaRPr lang="en-US" altLang="zh-CN" sz="1400" kern="0" dirty="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grpSp>
            <p:nvGrpSpPr>
              <p:cNvPr id="38" name="组合 37"/>
              <p:cNvGrpSpPr/>
              <p:nvPr/>
            </p:nvGrpSpPr>
            <p:grpSpPr>
              <a:xfrm>
                <a:off x="465196" y="3873166"/>
                <a:ext cx="2921752" cy="1994722"/>
                <a:chOff x="666288" y="2592385"/>
                <a:chExt cx="2191599" cy="1495696"/>
              </a:xfrm>
            </p:grpSpPr>
            <p:sp>
              <p:nvSpPr>
                <p:cNvPr id="39" name="矩形 38"/>
                <p:cNvSpPr/>
                <p:nvPr/>
              </p:nvSpPr>
              <p:spPr>
                <a:xfrm>
                  <a:off x="2026782" y="2592385"/>
                  <a:ext cx="831105" cy="276935"/>
                </a:xfrm>
                <a:prstGeom prst="rect">
                  <a:avLst/>
                </a:prstGeom>
              </p:spPr>
              <p:txBody>
                <a:bodyPr wrap="none">
                  <a:spAutoFit/>
                </a:bodyPr>
                <a:lstStyle/>
                <a:p>
                  <a:pPr lvl="0" eaLnBrk="0" fontAlgn="base" hangingPunct="0">
                    <a:spcBef>
                      <a:spcPct val="0"/>
                    </a:spcBef>
                    <a:spcAft>
                      <a:spcPct val="0"/>
                    </a:spcAft>
                    <a:defRPr/>
                  </a:pPr>
                  <a:r>
                    <a:rPr lang="zh-CN" altLang="en-US" kern="0" dirty="0">
                      <a:solidFill>
                        <a:schemeClr val="bg1">
                          <a:lumMod val="50000"/>
                        </a:schemeClr>
                      </a:solidFill>
                      <a:latin typeface="微软雅黑" panose="020B0503020204020204" pitchFamily="34" charset="-122"/>
                      <a:ea typeface="微软雅黑" panose="020B0503020204020204" pitchFamily="34" charset="-122"/>
                    </a:rPr>
                    <a:t>添加标题</a:t>
                  </a:r>
                  <a:endParaRPr lang="en-US" altLang="zh-CN" kern="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40" name="矩形 39"/>
                <p:cNvSpPr/>
                <p:nvPr/>
              </p:nvSpPr>
              <p:spPr>
                <a:xfrm>
                  <a:off x="666288" y="2905916"/>
                  <a:ext cx="2191599" cy="1182165"/>
                </a:xfrm>
                <a:prstGeom prst="rect">
                  <a:avLst/>
                </a:prstGeom>
              </p:spPr>
              <p:txBody>
                <a:bodyPr wrap="square">
                  <a:spAutoFit/>
                </a:bodyPr>
                <a:lstStyle/>
                <a:p>
                  <a:r>
                    <a:rPr lang="zh-CN" altLang="en-US" sz="1100" dirty="0">
                      <a:solidFill>
                        <a:schemeClr val="bg1">
                          <a:lumMod val="50000"/>
                        </a:schemeClr>
                      </a:solidFill>
                      <a:latin typeface="微软雅黑" panose="020B0503020204020204" pitchFamily="34" charset="-122"/>
                      <a:ea typeface="微软雅黑" panose="020B0503020204020204" pitchFamily="34" charset="-122"/>
                    </a:rPr>
                    <a:t>点击此处添加文字说明内容，可以通过复制您的文本内容，在此文本框粘贴并选择只保留文字。</a:t>
                  </a:r>
                  <a:endParaRPr lang="en-US" altLang="zh-CN" sz="1100" dirty="0">
                    <a:solidFill>
                      <a:schemeClr val="bg1">
                        <a:lumMod val="50000"/>
                      </a:schemeClr>
                    </a:solidFill>
                    <a:latin typeface="微软雅黑" panose="020B0503020204020204" pitchFamily="34" charset="-122"/>
                    <a:ea typeface="微软雅黑" panose="020B0503020204020204" pitchFamily="34" charset="-122"/>
                  </a:endParaRPr>
                </a:p>
                <a:p>
                  <a:endParaRPr lang="en-US" altLang="zh-CN" sz="1100" dirty="0">
                    <a:solidFill>
                      <a:schemeClr val="bg1">
                        <a:lumMod val="50000"/>
                      </a:schemeClr>
                    </a:solidFill>
                    <a:latin typeface="微软雅黑" panose="020B0503020204020204" pitchFamily="34" charset="-122"/>
                    <a:ea typeface="微软雅黑" panose="020B0503020204020204" pitchFamily="34" charset="-122"/>
                  </a:endParaRPr>
                </a:p>
                <a:p>
                  <a:r>
                    <a:rPr lang="zh-CN" altLang="en-US" sz="1100" dirty="0">
                      <a:solidFill>
                        <a:schemeClr val="bg1">
                          <a:lumMod val="50000"/>
                        </a:schemeClr>
                      </a:solidFill>
                      <a:latin typeface="微软雅黑" panose="020B0503020204020204" pitchFamily="34" charset="-122"/>
                      <a:ea typeface="微软雅黑" panose="020B0503020204020204" pitchFamily="34" charset="-122"/>
                    </a:rPr>
                    <a:t>点击此处添加文字说明内容，可以通过复制您的文本内容，在此文本框粘贴并选择只保留文字。</a:t>
                  </a:r>
                </a:p>
              </p:txBody>
            </p:sp>
          </p:grpSp>
        </p:grpSp>
      </p:grpSp>
    </p:spTree>
    <p:extLst>
      <p:ext uri="{BB962C8B-B14F-4D97-AF65-F5344CB8AC3E}">
        <p14:creationId xmlns:p14="http://schemas.microsoft.com/office/powerpoint/2010/main" val="3315742174"/>
      </p:ext>
    </p:extLst>
  </p:cSld>
  <p:clrMapOvr>
    <a:masterClrMapping/>
  </p:clrMapOvr>
  <p:transition spd="slow" advClick="0" advTm="1000">
    <p:comb/>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750"/>
                                        <p:tgtEl>
                                          <p:spTgt spid="8"/>
                                        </p:tgtEl>
                                      </p:cBhvr>
                                    </p:animEffect>
                                    <p:anim calcmode="lin" valueType="num">
                                      <p:cBhvr>
                                        <p:cTn id="8" dur="750" fill="hold"/>
                                        <p:tgtEl>
                                          <p:spTgt spid="8"/>
                                        </p:tgtEl>
                                        <p:attrNameLst>
                                          <p:attrName>ppt_x</p:attrName>
                                        </p:attrNameLst>
                                      </p:cBhvr>
                                      <p:tavLst>
                                        <p:tav tm="0">
                                          <p:val>
                                            <p:strVal val="#ppt_x"/>
                                          </p:val>
                                        </p:tav>
                                        <p:tav tm="100000">
                                          <p:val>
                                            <p:strVal val="#ppt_x"/>
                                          </p:val>
                                        </p:tav>
                                      </p:tavLst>
                                    </p:anim>
                                    <p:anim calcmode="lin" valueType="num">
                                      <p:cBhvr>
                                        <p:cTn id="9" dur="750" fill="hold"/>
                                        <p:tgtEl>
                                          <p:spTgt spid="8"/>
                                        </p:tgtEl>
                                        <p:attrNameLst>
                                          <p:attrName>ppt_y</p:attrName>
                                        </p:attrNameLst>
                                      </p:cBhvr>
                                      <p:tavLst>
                                        <p:tav tm="0">
                                          <p:val>
                                            <p:strVal val="#ppt_y+.1"/>
                                          </p:val>
                                        </p:tav>
                                        <p:tav tm="100000">
                                          <p:val>
                                            <p:strVal val="#ppt_y"/>
                                          </p:val>
                                        </p:tav>
                                      </p:tavLst>
                                    </p:anim>
                                  </p:childTnLst>
                                </p:cTn>
                              </p:par>
                            </p:childTnLst>
                          </p:cTn>
                        </p:par>
                        <p:par>
                          <p:cTn id="10" fill="hold">
                            <p:stCondLst>
                              <p:cond delay="750"/>
                            </p:stCondLst>
                            <p:childTnLst>
                              <p:par>
                                <p:cTn id="11" presetID="42" presetClass="entr" presetSubtype="0" fill="hold" nodeType="after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1000"/>
                                        <p:tgtEl>
                                          <p:spTgt spid="6"/>
                                        </p:tgtEl>
                                      </p:cBhvr>
                                    </p:animEffect>
                                    <p:anim calcmode="lin" valueType="num">
                                      <p:cBhvr>
                                        <p:cTn id="14" dur="1000" fill="hold"/>
                                        <p:tgtEl>
                                          <p:spTgt spid="6"/>
                                        </p:tgtEl>
                                        <p:attrNameLst>
                                          <p:attrName>ppt_x</p:attrName>
                                        </p:attrNameLst>
                                      </p:cBhvr>
                                      <p:tavLst>
                                        <p:tav tm="0">
                                          <p:val>
                                            <p:strVal val="#ppt_x"/>
                                          </p:val>
                                        </p:tav>
                                        <p:tav tm="100000">
                                          <p:val>
                                            <p:strVal val="#ppt_x"/>
                                          </p:val>
                                        </p:tav>
                                      </p:tavLst>
                                    </p:anim>
                                    <p:anim calcmode="lin" valueType="num">
                                      <p:cBhvr>
                                        <p:cTn id="15" dur="1000" fill="hold"/>
                                        <p:tgtEl>
                                          <p:spTgt spid="6"/>
                                        </p:tgtEl>
                                        <p:attrNameLst>
                                          <p:attrName>ppt_y</p:attrName>
                                        </p:attrNameLst>
                                      </p:cBhvr>
                                      <p:tavLst>
                                        <p:tav tm="0">
                                          <p:val>
                                            <p:strVal val="#ppt_y+.1"/>
                                          </p:val>
                                        </p:tav>
                                        <p:tav tm="100000">
                                          <p:val>
                                            <p:strVal val="#ppt_y"/>
                                          </p:val>
                                        </p:tav>
                                      </p:tavLst>
                                    </p:anim>
                                  </p:childTnLst>
                                </p:cTn>
                              </p:par>
                            </p:childTnLst>
                          </p:cTn>
                        </p:par>
                        <p:par>
                          <p:cTn id="16" fill="hold">
                            <p:stCondLst>
                              <p:cond delay="1750"/>
                            </p:stCondLst>
                            <p:childTnLst>
                              <p:par>
                                <p:cTn id="17" presetID="42" presetClass="entr" presetSubtype="0" fill="hold" nodeType="afterEffect">
                                  <p:stCondLst>
                                    <p:cond delay="0"/>
                                  </p:stCondLst>
                                  <p:childTnLst>
                                    <p:set>
                                      <p:cBhvr>
                                        <p:cTn id="18" dur="1" fill="hold">
                                          <p:stCondLst>
                                            <p:cond delay="0"/>
                                          </p:stCondLst>
                                        </p:cTn>
                                        <p:tgtEl>
                                          <p:spTgt spid="32"/>
                                        </p:tgtEl>
                                        <p:attrNameLst>
                                          <p:attrName>style.visibility</p:attrName>
                                        </p:attrNameLst>
                                      </p:cBhvr>
                                      <p:to>
                                        <p:strVal val="visible"/>
                                      </p:to>
                                    </p:set>
                                    <p:animEffect transition="in" filter="fade">
                                      <p:cBhvr>
                                        <p:cTn id="19" dur="1000"/>
                                        <p:tgtEl>
                                          <p:spTgt spid="32"/>
                                        </p:tgtEl>
                                      </p:cBhvr>
                                    </p:animEffect>
                                    <p:anim calcmode="lin" valueType="num">
                                      <p:cBhvr>
                                        <p:cTn id="20" dur="1000" fill="hold"/>
                                        <p:tgtEl>
                                          <p:spTgt spid="32"/>
                                        </p:tgtEl>
                                        <p:attrNameLst>
                                          <p:attrName>ppt_x</p:attrName>
                                        </p:attrNameLst>
                                      </p:cBhvr>
                                      <p:tavLst>
                                        <p:tav tm="0">
                                          <p:val>
                                            <p:strVal val="#ppt_x"/>
                                          </p:val>
                                        </p:tav>
                                        <p:tav tm="100000">
                                          <p:val>
                                            <p:strVal val="#ppt_x"/>
                                          </p:val>
                                        </p:tav>
                                      </p:tavLst>
                                    </p:anim>
                                    <p:anim calcmode="lin" valueType="num">
                                      <p:cBhvr>
                                        <p:cTn id="21" dur="1000" fill="hold"/>
                                        <p:tgtEl>
                                          <p:spTgt spid="3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p:cNvGrpSpPr/>
          <p:nvPr/>
        </p:nvGrpSpPr>
        <p:grpSpPr>
          <a:xfrm>
            <a:off x="0" y="699925"/>
            <a:ext cx="12190413" cy="555415"/>
            <a:chOff x="266700" y="519683"/>
            <a:chExt cx="12190413" cy="555415"/>
          </a:xfrm>
        </p:grpSpPr>
        <p:sp>
          <p:nvSpPr>
            <p:cNvPr id="11" name="Copyright Notice"/>
            <p:cNvSpPr>
              <a:spLocks/>
            </p:cNvSpPr>
            <p:nvPr/>
          </p:nvSpPr>
          <p:spPr bwMode="auto">
            <a:xfrm>
              <a:off x="4838700" y="519683"/>
              <a:ext cx="3048000" cy="434765"/>
            </a:xfrm>
            <a:prstGeom prst="rect">
              <a:avLst/>
            </a:prstGeom>
            <a:noFill/>
            <a:ln w="6350" cap="flat" cmpd="sng" algn="ctr">
              <a:noFill/>
              <a:prstDash val="solid"/>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6350" cap="flat" cmpd="sng" algn="ctr">
                  <a:solidFill>
                    <a:srgbClr val="FFFFFF"/>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lIns="72000" tIns="32400" rIns="72000" bIns="32400" rtlCol="0" anchor="t">
              <a:sp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zh-CN" altLang="en-US" sz="2400" cap="small" dirty="0">
                  <a:solidFill>
                    <a:srgbClr val="6D9C20"/>
                  </a:solidFill>
                  <a:latin typeface="微软雅黑" panose="020B0503020204020204" pitchFamily="34" charset="-122"/>
                  <a:ea typeface="微软雅黑" panose="020B0503020204020204" pitchFamily="34" charset="-122"/>
                </a:rPr>
                <a:t>点击加入标题文字</a:t>
              </a:r>
              <a:endParaRPr lang="en-US" sz="2400" cap="small" dirty="0">
                <a:solidFill>
                  <a:srgbClr val="6D9C20"/>
                </a:solidFill>
                <a:latin typeface="微软雅黑" panose="020B0503020204020204" pitchFamily="34" charset="-122"/>
                <a:ea typeface="微软雅黑" panose="020B0503020204020204" pitchFamily="34" charset="-122"/>
              </a:endParaRPr>
            </a:p>
          </p:txBody>
        </p:sp>
        <p:cxnSp>
          <p:nvCxnSpPr>
            <p:cNvPr id="5" name="直接连接符 4"/>
            <p:cNvCxnSpPr>
              <a:cxnSpLocks/>
            </p:cNvCxnSpPr>
            <p:nvPr/>
          </p:nvCxnSpPr>
          <p:spPr>
            <a:xfrm>
              <a:off x="266700" y="1075098"/>
              <a:ext cx="12190413" cy="0"/>
            </a:xfrm>
            <a:prstGeom prst="line">
              <a:avLst/>
            </a:prstGeom>
            <a:ln>
              <a:solidFill>
                <a:srgbClr val="6D9C20"/>
              </a:solidFill>
            </a:ln>
          </p:spPr>
          <p:style>
            <a:lnRef idx="1">
              <a:schemeClr val="accent1"/>
            </a:lnRef>
            <a:fillRef idx="0">
              <a:schemeClr val="accent1"/>
            </a:fillRef>
            <a:effectRef idx="0">
              <a:schemeClr val="accent1"/>
            </a:effectRef>
            <a:fontRef idx="minor">
              <a:schemeClr val="tx1"/>
            </a:fontRef>
          </p:style>
        </p:cxnSp>
      </p:grpSp>
      <p:sp>
        <p:nvSpPr>
          <p:cNvPr id="6" name="Freeform 6"/>
          <p:cNvSpPr>
            <a:spLocks/>
          </p:cNvSpPr>
          <p:nvPr/>
        </p:nvSpPr>
        <p:spPr bwMode="auto">
          <a:xfrm>
            <a:off x="1456576" y="2589610"/>
            <a:ext cx="2408187" cy="1106256"/>
          </a:xfrm>
          <a:custGeom>
            <a:avLst/>
            <a:gdLst>
              <a:gd name="T0" fmla="*/ 16 w 1028"/>
              <a:gd name="T1" fmla="*/ 0 h 522"/>
              <a:gd name="T2" fmla="*/ 941 w 1028"/>
              <a:gd name="T3" fmla="*/ 0 h 522"/>
              <a:gd name="T4" fmla="*/ 958 w 1028"/>
              <a:gd name="T5" fmla="*/ 16 h 522"/>
              <a:gd name="T6" fmla="*/ 958 w 1028"/>
              <a:gd name="T7" fmla="*/ 225 h 522"/>
              <a:gd name="T8" fmla="*/ 1028 w 1028"/>
              <a:gd name="T9" fmla="*/ 262 h 522"/>
              <a:gd name="T10" fmla="*/ 958 w 1028"/>
              <a:gd name="T11" fmla="*/ 302 h 522"/>
              <a:gd name="T12" fmla="*/ 958 w 1028"/>
              <a:gd name="T13" fmla="*/ 506 h 522"/>
              <a:gd name="T14" fmla="*/ 941 w 1028"/>
              <a:gd name="T15" fmla="*/ 522 h 522"/>
              <a:gd name="T16" fmla="*/ 16 w 1028"/>
              <a:gd name="T17" fmla="*/ 522 h 522"/>
              <a:gd name="T18" fmla="*/ 0 w 1028"/>
              <a:gd name="T19" fmla="*/ 506 h 522"/>
              <a:gd name="T20" fmla="*/ 0 w 1028"/>
              <a:gd name="T21" fmla="*/ 16 h 522"/>
              <a:gd name="T22" fmla="*/ 16 w 1028"/>
              <a:gd name="T23" fmla="*/ 0 h 5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028" h="522">
                <a:moveTo>
                  <a:pt x="16" y="0"/>
                </a:moveTo>
                <a:cubicBezTo>
                  <a:pt x="941" y="0"/>
                  <a:pt x="941" y="0"/>
                  <a:pt x="941" y="0"/>
                </a:cubicBezTo>
                <a:cubicBezTo>
                  <a:pt x="950" y="0"/>
                  <a:pt x="958" y="7"/>
                  <a:pt x="958" y="16"/>
                </a:cubicBezTo>
                <a:cubicBezTo>
                  <a:pt x="958" y="225"/>
                  <a:pt x="958" y="225"/>
                  <a:pt x="958" y="225"/>
                </a:cubicBezTo>
                <a:cubicBezTo>
                  <a:pt x="1028" y="262"/>
                  <a:pt x="1028" y="262"/>
                  <a:pt x="1028" y="262"/>
                </a:cubicBezTo>
                <a:cubicBezTo>
                  <a:pt x="958" y="302"/>
                  <a:pt x="958" y="302"/>
                  <a:pt x="958" y="302"/>
                </a:cubicBezTo>
                <a:cubicBezTo>
                  <a:pt x="958" y="506"/>
                  <a:pt x="958" y="506"/>
                  <a:pt x="958" y="506"/>
                </a:cubicBezTo>
                <a:cubicBezTo>
                  <a:pt x="958" y="514"/>
                  <a:pt x="950" y="522"/>
                  <a:pt x="941" y="522"/>
                </a:cubicBezTo>
                <a:cubicBezTo>
                  <a:pt x="16" y="522"/>
                  <a:pt x="16" y="522"/>
                  <a:pt x="16" y="522"/>
                </a:cubicBezTo>
                <a:cubicBezTo>
                  <a:pt x="7" y="522"/>
                  <a:pt x="0" y="514"/>
                  <a:pt x="0" y="506"/>
                </a:cubicBezTo>
                <a:cubicBezTo>
                  <a:pt x="0" y="16"/>
                  <a:pt x="0" y="16"/>
                  <a:pt x="0" y="16"/>
                </a:cubicBezTo>
                <a:cubicBezTo>
                  <a:pt x="0" y="7"/>
                  <a:pt x="7" y="0"/>
                  <a:pt x="16" y="0"/>
                </a:cubicBezTo>
                <a:close/>
              </a:path>
            </a:pathLst>
          </a:custGeom>
          <a:noFill/>
          <a:ln>
            <a:solidFill>
              <a:srgbClr val="6D9C20"/>
            </a:solidFill>
          </a:ln>
        </p:spPr>
        <p:txBody>
          <a:bodyPr vert="horz" wrap="square" lIns="91440" tIns="45720" rIns="91440" bIns="45720" numCol="1" anchor="t" anchorCtr="0" compatLnSpc="1">
            <a:prstTxWarp prst="textNoShape">
              <a:avLst/>
            </a:prstTxWarp>
          </a:bodyPr>
          <a:lstStyle/>
          <a:p>
            <a:endParaRPr lang="en-US" sz="2000">
              <a:solidFill>
                <a:schemeClr val="bg1">
                  <a:lumMod val="50000"/>
                </a:schemeClr>
              </a:solidFill>
            </a:endParaRPr>
          </a:p>
        </p:txBody>
      </p:sp>
      <p:sp>
        <p:nvSpPr>
          <p:cNvPr id="7" name="Text Box 10"/>
          <p:cNvSpPr txBox="1">
            <a:spLocks noChangeArrowheads="1"/>
          </p:cNvSpPr>
          <p:nvPr/>
        </p:nvSpPr>
        <p:spPr bwMode="auto">
          <a:xfrm>
            <a:off x="1511829" y="2508060"/>
            <a:ext cx="2059604" cy="1492716"/>
          </a:xfrm>
          <a:prstGeom prst="rect">
            <a:avLst/>
          </a:prstGeom>
          <a:noFill/>
          <a:ln w="9525">
            <a:noFill/>
            <a:miter lim="800000"/>
            <a:headEnd/>
            <a:tailEnd/>
          </a:ln>
        </p:spPr>
        <p:txBody>
          <a:bodyPr wrap="square" lIns="45720" tIns="22860" rIns="45720" bIns="22860">
            <a:spAutoFit/>
          </a:bodyPr>
          <a:lstStyle/>
          <a:p>
            <a:pPr algn="r" defTabSz="1088232">
              <a:lnSpc>
                <a:spcPct val="200000"/>
              </a:lnSpc>
            </a:pPr>
            <a:r>
              <a:rPr lang="zh-CN" altLang="en-US" sz="1400" b="1" smtClean="0">
                <a:solidFill>
                  <a:schemeClr val="bg1">
                    <a:lumMod val="50000"/>
                  </a:schemeClr>
                </a:solidFill>
                <a:latin typeface="Open Sans" pitchFamily="34" charset="0"/>
                <a:ea typeface="Open Sans" pitchFamily="34" charset="0"/>
                <a:cs typeface="Open Sans" pitchFamily="34" charset="0"/>
              </a:rPr>
              <a:t>加入你标题</a:t>
            </a:r>
            <a:r>
              <a:rPr lang="en-US" sz="1100" smtClean="0">
                <a:solidFill>
                  <a:schemeClr val="bg1">
                    <a:lumMod val="50000"/>
                  </a:schemeClr>
                </a:solidFill>
                <a:latin typeface="Open Sans" pitchFamily="34" charset="0"/>
                <a:ea typeface="Open Sans" pitchFamily="34" charset="0"/>
                <a:cs typeface="Open Sans" pitchFamily="34" charset="0"/>
              </a:rPr>
              <a:t>Mauris </a:t>
            </a:r>
            <a:r>
              <a:rPr lang="en-US" sz="1100" dirty="0">
                <a:solidFill>
                  <a:schemeClr val="bg1">
                    <a:lumMod val="50000"/>
                  </a:schemeClr>
                </a:solidFill>
                <a:latin typeface="Open Sans" pitchFamily="34" charset="0"/>
                <a:ea typeface="Open Sans" pitchFamily="34" charset="0"/>
                <a:cs typeface="Open Sans" pitchFamily="34" charset="0"/>
              </a:rPr>
              <a:t>quam dolor, </a:t>
            </a:r>
            <a:r>
              <a:rPr lang="en-US" sz="1100" dirty="0" err="1">
                <a:solidFill>
                  <a:schemeClr val="bg1">
                    <a:lumMod val="50000"/>
                  </a:schemeClr>
                </a:solidFill>
                <a:latin typeface="Open Sans" pitchFamily="34" charset="0"/>
                <a:ea typeface="Open Sans" pitchFamily="34" charset="0"/>
                <a:cs typeface="Open Sans" pitchFamily="34" charset="0"/>
              </a:rPr>
              <a:t>cursus</a:t>
            </a:r>
            <a:r>
              <a:rPr lang="en-US" sz="1100" dirty="0">
                <a:solidFill>
                  <a:schemeClr val="bg1">
                    <a:lumMod val="50000"/>
                  </a:schemeClr>
                </a:solidFill>
                <a:latin typeface="Open Sans" pitchFamily="34" charset="0"/>
                <a:ea typeface="Open Sans" pitchFamily="34" charset="0"/>
                <a:cs typeface="Open Sans" pitchFamily="34" charset="0"/>
              </a:rPr>
              <a:t> at </a:t>
            </a:r>
            <a:r>
              <a:rPr lang="en-US" sz="1100" dirty="0" err="1">
                <a:solidFill>
                  <a:schemeClr val="bg1">
                    <a:lumMod val="50000"/>
                  </a:schemeClr>
                </a:solidFill>
                <a:latin typeface="Open Sans" pitchFamily="34" charset="0"/>
                <a:ea typeface="Open Sans" pitchFamily="34" charset="0"/>
                <a:cs typeface="Open Sans" pitchFamily="34" charset="0"/>
              </a:rPr>
              <a:t>porta</a:t>
            </a:r>
            <a:r>
              <a:rPr lang="en-US" sz="1100" dirty="0">
                <a:solidFill>
                  <a:schemeClr val="bg1">
                    <a:lumMod val="50000"/>
                  </a:schemeClr>
                </a:solidFill>
                <a:latin typeface="Open Sans" pitchFamily="34" charset="0"/>
                <a:ea typeface="Open Sans" pitchFamily="34" charset="0"/>
                <a:cs typeface="Open Sans" pitchFamily="34" charset="0"/>
              </a:rPr>
              <a:t> et, </a:t>
            </a:r>
            <a:r>
              <a:rPr lang="en-US" sz="1100" dirty="0" err="1">
                <a:solidFill>
                  <a:schemeClr val="bg1">
                    <a:lumMod val="50000"/>
                  </a:schemeClr>
                </a:solidFill>
                <a:latin typeface="Open Sans" pitchFamily="34" charset="0"/>
                <a:ea typeface="Open Sans" pitchFamily="34" charset="0"/>
                <a:cs typeface="Open Sans" pitchFamily="34" charset="0"/>
              </a:rPr>
              <a:t>luctus</a:t>
            </a:r>
            <a:r>
              <a:rPr lang="en-US" sz="1100" dirty="0">
                <a:solidFill>
                  <a:schemeClr val="bg1">
                    <a:lumMod val="50000"/>
                  </a:schemeClr>
                </a:solidFill>
                <a:latin typeface="Open Sans" pitchFamily="34" charset="0"/>
                <a:ea typeface="Open Sans" pitchFamily="34" charset="0"/>
                <a:cs typeface="Open Sans" pitchFamily="34" charset="0"/>
              </a:rPr>
              <a:t> </a:t>
            </a:r>
            <a:r>
              <a:rPr lang="en-US" sz="1100" dirty="0" err="1">
                <a:solidFill>
                  <a:schemeClr val="bg1">
                    <a:lumMod val="50000"/>
                  </a:schemeClr>
                </a:solidFill>
                <a:latin typeface="Open Sans" pitchFamily="34" charset="0"/>
                <a:ea typeface="Open Sans" pitchFamily="34" charset="0"/>
                <a:cs typeface="Open Sans" pitchFamily="34" charset="0"/>
              </a:rPr>
              <a:t>eget</a:t>
            </a:r>
            <a:r>
              <a:rPr lang="en-US" sz="1100" dirty="0">
                <a:solidFill>
                  <a:schemeClr val="bg1">
                    <a:lumMod val="50000"/>
                  </a:schemeClr>
                </a:solidFill>
                <a:latin typeface="Open Sans" pitchFamily="34" charset="0"/>
                <a:ea typeface="Open Sans" pitchFamily="34" charset="0"/>
                <a:cs typeface="Open Sans" pitchFamily="34" charset="0"/>
              </a:rPr>
              <a:t> </a:t>
            </a:r>
            <a:r>
              <a:rPr lang="en-US" sz="1100" dirty="0" err="1">
                <a:solidFill>
                  <a:schemeClr val="bg1">
                    <a:lumMod val="50000"/>
                  </a:schemeClr>
                </a:solidFill>
                <a:latin typeface="Open Sans" pitchFamily="34" charset="0"/>
                <a:ea typeface="Open Sans" pitchFamily="34" charset="0"/>
                <a:cs typeface="Open Sans" pitchFamily="34" charset="0"/>
              </a:rPr>
              <a:t>purus</a:t>
            </a:r>
            <a:r>
              <a:rPr lang="en-US" sz="1100" dirty="0">
                <a:solidFill>
                  <a:schemeClr val="bg1">
                    <a:lumMod val="50000"/>
                  </a:schemeClr>
                </a:solidFill>
                <a:latin typeface="Open Sans" pitchFamily="34" charset="0"/>
                <a:ea typeface="Open Sans" pitchFamily="34" charset="0"/>
                <a:cs typeface="Open Sans" pitchFamily="34" charset="0"/>
              </a:rPr>
              <a:t>. </a:t>
            </a:r>
            <a:r>
              <a:rPr lang="en-US" sz="1100" dirty="0" err="1">
                <a:solidFill>
                  <a:schemeClr val="bg1">
                    <a:lumMod val="50000"/>
                  </a:schemeClr>
                </a:solidFill>
                <a:latin typeface="Open Sans" pitchFamily="34" charset="0"/>
                <a:ea typeface="Open Sans" pitchFamily="34" charset="0"/>
                <a:cs typeface="Open Sans" pitchFamily="34" charset="0"/>
              </a:rPr>
              <a:t>Nunc</a:t>
            </a:r>
            <a:r>
              <a:rPr lang="en-US" sz="1100" dirty="0">
                <a:solidFill>
                  <a:schemeClr val="bg1">
                    <a:lumMod val="50000"/>
                  </a:schemeClr>
                </a:solidFill>
                <a:latin typeface="Open Sans" pitchFamily="34" charset="0"/>
                <a:ea typeface="Open Sans" pitchFamily="34" charset="0"/>
                <a:cs typeface="Open Sans" pitchFamily="34" charset="0"/>
              </a:rPr>
              <a:t> </a:t>
            </a:r>
            <a:r>
              <a:rPr lang="en-US" sz="1100" dirty="0" err="1">
                <a:solidFill>
                  <a:schemeClr val="bg1">
                    <a:lumMod val="50000"/>
                  </a:schemeClr>
                </a:solidFill>
                <a:latin typeface="Open Sans" pitchFamily="34" charset="0"/>
                <a:ea typeface="Open Sans" pitchFamily="34" charset="0"/>
                <a:cs typeface="Open Sans" pitchFamily="34" charset="0"/>
              </a:rPr>
              <a:t>tempor</a:t>
            </a:r>
            <a:r>
              <a:rPr lang="en-US" sz="1100" dirty="0">
                <a:solidFill>
                  <a:schemeClr val="bg1">
                    <a:lumMod val="50000"/>
                  </a:schemeClr>
                </a:solidFill>
                <a:latin typeface="Open Sans" pitchFamily="34" charset="0"/>
                <a:ea typeface="Open Sans" pitchFamily="34" charset="0"/>
                <a:cs typeface="Open Sans" pitchFamily="34" charset="0"/>
              </a:rPr>
              <a:t> </a:t>
            </a:r>
            <a:r>
              <a:rPr lang="en-US" sz="1100" dirty="0" err="1">
                <a:solidFill>
                  <a:schemeClr val="bg1">
                    <a:lumMod val="50000"/>
                  </a:schemeClr>
                </a:solidFill>
                <a:latin typeface="Open Sans" pitchFamily="34" charset="0"/>
                <a:ea typeface="Open Sans" pitchFamily="34" charset="0"/>
                <a:cs typeface="Open Sans" pitchFamily="34" charset="0"/>
              </a:rPr>
              <a:t>luctus</a:t>
            </a:r>
            <a:r>
              <a:rPr lang="en-US" sz="1100" dirty="0">
                <a:solidFill>
                  <a:schemeClr val="bg1">
                    <a:lumMod val="50000"/>
                  </a:schemeClr>
                </a:solidFill>
                <a:latin typeface="Open Sans" pitchFamily="34" charset="0"/>
                <a:ea typeface="Open Sans" pitchFamily="34" charset="0"/>
                <a:cs typeface="Open Sans" pitchFamily="34" charset="0"/>
              </a:rPr>
              <a:t> </a:t>
            </a:r>
            <a:r>
              <a:rPr lang="en-US" sz="1100" dirty="0" err="1">
                <a:solidFill>
                  <a:schemeClr val="bg1">
                    <a:lumMod val="50000"/>
                  </a:schemeClr>
                </a:solidFill>
                <a:latin typeface="Open Sans" pitchFamily="34" charset="0"/>
                <a:ea typeface="Open Sans" pitchFamily="34" charset="0"/>
                <a:cs typeface="Open Sans" pitchFamily="34" charset="0"/>
              </a:rPr>
              <a:t>interdum</a:t>
            </a:r>
            <a:r>
              <a:rPr lang="en-US" sz="1100" dirty="0">
                <a:solidFill>
                  <a:schemeClr val="bg1">
                    <a:lumMod val="50000"/>
                  </a:schemeClr>
                </a:solidFill>
                <a:latin typeface="Open Sans" pitchFamily="34" charset="0"/>
                <a:ea typeface="Open Sans" pitchFamily="34" charset="0"/>
                <a:cs typeface="Open Sans" pitchFamily="34" charset="0"/>
              </a:rPr>
              <a:t>. </a:t>
            </a:r>
          </a:p>
        </p:txBody>
      </p:sp>
      <p:sp>
        <p:nvSpPr>
          <p:cNvPr id="9" name="Freeform 6"/>
          <p:cNvSpPr>
            <a:spLocks/>
          </p:cNvSpPr>
          <p:nvPr/>
        </p:nvSpPr>
        <p:spPr bwMode="auto">
          <a:xfrm>
            <a:off x="1456576" y="4497624"/>
            <a:ext cx="2408187" cy="1106256"/>
          </a:xfrm>
          <a:custGeom>
            <a:avLst/>
            <a:gdLst>
              <a:gd name="T0" fmla="*/ 16 w 1028"/>
              <a:gd name="T1" fmla="*/ 0 h 522"/>
              <a:gd name="T2" fmla="*/ 941 w 1028"/>
              <a:gd name="T3" fmla="*/ 0 h 522"/>
              <a:gd name="T4" fmla="*/ 958 w 1028"/>
              <a:gd name="T5" fmla="*/ 16 h 522"/>
              <a:gd name="T6" fmla="*/ 958 w 1028"/>
              <a:gd name="T7" fmla="*/ 225 h 522"/>
              <a:gd name="T8" fmla="*/ 1028 w 1028"/>
              <a:gd name="T9" fmla="*/ 262 h 522"/>
              <a:gd name="T10" fmla="*/ 958 w 1028"/>
              <a:gd name="T11" fmla="*/ 302 h 522"/>
              <a:gd name="T12" fmla="*/ 958 w 1028"/>
              <a:gd name="T13" fmla="*/ 506 h 522"/>
              <a:gd name="T14" fmla="*/ 941 w 1028"/>
              <a:gd name="T15" fmla="*/ 522 h 522"/>
              <a:gd name="T16" fmla="*/ 16 w 1028"/>
              <a:gd name="T17" fmla="*/ 522 h 522"/>
              <a:gd name="T18" fmla="*/ 0 w 1028"/>
              <a:gd name="T19" fmla="*/ 506 h 522"/>
              <a:gd name="T20" fmla="*/ 0 w 1028"/>
              <a:gd name="T21" fmla="*/ 16 h 522"/>
              <a:gd name="T22" fmla="*/ 16 w 1028"/>
              <a:gd name="T23" fmla="*/ 0 h 5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028" h="522">
                <a:moveTo>
                  <a:pt x="16" y="0"/>
                </a:moveTo>
                <a:cubicBezTo>
                  <a:pt x="941" y="0"/>
                  <a:pt x="941" y="0"/>
                  <a:pt x="941" y="0"/>
                </a:cubicBezTo>
                <a:cubicBezTo>
                  <a:pt x="950" y="0"/>
                  <a:pt x="958" y="7"/>
                  <a:pt x="958" y="16"/>
                </a:cubicBezTo>
                <a:cubicBezTo>
                  <a:pt x="958" y="225"/>
                  <a:pt x="958" y="225"/>
                  <a:pt x="958" y="225"/>
                </a:cubicBezTo>
                <a:cubicBezTo>
                  <a:pt x="1028" y="262"/>
                  <a:pt x="1028" y="262"/>
                  <a:pt x="1028" y="262"/>
                </a:cubicBezTo>
                <a:cubicBezTo>
                  <a:pt x="958" y="302"/>
                  <a:pt x="958" y="302"/>
                  <a:pt x="958" y="302"/>
                </a:cubicBezTo>
                <a:cubicBezTo>
                  <a:pt x="958" y="506"/>
                  <a:pt x="958" y="506"/>
                  <a:pt x="958" y="506"/>
                </a:cubicBezTo>
                <a:cubicBezTo>
                  <a:pt x="958" y="514"/>
                  <a:pt x="950" y="522"/>
                  <a:pt x="941" y="522"/>
                </a:cubicBezTo>
                <a:cubicBezTo>
                  <a:pt x="16" y="522"/>
                  <a:pt x="16" y="522"/>
                  <a:pt x="16" y="522"/>
                </a:cubicBezTo>
                <a:cubicBezTo>
                  <a:pt x="7" y="522"/>
                  <a:pt x="0" y="514"/>
                  <a:pt x="0" y="506"/>
                </a:cubicBezTo>
                <a:cubicBezTo>
                  <a:pt x="0" y="16"/>
                  <a:pt x="0" y="16"/>
                  <a:pt x="0" y="16"/>
                </a:cubicBezTo>
                <a:cubicBezTo>
                  <a:pt x="0" y="7"/>
                  <a:pt x="7" y="0"/>
                  <a:pt x="16" y="0"/>
                </a:cubicBezTo>
                <a:close/>
              </a:path>
            </a:pathLst>
          </a:custGeom>
          <a:noFill/>
          <a:ln>
            <a:solidFill>
              <a:srgbClr val="6D9C20"/>
            </a:solidFill>
          </a:ln>
        </p:spPr>
        <p:txBody>
          <a:bodyPr vert="horz" wrap="square" lIns="91440" tIns="45720" rIns="91440" bIns="45720" numCol="1" anchor="t" anchorCtr="0" compatLnSpc="1">
            <a:prstTxWarp prst="textNoShape">
              <a:avLst/>
            </a:prstTxWarp>
          </a:bodyPr>
          <a:lstStyle/>
          <a:p>
            <a:endParaRPr lang="en-US" sz="2000">
              <a:solidFill>
                <a:schemeClr val="bg1">
                  <a:lumMod val="50000"/>
                </a:schemeClr>
              </a:solidFill>
            </a:endParaRPr>
          </a:p>
        </p:txBody>
      </p:sp>
      <p:sp>
        <p:nvSpPr>
          <p:cNvPr id="10" name="Text Box 10"/>
          <p:cNvSpPr txBox="1">
            <a:spLocks noChangeArrowheads="1"/>
          </p:cNvSpPr>
          <p:nvPr/>
        </p:nvSpPr>
        <p:spPr bwMode="auto">
          <a:xfrm>
            <a:off x="1511829" y="4416074"/>
            <a:ext cx="2059604" cy="1440202"/>
          </a:xfrm>
          <a:prstGeom prst="rect">
            <a:avLst/>
          </a:prstGeom>
          <a:noFill/>
          <a:ln w="9525">
            <a:noFill/>
            <a:miter lim="800000"/>
            <a:headEnd/>
            <a:tailEnd/>
          </a:ln>
        </p:spPr>
        <p:txBody>
          <a:bodyPr wrap="square" lIns="45720" tIns="22860" rIns="45720" bIns="22860">
            <a:spAutoFit/>
          </a:bodyPr>
          <a:lstStyle/>
          <a:p>
            <a:pPr algn="r" defTabSz="1088232">
              <a:lnSpc>
                <a:spcPct val="200000"/>
              </a:lnSpc>
            </a:pPr>
            <a:r>
              <a:rPr lang="zh-CN" altLang="en-US" sz="1400" b="1" smtClean="0">
                <a:solidFill>
                  <a:schemeClr val="bg1">
                    <a:lumMod val="50000"/>
                  </a:schemeClr>
                </a:solidFill>
                <a:latin typeface="Open Sans" pitchFamily="34" charset="0"/>
                <a:ea typeface="Open Sans" pitchFamily="34" charset="0"/>
                <a:cs typeface="Open Sans" pitchFamily="34" charset="0"/>
              </a:rPr>
              <a:t>加入你标题</a:t>
            </a:r>
            <a:r>
              <a:rPr lang="en-US" sz="1100" smtClean="0">
                <a:solidFill>
                  <a:schemeClr val="bg1">
                    <a:lumMod val="50000"/>
                  </a:schemeClr>
                </a:solidFill>
                <a:latin typeface="Open Sans" pitchFamily="34" charset="0"/>
                <a:ea typeface="Open Sans" pitchFamily="34" charset="0"/>
                <a:cs typeface="Open Sans" pitchFamily="34" charset="0"/>
              </a:rPr>
              <a:t>Mauris </a:t>
            </a:r>
            <a:r>
              <a:rPr lang="en-US" sz="1100" dirty="0">
                <a:solidFill>
                  <a:schemeClr val="bg1">
                    <a:lumMod val="50000"/>
                  </a:schemeClr>
                </a:solidFill>
                <a:latin typeface="Open Sans" pitchFamily="34" charset="0"/>
                <a:ea typeface="Open Sans" pitchFamily="34" charset="0"/>
                <a:cs typeface="Open Sans" pitchFamily="34" charset="0"/>
              </a:rPr>
              <a:t>quam dolor, </a:t>
            </a:r>
            <a:r>
              <a:rPr lang="en-US" sz="1100" dirty="0" err="1">
                <a:solidFill>
                  <a:schemeClr val="bg1">
                    <a:lumMod val="50000"/>
                  </a:schemeClr>
                </a:solidFill>
                <a:latin typeface="Open Sans" pitchFamily="34" charset="0"/>
                <a:ea typeface="Open Sans" pitchFamily="34" charset="0"/>
                <a:cs typeface="Open Sans" pitchFamily="34" charset="0"/>
              </a:rPr>
              <a:t>cursus</a:t>
            </a:r>
            <a:r>
              <a:rPr lang="en-US" sz="1100" dirty="0">
                <a:solidFill>
                  <a:schemeClr val="bg1">
                    <a:lumMod val="50000"/>
                  </a:schemeClr>
                </a:solidFill>
                <a:latin typeface="Open Sans" pitchFamily="34" charset="0"/>
                <a:ea typeface="Open Sans" pitchFamily="34" charset="0"/>
                <a:cs typeface="Open Sans" pitchFamily="34" charset="0"/>
              </a:rPr>
              <a:t> at </a:t>
            </a:r>
            <a:r>
              <a:rPr lang="en-US" sz="1100" dirty="0" err="1">
                <a:solidFill>
                  <a:schemeClr val="bg1">
                    <a:lumMod val="50000"/>
                  </a:schemeClr>
                </a:solidFill>
                <a:latin typeface="Open Sans" pitchFamily="34" charset="0"/>
                <a:ea typeface="Open Sans" pitchFamily="34" charset="0"/>
                <a:cs typeface="Open Sans" pitchFamily="34" charset="0"/>
              </a:rPr>
              <a:t>porta</a:t>
            </a:r>
            <a:r>
              <a:rPr lang="en-US" sz="1100" dirty="0">
                <a:solidFill>
                  <a:schemeClr val="bg1">
                    <a:lumMod val="50000"/>
                  </a:schemeClr>
                </a:solidFill>
                <a:latin typeface="Open Sans" pitchFamily="34" charset="0"/>
                <a:ea typeface="Open Sans" pitchFamily="34" charset="0"/>
                <a:cs typeface="Open Sans" pitchFamily="34" charset="0"/>
              </a:rPr>
              <a:t> et, </a:t>
            </a:r>
            <a:r>
              <a:rPr lang="en-US" sz="1100" dirty="0" err="1">
                <a:solidFill>
                  <a:schemeClr val="bg1">
                    <a:lumMod val="50000"/>
                  </a:schemeClr>
                </a:solidFill>
                <a:latin typeface="Open Sans" pitchFamily="34" charset="0"/>
                <a:ea typeface="Open Sans" pitchFamily="34" charset="0"/>
                <a:cs typeface="Open Sans" pitchFamily="34" charset="0"/>
              </a:rPr>
              <a:t>luctus</a:t>
            </a:r>
            <a:r>
              <a:rPr lang="en-US" sz="1100" dirty="0">
                <a:solidFill>
                  <a:schemeClr val="bg1">
                    <a:lumMod val="50000"/>
                  </a:schemeClr>
                </a:solidFill>
                <a:latin typeface="Open Sans" pitchFamily="34" charset="0"/>
                <a:ea typeface="Open Sans" pitchFamily="34" charset="0"/>
                <a:cs typeface="Open Sans" pitchFamily="34" charset="0"/>
              </a:rPr>
              <a:t> </a:t>
            </a:r>
            <a:r>
              <a:rPr lang="en-US" sz="1100" dirty="0" err="1">
                <a:solidFill>
                  <a:schemeClr val="bg1">
                    <a:lumMod val="50000"/>
                  </a:schemeClr>
                </a:solidFill>
                <a:latin typeface="Open Sans" pitchFamily="34" charset="0"/>
                <a:ea typeface="Open Sans" pitchFamily="34" charset="0"/>
                <a:cs typeface="Open Sans" pitchFamily="34" charset="0"/>
              </a:rPr>
              <a:t>eget</a:t>
            </a:r>
            <a:r>
              <a:rPr lang="en-US" sz="1100" dirty="0">
                <a:solidFill>
                  <a:schemeClr val="bg1">
                    <a:lumMod val="50000"/>
                  </a:schemeClr>
                </a:solidFill>
                <a:latin typeface="Open Sans" pitchFamily="34" charset="0"/>
                <a:ea typeface="Open Sans" pitchFamily="34" charset="0"/>
                <a:cs typeface="Open Sans" pitchFamily="34" charset="0"/>
              </a:rPr>
              <a:t> </a:t>
            </a:r>
            <a:r>
              <a:rPr lang="en-US" sz="1100" dirty="0" err="1">
                <a:solidFill>
                  <a:schemeClr val="bg1">
                    <a:lumMod val="50000"/>
                  </a:schemeClr>
                </a:solidFill>
                <a:latin typeface="Open Sans" pitchFamily="34" charset="0"/>
                <a:ea typeface="Open Sans" pitchFamily="34" charset="0"/>
                <a:cs typeface="Open Sans" pitchFamily="34" charset="0"/>
              </a:rPr>
              <a:t>purus</a:t>
            </a:r>
            <a:r>
              <a:rPr lang="en-US" sz="1100" dirty="0">
                <a:solidFill>
                  <a:schemeClr val="bg1">
                    <a:lumMod val="50000"/>
                  </a:schemeClr>
                </a:solidFill>
                <a:latin typeface="Open Sans" pitchFamily="34" charset="0"/>
                <a:ea typeface="Open Sans" pitchFamily="34" charset="0"/>
                <a:cs typeface="Open Sans" pitchFamily="34" charset="0"/>
              </a:rPr>
              <a:t>. </a:t>
            </a:r>
            <a:r>
              <a:rPr lang="en-US" sz="1100" dirty="0" err="1">
                <a:solidFill>
                  <a:schemeClr val="bg1">
                    <a:lumMod val="50000"/>
                  </a:schemeClr>
                </a:solidFill>
                <a:latin typeface="Open Sans" pitchFamily="34" charset="0"/>
                <a:ea typeface="Open Sans" pitchFamily="34" charset="0"/>
                <a:cs typeface="Open Sans" pitchFamily="34" charset="0"/>
              </a:rPr>
              <a:t>Nunc</a:t>
            </a:r>
            <a:r>
              <a:rPr lang="en-US" sz="1100" dirty="0">
                <a:solidFill>
                  <a:schemeClr val="bg1">
                    <a:lumMod val="50000"/>
                  </a:schemeClr>
                </a:solidFill>
                <a:latin typeface="Open Sans" pitchFamily="34" charset="0"/>
                <a:ea typeface="Open Sans" pitchFamily="34" charset="0"/>
                <a:cs typeface="Open Sans" pitchFamily="34" charset="0"/>
              </a:rPr>
              <a:t> </a:t>
            </a:r>
            <a:r>
              <a:rPr lang="en-US" sz="1100" dirty="0" err="1">
                <a:solidFill>
                  <a:schemeClr val="bg1">
                    <a:lumMod val="50000"/>
                  </a:schemeClr>
                </a:solidFill>
                <a:latin typeface="Open Sans" pitchFamily="34" charset="0"/>
                <a:ea typeface="Open Sans" pitchFamily="34" charset="0"/>
                <a:cs typeface="Open Sans" pitchFamily="34" charset="0"/>
              </a:rPr>
              <a:t>tempor</a:t>
            </a:r>
            <a:r>
              <a:rPr lang="en-US" sz="1100" dirty="0">
                <a:solidFill>
                  <a:schemeClr val="bg1">
                    <a:lumMod val="50000"/>
                  </a:schemeClr>
                </a:solidFill>
                <a:latin typeface="Open Sans" pitchFamily="34" charset="0"/>
                <a:ea typeface="Open Sans" pitchFamily="34" charset="0"/>
                <a:cs typeface="Open Sans" pitchFamily="34" charset="0"/>
              </a:rPr>
              <a:t> </a:t>
            </a:r>
            <a:r>
              <a:rPr lang="en-US" sz="1100" dirty="0" err="1">
                <a:solidFill>
                  <a:schemeClr val="bg1">
                    <a:lumMod val="50000"/>
                  </a:schemeClr>
                </a:solidFill>
                <a:latin typeface="Open Sans" pitchFamily="34" charset="0"/>
                <a:ea typeface="Open Sans" pitchFamily="34" charset="0"/>
                <a:cs typeface="Open Sans" pitchFamily="34" charset="0"/>
              </a:rPr>
              <a:t>luctus</a:t>
            </a:r>
            <a:r>
              <a:rPr lang="en-US" sz="1100" dirty="0">
                <a:solidFill>
                  <a:schemeClr val="bg1">
                    <a:lumMod val="50000"/>
                  </a:schemeClr>
                </a:solidFill>
                <a:latin typeface="Open Sans" pitchFamily="34" charset="0"/>
                <a:ea typeface="Open Sans" pitchFamily="34" charset="0"/>
                <a:cs typeface="Open Sans" pitchFamily="34" charset="0"/>
              </a:rPr>
              <a:t> </a:t>
            </a:r>
            <a:r>
              <a:rPr lang="en-US" sz="1100" dirty="0" err="1">
                <a:solidFill>
                  <a:schemeClr val="bg1">
                    <a:lumMod val="50000"/>
                  </a:schemeClr>
                </a:solidFill>
                <a:latin typeface="Open Sans" pitchFamily="34" charset="0"/>
                <a:ea typeface="Open Sans" pitchFamily="34" charset="0"/>
                <a:cs typeface="Open Sans" pitchFamily="34" charset="0"/>
              </a:rPr>
              <a:t>interdum</a:t>
            </a:r>
            <a:r>
              <a:rPr lang="en-US" sz="1100" dirty="0">
                <a:solidFill>
                  <a:schemeClr val="bg1">
                    <a:lumMod val="50000"/>
                  </a:schemeClr>
                </a:solidFill>
                <a:latin typeface="Open Sans" pitchFamily="34" charset="0"/>
                <a:ea typeface="Open Sans" pitchFamily="34" charset="0"/>
                <a:cs typeface="Open Sans" pitchFamily="34" charset="0"/>
              </a:rPr>
              <a:t>. </a:t>
            </a:r>
          </a:p>
        </p:txBody>
      </p:sp>
      <p:sp>
        <p:nvSpPr>
          <p:cNvPr id="12" name="Freeform 6"/>
          <p:cNvSpPr>
            <a:spLocks/>
          </p:cNvSpPr>
          <p:nvPr/>
        </p:nvSpPr>
        <p:spPr bwMode="auto">
          <a:xfrm flipH="1">
            <a:off x="8308135" y="2676756"/>
            <a:ext cx="2408187" cy="1106256"/>
          </a:xfrm>
          <a:custGeom>
            <a:avLst/>
            <a:gdLst>
              <a:gd name="T0" fmla="*/ 16 w 1028"/>
              <a:gd name="T1" fmla="*/ 0 h 522"/>
              <a:gd name="T2" fmla="*/ 941 w 1028"/>
              <a:gd name="T3" fmla="*/ 0 h 522"/>
              <a:gd name="T4" fmla="*/ 958 w 1028"/>
              <a:gd name="T5" fmla="*/ 16 h 522"/>
              <a:gd name="T6" fmla="*/ 958 w 1028"/>
              <a:gd name="T7" fmla="*/ 225 h 522"/>
              <a:gd name="T8" fmla="*/ 1028 w 1028"/>
              <a:gd name="T9" fmla="*/ 262 h 522"/>
              <a:gd name="T10" fmla="*/ 958 w 1028"/>
              <a:gd name="T11" fmla="*/ 302 h 522"/>
              <a:gd name="T12" fmla="*/ 958 w 1028"/>
              <a:gd name="T13" fmla="*/ 506 h 522"/>
              <a:gd name="T14" fmla="*/ 941 w 1028"/>
              <a:gd name="T15" fmla="*/ 522 h 522"/>
              <a:gd name="T16" fmla="*/ 16 w 1028"/>
              <a:gd name="T17" fmla="*/ 522 h 522"/>
              <a:gd name="T18" fmla="*/ 0 w 1028"/>
              <a:gd name="T19" fmla="*/ 506 h 522"/>
              <a:gd name="T20" fmla="*/ 0 w 1028"/>
              <a:gd name="T21" fmla="*/ 16 h 522"/>
              <a:gd name="T22" fmla="*/ 16 w 1028"/>
              <a:gd name="T23" fmla="*/ 0 h 5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028" h="522">
                <a:moveTo>
                  <a:pt x="16" y="0"/>
                </a:moveTo>
                <a:cubicBezTo>
                  <a:pt x="941" y="0"/>
                  <a:pt x="941" y="0"/>
                  <a:pt x="941" y="0"/>
                </a:cubicBezTo>
                <a:cubicBezTo>
                  <a:pt x="950" y="0"/>
                  <a:pt x="958" y="7"/>
                  <a:pt x="958" y="16"/>
                </a:cubicBezTo>
                <a:cubicBezTo>
                  <a:pt x="958" y="225"/>
                  <a:pt x="958" y="225"/>
                  <a:pt x="958" y="225"/>
                </a:cubicBezTo>
                <a:cubicBezTo>
                  <a:pt x="1028" y="262"/>
                  <a:pt x="1028" y="262"/>
                  <a:pt x="1028" y="262"/>
                </a:cubicBezTo>
                <a:cubicBezTo>
                  <a:pt x="958" y="302"/>
                  <a:pt x="958" y="302"/>
                  <a:pt x="958" y="302"/>
                </a:cubicBezTo>
                <a:cubicBezTo>
                  <a:pt x="958" y="506"/>
                  <a:pt x="958" y="506"/>
                  <a:pt x="958" y="506"/>
                </a:cubicBezTo>
                <a:cubicBezTo>
                  <a:pt x="958" y="514"/>
                  <a:pt x="950" y="522"/>
                  <a:pt x="941" y="522"/>
                </a:cubicBezTo>
                <a:cubicBezTo>
                  <a:pt x="16" y="522"/>
                  <a:pt x="16" y="522"/>
                  <a:pt x="16" y="522"/>
                </a:cubicBezTo>
                <a:cubicBezTo>
                  <a:pt x="7" y="522"/>
                  <a:pt x="0" y="514"/>
                  <a:pt x="0" y="506"/>
                </a:cubicBezTo>
                <a:cubicBezTo>
                  <a:pt x="0" y="16"/>
                  <a:pt x="0" y="16"/>
                  <a:pt x="0" y="16"/>
                </a:cubicBezTo>
                <a:cubicBezTo>
                  <a:pt x="0" y="7"/>
                  <a:pt x="7" y="0"/>
                  <a:pt x="16" y="0"/>
                </a:cubicBezTo>
                <a:close/>
              </a:path>
            </a:pathLst>
          </a:custGeom>
          <a:noFill/>
          <a:ln>
            <a:solidFill>
              <a:srgbClr val="6D9C20"/>
            </a:solidFill>
          </a:ln>
        </p:spPr>
        <p:txBody>
          <a:bodyPr vert="horz" wrap="square" lIns="91440" tIns="45720" rIns="91440" bIns="45720" numCol="1" anchor="t" anchorCtr="0" compatLnSpc="1">
            <a:prstTxWarp prst="textNoShape">
              <a:avLst/>
            </a:prstTxWarp>
          </a:bodyPr>
          <a:lstStyle/>
          <a:p>
            <a:endParaRPr lang="en-US" sz="2000">
              <a:solidFill>
                <a:schemeClr val="bg1">
                  <a:lumMod val="50000"/>
                </a:schemeClr>
              </a:solidFill>
            </a:endParaRPr>
          </a:p>
        </p:txBody>
      </p:sp>
      <p:sp>
        <p:nvSpPr>
          <p:cNvPr id="13" name="Text Box 10"/>
          <p:cNvSpPr txBox="1">
            <a:spLocks noChangeArrowheads="1"/>
          </p:cNvSpPr>
          <p:nvPr/>
        </p:nvSpPr>
        <p:spPr bwMode="auto">
          <a:xfrm>
            <a:off x="8614160" y="2595206"/>
            <a:ext cx="2059604" cy="1440202"/>
          </a:xfrm>
          <a:prstGeom prst="rect">
            <a:avLst/>
          </a:prstGeom>
          <a:noFill/>
          <a:ln w="9525">
            <a:noFill/>
            <a:miter lim="800000"/>
            <a:headEnd/>
            <a:tailEnd/>
          </a:ln>
        </p:spPr>
        <p:txBody>
          <a:bodyPr wrap="square" lIns="45720" tIns="22860" rIns="45720" bIns="22860">
            <a:spAutoFit/>
          </a:bodyPr>
          <a:lstStyle/>
          <a:p>
            <a:pPr defTabSz="1088232">
              <a:lnSpc>
                <a:spcPct val="200000"/>
              </a:lnSpc>
            </a:pPr>
            <a:r>
              <a:rPr lang="zh-CN" altLang="en-US" sz="1400" b="1" smtClean="0">
                <a:solidFill>
                  <a:schemeClr val="bg1">
                    <a:lumMod val="50000"/>
                  </a:schemeClr>
                </a:solidFill>
                <a:latin typeface="Open Sans" pitchFamily="34" charset="0"/>
                <a:ea typeface="Open Sans" pitchFamily="34" charset="0"/>
                <a:cs typeface="Open Sans" pitchFamily="34" charset="0"/>
              </a:rPr>
              <a:t>加入你标题</a:t>
            </a:r>
            <a:r>
              <a:rPr lang="en-US" sz="1100" smtClean="0">
                <a:solidFill>
                  <a:schemeClr val="bg1">
                    <a:lumMod val="50000"/>
                  </a:schemeClr>
                </a:solidFill>
                <a:latin typeface="Open Sans" pitchFamily="34" charset="0"/>
                <a:ea typeface="Open Sans" pitchFamily="34" charset="0"/>
                <a:cs typeface="Open Sans" pitchFamily="34" charset="0"/>
              </a:rPr>
              <a:t>Mauris </a:t>
            </a:r>
            <a:r>
              <a:rPr lang="en-US" sz="1100" dirty="0">
                <a:solidFill>
                  <a:schemeClr val="bg1">
                    <a:lumMod val="50000"/>
                  </a:schemeClr>
                </a:solidFill>
                <a:latin typeface="Open Sans" pitchFamily="34" charset="0"/>
                <a:ea typeface="Open Sans" pitchFamily="34" charset="0"/>
                <a:cs typeface="Open Sans" pitchFamily="34" charset="0"/>
              </a:rPr>
              <a:t>quam dolor, </a:t>
            </a:r>
            <a:r>
              <a:rPr lang="en-US" sz="1100" dirty="0" err="1">
                <a:solidFill>
                  <a:schemeClr val="bg1">
                    <a:lumMod val="50000"/>
                  </a:schemeClr>
                </a:solidFill>
                <a:latin typeface="Open Sans" pitchFamily="34" charset="0"/>
                <a:ea typeface="Open Sans" pitchFamily="34" charset="0"/>
                <a:cs typeface="Open Sans" pitchFamily="34" charset="0"/>
              </a:rPr>
              <a:t>cursus</a:t>
            </a:r>
            <a:r>
              <a:rPr lang="en-US" sz="1100" dirty="0">
                <a:solidFill>
                  <a:schemeClr val="bg1">
                    <a:lumMod val="50000"/>
                  </a:schemeClr>
                </a:solidFill>
                <a:latin typeface="Open Sans" pitchFamily="34" charset="0"/>
                <a:ea typeface="Open Sans" pitchFamily="34" charset="0"/>
                <a:cs typeface="Open Sans" pitchFamily="34" charset="0"/>
              </a:rPr>
              <a:t> at </a:t>
            </a:r>
            <a:r>
              <a:rPr lang="en-US" sz="1100" dirty="0" err="1">
                <a:solidFill>
                  <a:schemeClr val="bg1">
                    <a:lumMod val="50000"/>
                  </a:schemeClr>
                </a:solidFill>
                <a:latin typeface="Open Sans" pitchFamily="34" charset="0"/>
                <a:ea typeface="Open Sans" pitchFamily="34" charset="0"/>
                <a:cs typeface="Open Sans" pitchFamily="34" charset="0"/>
              </a:rPr>
              <a:t>porta</a:t>
            </a:r>
            <a:r>
              <a:rPr lang="en-US" sz="1100" dirty="0">
                <a:solidFill>
                  <a:schemeClr val="bg1">
                    <a:lumMod val="50000"/>
                  </a:schemeClr>
                </a:solidFill>
                <a:latin typeface="Open Sans" pitchFamily="34" charset="0"/>
                <a:ea typeface="Open Sans" pitchFamily="34" charset="0"/>
                <a:cs typeface="Open Sans" pitchFamily="34" charset="0"/>
              </a:rPr>
              <a:t> et, </a:t>
            </a:r>
            <a:r>
              <a:rPr lang="en-US" sz="1100" dirty="0" err="1">
                <a:solidFill>
                  <a:schemeClr val="bg1">
                    <a:lumMod val="50000"/>
                  </a:schemeClr>
                </a:solidFill>
                <a:latin typeface="Open Sans" pitchFamily="34" charset="0"/>
                <a:ea typeface="Open Sans" pitchFamily="34" charset="0"/>
                <a:cs typeface="Open Sans" pitchFamily="34" charset="0"/>
              </a:rPr>
              <a:t>luctus</a:t>
            </a:r>
            <a:r>
              <a:rPr lang="en-US" sz="1100" dirty="0">
                <a:solidFill>
                  <a:schemeClr val="bg1">
                    <a:lumMod val="50000"/>
                  </a:schemeClr>
                </a:solidFill>
                <a:latin typeface="Open Sans" pitchFamily="34" charset="0"/>
                <a:ea typeface="Open Sans" pitchFamily="34" charset="0"/>
                <a:cs typeface="Open Sans" pitchFamily="34" charset="0"/>
              </a:rPr>
              <a:t> </a:t>
            </a:r>
            <a:r>
              <a:rPr lang="en-US" sz="1100" dirty="0" err="1">
                <a:solidFill>
                  <a:schemeClr val="bg1">
                    <a:lumMod val="50000"/>
                  </a:schemeClr>
                </a:solidFill>
                <a:latin typeface="Open Sans" pitchFamily="34" charset="0"/>
                <a:ea typeface="Open Sans" pitchFamily="34" charset="0"/>
                <a:cs typeface="Open Sans" pitchFamily="34" charset="0"/>
              </a:rPr>
              <a:t>eget</a:t>
            </a:r>
            <a:r>
              <a:rPr lang="en-US" sz="1100" dirty="0">
                <a:solidFill>
                  <a:schemeClr val="bg1">
                    <a:lumMod val="50000"/>
                  </a:schemeClr>
                </a:solidFill>
                <a:latin typeface="Open Sans" pitchFamily="34" charset="0"/>
                <a:ea typeface="Open Sans" pitchFamily="34" charset="0"/>
                <a:cs typeface="Open Sans" pitchFamily="34" charset="0"/>
              </a:rPr>
              <a:t> </a:t>
            </a:r>
            <a:r>
              <a:rPr lang="en-US" sz="1100" dirty="0" err="1">
                <a:solidFill>
                  <a:schemeClr val="bg1">
                    <a:lumMod val="50000"/>
                  </a:schemeClr>
                </a:solidFill>
                <a:latin typeface="Open Sans" pitchFamily="34" charset="0"/>
                <a:ea typeface="Open Sans" pitchFamily="34" charset="0"/>
                <a:cs typeface="Open Sans" pitchFamily="34" charset="0"/>
              </a:rPr>
              <a:t>purus</a:t>
            </a:r>
            <a:r>
              <a:rPr lang="en-US" sz="1100" dirty="0">
                <a:solidFill>
                  <a:schemeClr val="bg1">
                    <a:lumMod val="50000"/>
                  </a:schemeClr>
                </a:solidFill>
                <a:latin typeface="Open Sans" pitchFamily="34" charset="0"/>
                <a:ea typeface="Open Sans" pitchFamily="34" charset="0"/>
                <a:cs typeface="Open Sans" pitchFamily="34" charset="0"/>
              </a:rPr>
              <a:t>. </a:t>
            </a:r>
            <a:r>
              <a:rPr lang="en-US" sz="1100" dirty="0" err="1">
                <a:solidFill>
                  <a:schemeClr val="bg1">
                    <a:lumMod val="50000"/>
                  </a:schemeClr>
                </a:solidFill>
                <a:latin typeface="Open Sans" pitchFamily="34" charset="0"/>
                <a:ea typeface="Open Sans" pitchFamily="34" charset="0"/>
                <a:cs typeface="Open Sans" pitchFamily="34" charset="0"/>
              </a:rPr>
              <a:t>Nunc</a:t>
            </a:r>
            <a:r>
              <a:rPr lang="en-US" sz="1100" dirty="0">
                <a:solidFill>
                  <a:schemeClr val="bg1">
                    <a:lumMod val="50000"/>
                  </a:schemeClr>
                </a:solidFill>
                <a:latin typeface="Open Sans" pitchFamily="34" charset="0"/>
                <a:ea typeface="Open Sans" pitchFamily="34" charset="0"/>
                <a:cs typeface="Open Sans" pitchFamily="34" charset="0"/>
              </a:rPr>
              <a:t> </a:t>
            </a:r>
            <a:r>
              <a:rPr lang="en-US" sz="1100" dirty="0" err="1">
                <a:solidFill>
                  <a:schemeClr val="bg1">
                    <a:lumMod val="50000"/>
                  </a:schemeClr>
                </a:solidFill>
                <a:latin typeface="Open Sans" pitchFamily="34" charset="0"/>
                <a:ea typeface="Open Sans" pitchFamily="34" charset="0"/>
                <a:cs typeface="Open Sans" pitchFamily="34" charset="0"/>
              </a:rPr>
              <a:t>tempor</a:t>
            </a:r>
            <a:r>
              <a:rPr lang="en-US" sz="1100" dirty="0">
                <a:solidFill>
                  <a:schemeClr val="bg1">
                    <a:lumMod val="50000"/>
                  </a:schemeClr>
                </a:solidFill>
                <a:latin typeface="Open Sans" pitchFamily="34" charset="0"/>
                <a:ea typeface="Open Sans" pitchFamily="34" charset="0"/>
                <a:cs typeface="Open Sans" pitchFamily="34" charset="0"/>
              </a:rPr>
              <a:t> </a:t>
            </a:r>
            <a:r>
              <a:rPr lang="en-US" sz="1100" dirty="0" err="1">
                <a:solidFill>
                  <a:schemeClr val="bg1">
                    <a:lumMod val="50000"/>
                  </a:schemeClr>
                </a:solidFill>
                <a:latin typeface="Open Sans" pitchFamily="34" charset="0"/>
                <a:ea typeface="Open Sans" pitchFamily="34" charset="0"/>
                <a:cs typeface="Open Sans" pitchFamily="34" charset="0"/>
              </a:rPr>
              <a:t>luctus</a:t>
            </a:r>
            <a:r>
              <a:rPr lang="en-US" sz="1100" dirty="0">
                <a:solidFill>
                  <a:schemeClr val="bg1">
                    <a:lumMod val="50000"/>
                  </a:schemeClr>
                </a:solidFill>
                <a:latin typeface="Open Sans" pitchFamily="34" charset="0"/>
                <a:ea typeface="Open Sans" pitchFamily="34" charset="0"/>
                <a:cs typeface="Open Sans" pitchFamily="34" charset="0"/>
              </a:rPr>
              <a:t> </a:t>
            </a:r>
            <a:r>
              <a:rPr lang="en-US" sz="1100" dirty="0" err="1">
                <a:solidFill>
                  <a:schemeClr val="bg1">
                    <a:lumMod val="50000"/>
                  </a:schemeClr>
                </a:solidFill>
                <a:latin typeface="Open Sans" pitchFamily="34" charset="0"/>
                <a:ea typeface="Open Sans" pitchFamily="34" charset="0"/>
                <a:cs typeface="Open Sans" pitchFamily="34" charset="0"/>
              </a:rPr>
              <a:t>interdum</a:t>
            </a:r>
            <a:r>
              <a:rPr lang="en-US" sz="1100" dirty="0">
                <a:solidFill>
                  <a:schemeClr val="bg1">
                    <a:lumMod val="50000"/>
                  </a:schemeClr>
                </a:solidFill>
                <a:latin typeface="Open Sans" pitchFamily="34" charset="0"/>
                <a:ea typeface="Open Sans" pitchFamily="34" charset="0"/>
                <a:cs typeface="Open Sans" pitchFamily="34" charset="0"/>
              </a:rPr>
              <a:t>. </a:t>
            </a:r>
          </a:p>
        </p:txBody>
      </p:sp>
      <p:sp>
        <p:nvSpPr>
          <p:cNvPr id="14" name="Freeform 6"/>
          <p:cNvSpPr>
            <a:spLocks/>
          </p:cNvSpPr>
          <p:nvPr/>
        </p:nvSpPr>
        <p:spPr bwMode="auto">
          <a:xfrm flipH="1">
            <a:off x="8300030" y="4553334"/>
            <a:ext cx="2408187" cy="1106256"/>
          </a:xfrm>
          <a:custGeom>
            <a:avLst/>
            <a:gdLst>
              <a:gd name="T0" fmla="*/ 16 w 1028"/>
              <a:gd name="T1" fmla="*/ 0 h 522"/>
              <a:gd name="T2" fmla="*/ 941 w 1028"/>
              <a:gd name="T3" fmla="*/ 0 h 522"/>
              <a:gd name="T4" fmla="*/ 958 w 1028"/>
              <a:gd name="T5" fmla="*/ 16 h 522"/>
              <a:gd name="T6" fmla="*/ 958 w 1028"/>
              <a:gd name="T7" fmla="*/ 225 h 522"/>
              <a:gd name="T8" fmla="*/ 1028 w 1028"/>
              <a:gd name="T9" fmla="*/ 262 h 522"/>
              <a:gd name="T10" fmla="*/ 958 w 1028"/>
              <a:gd name="T11" fmla="*/ 302 h 522"/>
              <a:gd name="T12" fmla="*/ 958 w 1028"/>
              <a:gd name="T13" fmla="*/ 506 h 522"/>
              <a:gd name="T14" fmla="*/ 941 w 1028"/>
              <a:gd name="T15" fmla="*/ 522 h 522"/>
              <a:gd name="T16" fmla="*/ 16 w 1028"/>
              <a:gd name="T17" fmla="*/ 522 h 522"/>
              <a:gd name="T18" fmla="*/ 0 w 1028"/>
              <a:gd name="T19" fmla="*/ 506 h 522"/>
              <a:gd name="T20" fmla="*/ 0 w 1028"/>
              <a:gd name="T21" fmla="*/ 16 h 522"/>
              <a:gd name="T22" fmla="*/ 16 w 1028"/>
              <a:gd name="T23" fmla="*/ 0 h 5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028" h="522">
                <a:moveTo>
                  <a:pt x="16" y="0"/>
                </a:moveTo>
                <a:cubicBezTo>
                  <a:pt x="941" y="0"/>
                  <a:pt x="941" y="0"/>
                  <a:pt x="941" y="0"/>
                </a:cubicBezTo>
                <a:cubicBezTo>
                  <a:pt x="950" y="0"/>
                  <a:pt x="958" y="7"/>
                  <a:pt x="958" y="16"/>
                </a:cubicBezTo>
                <a:cubicBezTo>
                  <a:pt x="958" y="225"/>
                  <a:pt x="958" y="225"/>
                  <a:pt x="958" y="225"/>
                </a:cubicBezTo>
                <a:cubicBezTo>
                  <a:pt x="1028" y="262"/>
                  <a:pt x="1028" y="262"/>
                  <a:pt x="1028" y="262"/>
                </a:cubicBezTo>
                <a:cubicBezTo>
                  <a:pt x="958" y="302"/>
                  <a:pt x="958" y="302"/>
                  <a:pt x="958" y="302"/>
                </a:cubicBezTo>
                <a:cubicBezTo>
                  <a:pt x="958" y="506"/>
                  <a:pt x="958" y="506"/>
                  <a:pt x="958" y="506"/>
                </a:cubicBezTo>
                <a:cubicBezTo>
                  <a:pt x="958" y="514"/>
                  <a:pt x="950" y="522"/>
                  <a:pt x="941" y="522"/>
                </a:cubicBezTo>
                <a:cubicBezTo>
                  <a:pt x="16" y="522"/>
                  <a:pt x="16" y="522"/>
                  <a:pt x="16" y="522"/>
                </a:cubicBezTo>
                <a:cubicBezTo>
                  <a:pt x="7" y="522"/>
                  <a:pt x="0" y="514"/>
                  <a:pt x="0" y="506"/>
                </a:cubicBezTo>
                <a:cubicBezTo>
                  <a:pt x="0" y="16"/>
                  <a:pt x="0" y="16"/>
                  <a:pt x="0" y="16"/>
                </a:cubicBezTo>
                <a:cubicBezTo>
                  <a:pt x="0" y="7"/>
                  <a:pt x="7" y="0"/>
                  <a:pt x="16" y="0"/>
                </a:cubicBezTo>
                <a:close/>
              </a:path>
            </a:pathLst>
          </a:custGeom>
          <a:noFill/>
          <a:ln>
            <a:solidFill>
              <a:srgbClr val="6D9C20"/>
            </a:solidFill>
          </a:ln>
        </p:spPr>
        <p:txBody>
          <a:bodyPr vert="horz" wrap="square" lIns="91440" tIns="45720" rIns="91440" bIns="45720" numCol="1" anchor="t" anchorCtr="0" compatLnSpc="1">
            <a:prstTxWarp prst="textNoShape">
              <a:avLst/>
            </a:prstTxWarp>
          </a:bodyPr>
          <a:lstStyle/>
          <a:p>
            <a:endParaRPr lang="en-US" sz="2000">
              <a:solidFill>
                <a:schemeClr val="bg1">
                  <a:lumMod val="50000"/>
                </a:schemeClr>
              </a:solidFill>
            </a:endParaRPr>
          </a:p>
        </p:txBody>
      </p:sp>
      <p:sp>
        <p:nvSpPr>
          <p:cNvPr id="15" name="Text Box 10"/>
          <p:cNvSpPr txBox="1">
            <a:spLocks noChangeArrowheads="1"/>
          </p:cNvSpPr>
          <p:nvPr/>
        </p:nvSpPr>
        <p:spPr bwMode="auto">
          <a:xfrm>
            <a:off x="8606055" y="4471784"/>
            <a:ext cx="2059604" cy="1440202"/>
          </a:xfrm>
          <a:prstGeom prst="rect">
            <a:avLst/>
          </a:prstGeom>
          <a:noFill/>
          <a:ln w="9525">
            <a:noFill/>
            <a:miter lim="800000"/>
            <a:headEnd/>
            <a:tailEnd/>
          </a:ln>
        </p:spPr>
        <p:txBody>
          <a:bodyPr wrap="square" lIns="45720" tIns="22860" rIns="45720" bIns="22860">
            <a:spAutoFit/>
          </a:bodyPr>
          <a:lstStyle/>
          <a:p>
            <a:pPr defTabSz="1088232">
              <a:lnSpc>
                <a:spcPct val="200000"/>
              </a:lnSpc>
            </a:pPr>
            <a:r>
              <a:rPr lang="zh-CN" altLang="en-US" sz="1400" b="1" dirty="0" smtClean="0">
                <a:solidFill>
                  <a:schemeClr val="bg1">
                    <a:lumMod val="50000"/>
                  </a:schemeClr>
                </a:solidFill>
                <a:latin typeface="Open Sans" pitchFamily="34" charset="0"/>
                <a:ea typeface="Open Sans" pitchFamily="34" charset="0"/>
                <a:cs typeface="Open Sans" pitchFamily="34" charset="0"/>
              </a:rPr>
              <a:t>加入你标题</a:t>
            </a:r>
            <a:r>
              <a:rPr lang="en-US" sz="1100" dirty="0" err="1" smtClean="0">
                <a:solidFill>
                  <a:schemeClr val="bg1">
                    <a:lumMod val="50000"/>
                  </a:schemeClr>
                </a:solidFill>
                <a:latin typeface="Open Sans" pitchFamily="34" charset="0"/>
                <a:ea typeface="Open Sans" pitchFamily="34" charset="0"/>
                <a:cs typeface="Open Sans" pitchFamily="34" charset="0"/>
              </a:rPr>
              <a:t>Mauris</a:t>
            </a:r>
            <a:r>
              <a:rPr lang="en-US" sz="1100" dirty="0" smtClean="0">
                <a:solidFill>
                  <a:schemeClr val="bg1">
                    <a:lumMod val="50000"/>
                  </a:schemeClr>
                </a:solidFill>
                <a:latin typeface="Open Sans" pitchFamily="34" charset="0"/>
                <a:ea typeface="Open Sans" pitchFamily="34" charset="0"/>
                <a:cs typeface="Open Sans" pitchFamily="34" charset="0"/>
              </a:rPr>
              <a:t> </a:t>
            </a:r>
            <a:r>
              <a:rPr lang="en-US" sz="1100" dirty="0">
                <a:solidFill>
                  <a:schemeClr val="bg1">
                    <a:lumMod val="50000"/>
                  </a:schemeClr>
                </a:solidFill>
                <a:latin typeface="Open Sans" pitchFamily="34" charset="0"/>
                <a:ea typeface="Open Sans" pitchFamily="34" charset="0"/>
                <a:cs typeface="Open Sans" pitchFamily="34" charset="0"/>
              </a:rPr>
              <a:t>quam dolor, </a:t>
            </a:r>
            <a:r>
              <a:rPr lang="en-US" sz="1100" dirty="0" err="1">
                <a:solidFill>
                  <a:schemeClr val="bg1">
                    <a:lumMod val="50000"/>
                  </a:schemeClr>
                </a:solidFill>
                <a:latin typeface="Open Sans" pitchFamily="34" charset="0"/>
                <a:ea typeface="Open Sans" pitchFamily="34" charset="0"/>
                <a:cs typeface="Open Sans" pitchFamily="34" charset="0"/>
              </a:rPr>
              <a:t>cursus</a:t>
            </a:r>
            <a:r>
              <a:rPr lang="en-US" sz="1100" dirty="0">
                <a:solidFill>
                  <a:schemeClr val="bg1">
                    <a:lumMod val="50000"/>
                  </a:schemeClr>
                </a:solidFill>
                <a:latin typeface="Open Sans" pitchFamily="34" charset="0"/>
                <a:ea typeface="Open Sans" pitchFamily="34" charset="0"/>
                <a:cs typeface="Open Sans" pitchFamily="34" charset="0"/>
              </a:rPr>
              <a:t> at </a:t>
            </a:r>
            <a:r>
              <a:rPr lang="en-US" sz="1100" dirty="0" err="1">
                <a:solidFill>
                  <a:schemeClr val="bg1">
                    <a:lumMod val="50000"/>
                  </a:schemeClr>
                </a:solidFill>
                <a:latin typeface="Open Sans" pitchFamily="34" charset="0"/>
                <a:ea typeface="Open Sans" pitchFamily="34" charset="0"/>
                <a:cs typeface="Open Sans" pitchFamily="34" charset="0"/>
              </a:rPr>
              <a:t>porta</a:t>
            </a:r>
            <a:r>
              <a:rPr lang="en-US" sz="1100" dirty="0">
                <a:solidFill>
                  <a:schemeClr val="bg1">
                    <a:lumMod val="50000"/>
                  </a:schemeClr>
                </a:solidFill>
                <a:latin typeface="Open Sans" pitchFamily="34" charset="0"/>
                <a:ea typeface="Open Sans" pitchFamily="34" charset="0"/>
                <a:cs typeface="Open Sans" pitchFamily="34" charset="0"/>
              </a:rPr>
              <a:t> et, </a:t>
            </a:r>
            <a:r>
              <a:rPr lang="en-US" sz="1100" dirty="0" err="1">
                <a:solidFill>
                  <a:schemeClr val="bg1">
                    <a:lumMod val="50000"/>
                  </a:schemeClr>
                </a:solidFill>
                <a:latin typeface="Open Sans" pitchFamily="34" charset="0"/>
                <a:ea typeface="Open Sans" pitchFamily="34" charset="0"/>
                <a:cs typeface="Open Sans" pitchFamily="34" charset="0"/>
              </a:rPr>
              <a:t>luctus</a:t>
            </a:r>
            <a:r>
              <a:rPr lang="en-US" sz="1100" dirty="0">
                <a:solidFill>
                  <a:schemeClr val="bg1">
                    <a:lumMod val="50000"/>
                  </a:schemeClr>
                </a:solidFill>
                <a:latin typeface="Open Sans" pitchFamily="34" charset="0"/>
                <a:ea typeface="Open Sans" pitchFamily="34" charset="0"/>
                <a:cs typeface="Open Sans" pitchFamily="34" charset="0"/>
              </a:rPr>
              <a:t> </a:t>
            </a:r>
            <a:r>
              <a:rPr lang="en-US" sz="1100" dirty="0" err="1">
                <a:solidFill>
                  <a:schemeClr val="bg1">
                    <a:lumMod val="50000"/>
                  </a:schemeClr>
                </a:solidFill>
                <a:latin typeface="Open Sans" pitchFamily="34" charset="0"/>
                <a:ea typeface="Open Sans" pitchFamily="34" charset="0"/>
                <a:cs typeface="Open Sans" pitchFamily="34" charset="0"/>
              </a:rPr>
              <a:t>eget</a:t>
            </a:r>
            <a:r>
              <a:rPr lang="en-US" sz="1100" dirty="0">
                <a:solidFill>
                  <a:schemeClr val="bg1">
                    <a:lumMod val="50000"/>
                  </a:schemeClr>
                </a:solidFill>
                <a:latin typeface="Open Sans" pitchFamily="34" charset="0"/>
                <a:ea typeface="Open Sans" pitchFamily="34" charset="0"/>
                <a:cs typeface="Open Sans" pitchFamily="34" charset="0"/>
              </a:rPr>
              <a:t> </a:t>
            </a:r>
            <a:r>
              <a:rPr lang="en-US" sz="1100" dirty="0" err="1">
                <a:solidFill>
                  <a:schemeClr val="bg1">
                    <a:lumMod val="50000"/>
                  </a:schemeClr>
                </a:solidFill>
                <a:latin typeface="Open Sans" pitchFamily="34" charset="0"/>
                <a:ea typeface="Open Sans" pitchFamily="34" charset="0"/>
                <a:cs typeface="Open Sans" pitchFamily="34" charset="0"/>
              </a:rPr>
              <a:t>purus</a:t>
            </a:r>
            <a:r>
              <a:rPr lang="en-US" sz="1100" dirty="0">
                <a:solidFill>
                  <a:schemeClr val="bg1">
                    <a:lumMod val="50000"/>
                  </a:schemeClr>
                </a:solidFill>
                <a:latin typeface="Open Sans" pitchFamily="34" charset="0"/>
                <a:ea typeface="Open Sans" pitchFamily="34" charset="0"/>
                <a:cs typeface="Open Sans" pitchFamily="34" charset="0"/>
              </a:rPr>
              <a:t>. </a:t>
            </a:r>
            <a:r>
              <a:rPr lang="en-US" sz="1100" dirty="0" err="1">
                <a:solidFill>
                  <a:schemeClr val="bg1">
                    <a:lumMod val="50000"/>
                  </a:schemeClr>
                </a:solidFill>
                <a:latin typeface="Open Sans" pitchFamily="34" charset="0"/>
                <a:ea typeface="Open Sans" pitchFamily="34" charset="0"/>
                <a:cs typeface="Open Sans" pitchFamily="34" charset="0"/>
              </a:rPr>
              <a:t>Nunc</a:t>
            </a:r>
            <a:r>
              <a:rPr lang="en-US" sz="1100" dirty="0">
                <a:solidFill>
                  <a:schemeClr val="bg1">
                    <a:lumMod val="50000"/>
                  </a:schemeClr>
                </a:solidFill>
                <a:latin typeface="Open Sans" pitchFamily="34" charset="0"/>
                <a:ea typeface="Open Sans" pitchFamily="34" charset="0"/>
                <a:cs typeface="Open Sans" pitchFamily="34" charset="0"/>
              </a:rPr>
              <a:t> </a:t>
            </a:r>
            <a:r>
              <a:rPr lang="en-US" sz="1100" dirty="0" err="1">
                <a:solidFill>
                  <a:schemeClr val="bg1">
                    <a:lumMod val="50000"/>
                  </a:schemeClr>
                </a:solidFill>
                <a:latin typeface="Open Sans" pitchFamily="34" charset="0"/>
                <a:ea typeface="Open Sans" pitchFamily="34" charset="0"/>
                <a:cs typeface="Open Sans" pitchFamily="34" charset="0"/>
              </a:rPr>
              <a:t>tempor</a:t>
            </a:r>
            <a:r>
              <a:rPr lang="en-US" sz="1100" dirty="0">
                <a:solidFill>
                  <a:schemeClr val="bg1">
                    <a:lumMod val="50000"/>
                  </a:schemeClr>
                </a:solidFill>
                <a:latin typeface="Open Sans" pitchFamily="34" charset="0"/>
                <a:ea typeface="Open Sans" pitchFamily="34" charset="0"/>
                <a:cs typeface="Open Sans" pitchFamily="34" charset="0"/>
              </a:rPr>
              <a:t> </a:t>
            </a:r>
            <a:r>
              <a:rPr lang="en-US" sz="1100" dirty="0" err="1">
                <a:solidFill>
                  <a:schemeClr val="bg1">
                    <a:lumMod val="50000"/>
                  </a:schemeClr>
                </a:solidFill>
                <a:latin typeface="Open Sans" pitchFamily="34" charset="0"/>
                <a:ea typeface="Open Sans" pitchFamily="34" charset="0"/>
                <a:cs typeface="Open Sans" pitchFamily="34" charset="0"/>
              </a:rPr>
              <a:t>luctus</a:t>
            </a:r>
            <a:r>
              <a:rPr lang="en-US" sz="1100" dirty="0">
                <a:solidFill>
                  <a:schemeClr val="bg1">
                    <a:lumMod val="50000"/>
                  </a:schemeClr>
                </a:solidFill>
                <a:latin typeface="Open Sans" pitchFamily="34" charset="0"/>
                <a:ea typeface="Open Sans" pitchFamily="34" charset="0"/>
                <a:cs typeface="Open Sans" pitchFamily="34" charset="0"/>
              </a:rPr>
              <a:t> </a:t>
            </a:r>
            <a:r>
              <a:rPr lang="en-US" sz="1100" dirty="0" err="1">
                <a:solidFill>
                  <a:schemeClr val="bg1">
                    <a:lumMod val="50000"/>
                  </a:schemeClr>
                </a:solidFill>
                <a:latin typeface="Open Sans" pitchFamily="34" charset="0"/>
                <a:ea typeface="Open Sans" pitchFamily="34" charset="0"/>
                <a:cs typeface="Open Sans" pitchFamily="34" charset="0"/>
              </a:rPr>
              <a:t>interdum</a:t>
            </a:r>
            <a:r>
              <a:rPr lang="en-US" sz="1100" dirty="0">
                <a:solidFill>
                  <a:schemeClr val="bg1">
                    <a:lumMod val="50000"/>
                  </a:schemeClr>
                </a:solidFill>
                <a:latin typeface="Open Sans" pitchFamily="34" charset="0"/>
                <a:ea typeface="Open Sans" pitchFamily="34" charset="0"/>
                <a:cs typeface="Open Sans" pitchFamily="34" charset="0"/>
              </a:rPr>
              <a:t>. </a:t>
            </a:r>
          </a:p>
        </p:txBody>
      </p:sp>
      <p:grpSp>
        <p:nvGrpSpPr>
          <p:cNvPr id="26" name="组合 25"/>
          <p:cNvGrpSpPr/>
          <p:nvPr/>
        </p:nvGrpSpPr>
        <p:grpSpPr>
          <a:xfrm>
            <a:off x="4020353" y="1977103"/>
            <a:ext cx="4154494" cy="4128584"/>
            <a:chOff x="3893553" y="2167462"/>
            <a:chExt cx="4166184" cy="4140201"/>
          </a:xfrm>
        </p:grpSpPr>
        <p:sp>
          <p:nvSpPr>
            <p:cNvPr id="27" name="Freeform 6"/>
            <p:cNvSpPr>
              <a:spLocks/>
            </p:cNvSpPr>
            <p:nvPr/>
          </p:nvSpPr>
          <p:spPr bwMode="auto">
            <a:xfrm>
              <a:off x="3893553" y="2167462"/>
              <a:ext cx="2085258" cy="2074431"/>
            </a:xfrm>
            <a:custGeom>
              <a:avLst/>
              <a:gdLst>
                <a:gd name="T0" fmla="*/ 648 w 650"/>
                <a:gd name="T1" fmla="*/ 0 h 647"/>
                <a:gd name="T2" fmla="*/ 625 w 650"/>
                <a:gd name="T3" fmla="*/ 20 h 647"/>
                <a:gd name="T4" fmla="*/ 578 w 650"/>
                <a:gd name="T5" fmla="*/ 89 h 647"/>
                <a:gd name="T6" fmla="*/ 551 w 650"/>
                <a:gd name="T7" fmla="*/ 13 h 647"/>
                <a:gd name="T8" fmla="*/ 521 w 650"/>
                <a:gd name="T9" fmla="*/ 18 h 647"/>
                <a:gd name="T10" fmla="*/ 522 w 650"/>
                <a:gd name="T11" fmla="*/ 99 h 647"/>
                <a:gd name="T12" fmla="*/ 454 w 650"/>
                <a:gd name="T13" fmla="*/ 50 h 647"/>
                <a:gd name="T14" fmla="*/ 426 w 650"/>
                <a:gd name="T15" fmla="*/ 40 h 647"/>
                <a:gd name="T16" fmla="*/ 411 w 650"/>
                <a:gd name="T17" fmla="*/ 66 h 647"/>
                <a:gd name="T18" fmla="*/ 391 w 650"/>
                <a:gd name="T19" fmla="*/ 147 h 647"/>
                <a:gd name="T20" fmla="*/ 339 w 650"/>
                <a:gd name="T21" fmla="*/ 85 h 647"/>
                <a:gd name="T22" fmla="*/ 313 w 650"/>
                <a:gd name="T23" fmla="*/ 100 h 647"/>
                <a:gd name="T24" fmla="*/ 341 w 650"/>
                <a:gd name="T25" fmla="*/ 176 h 647"/>
                <a:gd name="T26" fmla="*/ 261 w 650"/>
                <a:gd name="T27" fmla="*/ 153 h 647"/>
                <a:gd name="T28" fmla="*/ 231 w 650"/>
                <a:gd name="T29" fmla="*/ 153 h 647"/>
                <a:gd name="T30" fmla="*/ 226 w 650"/>
                <a:gd name="T31" fmla="*/ 182 h 647"/>
                <a:gd name="T32" fmla="*/ 235 w 650"/>
                <a:gd name="T33" fmla="*/ 266 h 647"/>
                <a:gd name="T34" fmla="*/ 165 w 650"/>
                <a:gd name="T35" fmla="*/ 225 h 647"/>
                <a:gd name="T36" fmla="*/ 146 w 650"/>
                <a:gd name="T37" fmla="*/ 248 h 647"/>
                <a:gd name="T38" fmla="*/ 198 w 650"/>
                <a:gd name="T39" fmla="*/ 309 h 647"/>
                <a:gd name="T40" fmla="*/ 114 w 650"/>
                <a:gd name="T41" fmla="*/ 316 h 647"/>
                <a:gd name="T42" fmla="*/ 86 w 650"/>
                <a:gd name="T43" fmla="*/ 325 h 647"/>
                <a:gd name="T44" fmla="*/ 92 w 650"/>
                <a:gd name="T45" fmla="*/ 355 h 647"/>
                <a:gd name="T46" fmla="*/ 128 w 650"/>
                <a:gd name="T47" fmla="*/ 430 h 647"/>
                <a:gd name="T48" fmla="*/ 49 w 650"/>
                <a:gd name="T49" fmla="*/ 416 h 647"/>
                <a:gd name="T50" fmla="*/ 38 w 650"/>
                <a:gd name="T51" fmla="*/ 444 h 647"/>
                <a:gd name="T52" fmla="*/ 109 w 650"/>
                <a:gd name="T53" fmla="*/ 484 h 647"/>
                <a:gd name="T54" fmla="*/ 32 w 650"/>
                <a:gd name="T55" fmla="*/ 519 h 647"/>
                <a:gd name="T56" fmla="*/ 9 w 650"/>
                <a:gd name="T57" fmla="*/ 537 h 647"/>
                <a:gd name="T58" fmla="*/ 24 w 650"/>
                <a:gd name="T59" fmla="*/ 563 h 647"/>
                <a:gd name="T60" fmla="*/ 85 w 650"/>
                <a:gd name="T61" fmla="*/ 621 h 647"/>
                <a:gd name="T62" fmla="*/ 5 w 650"/>
                <a:gd name="T63" fmla="*/ 635 h 647"/>
                <a:gd name="T64" fmla="*/ 650 w 650"/>
                <a:gd name="T65" fmla="*/ 647 h 6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650" h="647">
                  <a:moveTo>
                    <a:pt x="650" y="1"/>
                  </a:moveTo>
                  <a:cubicBezTo>
                    <a:pt x="649" y="0"/>
                    <a:pt x="649" y="0"/>
                    <a:pt x="648" y="0"/>
                  </a:cubicBezTo>
                  <a:cubicBezTo>
                    <a:pt x="642" y="0"/>
                    <a:pt x="637" y="3"/>
                    <a:pt x="633" y="6"/>
                  </a:cubicBezTo>
                  <a:cubicBezTo>
                    <a:pt x="629" y="9"/>
                    <a:pt x="626" y="14"/>
                    <a:pt x="625" y="20"/>
                  </a:cubicBezTo>
                  <a:cubicBezTo>
                    <a:pt x="625" y="26"/>
                    <a:pt x="622" y="58"/>
                    <a:pt x="619" y="86"/>
                  </a:cubicBezTo>
                  <a:cubicBezTo>
                    <a:pt x="605" y="87"/>
                    <a:pt x="592" y="88"/>
                    <a:pt x="578" y="89"/>
                  </a:cubicBezTo>
                  <a:cubicBezTo>
                    <a:pt x="571" y="62"/>
                    <a:pt x="562" y="32"/>
                    <a:pt x="561" y="26"/>
                  </a:cubicBezTo>
                  <a:cubicBezTo>
                    <a:pt x="559" y="20"/>
                    <a:pt x="555" y="16"/>
                    <a:pt x="551" y="13"/>
                  </a:cubicBezTo>
                  <a:cubicBezTo>
                    <a:pt x="546" y="11"/>
                    <a:pt x="541" y="9"/>
                    <a:pt x="535" y="10"/>
                  </a:cubicBezTo>
                  <a:cubicBezTo>
                    <a:pt x="530" y="11"/>
                    <a:pt x="525" y="14"/>
                    <a:pt x="521" y="18"/>
                  </a:cubicBezTo>
                  <a:cubicBezTo>
                    <a:pt x="518" y="23"/>
                    <a:pt x="516" y="28"/>
                    <a:pt x="517" y="33"/>
                  </a:cubicBezTo>
                  <a:cubicBezTo>
                    <a:pt x="517" y="40"/>
                    <a:pt x="519" y="71"/>
                    <a:pt x="522" y="99"/>
                  </a:cubicBezTo>
                  <a:cubicBezTo>
                    <a:pt x="508" y="102"/>
                    <a:pt x="495" y="106"/>
                    <a:pt x="482" y="110"/>
                  </a:cubicBezTo>
                  <a:cubicBezTo>
                    <a:pt x="470" y="84"/>
                    <a:pt x="456" y="56"/>
                    <a:pt x="454" y="50"/>
                  </a:cubicBezTo>
                  <a:cubicBezTo>
                    <a:pt x="451" y="45"/>
                    <a:pt x="447" y="42"/>
                    <a:pt x="442" y="40"/>
                  </a:cubicBezTo>
                  <a:cubicBezTo>
                    <a:pt x="437" y="38"/>
                    <a:pt x="431" y="38"/>
                    <a:pt x="426" y="40"/>
                  </a:cubicBezTo>
                  <a:cubicBezTo>
                    <a:pt x="421" y="42"/>
                    <a:pt x="417" y="45"/>
                    <a:pt x="414" y="50"/>
                  </a:cubicBezTo>
                  <a:cubicBezTo>
                    <a:pt x="411" y="55"/>
                    <a:pt x="410" y="60"/>
                    <a:pt x="411" y="66"/>
                  </a:cubicBezTo>
                  <a:cubicBezTo>
                    <a:pt x="413" y="72"/>
                    <a:pt x="421" y="102"/>
                    <a:pt x="428" y="130"/>
                  </a:cubicBezTo>
                  <a:cubicBezTo>
                    <a:pt x="416" y="135"/>
                    <a:pt x="403" y="141"/>
                    <a:pt x="391" y="147"/>
                  </a:cubicBezTo>
                  <a:cubicBezTo>
                    <a:pt x="375" y="124"/>
                    <a:pt x="356" y="98"/>
                    <a:pt x="353" y="93"/>
                  </a:cubicBezTo>
                  <a:cubicBezTo>
                    <a:pt x="349" y="89"/>
                    <a:pt x="344" y="86"/>
                    <a:pt x="339" y="85"/>
                  </a:cubicBezTo>
                  <a:cubicBezTo>
                    <a:pt x="334" y="84"/>
                    <a:pt x="328" y="85"/>
                    <a:pt x="323" y="88"/>
                  </a:cubicBezTo>
                  <a:cubicBezTo>
                    <a:pt x="319" y="90"/>
                    <a:pt x="315" y="95"/>
                    <a:pt x="313" y="100"/>
                  </a:cubicBezTo>
                  <a:cubicBezTo>
                    <a:pt x="312" y="105"/>
                    <a:pt x="311" y="110"/>
                    <a:pt x="314" y="116"/>
                  </a:cubicBezTo>
                  <a:cubicBezTo>
                    <a:pt x="317" y="121"/>
                    <a:pt x="330" y="150"/>
                    <a:pt x="341" y="176"/>
                  </a:cubicBezTo>
                  <a:cubicBezTo>
                    <a:pt x="330" y="183"/>
                    <a:pt x="319" y="191"/>
                    <a:pt x="308" y="200"/>
                  </a:cubicBezTo>
                  <a:cubicBezTo>
                    <a:pt x="287" y="180"/>
                    <a:pt x="265" y="157"/>
                    <a:pt x="261" y="153"/>
                  </a:cubicBezTo>
                  <a:cubicBezTo>
                    <a:pt x="257" y="149"/>
                    <a:pt x="251" y="147"/>
                    <a:pt x="246" y="147"/>
                  </a:cubicBezTo>
                  <a:cubicBezTo>
                    <a:pt x="241" y="147"/>
                    <a:pt x="235" y="149"/>
                    <a:pt x="231" y="153"/>
                  </a:cubicBezTo>
                  <a:cubicBezTo>
                    <a:pt x="227" y="156"/>
                    <a:pt x="224" y="161"/>
                    <a:pt x="223" y="166"/>
                  </a:cubicBezTo>
                  <a:cubicBezTo>
                    <a:pt x="222" y="172"/>
                    <a:pt x="223" y="177"/>
                    <a:pt x="226" y="182"/>
                  </a:cubicBezTo>
                  <a:cubicBezTo>
                    <a:pt x="230" y="187"/>
                    <a:pt x="248" y="213"/>
                    <a:pt x="264" y="237"/>
                  </a:cubicBezTo>
                  <a:cubicBezTo>
                    <a:pt x="254" y="246"/>
                    <a:pt x="244" y="255"/>
                    <a:pt x="235" y="266"/>
                  </a:cubicBezTo>
                  <a:cubicBezTo>
                    <a:pt x="211" y="249"/>
                    <a:pt x="186" y="231"/>
                    <a:pt x="180" y="228"/>
                  </a:cubicBezTo>
                  <a:cubicBezTo>
                    <a:pt x="176" y="225"/>
                    <a:pt x="170" y="224"/>
                    <a:pt x="165" y="225"/>
                  </a:cubicBezTo>
                  <a:cubicBezTo>
                    <a:pt x="160" y="225"/>
                    <a:pt x="155" y="228"/>
                    <a:pt x="151" y="232"/>
                  </a:cubicBezTo>
                  <a:cubicBezTo>
                    <a:pt x="147" y="237"/>
                    <a:pt x="146" y="242"/>
                    <a:pt x="146" y="248"/>
                  </a:cubicBezTo>
                  <a:cubicBezTo>
                    <a:pt x="146" y="253"/>
                    <a:pt x="148" y="258"/>
                    <a:pt x="151" y="262"/>
                  </a:cubicBezTo>
                  <a:cubicBezTo>
                    <a:pt x="156" y="267"/>
                    <a:pt x="178" y="289"/>
                    <a:pt x="198" y="309"/>
                  </a:cubicBezTo>
                  <a:cubicBezTo>
                    <a:pt x="190" y="320"/>
                    <a:pt x="182" y="332"/>
                    <a:pt x="174" y="343"/>
                  </a:cubicBezTo>
                  <a:cubicBezTo>
                    <a:pt x="149" y="331"/>
                    <a:pt x="120" y="318"/>
                    <a:pt x="114" y="316"/>
                  </a:cubicBezTo>
                  <a:cubicBezTo>
                    <a:pt x="109" y="313"/>
                    <a:pt x="103" y="313"/>
                    <a:pt x="98" y="315"/>
                  </a:cubicBezTo>
                  <a:cubicBezTo>
                    <a:pt x="93" y="317"/>
                    <a:pt x="89" y="320"/>
                    <a:pt x="86" y="325"/>
                  </a:cubicBezTo>
                  <a:cubicBezTo>
                    <a:pt x="83" y="330"/>
                    <a:pt x="83" y="336"/>
                    <a:pt x="84" y="341"/>
                  </a:cubicBezTo>
                  <a:cubicBezTo>
                    <a:pt x="85" y="346"/>
                    <a:pt x="87" y="351"/>
                    <a:pt x="92" y="355"/>
                  </a:cubicBezTo>
                  <a:cubicBezTo>
                    <a:pt x="97" y="358"/>
                    <a:pt x="123" y="376"/>
                    <a:pt x="146" y="393"/>
                  </a:cubicBezTo>
                  <a:cubicBezTo>
                    <a:pt x="139" y="405"/>
                    <a:pt x="134" y="417"/>
                    <a:pt x="128" y="430"/>
                  </a:cubicBezTo>
                  <a:cubicBezTo>
                    <a:pt x="101" y="423"/>
                    <a:pt x="71" y="415"/>
                    <a:pt x="64" y="414"/>
                  </a:cubicBezTo>
                  <a:cubicBezTo>
                    <a:pt x="59" y="412"/>
                    <a:pt x="53" y="413"/>
                    <a:pt x="49" y="416"/>
                  </a:cubicBezTo>
                  <a:cubicBezTo>
                    <a:pt x="44" y="418"/>
                    <a:pt x="40" y="423"/>
                    <a:pt x="38" y="428"/>
                  </a:cubicBezTo>
                  <a:cubicBezTo>
                    <a:pt x="37" y="433"/>
                    <a:pt x="37" y="439"/>
                    <a:pt x="38" y="444"/>
                  </a:cubicBezTo>
                  <a:cubicBezTo>
                    <a:pt x="40" y="449"/>
                    <a:pt x="44" y="453"/>
                    <a:pt x="49" y="456"/>
                  </a:cubicBezTo>
                  <a:cubicBezTo>
                    <a:pt x="55" y="458"/>
                    <a:pt x="83" y="472"/>
                    <a:pt x="109" y="484"/>
                  </a:cubicBezTo>
                  <a:cubicBezTo>
                    <a:pt x="105" y="497"/>
                    <a:pt x="101" y="510"/>
                    <a:pt x="98" y="524"/>
                  </a:cubicBezTo>
                  <a:cubicBezTo>
                    <a:pt x="70" y="522"/>
                    <a:pt x="38" y="519"/>
                    <a:pt x="32" y="519"/>
                  </a:cubicBezTo>
                  <a:cubicBezTo>
                    <a:pt x="27" y="518"/>
                    <a:pt x="21" y="520"/>
                    <a:pt x="17" y="523"/>
                  </a:cubicBezTo>
                  <a:cubicBezTo>
                    <a:pt x="13" y="527"/>
                    <a:pt x="10" y="532"/>
                    <a:pt x="9" y="537"/>
                  </a:cubicBezTo>
                  <a:cubicBezTo>
                    <a:pt x="8" y="543"/>
                    <a:pt x="9" y="548"/>
                    <a:pt x="12" y="553"/>
                  </a:cubicBezTo>
                  <a:cubicBezTo>
                    <a:pt x="15" y="558"/>
                    <a:pt x="19" y="561"/>
                    <a:pt x="24" y="563"/>
                  </a:cubicBezTo>
                  <a:cubicBezTo>
                    <a:pt x="31" y="564"/>
                    <a:pt x="61" y="573"/>
                    <a:pt x="88" y="580"/>
                  </a:cubicBezTo>
                  <a:cubicBezTo>
                    <a:pt x="86" y="594"/>
                    <a:pt x="85" y="608"/>
                    <a:pt x="85" y="621"/>
                  </a:cubicBezTo>
                  <a:cubicBezTo>
                    <a:pt x="56" y="624"/>
                    <a:pt x="25" y="627"/>
                    <a:pt x="19" y="628"/>
                  </a:cubicBezTo>
                  <a:cubicBezTo>
                    <a:pt x="13" y="628"/>
                    <a:pt x="8" y="631"/>
                    <a:pt x="5" y="635"/>
                  </a:cubicBezTo>
                  <a:cubicBezTo>
                    <a:pt x="2" y="638"/>
                    <a:pt x="0" y="642"/>
                    <a:pt x="0" y="647"/>
                  </a:cubicBezTo>
                  <a:cubicBezTo>
                    <a:pt x="650" y="647"/>
                    <a:pt x="650" y="647"/>
                    <a:pt x="650" y="647"/>
                  </a:cubicBezTo>
                  <a:lnTo>
                    <a:pt x="650" y="1"/>
                  </a:lnTo>
                  <a:close/>
                </a:path>
              </a:pathLst>
            </a:custGeom>
            <a:solidFill>
              <a:srgbClr val="6D9C20"/>
            </a:solidFill>
            <a:ln>
              <a:noFill/>
            </a:ln>
          </p:spPr>
          <p:txBody>
            <a:bodyPr vert="horz" wrap="square" lIns="91440" tIns="45720" rIns="91440" bIns="45720" numCol="1" anchor="t" anchorCtr="0" compatLnSpc="1">
              <a:prstTxWarp prst="textNoShape">
                <a:avLst/>
              </a:prstTxWarp>
            </a:bodyPr>
            <a:lstStyle/>
            <a:p>
              <a:endParaRPr lang="en-US" sz="2400">
                <a:solidFill>
                  <a:schemeClr val="bg1">
                    <a:lumMod val="50000"/>
                  </a:schemeClr>
                </a:solidFill>
              </a:endParaRPr>
            </a:p>
          </p:txBody>
        </p:sp>
        <p:sp>
          <p:nvSpPr>
            <p:cNvPr id="28" name="Freeform 7"/>
            <p:cNvSpPr>
              <a:spLocks/>
            </p:cNvSpPr>
            <p:nvPr/>
          </p:nvSpPr>
          <p:spPr bwMode="auto">
            <a:xfrm>
              <a:off x="3893553" y="4235397"/>
              <a:ext cx="2085258" cy="2072266"/>
            </a:xfrm>
            <a:custGeom>
              <a:avLst/>
              <a:gdLst>
                <a:gd name="T0" fmla="*/ 648 w 650"/>
                <a:gd name="T1" fmla="*/ 646 h 646"/>
                <a:gd name="T2" fmla="*/ 625 w 650"/>
                <a:gd name="T3" fmla="*/ 626 h 646"/>
                <a:gd name="T4" fmla="*/ 578 w 650"/>
                <a:gd name="T5" fmla="*/ 557 h 646"/>
                <a:gd name="T6" fmla="*/ 551 w 650"/>
                <a:gd name="T7" fmla="*/ 633 h 646"/>
                <a:gd name="T8" fmla="*/ 521 w 650"/>
                <a:gd name="T9" fmla="*/ 628 h 646"/>
                <a:gd name="T10" fmla="*/ 522 w 650"/>
                <a:gd name="T11" fmla="*/ 547 h 646"/>
                <a:gd name="T12" fmla="*/ 454 w 650"/>
                <a:gd name="T13" fmla="*/ 596 h 646"/>
                <a:gd name="T14" fmla="*/ 426 w 650"/>
                <a:gd name="T15" fmla="*/ 607 h 646"/>
                <a:gd name="T16" fmla="*/ 411 w 650"/>
                <a:gd name="T17" fmla="*/ 581 h 646"/>
                <a:gd name="T18" fmla="*/ 391 w 650"/>
                <a:gd name="T19" fmla="*/ 499 h 646"/>
                <a:gd name="T20" fmla="*/ 339 w 650"/>
                <a:gd name="T21" fmla="*/ 561 h 646"/>
                <a:gd name="T22" fmla="*/ 313 w 650"/>
                <a:gd name="T23" fmla="*/ 547 h 646"/>
                <a:gd name="T24" fmla="*/ 341 w 650"/>
                <a:gd name="T25" fmla="*/ 470 h 646"/>
                <a:gd name="T26" fmla="*/ 261 w 650"/>
                <a:gd name="T27" fmla="*/ 493 h 646"/>
                <a:gd name="T28" fmla="*/ 231 w 650"/>
                <a:gd name="T29" fmla="*/ 494 h 646"/>
                <a:gd name="T30" fmla="*/ 226 w 650"/>
                <a:gd name="T31" fmla="*/ 465 h 646"/>
                <a:gd name="T32" fmla="*/ 235 w 650"/>
                <a:gd name="T33" fmla="*/ 381 h 646"/>
                <a:gd name="T34" fmla="*/ 165 w 650"/>
                <a:gd name="T35" fmla="*/ 422 h 646"/>
                <a:gd name="T36" fmla="*/ 146 w 650"/>
                <a:gd name="T37" fmla="*/ 399 h 646"/>
                <a:gd name="T38" fmla="*/ 198 w 650"/>
                <a:gd name="T39" fmla="*/ 337 h 646"/>
                <a:gd name="T40" fmla="*/ 114 w 650"/>
                <a:gd name="T41" fmla="*/ 331 h 646"/>
                <a:gd name="T42" fmla="*/ 86 w 650"/>
                <a:gd name="T43" fmla="*/ 321 h 646"/>
                <a:gd name="T44" fmla="*/ 92 w 650"/>
                <a:gd name="T45" fmla="*/ 292 h 646"/>
                <a:gd name="T46" fmla="*/ 128 w 650"/>
                <a:gd name="T47" fmla="*/ 216 h 646"/>
                <a:gd name="T48" fmla="*/ 49 w 650"/>
                <a:gd name="T49" fmla="*/ 230 h 646"/>
                <a:gd name="T50" fmla="*/ 38 w 650"/>
                <a:gd name="T51" fmla="*/ 202 h 646"/>
                <a:gd name="T52" fmla="*/ 109 w 650"/>
                <a:gd name="T53" fmla="*/ 162 h 646"/>
                <a:gd name="T54" fmla="*/ 32 w 650"/>
                <a:gd name="T55" fmla="*/ 128 h 646"/>
                <a:gd name="T56" fmla="*/ 9 w 650"/>
                <a:gd name="T57" fmla="*/ 109 h 646"/>
                <a:gd name="T58" fmla="*/ 24 w 650"/>
                <a:gd name="T59" fmla="*/ 84 h 646"/>
                <a:gd name="T60" fmla="*/ 85 w 650"/>
                <a:gd name="T61" fmla="*/ 25 h 646"/>
                <a:gd name="T62" fmla="*/ 5 w 650"/>
                <a:gd name="T63" fmla="*/ 11 h 646"/>
                <a:gd name="T64" fmla="*/ 650 w 650"/>
                <a:gd name="T65" fmla="*/ 0 h 6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650" h="646">
                  <a:moveTo>
                    <a:pt x="650" y="646"/>
                  </a:moveTo>
                  <a:cubicBezTo>
                    <a:pt x="649" y="646"/>
                    <a:pt x="649" y="646"/>
                    <a:pt x="648" y="646"/>
                  </a:cubicBezTo>
                  <a:cubicBezTo>
                    <a:pt x="642" y="646"/>
                    <a:pt x="637" y="644"/>
                    <a:pt x="633" y="640"/>
                  </a:cubicBezTo>
                  <a:cubicBezTo>
                    <a:pt x="629" y="637"/>
                    <a:pt x="626" y="632"/>
                    <a:pt x="625" y="626"/>
                  </a:cubicBezTo>
                  <a:cubicBezTo>
                    <a:pt x="625" y="620"/>
                    <a:pt x="622" y="589"/>
                    <a:pt x="619" y="560"/>
                  </a:cubicBezTo>
                  <a:cubicBezTo>
                    <a:pt x="605" y="560"/>
                    <a:pt x="592" y="558"/>
                    <a:pt x="578" y="557"/>
                  </a:cubicBezTo>
                  <a:cubicBezTo>
                    <a:pt x="571" y="584"/>
                    <a:pt x="562" y="614"/>
                    <a:pt x="561" y="621"/>
                  </a:cubicBezTo>
                  <a:cubicBezTo>
                    <a:pt x="559" y="626"/>
                    <a:pt x="555" y="630"/>
                    <a:pt x="551" y="633"/>
                  </a:cubicBezTo>
                  <a:cubicBezTo>
                    <a:pt x="546" y="636"/>
                    <a:pt x="541" y="637"/>
                    <a:pt x="535" y="636"/>
                  </a:cubicBezTo>
                  <a:cubicBezTo>
                    <a:pt x="530" y="635"/>
                    <a:pt x="525" y="632"/>
                    <a:pt x="521" y="628"/>
                  </a:cubicBezTo>
                  <a:cubicBezTo>
                    <a:pt x="518" y="624"/>
                    <a:pt x="516" y="619"/>
                    <a:pt x="517" y="613"/>
                  </a:cubicBezTo>
                  <a:cubicBezTo>
                    <a:pt x="517" y="607"/>
                    <a:pt x="519" y="575"/>
                    <a:pt x="522" y="547"/>
                  </a:cubicBezTo>
                  <a:cubicBezTo>
                    <a:pt x="508" y="544"/>
                    <a:pt x="495" y="540"/>
                    <a:pt x="482" y="536"/>
                  </a:cubicBezTo>
                  <a:cubicBezTo>
                    <a:pt x="470" y="562"/>
                    <a:pt x="456" y="590"/>
                    <a:pt x="454" y="596"/>
                  </a:cubicBezTo>
                  <a:cubicBezTo>
                    <a:pt x="451" y="601"/>
                    <a:pt x="447" y="605"/>
                    <a:pt x="442" y="607"/>
                  </a:cubicBezTo>
                  <a:cubicBezTo>
                    <a:pt x="437" y="608"/>
                    <a:pt x="431" y="608"/>
                    <a:pt x="426" y="607"/>
                  </a:cubicBezTo>
                  <a:cubicBezTo>
                    <a:pt x="421" y="605"/>
                    <a:pt x="417" y="601"/>
                    <a:pt x="414" y="596"/>
                  </a:cubicBezTo>
                  <a:cubicBezTo>
                    <a:pt x="411" y="592"/>
                    <a:pt x="410" y="586"/>
                    <a:pt x="411" y="581"/>
                  </a:cubicBezTo>
                  <a:cubicBezTo>
                    <a:pt x="413" y="574"/>
                    <a:pt x="421" y="544"/>
                    <a:pt x="428" y="517"/>
                  </a:cubicBezTo>
                  <a:cubicBezTo>
                    <a:pt x="416" y="511"/>
                    <a:pt x="403" y="505"/>
                    <a:pt x="391" y="499"/>
                  </a:cubicBezTo>
                  <a:cubicBezTo>
                    <a:pt x="375" y="522"/>
                    <a:pt x="356" y="548"/>
                    <a:pt x="353" y="553"/>
                  </a:cubicBezTo>
                  <a:cubicBezTo>
                    <a:pt x="349" y="558"/>
                    <a:pt x="344" y="560"/>
                    <a:pt x="339" y="561"/>
                  </a:cubicBezTo>
                  <a:cubicBezTo>
                    <a:pt x="334" y="562"/>
                    <a:pt x="328" y="562"/>
                    <a:pt x="323" y="559"/>
                  </a:cubicBezTo>
                  <a:cubicBezTo>
                    <a:pt x="319" y="556"/>
                    <a:pt x="315" y="552"/>
                    <a:pt x="313" y="547"/>
                  </a:cubicBezTo>
                  <a:cubicBezTo>
                    <a:pt x="312" y="542"/>
                    <a:pt x="311" y="536"/>
                    <a:pt x="314" y="531"/>
                  </a:cubicBezTo>
                  <a:cubicBezTo>
                    <a:pt x="317" y="525"/>
                    <a:pt x="330" y="496"/>
                    <a:pt x="341" y="470"/>
                  </a:cubicBezTo>
                  <a:cubicBezTo>
                    <a:pt x="330" y="463"/>
                    <a:pt x="319" y="455"/>
                    <a:pt x="308" y="447"/>
                  </a:cubicBezTo>
                  <a:cubicBezTo>
                    <a:pt x="287" y="467"/>
                    <a:pt x="265" y="489"/>
                    <a:pt x="261" y="493"/>
                  </a:cubicBezTo>
                  <a:cubicBezTo>
                    <a:pt x="257" y="497"/>
                    <a:pt x="251" y="499"/>
                    <a:pt x="246" y="499"/>
                  </a:cubicBezTo>
                  <a:cubicBezTo>
                    <a:pt x="241" y="499"/>
                    <a:pt x="235" y="497"/>
                    <a:pt x="231" y="494"/>
                  </a:cubicBezTo>
                  <a:cubicBezTo>
                    <a:pt x="227" y="490"/>
                    <a:pt x="224" y="485"/>
                    <a:pt x="223" y="480"/>
                  </a:cubicBezTo>
                  <a:cubicBezTo>
                    <a:pt x="222" y="475"/>
                    <a:pt x="223" y="469"/>
                    <a:pt x="226" y="465"/>
                  </a:cubicBezTo>
                  <a:cubicBezTo>
                    <a:pt x="230" y="459"/>
                    <a:pt x="248" y="433"/>
                    <a:pt x="264" y="410"/>
                  </a:cubicBezTo>
                  <a:cubicBezTo>
                    <a:pt x="254" y="400"/>
                    <a:pt x="244" y="391"/>
                    <a:pt x="235" y="381"/>
                  </a:cubicBezTo>
                  <a:cubicBezTo>
                    <a:pt x="211" y="397"/>
                    <a:pt x="186" y="415"/>
                    <a:pt x="180" y="418"/>
                  </a:cubicBezTo>
                  <a:cubicBezTo>
                    <a:pt x="176" y="422"/>
                    <a:pt x="170" y="423"/>
                    <a:pt x="165" y="422"/>
                  </a:cubicBezTo>
                  <a:cubicBezTo>
                    <a:pt x="160" y="421"/>
                    <a:pt x="155" y="418"/>
                    <a:pt x="151" y="414"/>
                  </a:cubicBezTo>
                  <a:cubicBezTo>
                    <a:pt x="147" y="409"/>
                    <a:pt x="146" y="404"/>
                    <a:pt x="146" y="399"/>
                  </a:cubicBezTo>
                  <a:cubicBezTo>
                    <a:pt x="146" y="394"/>
                    <a:pt x="148" y="388"/>
                    <a:pt x="151" y="384"/>
                  </a:cubicBezTo>
                  <a:cubicBezTo>
                    <a:pt x="156" y="379"/>
                    <a:pt x="178" y="357"/>
                    <a:pt x="198" y="337"/>
                  </a:cubicBezTo>
                  <a:cubicBezTo>
                    <a:pt x="190" y="326"/>
                    <a:pt x="182" y="315"/>
                    <a:pt x="174" y="303"/>
                  </a:cubicBezTo>
                  <a:cubicBezTo>
                    <a:pt x="149" y="315"/>
                    <a:pt x="120" y="328"/>
                    <a:pt x="114" y="331"/>
                  </a:cubicBezTo>
                  <a:cubicBezTo>
                    <a:pt x="109" y="333"/>
                    <a:pt x="103" y="333"/>
                    <a:pt x="98" y="331"/>
                  </a:cubicBezTo>
                  <a:cubicBezTo>
                    <a:pt x="93" y="329"/>
                    <a:pt x="89" y="326"/>
                    <a:pt x="86" y="321"/>
                  </a:cubicBezTo>
                  <a:cubicBezTo>
                    <a:pt x="83" y="316"/>
                    <a:pt x="83" y="311"/>
                    <a:pt x="84" y="305"/>
                  </a:cubicBezTo>
                  <a:cubicBezTo>
                    <a:pt x="85" y="300"/>
                    <a:pt x="87" y="295"/>
                    <a:pt x="92" y="292"/>
                  </a:cubicBezTo>
                  <a:cubicBezTo>
                    <a:pt x="97" y="288"/>
                    <a:pt x="123" y="270"/>
                    <a:pt x="146" y="253"/>
                  </a:cubicBezTo>
                  <a:cubicBezTo>
                    <a:pt x="139" y="241"/>
                    <a:pt x="134" y="229"/>
                    <a:pt x="128" y="216"/>
                  </a:cubicBezTo>
                  <a:cubicBezTo>
                    <a:pt x="101" y="223"/>
                    <a:pt x="71" y="231"/>
                    <a:pt x="64" y="233"/>
                  </a:cubicBezTo>
                  <a:cubicBezTo>
                    <a:pt x="59" y="234"/>
                    <a:pt x="53" y="233"/>
                    <a:pt x="49" y="230"/>
                  </a:cubicBezTo>
                  <a:cubicBezTo>
                    <a:pt x="44" y="228"/>
                    <a:pt x="40" y="224"/>
                    <a:pt x="38" y="218"/>
                  </a:cubicBezTo>
                  <a:cubicBezTo>
                    <a:pt x="37" y="213"/>
                    <a:pt x="37" y="207"/>
                    <a:pt x="38" y="202"/>
                  </a:cubicBezTo>
                  <a:cubicBezTo>
                    <a:pt x="40" y="198"/>
                    <a:pt x="44" y="193"/>
                    <a:pt x="49" y="191"/>
                  </a:cubicBezTo>
                  <a:cubicBezTo>
                    <a:pt x="55" y="188"/>
                    <a:pt x="83" y="174"/>
                    <a:pt x="109" y="162"/>
                  </a:cubicBezTo>
                  <a:cubicBezTo>
                    <a:pt x="105" y="149"/>
                    <a:pt x="101" y="136"/>
                    <a:pt x="98" y="122"/>
                  </a:cubicBezTo>
                  <a:cubicBezTo>
                    <a:pt x="70" y="125"/>
                    <a:pt x="38" y="127"/>
                    <a:pt x="32" y="128"/>
                  </a:cubicBezTo>
                  <a:cubicBezTo>
                    <a:pt x="27" y="128"/>
                    <a:pt x="21" y="126"/>
                    <a:pt x="17" y="123"/>
                  </a:cubicBezTo>
                  <a:cubicBezTo>
                    <a:pt x="13" y="119"/>
                    <a:pt x="10" y="115"/>
                    <a:pt x="9" y="109"/>
                  </a:cubicBezTo>
                  <a:cubicBezTo>
                    <a:pt x="8" y="103"/>
                    <a:pt x="9" y="98"/>
                    <a:pt x="12" y="93"/>
                  </a:cubicBezTo>
                  <a:cubicBezTo>
                    <a:pt x="15" y="89"/>
                    <a:pt x="19" y="85"/>
                    <a:pt x="24" y="84"/>
                  </a:cubicBezTo>
                  <a:cubicBezTo>
                    <a:pt x="31" y="82"/>
                    <a:pt x="61" y="73"/>
                    <a:pt x="88" y="66"/>
                  </a:cubicBezTo>
                  <a:cubicBezTo>
                    <a:pt x="86" y="52"/>
                    <a:pt x="85" y="39"/>
                    <a:pt x="85" y="25"/>
                  </a:cubicBezTo>
                  <a:cubicBezTo>
                    <a:pt x="56" y="22"/>
                    <a:pt x="25" y="19"/>
                    <a:pt x="19" y="19"/>
                  </a:cubicBezTo>
                  <a:cubicBezTo>
                    <a:pt x="13" y="18"/>
                    <a:pt x="8" y="15"/>
                    <a:pt x="5" y="11"/>
                  </a:cubicBezTo>
                  <a:cubicBezTo>
                    <a:pt x="2" y="8"/>
                    <a:pt x="0" y="4"/>
                    <a:pt x="0" y="0"/>
                  </a:cubicBezTo>
                  <a:cubicBezTo>
                    <a:pt x="650" y="0"/>
                    <a:pt x="650" y="0"/>
                    <a:pt x="650" y="0"/>
                  </a:cubicBezTo>
                  <a:lnTo>
                    <a:pt x="650" y="646"/>
                  </a:lnTo>
                  <a:close/>
                </a:path>
              </a:pathLst>
            </a:custGeom>
            <a:solidFill>
              <a:srgbClr val="ED8550"/>
            </a:solidFill>
            <a:ln>
              <a:noFill/>
            </a:ln>
          </p:spPr>
          <p:txBody>
            <a:bodyPr vert="horz" wrap="square" lIns="91440" tIns="45720" rIns="91440" bIns="45720" numCol="1" anchor="t" anchorCtr="0" compatLnSpc="1">
              <a:prstTxWarp prst="textNoShape">
                <a:avLst/>
              </a:prstTxWarp>
            </a:bodyPr>
            <a:lstStyle/>
            <a:p>
              <a:endParaRPr lang="en-US" sz="2400">
                <a:solidFill>
                  <a:schemeClr val="bg1">
                    <a:lumMod val="50000"/>
                  </a:schemeClr>
                </a:solidFill>
              </a:endParaRPr>
            </a:p>
          </p:txBody>
        </p:sp>
        <p:sp>
          <p:nvSpPr>
            <p:cNvPr id="29" name="Freeform 8"/>
            <p:cNvSpPr>
              <a:spLocks/>
            </p:cNvSpPr>
            <p:nvPr/>
          </p:nvSpPr>
          <p:spPr bwMode="auto">
            <a:xfrm>
              <a:off x="5972314" y="2167462"/>
              <a:ext cx="2087423" cy="2074431"/>
            </a:xfrm>
            <a:custGeom>
              <a:avLst/>
              <a:gdLst>
                <a:gd name="T0" fmla="*/ 3 w 651"/>
                <a:gd name="T1" fmla="*/ 0 h 647"/>
                <a:gd name="T2" fmla="*/ 25 w 651"/>
                <a:gd name="T3" fmla="*/ 20 h 647"/>
                <a:gd name="T4" fmla="*/ 72 w 651"/>
                <a:gd name="T5" fmla="*/ 89 h 647"/>
                <a:gd name="T6" fmla="*/ 100 w 651"/>
                <a:gd name="T7" fmla="*/ 13 h 647"/>
                <a:gd name="T8" fmla="*/ 129 w 651"/>
                <a:gd name="T9" fmla="*/ 18 h 647"/>
                <a:gd name="T10" fmla="*/ 129 w 651"/>
                <a:gd name="T11" fmla="*/ 99 h 647"/>
                <a:gd name="T12" fmla="*/ 197 w 651"/>
                <a:gd name="T13" fmla="*/ 50 h 647"/>
                <a:gd name="T14" fmla="*/ 224 w 651"/>
                <a:gd name="T15" fmla="*/ 40 h 647"/>
                <a:gd name="T16" fmla="*/ 239 w 651"/>
                <a:gd name="T17" fmla="*/ 66 h 647"/>
                <a:gd name="T18" fmla="*/ 259 w 651"/>
                <a:gd name="T19" fmla="*/ 147 h 647"/>
                <a:gd name="T20" fmla="*/ 311 w 651"/>
                <a:gd name="T21" fmla="*/ 85 h 647"/>
                <a:gd name="T22" fmla="*/ 337 w 651"/>
                <a:gd name="T23" fmla="*/ 100 h 647"/>
                <a:gd name="T24" fmla="*/ 309 w 651"/>
                <a:gd name="T25" fmla="*/ 176 h 647"/>
                <a:gd name="T26" fmla="*/ 390 w 651"/>
                <a:gd name="T27" fmla="*/ 153 h 647"/>
                <a:gd name="T28" fmla="*/ 419 w 651"/>
                <a:gd name="T29" fmla="*/ 153 h 647"/>
                <a:gd name="T30" fmla="*/ 424 w 651"/>
                <a:gd name="T31" fmla="*/ 182 h 647"/>
                <a:gd name="T32" fmla="*/ 416 w 651"/>
                <a:gd name="T33" fmla="*/ 266 h 647"/>
                <a:gd name="T34" fmla="*/ 486 w 651"/>
                <a:gd name="T35" fmla="*/ 225 h 647"/>
                <a:gd name="T36" fmla="*/ 505 w 651"/>
                <a:gd name="T37" fmla="*/ 248 h 647"/>
                <a:gd name="T38" fmla="*/ 452 w 651"/>
                <a:gd name="T39" fmla="*/ 309 h 647"/>
                <a:gd name="T40" fmla="*/ 536 w 651"/>
                <a:gd name="T41" fmla="*/ 316 h 647"/>
                <a:gd name="T42" fmla="*/ 564 w 651"/>
                <a:gd name="T43" fmla="*/ 325 h 647"/>
                <a:gd name="T44" fmla="*/ 558 w 651"/>
                <a:gd name="T45" fmla="*/ 355 h 647"/>
                <a:gd name="T46" fmla="*/ 522 w 651"/>
                <a:gd name="T47" fmla="*/ 430 h 647"/>
                <a:gd name="T48" fmla="*/ 602 w 651"/>
                <a:gd name="T49" fmla="*/ 416 h 647"/>
                <a:gd name="T50" fmla="*/ 612 w 651"/>
                <a:gd name="T51" fmla="*/ 444 h 647"/>
                <a:gd name="T52" fmla="*/ 542 w 651"/>
                <a:gd name="T53" fmla="*/ 484 h 647"/>
                <a:gd name="T54" fmla="*/ 618 w 651"/>
                <a:gd name="T55" fmla="*/ 519 h 647"/>
                <a:gd name="T56" fmla="*/ 641 w 651"/>
                <a:gd name="T57" fmla="*/ 537 h 647"/>
                <a:gd name="T58" fmla="*/ 626 w 651"/>
                <a:gd name="T59" fmla="*/ 563 h 647"/>
                <a:gd name="T60" fmla="*/ 566 w 651"/>
                <a:gd name="T61" fmla="*/ 621 h 647"/>
                <a:gd name="T62" fmla="*/ 646 w 651"/>
                <a:gd name="T63" fmla="*/ 635 h 647"/>
                <a:gd name="T64" fmla="*/ 0 w 651"/>
                <a:gd name="T65" fmla="*/ 647 h 6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651" h="647">
                  <a:moveTo>
                    <a:pt x="0" y="1"/>
                  </a:moveTo>
                  <a:cubicBezTo>
                    <a:pt x="1" y="0"/>
                    <a:pt x="2" y="0"/>
                    <a:pt x="3" y="0"/>
                  </a:cubicBezTo>
                  <a:cubicBezTo>
                    <a:pt x="8" y="0"/>
                    <a:pt x="13" y="3"/>
                    <a:pt x="18" y="6"/>
                  </a:cubicBezTo>
                  <a:cubicBezTo>
                    <a:pt x="22" y="9"/>
                    <a:pt x="24" y="14"/>
                    <a:pt x="25" y="20"/>
                  </a:cubicBezTo>
                  <a:cubicBezTo>
                    <a:pt x="26" y="26"/>
                    <a:pt x="29" y="58"/>
                    <a:pt x="31" y="86"/>
                  </a:cubicBezTo>
                  <a:cubicBezTo>
                    <a:pt x="45" y="87"/>
                    <a:pt x="59" y="88"/>
                    <a:pt x="72" y="89"/>
                  </a:cubicBezTo>
                  <a:cubicBezTo>
                    <a:pt x="80" y="62"/>
                    <a:pt x="88" y="32"/>
                    <a:pt x="90" y="26"/>
                  </a:cubicBezTo>
                  <a:cubicBezTo>
                    <a:pt x="91" y="20"/>
                    <a:pt x="95" y="16"/>
                    <a:pt x="100" y="13"/>
                  </a:cubicBezTo>
                  <a:cubicBezTo>
                    <a:pt x="104" y="11"/>
                    <a:pt x="110" y="9"/>
                    <a:pt x="115" y="10"/>
                  </a:cubicBezTo>
                  <a:cubicBezTo>
                    <a:pt x="121" y="11"/>
                    <a:pt x="125" y="14"/>
                    <a:pt x="129" y="18"/>
                  </a:cubicBezTo>
                  <a:cubicBezTo>
                    <a:pt x="132" y="23"/>
                    <a:pt x="134" y="28"/>
                    <a:pt x="134" y="33"/>
                  </a:cubicBezTo>
                  <a:cubicBezTo>
                    <a:pt x="133" y="40"/>
                    <a:pt x="131" y="71"/>
                    <a:pt x="129" y="99"/>
                  </a:cubicBezTo>
                  <a:cubicBezTo>
                    <a:pt x="142" y="102"/>
                    <a:pt x="155" y="106"/>
                    <a:pt x="168" y="110"/>
                  </a:cubicBezTo>
                  <a:cubicBezTo>
                    <a:pt x="180" y="84"/>
                    <a:pt x="194" y="56"/>
                    <a:pt x="197" y="50"/>
                  </a:cubicBezTo>
                  <a:cubicBezTo>
                    <a:pt x="199" y="45"/>
                    <a:pt x="203" y="42"/>
                    <a:pt x="208" y="40"/>
                  </a:cubicBezTo>
                  <a:cubicBezTo>
                    <a:pt x="214" y="38"/>
                    <a:pt x="219" y="38"/>
                    <a:pt x="224" y="40"/>
                  </a:cubicBezTo>
                  <a:cubicBezTo>
                    <a:pt x="230" y="42"/>
                    <a:pt x="234" y="45"/>
                    <a:pt x="236" y="50"/>
                  </a:cubicBezTo>
                  <a:cubicBezTo>
                    <a:pt x="239" y="55"/>
                    <a:pt x="240" y="60"/>
                    <a:pt x="239" y="66"/>
                  </a:cubicBezTo>
                  <a:cubicBezTo>
                    <a:pt x="237" y="72"/>
                    <a:pt x="229" y="102"/>
                    <a:pt x="222" y="130"/>
                  </a:cubicBezTo>
                  <a:cubicBezTo>
                    <a:pt x="235" y="135"/>
                    <a:pt x="247" y="141"/>
                    <a:pt x="259" y="147"/>
                  </a:cubicBezTo>
                  <a:cubicBezTo>
                    <a:pt x="276" y="124"/>
                    <a:pt x="294" y="98"/>
                    <a:pt x="298" y="93"/>
                  </a:cubicBezTo>
                  <a:cubicBezTo>
                    <a:pt x="301" y="89"/>
                    <a:pt x="306" y="86"/>
                    <a:pt x="311" y="85"/>
                  </a:cubicBezTo>
                  <a:cubicBezTo>
                    <a:pt x="316" y="84"/>
                    <a:pt x="322" y="85"/>
                    <a:pt x="327" y="88"/>
                  </a:cubicBezTo>
                  <a:cubicBezTo>
                    <a:pt x="332" y="90"/>
                    <a:pt x="335" y="95"/>
                    <a:pt x="337" y="100"/>
                  </a:cubicBezTo>
                  <a:cubicBezTo>
                    <a:pt x="339" y="105"/>
                    <a:pt x="339" y="110"/>
                    <a:pt x="336" y="116"/>
                  </a:cubicBezTo>
                  <a:cubicBezTo>
                    <a:pt x="334" y="121"/>
                    <a:pt x="321" y="150"/>
                    <a:pt x="309" y="176"/>
                  </a:cubicBezTo>
                  <a:cubicBezTo>
                    <a:pt x="321" y="183"/>
                    <a:pt x="332" y="191"/>
                    <a:pt x="343" y="200"/>
                  </a:cubicBezTo>
                  <a:cubicBezTo>
                    <a:pt x="363" y="180"/>
                    <a:pt x="385" y="157"/>
                    <a:pt x="390" y="153"/>
                  </a:cubicBezTo>
                  <a:cubicBezTo>
                    <a:pt x="394" y="149"/>
                    <a:pt x="399" y="147"/>
                    <a:pt x="404" y="147"/>
                  </a:cubicBezTo>
                  <a:cubicBezTo>
                    <a:pt x="410" y="147"/>
                    <a:pt x="415" y="149"/>
                    <a:pt x="419" y="153"/>
                  </a:cubicBezTo>
                  <a:cubicBezTo>
                    <a:pt x="424" y="156"/>
                    <a:pt x="426" y="161"/>
                    <a:pt x="427" y="166"/>
                  </a:cubicBezTo>
                  <a:cubicBezTo>
                    <a:pt x="428" y="172"/>
                    <a:pt x="427" y="177"/>
                    <a:pt x="424" y="182"/>
                  </a:cubicBezTo>
                  <a:cubicBezTo>
                    <a:pt x="420" y="187"/>
                    <a:pt x="403" y="213"/>
                    <a:pt x="386" y="237"/>
                  </a:cubicBezTo>
                  <a:cubicBezTo>
                    <a:pt x="397" y="246"/>
                    <a:pt x="406" y="255"/>
                    <a:pt x="416" y="266"/>
                  </a:cubicBezTo>
                  <a:cubicBezTo>
                    <a:pt x="439" y="249"/>
                    <a:pt x="465" y="231"/>
                    <a:pt x="470" y="228"/>
                  </a:cubicBezTo>
                  <a:cubicBezTo>
                    <a:pt x="475" y="225"/>
                    <a:pt x="480" y="224"/>
                    <a:pt x="486" y="225"/>
                  </a:cubicBezTo>
                  <a:cubicBezTo>
                    <a:pt x="491" y="225"/>
                    <a:pt x="496" y="228"/>
                    <a:pt x="499" y="232"/>
                  </a:cubicBezTo>
                  <a:cubicBezTo>
                    <a:pt x="503" y="237"/>
                    <a:pt x="505" y="242"/>
                    <a:pt x="505" y="248"/>
                  </a:cubicBezTo>
                  <a:cubicBezTo>
                    <a:pt x="505" y="253"/>
                    <a:pt x="503" y="258"/>
                    <a:pt x="499" y="262"/>
                  </a:cubicBezTo>
                  <a:cubicBezTo>
                    <a:pt x="494" y="267"/>
                    <a:pt x="472" y="289"/>
                    <a:pt x="452" y="309"/>
                  </a:cubicBezTo>
                  <a:cubicBezTo>
                    <a:pt x="461" y="320"/>
                    <a:pt x="469" y="332"/>
                    <a:pt x="476" y="343"/>
                  </a:cubicBezTo>
                  <a:cubicBezTo>
                    <a:pt x="502" y="331"/>
                    <a:pt x="530" y="318"/>
                    <a:pt x="536" y="316"/>
                  </a:cubicBezTo>
                  <a:cubicBezTo>
                    <a:pt x="541" y="313"/>
                    <a:pt x="547" y="313"/>
                    <a:pt x="552" y="315"/>
                  </a:cubicBezTo>
                  <a:cubicBezTo>
                    <a:pt x="557" y="317"/>
                    <a:pt x="561" y="320"/>
                    <a:pt x="564" y="325"/>
                  </a:cubicBezTo>
                  <a:cubicBezTo>
                    <a:pt x="567" y="330"/>
                    <a:pt x="568" y="336"/>
                    <a:pt x="567" y="341"/>
                  </a:cubicBezTo>
                  <a:cubicBezTo>
                    <a:pt x="566" y="346"/>
                    <a:pt x="563" y="351"/>
                    <a:pt x="558" y="355"/>
                  </a:cubicBezTo>
                  <a:cubicBezTo>
                    <a:pt x="553" y="358"/>
                    <a:pt x="528" y="376"/>
                    <a:pt x="505" y="393"/>
                  </a:cubicBezTo>
                  <a:cubicBezTo>
                    <a:pt x="511" y="405"/>
                    <a:pt x="517" y="417"/>
                    <a:pt x="522" y="430"/>
                  </a:cubicBezTo>
                  <a:cubicBezTo>
                    <a:pt x="549" y="423"/>
                    <a:pt x="580" y="415"/>
                    <a:pt x="586" y="414"/>
                  </a:cubicBezTo>
                  <a:cubicBezTo>
                    <a:pt x="591" y="412"/>
                    <a:pt x="597" y="413"/>
                    <a:pt x="602" y="416"/>
                  </a:cubicBezTo>
                  <a:cubicBezTo>
                    <a:pt x="606" y="418"/>
                    <a:pt x="610" y="423"/>
                    <a:pt x="612" y="428"/>
                  </a:cubicBezTo>
                  <a:cubicBezTo>
                    <a:pt x="614" y="433"/>
                    <a:pt x="614" y="439"/>
                    <a:pt x="612" y="444"/>
                  </a:cubicBezTo>
                  <a:cubicBezTo>
                    <a:pt x="610" y="449"/>
                    <a:pt x="606" y="453"/>
                    <a:pt x="601" y="456"/>
                  </a:cubicBezTo>
                  <a:cubicBezTo>
                    <a:pt x="595" y="458"/>
                    <a:pt x="567" y="472"/>
                    <a:pt x="542" y="484"/>
                  </a:cubicBezTo>
                  <a:cubicBezTo>
                    <a:pt x="546" y="497"/>
                    <a:pt x="549" y="510"/>
                    <a:pt x="552" y="524"/>
                  </a:cubicBezTo>
                  <a:cubicBezTo>
                    <a:pt x="581" y="522"/>
                    <a:pt x="612" y="519"/>
                    <a:pt x="618" y="519"/>
                  </a:cubicBezTo>
                  <a:cubicBezTo>
                    <a:pt x="624" y="518"/>
                    <a:pt x="629" y="520"/>
                    <a:pt x="633" y="523"/>
                  </a:cubicBezTo>
                  <a:cubicBezTo>
                    <a:pt x="637" y="527"/>
                    <a:pt x="640" y="532"/>
                    <a:pt x="641" y="537"/>
                  </a:cubicBezTo>
                  <a:cubicBezTo>
                    <a:pt x="642" y="543"/>
                    <a:pt x="641" y="548"/>
                    <a:pt x="638" y="553"/>
                  </a:cubicBezTo>
                  <a:cubicBezTo>
                    <a:pt x="636" y="558"/>
                    <a:pt x="631" y="561"/>
                    <a:pt x="626" y="563"/>
                  </a:cubicBezTo>
                  <a:cubicBezTo>
                    <a:pt x="620" y="564"/>
                    <a:pt x="589" y="573"/>
                    <a:pt x="562" y="580"/>
                  </a:cubicBezTo>
                  <a:cubicBezTo>
                    <a:pt x="564" y="594"/>
                    <a:pt x="565" y="608"/>
                    <a:pt x="566" y="621"/>
                  </a:cubicBezTo>
                  <a:cubicBezTo>
                    <a:pt x="594" y="624"/>
                    <a:pt x="625" y="627"/>
                    <a:pt x="632" y="628"/>
                  </a:cubicBezTo>
                  <a:cubicBezTo>
                    <a:pt x="637" y="628"/>
                    <a:pt x="642" y="631"/>
                    <a:pt x="646" y="635"/>
                  </a:cubicBezTo>
                  <a:cubicBezTo>
                    <a:pt x="648" y="638"/>
                    <a:pt x="650" y="642"/>
                    <a:pt x="651" y="647"/>
                  </a:cubicBezTo>
                  <a:cubicBezTo>
                    <a:pt x="0" y="647"/>
                    <a:pt x="0" y="647"/>
                    <a:pt x="0" y="647"/>
                  </a:cubicBezTo>
                  <a:lnTo>
                    <a:pt x="0" y="1"/>
                  </a:lnTo>
                  <a:close/>
                </a:path>
              </a:pathLst>
            </a:custGeom>
            <a:solidFill>
              <a:srgbClr val="ED8550"/>
            </a:solidFill>
            <a:ln>
              <a:noFill/>
            </a:ln>
          </p:spPr>
          <p:txBody>
            <a:bodyPr vert="horz" wrap="square" lIns="91440" tIns="45720" rIns="91440" bIns="45720" numCol="1" anchor="t" anchorCtr="0" compatLnSpc="1">
              <a:prstTxWarp prst="textNoShape">
                <a:avLst/>
              </a:prstTxWarp>
            </a:bodyPr>
            <a:lstStyle/>
            <a:p>
              <a:endParaRPr lang="en-US" sz="2400">
                <a:solidFill>
                  <a:schemeClr val="bg1">
                    <a:lumMod val="50000"/>
                  </a:schemeClr>
                </a:solidFill>
              </a:endParaRPr>
            </a:p>
          </p:txBody>
        </p:sp>
        <p:sp>
          <p:nvSpPr>
            <p:cNvPr id="30" name="Freeform 9"/>
            <p:cNvSpPr>
              <a:spLocks/>
            </p:cNvSpPr>
            <p:nvPr/>
          </p:nvSpPr>
          <p:spPr bwMode="auto">
            <a:xfrm>
              <a:off x="5972314" y="4235397"/>
              <a:ext cx="2087423" cy="2072266"/>
            </a:xfrm>
            <a:custGeom>
              <a:avLst/>
              <a:gdLst>
                <a:gd name="T0" fmla="*/ 3 w 651"/>
                <a:gd name="T1" fmla="*/ 646 h 646"/>
                <a:gd name="T2" fmla="*/ 25 w 651"/>
                <a:gd name="T3" fmla="*/ 626 h 646"/>
                <a:gd name="T4" fmla="*/ 72 w 651"/>
                <a:gd name="T5" fmla="*/ 557 h 646"/>
                <a:gd name="T6" fmla="*/ 100 w 651"/>
                <a:gd name="T7" fmla="*/ 633 h 646"/>
                <a:gd name="T8" fmla="*/ 129 w 651"/>
                <a:gd name="T9" fmla="*/ 628 h 646"/>
                <a:gd name="T10" fmla="*/ 129 w 651"/>
                <a:gd name="T11" fmla="*/ 547 h 646"/>
                <a:gd name="T12" fmla="*/ 197 w 651"/>
                <a:gd name="T13" fmla="*/ 596 h 646"/>
                <a:gd name="T14" fmla="*/ 224 w 651"/>
                <a:gd name="T15" fmla="*/ 607 h 646"/>
                <a:gd name="T16" fmla="*/ 239 w 651"/>
                <a:gd name="T17" fmla="*/ 581 h 646"/>
                <a:gd name="T18" fmla="*/ 259 w 651"/>
                <a:gd name="T19" fmla="*/ 499 h 646"/>
                <a:gd name="T20" fmla="*/ 311 w 651"/>
                <a:gd name="T21" fmla="*/ 561 h 646"/>
                <a:gd name="T22" fmla="*/ 337 w 651"/>
                <a:gd name="T23" fmla="*/ 547 h 646"/>
                <a:gd name="T24" fmla="*/ 309 w 651"/>
                <a:gd name="T25" fmla="*/ 470 h 646"/>
                <a:gd name="T26" fmla="*/ 390 w 651"/>
                <a:gd name="T27" fmla="*/ 493 h 646"/>
                <a:gd name="T28" fmla="*/ 419 w 651"/>
                <a:gd name="T29" fmla="*/ 494 h 646"/>
                <a:gd name="T30" fmla="*/ 424 w 651"/>
                <a:gd name="T31" fmla="*/ 465 h 646"/>
                <a:gd name="T32" fmla="*/ 416 w 651"/>
                <a:gd name="T33" fmla="*/ 381 h 646"/>
                <a:gd name="T34" fmla="*/ 486 w 651"/>
                <a:gd name="T35" fmla="*/ 422 h 646"/>
                <a:gd name="T36" fmla="*/ 505 w 651"/>
                <a:gd name="T37" fmla="*/ 399 h 646"/>
                <a:gd name="T38" fmla="*/ 452 w 651"/>
                <a:gd name="T39" fmla="*/ 337 h 646"/>
                <a:gd name="T40" fmla="*/ 536 w 651"/>
                <a:gd name="T41" fmla="*/ 331 h 646"/>
                <a:gd name="T42" fmla="*/ 564 w 651"/>
                <a:gd name="T43" fmla="*/ 321 h 646"/>
                <a:gd name="T44" fmla="*/ 558 w 651"/>
                <a:gd name="T45" fmla="*/ 292 h 646"/>
                <a:gd name="T46" fmla="*/ 522 w 651"/>
                <a:gd name="T47" fmla="*/ 216 h 646"/>
                <a:gd name="T48" fmla="*/ 602 w 651"/>
                <a:gd name="T49" fmla="*/ 230 h 646"/>
                <a:gd name="T50" fmla="*/ 612 w 651"/>
                <a:gd name="T51" fmla="*/ 202 h 646"/>
                <a:gd name="T52" fmla="*/ 542 w 651"/>
                <a:gd name="T53" fmla="*/ 162 h 646"/>
                <a:gd name="T54" fmla="*/ 618 w 651"/>
                <a:gd name="T55" fmla="*/ 128 h 646"/>
                <a:gd name="T56" fmla="*/ 641 w 651"/>
                <a:gd name="T57" fmla="*/ 109 h 646"/>
                <a:gd name="T58" fmla="*/ 626 w 651"/>
                <a:gd name="T59" fmla="*/ 84 h 646"/>
                <a:gd name="T60" fmla="*/ 566 w 651"/>
                <a:gd name="T61" fmla="*/ 25 h 646"/>
                <a:gd name="T62" fmla="*/ 646 w 651"/>
                <a:gd name="T63" fmla="*/ 11 h 646"/>
                <a:gd name="T64" fmla="*/ 0 w 651"/>
                <a:gd name="T65" fmla="*/ 0 h 6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651" h="646">
                  <a:moveTo>
                    <a:pt x="0" y="646"/>
                  </a:moveTo>
                  <a:cubicBezTo>
                    <a:pt x="1" y="646"/>
                    <a:pt x="2" y="646"/>
                    <a:pt x="3" y="646"/>
                  </a:cubicBezTo>
                  <a:cubicBezTo>
                    <a:pt x="8" y="646"/>
                    <a:pt x="13" y="644"/>
                    <a:pt x="18" y="640"/>
                  </a:cubicBezTo>
                  <a:cubicBezTo>
                    <a:pt x="22" y="637"/>
                    <a:pt x="24" y="632"/>
                    <a:pt x="25" y="626"/>
                  </a:cubicBezTo>
                  <a:cubicBezTo>
                    <a:pt x="26" y="620"/>
                    <a:pt x="29" y="589"/>
                    <a:pt x="31" y="560"/>
                  </a:cubicBezTo>
                  <a:cubicBezTo>
                    <a:pt x="45" y="560"/>
                    <a:pt x="59" y="558"/>
                    <a:pt x="72" y="557"/>
                  </a:cubicBezTo>
                  <a:cubicBezTo>
                    <a:pt x="80" y="584"/>
                    <a:pt x="88" y="614"/>
                    <a:pt x="90" y="621"/>
                  </a:cubicBezTo>
                  <a:cubicBezTo>
                    <a:pt x="91" y="626"/>
                    <a:pt x="95" y="630"/>
                    <a:pt x="100" y="633"/>
                  </a:cubicBezTo>
                  <a:cubicBezTo>
                    <a:pt x="104" y="636"/>
                    <a:pt x="110" y="637"/>
                    <a:pt x="115" y="636"/>
                  </a:cubicBezTo>
                  <a:cubicBezTo>
                    <a:pt x="121" y="635"/>
                    <a:pt x="125" y="632"/>
                    <a:pt x="129" y="628"/>
                  </a:cubicBezTo>
                  <a:cubicBezTo>
                    <a:pt x="132" y="624"/>
                    <a:pt x="134" y="619"/>
                    <a:pt x="134" y="613"/>
                  </a:cubicBezTo>
                  <a:cubicBezTo>
                    <a:pt x="133" y="607"/>
                    <a:pt x="131" y="575"/>
                    <a:pt x="129" y="547"/>
                  </a:cubicBezTo>
                  <a:cubicBezTo>
                    <a:pt x="142" y="544"/>
                    <a:pt x="155" y="540"/>
                    <a:pt x="168" y="536"/>
                  </a:cubicBezTo>
                  <a:cubicBezTo>
                    <a:pt x="180" y="562"/>
                    <a:pt x="194" y="590"/>
                    <a:pt x="197" y="596"/>
                  </a:cubicBezTo>
                  <a:cubicBezTo>
                    <a:pt x="199" y="601"/>
                    <a:pt x="203" y="605"/>
                    <a:pt x="208" y="607"/>
                  </a:cubicBezTo>
                  <a:cubicBezTo>
                    <a:pt x="214" y="608"/>
                    <a:pt x="219" y="608"/>
                    <a:pt x="224" y="607"/>
                  </a:cubicBezTo>
                  <a:cubicBezTo>
                    <a:pt x="230" y="605"/>
                    <a:pt x="234" y="601"/>
                    <a:pt x="236" y="596"/>
                  </a:cubicBezTo>
                  <a:cubicBezTo>
                    <a:pt x="239" y="592"/>
                    <a:pt x="240" y="586"/>
                    <a:pt x="239" y="581"/>
                  </a:cubicBezTo>
                  <a:cubicBezTo>
                    <a:pt x="237" y="574"/>
                    <a:pt x="229" y="544"/>
                    <a:pt x="222" y="517"/>
                  </a:cubicBezTo>
                  <a:cubicBezTo>
                    <a:pt x="235" y="511"/>
                    <a:pt x="247" y="505"/>
                    <a:pt x="259" y="499"/>
                  </a:cubicBezTo>
                  <a:cubicBezTo>
                    <a:pt x="276" y="522"/>
                    <a:pt x="294" y="548"/>
                    <a:pt x="298" y="553"/>
                  </a:cubicBezTo>
                  <a:cubicBezTo>
                    <a:pt x="301" y="558"/>
                    <a:pt x="306" y="560"/>
                    <a:pt x="311" y="561"/>
                  </a:cubicBezTo>
                  <a:cubicBezTo>
                    <a:pt x="316" y="562"/>
                    <a:pt x="322" y="562"/>
                    <a:pt x="327" y="559"/>
                  </a:cubicBezTo>
                  <a:cubicBezTo>
                    <a:pt x="332" y="556"/>
                    <a:pt x="335" y="552"/>
                    <a:pt x="337" y="547"/>
                  </a:cubicBezTo>
                  <a:cubicBezTo>
                    <a:pt x="339" y="542"/>
                    <a:pt x="339" y="536"/>
                    <a:pt x="336" y="531"/>
                  </a:cubicBezTo>
                  <a:cubicBezTo>
                    <a:pt x="334" y="525"/>
                    <a:pt x="321" y="496"/>
                    <a:pt x="309" y="470"/>
                  </a:cubicBezTo>
                  <a:cubicBezTo>
                    <a:pt x="321" y="463"/>
                    <a:pt x="332" y="455"/>
                    <a:pt x="343" y="447"/>
                  </a:cubicBezTo>
                  <a:cubicBezTo>
                    <a:pt x="363" y="467"/>
                    <a:pt x="385" y="489"/>
                    <a:pt x="390" y="493"/>
                  </a:cubicBezTo>
                  <a:cubicBezTo>
                    <a:pt x="394" y="497"/>
                    <a:pt x="399" y="499"/>
                    <a:pt x="404" y="499"/>
                  </a:cubicBezTo>
                  <a:cubicBezTo>
                    <a:pt x="410" y="499"/>
                    <a:pt x="415" y="497"/>
                    <a:pt x="419" y="494"/>
                  </a:cubicBezTo>
                  <a:cubicBezTo>
                    <a:pt x="424" y="490"/>
                    <a:pt x="426" y="485"/>
                    <a:pt x="427" y="480"/>
                  </a:cubicBezTo>
                  <a:cubicBezTo>
                    <a:pt x="428" y="475"/>
                    <a:pt x="427" y="469"/>
                    <a:pt x="424" y="465"/>
                  </a:cubicBezTo>
                  <a:cubicBezTo>
                    <a:pt x="420" y="459"/>
                    <a:pt x="403" y="433"/>
                    <a:pt x="386" y="410"/>
                  </a:cubicBezTo>
                  <a:cubicBezTo>
                    <a:pt x="397" y="400"/>
                    <a:pt x="406" y="391"/>
                    <a:pt x="416" y="381"/>
                  </a:cubicBezTo>
                  <a:cubicBezTo>
                    <a:pt x="439" y="397"/>
                    <a:pt x="465" y="415"/>
                    <a:pt x="470" y="418"/>
                  </a:cubicBezTo>
                  <a:cubicBezTo>
                    <a:pt x="475" y="422"/>
                    <a:pt x="480" y="423"/>
                    <a:pt x="486" y="422"/>
                  </a:cubicBezTo>
                  <a:cubicBezTo>
                    <a:pt x="491" y="421"/>
                    <a:pt x="496" y="418"/>
                    <a:pt x="499" y="414"/>
                  </a:cubicBezTo>
                  <a:cubicBezTo>
                    <a:pt x="503" y="409"/>
                    <a:pt x="505" y="404"/>
                    <a:pt x="505" y="399"/>
                  </a:cubicBezTo>
                  <a:cubicBezTo>
                    <a:pt x="505" y="394"/>
                    <a:pt x="503" y="388"/>
                    <a:pt x="499" y="384"/>
                  </a:cubicBezTo>
                  <a:cubicBezTo>
                    <a:pt x="494" y="379"/>
                    <a:pt x="472" y="357"/>
                    <a:pt x="452" y="337"/>
                  </a:cubicBezTo>
                  <a:cubicBezTo>
                    <a:pt x="461" y="326"/>
                    <a:pt x="469" y="315"/>
                    <a:pt x="476" y="303"/>
                  </a:cubicBezTo>
                  <a:cubicBezTo>
                    <a:pt x="502" y="315"/>
                    <a:pt x="530" y="328"/>
                    <a:pt x="536" y="331"/>
                  </a:cubicBezTo>
                  <a:cubicBezTo>
                    <a:pt x="541" y="333"/>
                    <a:pt x="547" y="333"/>
                    <a:pt x="552" y="331"/>
                  </a:cubicBezTo>
                  <a:cubicBezTo>
                    <a:pt x="557" y="329"/>
                    <a:pt x="561" y="326"/>
                    <a:pt x="564" y="321"/>
                  </a:cubicBezTo>
                  <a:cubicBezTo>
                    <a:pt x="567" y="316"/>
                    <a:pt x="568" y="311"/>
                    <a:pt x="567" y="305"/>
                  </a:cubicBezTo>
                  <a:cubicBezTo>
                    <a:pt x="566" y="300"/>
                    <a:pt x="563" y="295"/>
                    <a:pt x="558" y="292"/>
                  </a:cubicBezTo>
                  <a:cubicBezTo>
                    <a:pt x="553" y="288"/>
                    <a:pt x="528" y="270"/>
                    <a:pt x="505" y="253"/>
                  </a:cubicBezTo>
                  <a:cubicBezTo>
                    <a:pt x="511" y="241"/>
                    <a:pt x="517" y="229"/>
                    <a:pt x="522" y="216"/>
                  </a:cubicBezTo>
                  <a:cubicBezTo>
                    <a:pt x="549" y="223"/>
                    <a:pt x="580" y="231"/>
                    <a:pt x="586" y="233"/>
                  </a:cubicBezTo>
                  <a:cubicBezTo>
                    <a:pt x="591" y="234"/>
                    <a:pt x="597" y="233"/>
                    <a:pt x="602" y="230"/>
                  </a:cubicBezTo>
                  <a:cubicBezTo>
                    <a:pt x="606" y="228"/>
                    <a:pt x="610" y="224"/>
                    <a:pt x="612" y="218"/>
                  </a:cubicBezTo>
                  <a:cubicBezTo>
                    <a:pt x="614" y="213"/>
                    <a:pt x="614" y="207"/>
                    <a:pt x="612" y="202"/>
                  </a:cubicBezTo>
                  <a:cubicBezTo>
                    <a:pt x="610" y="198"/>
                    <a:pt x="606" y="193"/>
                    <a:pt x="601" y="191"/>
                  </a:cubicBezTo>
                  <a:cubicBezTo>
                    <a:pt x="595" y="188"/>
                    <a:pt x="567" y="174"/>
                    <a:pt x="542" y="162"/>
                  </a:cubicBezTo>
                  <a:cubicBezTo>
                    <a:pt x="546" y="149"/>
                    <a:pt x="549" y="136"/>
                    <a:pt x="552" y="122"/>
                  </a:cubicBezTo>
                  <a:cubicBezTo>
                    <a:pt x="581" y="125"/>
                    <a:pt x="612" y="127"/>
                    <a:pt x="618" y="128"/>
                  </a:cubicBezTo>
                  <a:cubicBezTo>
                    <a:pt x="624" y="128"/>
                    <a:pt x="629" y="126"/>
                    <a:pt x="633" y="123"/>
                  </a:cubicBezTo>
                  <a:cubicBezTo>
                    <a:pt x="637" y="119"/>
                    <a:pt x="640" y="115"/>
                    <a:pt x="641" y="109"/>
                  </a:cubicBezTo>
                  <a:cubicBezTo>
                    <a:pt x="642" y="103"/>
                    <a:pt x="641" y="98"/>
                    <a:pt x="638" y="93"/>
                  </a:cubicBezTo>
                  <a:cubicBezTo>
                    <a:pt x="636" y="89"/>
                    <a:pt x="631" y="85"/>
                    <a:pt x="626" y="84"/>
                  </a:cubicBezTo>
                  <a:cubicBezTo>
                    <a:pt x="620" y="82"/>
                    <a:pt x="589" y="73"/>
                    <a:pt x="562" y="66"/>
                  </a:cubicBezTo>
                  <a:cubicBezTo>
                    <a:pt x="564" y="52"/>
                    <a:pt x="565" y="39"/>
                    <a:pt x="566" y="25"/>
                  </a:cubicBezTo>
                  <a:cubicBezTo>
                    <a:pt x="594" y="22"/>
                    <a:pt x="625" y="19"/>
                    <a:pt x="632" y="19"/>
                  </a:cubicBezTo>
                  <a:cubicBezTo>
                    <a:pt x="637" y="18"/>
                    <a:pt x="642" y="15"/>
                    <a:pt x="646" y="11"/>
                  </a:cubicBezTo>
                  <a:cubicBezTo>
                    <a:pt x="648" y="8"/>
                    <a:pt x="650" y="4"/>
                    <a:pt x="651" y="0"/>
                  </a:cubicBezTo>
                  <a:cubicBezTo>
                    <a:pt x="0" y="0"/>
                    <a:pt x="0" y="0"/>
                    <a:pt x="0" y="0"/>
                  </a:cubicBezTo>
                  <a:lnTo>
                    <a:pt x="0" y="646"/>
                  </a:lnTo>
                  <a:close/>
                </a:path>
              </a:pathLst>
            </a:custGeom>
            <a:solidFill>
              <a:srgbClr val="6D9C20"/>
            </a:solidFill>
            <a:ln>
              <a:noFill/>
            </a:ln>
          </p:spPr>
          <p:txBody>
            <a:bodyPr vert="horz" wrap="square" lIns="91440" tIns="45720" rIns="91440" bIns="45720" numCol="1" anchor="t" anchorCtr="0" compatLnSpc="1">
              <a:prstTxWarp prst="textNoShape">
                <a:avLst/>
              </a:prstTxWarp>
            </a:bodyPr>
            <a:lstStyle/>
            <a:p>
              <a:endParaRPr lang="en-US" sz="2400">
                <a:solidFill>
                  <a:schemeClr val="bg1">
                    <a:lumMod val="50000"/>
                  </a:schemeClr>
                </a:solidFill>
              </a:endParaRPr>
            </a:p>
          </p:txBody>
        </p:sp>
        <p:grpSp>
          <p:nvGrpSpPr>
            <p:cNvPr id="31" name="Group 11"/>
            <p:cNvGrpSpPr/>
            <p:nvPr/>
          </p:nvGrpSpPr>
          <p:grpSpPr>
            <a:xfrm>
              <a:off x="4932934" y="3351122"/>
              <a:ext cx="602560" cy="575326"/>
              <a:chOff x="4417791" y="3086470"/>
              <a:chExt cx="441754" cy="421788"/>
            </a:xfrm>
            <a:solidFill>
              <a:schemeClr val="bg1"/>
            </a:solidFill>
          </p:grpSpPr>
          <p:sp>
            <p:nvSpPr>
              <p:cNvPr id="57" name="Freeform 64"/>
              <p:cNvSpPr>
                <a:spLocks noEditPoints="1"/>
              </p:cNvSpPr>
              <p:nvPr/>
            </p:nvSpPr>
            <p:spPr bwMode="auto">
              <a:xfrm>
                <a:off x="4417791" y="3086470"/>
                <a:ext cx="441754" cy="421788"/>
              </a:xfrm>
              <a:custGeom>
                <a:avLst/>
                <a:gdLst>
                  <a:gd name="T0" fmla="*/ 125 w 133"/>
                  <a:gd name="T1" fmla="*/ 0 h 127"/>
                  <a:gd name="T2" fmla="*/ 9 w 133"/>
                  <a:gd name="T3" fmla="*/ 0 h 127"/>
                  <a:gd name="T4" fmla="*/ 0 w 133"/>
                  <a:gd name="T5" fmla="*/ 9 h 127"/>
                  <a:gd name="T6" fmla="*/ 0 w 133"/>
                  <a:gd name="T7" fmla="*/ 91 h 127"/>
                  <a:gd name="T8" fmla="*/ 9 w 133"/>
                  <a:gd name="T9" fmla="*/ 100 h 127"/>
                  <a:gd name="T10" fmla="*/ 53 w 133"/>
                  <a:gd name="T11" fmla="*/ 100 h 127"/>
                  <a:gd name="T12" fmla="*/ 40 w 133"/>
                  <a:gd name="T13" fmla="*/ 118 h 127"/>
                  <a:gd name="T14" fmla="*/ 40 w 133"/>
                  <a:gd name="T15" fmla="*/ 127 h 127"/>
                  <a:gd name="T16" fmla="*/ 53 w 133"/>
                  <a:gd name="T17" fmla="*/ 127 h 127"/>
                  <a:gd name="T18" fmla="*/ 80 w 133"/>
                  <a:gd name="T19" fmla="*/ 127 h 127"/>
                  <a:gd name="T20" fmla="*/ 94 w 133"/>
                  <a:gd name="T21" fmla="*/ 127 h 127"/>
                  <a:gd name="T22" fmla="*/ 94 w 133"/>
                  <a:gd name="T23" fmla="*/ 118 h 127"/>
                  <a:gd name="T24" fmla="*/ 80 w 133"/>
                  <a:gd name="T25" fmla="*/ 100 h 127"/>
                  <a:gd name="T26" fmla="*/ 125 w 133"/>
                  <a:gd name="T27" fmla="*/ 100 h 127"/>
                  <a:gd name="T28" fmla="*/ 133 w 133"/>
                  <a:gd name="T29" fmla="*/ 91 h 127"/>
                  <a:gd name="T30" fmla="*/ 133 w 133"/>
                  <a:gd name="T31" fmla="*/ 9 h 127"/>
                  <a:gd name="T32" fmla="*/ 125 w 133"/>
                  <a:gd name="T33" fmla="*/ 0 h 127"/>
                  <a:gd name="T34" fmla="*/ 60 w 133"/>
                  <a:gd name="T35" fmla="*/ 89 h 127"/>
                  <a:gd name="T36" fmla="*/ 67 w 133"/>
                  <a:gd name="T37" fmla="*/ 82 h 127"/>
                  <a:gd name="T38" fmla="*/ 75 w 133"/>
                  <a:gd name="T39" fmla="*/ 89 h 127"/>
                  <a:gd name="T40" fmla="*/ 67 w 133"/>
                  <a:gd name="T41" fmla="*/ 97 h 127"/>
                  <a:gd name="T42" fmla="*/ 60 w 133"/>
                  <a:gd name="T43" fmla="*/ 89 h 127"/>
                  <a:gd name="T44" fmla="*/ 124 w 133"/>
                  <a:gd name="T45" fmla="*/ 79 h 127"/>
                  <a:gd name="T46" fmla="*/ 10 w 133"/>
                  <a:gd name="T47" fmla="*/ 79 h 127"/>
                  <a:gd name="T48" fmla="*/ 10 w 133"/>
                  <a:gd name="T49" fmla="*/ 10 h 127"/>
                  <a:gd name="T50" fmla="*/ 124 w 133"/>
                  <a:gd name="T51" fmla="*/ 10 h 127"/>
                  <a:gd name="T52" fmla="*/ 124 w 133"/>
                  <a:gd name="T53" fmla="*/ 79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33" h="127">
                    <a:moveTo>
                      <a:pt x="125" y="0"/>
                    </a:moveTo>
                    <a:cubicBezTo>
                      <a:pt x="9" y="0"/>
                      <a:pt x="9" y="0"/>
                      <a:pt x="9" y="0"/>
                    </a:cubicBezTo>
                    <a:cubicBezTo>
                      <a:pt x="4" y="0"/>
                      <a:pt x="0" y="4"/>
                      <a:pt x="0" y="9"/>
                    </a:cubicBezTo>
                    <a:cubicBezTo>
                      <a:pt x="0" y="91"/>
                      <a:pt x="0" y="91"/>
                      <a:pt x="0" y="91"/>
                    </a:cubicBezTo>
                    <a:cubicBezTo>
                      <a:pt x="0" y="96"/>
                      <a:pt x="4" y="100"/>
                      <a:pt x="9" y="100"/>
                    </a:cubicBezTo>
                    <a:cubicBezTo>
                      <a:pt x="53" y="100"/>
                      <a:pt x="53" y="100"/>
                      <a:pt x="53" y="100"/>
                    </a:cubicBezTo>
                    <a:cubicBezTo>
                      <a:pt x="53" y="100"/>
                      <a:pt x="55" y="118"/>
                      <a:pt x="40" y="118"/>
                    </a:cubicBezTo>
                    <a:cubicBezTo>
                      <a:pt x="40" y="127"/>
                      <a:pt x="40" y="127"/>
                      <a:pt x="40" y="127"/>
                    </a:cubicBezTo>
                    <a:cubicBezTo>
                      <a:pt x="53" y="127"/>
                      <a:pt x="53" y="127"/>
                      <a:pt x="53" y="127"/>
                    </a:cubicBezTo>
                    <a:cubicBezTo>
                      <a:pt x="80" y="127"/>
                      <a:pt x="80" y="127"/>
                      <a:pt x="80" y="127"/>
                    </a:cubicBezTo>
                    <a:cubicBezTo>
                      <a:pt x="94" y="127"/>
                      <a:pt x="94" y="127"/>
                      <a:pt x="94" y="127"/>
                    </a:cubicBezTo>
                    <a:cubicBezTo>
                      <a:pt x="94" y="118"/>
                      <a:pt x="94" y="118"/>
                      <a:pt x="94" y="118"/>
                    </a:cubicBezTo>
                    <a:cubicBezTo>
                      <a:pt x="78" y="118"/>
                      <a:pt x="80" y="100"/>
                      <a:pt x="80" y="100"/>
                    </a:cubicBezTo>
                    <a:cubicBezTo>
                      <a:pt x="125" y="100"/>
                      <a:pt x="125" y="100"/>
                      <a:pt x="125" y="100"/>
                    </a:cubicBezTo>
                    <a:cubicBezTo>
                      <a:pt x="129" y="100"/>
                      <a:pt x="133" y="96"/>
                      <a:pt x="133" y="91"/>
                    </a:cubicBezTo>
                    <a:cubicBezTo>
                      <a:pt x="133" y="9"/>
                      <a:pt x="133" y="9"/>
                      <a:pt x="133" y="9"/>
                    </a:cubicBezTo>
                    <a:cubicBezTo>
                      <a:pt x="133" y="4"/>
                      <a:pt x="129" y="0"/>
                      <a:pt x="125" y="0"/>
                    </a:cubicBezTo>
                    <a:close/>
                    <a:moveTo>
                      <a:pt x="60" y="89"/>
                    </a:moveTo>
                    <a:cubicBezTo>
                      <a:pt x="60" y="85"/>
                      <a:pt x="63" y="82"/>
                      <a:pt x="67" y="82"/>
                    </a:cubicBezTo>
                    <a:cubicBezTo>
                      <a:pt x="72" y="82"/>
                      <a:pt x="75" y="85"/>
                      <a:pt x="75" y="89"/>
                    </a:cubicBezTo>
                    <a:cubicBezTo>
                      <a:pt x="75" y="94"/>
                      <a:pt x="72" y="97"/>
                      <a:pt x="67" y="97"/>
                    </a:cubicBezTo>
                    <a:cubicBezTo>
                      <a:pt x="63" y="97"/>
                      <a:pt x="60" y="94"/>
                      <a:pt x="60" y="89"/>
                    </a:cubicBezTo>
                    <a:close/>
                    <a:moveTo>
                      <a:pt x="124" y="79"/>
                    </a:moveTo>
                    <a:cubicBezTo>
                      <a:pt x="10" y="79"/>
                      <a:pt x="10" y="79"/>
                      <a:pt x="10" y="79"/>
                    </a:cubicBezTo>
                    <a:cubicBezTo>
                      <a:pt x="10" y="10"/>
                      <a:pt x="10" y="10"/>
                      <a:pt x="10" y="10"/>
                    </a:cubicBezTo>
                    <a:cubicBezTo>
                      <a:pt x="124" y="10"/>
                      <a:pt x="124" y="10"/>
                      <a:pt x="124" y="10"/>
                    </a:cubicBezTo>
                    <a:lnTo>
                      <a:pt x="124" y="79"/>
                    </a:lnTo>
                    <a:close/>
                  </a:path>
                </a:pathLst>
              </a:custGeom>
              <a:grpFill/>
              <a:ln>
                <a:noFill/>
              </a:ln>
            </p:spPr>
            <p:txBody>
              <a:bodyPr vert="horz" wrap="square" lIns="91440" tIns="45720" rIns="91440" bIns="45720" numCol="1" anchor="t" anchorCtr="0" compatLnSpc="1">
                <a:prstTxWarp prst="textNoShape">
                  <a:avLst/>
                </a:prstTxWarp>
              </a:bodyPr>
              <a:lstStyle/>
              <a:p>
                <a:endParaRPr lang="en-US" sz="2400">
                  <a:solidFill>
                    <a:schemeClr val="bg1">
                      <a:lumMod val="50000"/>
                    </a:schemeClr>
                  </a:solidFill>
                </a:endParaRPr>
              </a:p>
            </p:txBody>
          </p:sp>
          <p:sp>
            <p:nvSpPr>
              <p:cNvPr id="58" name="Oval 65"/>
              <p:cNvSpPr>
                <a:spLocks noChangeArrowheads="1"/>
              </p:cNvSpPr>
              <p:nvPr/>
            </p:nvSpPr>
            <p:spPr bwMode="auto">
              <a:xfrm>
                <a:off x="4627437" y="3365998"/>
                <a:ext cx="29949" cy="32446"/>
              </a:xfrm>
              <a:prstGeom prst="ellipse">
                <a:avLst/>
              </a:prstGeom>
              <a:grpFill/>
              <a:ln>
                <a:noFill/>
              </a:ln>
            </p:spPr>
            <p:txBody>
              <a:bodyPr vert="horz" wrap="square" lIns="91440" tIns="45720" rIns="91440" bIns="45720" numCol="1" anchor="t" anchorCtr="0" compatLnSpc="1">
                <a:prstTxWarp prst="textNoShape">
                  <a:avLst/>
                </a:prstTxWarp>
              </a:bodyPr>
              <a:lstStyle/>
              <a:p>
                <a:endParaRPr lang="en-US" sz="2400">
                  <a:solidFill>
                    <a:schemeClr val="bg1">
                      <a:lumMod val="50000"/>
                    </a:schemeClr>
                  </a:solidFill>
                </a:endParaRPr>
              </a:p>
            </p:txBody>
          </p:sp>
        </p:grpSp>
        <p:grpSp>
          <p:nvGrpSpPr>
            <p:cNvPr id="32" name="Group 14"/>
            <p:cNvGrpSpPr/>
            <p:nvPr/>
          </p:nvGrpSpPr>
          <p:grpSpPr>
            <a:xfrm>
              <a:off x="6391898" y="4560204"/>
              <a:ext cx="515859" cy="623628"/>
              <a:chOff x="3526798" y="4057329"/>
              <a:chExt cx="284519" cy="359394"/>
            </a:xfrm>
            <a:solidFill>
              <a:schemeClr val="bg1"/>
            </a:solidFill>
          </p:grpSpPr>
          <p:sp>
            <p:nvSpPr>
              <p:cNvPr id="54" name="Freeform 107"/>
              <p:cNvSpPr>
                <a:spLocks/>
              </p:cNvSpPr>
              <p:nvPr/>
            </p:nvSpPr>
            <p:spPr bwMode="auto">
              <a:xfrm>
                <a:off x="3561739" y="4092269"/>
                <a:ext cx="214637" cy="289511"/>
              </a:xfrm>
              <a:custGeom>
                <a:avLst/>
                <a:gdLst>
                  <a:gd name="T0" fmla="*/ 0 w 86"/>
                  <a:gd name="T1" fmla="*/ 10 h 116"/>
                  <a:gd name="T2" fmla="*/ 76 w 86"/>
                  <a:gd name="T3" fmla="*/ 10 h 116"/>
                  <a:gd name="T4" fmla="*/ 76 w 86"/>
                  <a:gd name="T5" fmla="*/ 116 h 116"/>
                  <a:gd name="T6" fmla="*/ 86 w 86"/>
                  <a:gd name="T7" fmla="*/ 116 h 116"/>
                  <a:gd name="T8" fmla="*/ 86 w 86"/>
                  <a:gd name="T9" fmla="*/ 0 h 116"/>
                  <a:gd name="T10" fmla="*/ 0 w 86"/>
                  <a:gd name="T11" fmla="*/ 0 h 116"/>
                  <a:gd name="T12" fmla="*/ 0 w 86"/>
                  <a:gd name="T13" fmla="*/ 10 h 116"/>
                </a:gdLst>
                <a:ahLst/>
                <a:cxnLst>
                  <a:cxn ang="0">
                    <a:pos x="T0" y="T1"/>
                  </a:cxn>
                  <a:cxn ang="0">
                    <a:pos x="T2" y="T3"/>
                  </a:cxn>
                  <a:cxn ang="0">
                    <a:pos x="T4" y="T5"/>
                  </a:cxn>
                  <a:cxn ang="0">
                    <a:pos x="T6" y="T7"/>
                  </a:cxn>
                  <a:cxn ang="0">
                    <a:pos x="T8" y="T9"/>
                  </a:cxn>
                  <a:cxn ang="0">
                    <a:pos x="T10" y="T11"/>
                  </a:cxn>
                  <a:cxn ang="0">
                    <a:pos x="T12" y="T13"/>
                  </a:cxn>
                </a:cxnLst>
                <a:rect l="0" t="0" r="r" b="b"/>
                <a:pathLst>
                  <a:path w="86" h="116">
                    <a:moveTo>
                      <a:pt x="0" y="10"/>
                    </a:moveTo>
                    <a:lnTo>
                      <a:pt x="76" y="10"/>
                    </a:lnTo>
                    <a:lnTo>
                      <a:pt x="76" y="116"/>
                    </a:lnTo>
                    <a:lnTo>
                      <a:pt x="86" y="116"/>
                    </a:lnTo>
                    <a:lnTo>
                      <a:pt x="86" y="0"/>
                    </a:lnTo>
                    <a:lnTo>
                      <a:pt x="0" y="0"/>
                    </a:lnTo>
                    <a:lnTo>
                      <a:pt x="0" y="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a:solidFill>
                    <a:schemeClr val="bg1">
                      <a:lumMod val="50000"/>
                    </a:schemeClr>
                  </a:solidFill>
                </a:endParaRPr>
              </a:p>
            </p:txBody>
          </p:sp>
          <p:sp>
            <p:nvSpPr>
              <p:cNvPr id="55" name="Freeform 108"/>
              <p:cNvSpPr>
                <a:spLocks/>
              </p:cNvSpPr>
              <p:nvPr/>
            </p:nvSpPr>
            <p:spPr bwMode="auto">
              <a:xfrm>
                <a:off x="3599175" y="4057329"/>
                <a:ext cx="212142" cy="284519"/>
              </a:xfrm>
              <a:custGeom>
                <a:avLst/>
                <a:gdLst>
                  <a:gd name="T0" fmla="*/ 0 w 85"/>
                  <a:gd name="T1" fmla="*/ 0 h 114"/>
                  <a:gd name="T2" fmla="*/ 0 w 85"/>
                  <a:gd name="T3" fmla="*/ 9 h 114"/>
                  <a:gd name="T4" fmla="*/ 76 w 85"/>
                  <a:gd name="T5" fmla="*/ 9 h 114"/>
                  <a:gd name="T6" fmla="*/ 76 w 85"/>
                  <a:gd name="T7" fmla="*/ 114 h 114"/>
                  <a:gd name="T8" fmla="*/ 85 w 85"/>
                  <a:gd name="T9" fmla="*/ 114 h 114"/>
                  <a:gd name="T10" fmla="*/ 85 w 85"/>
                  <a:gd name="T11" fmla="*/ 0 h 114"/>
                  <a:gd name="T12" fmla="*/ 0 w 85"/>
                  <a:gd name="T13" fmla="*/ 0 h 114"/>
                </a:gdLst>
                <a:ahLst/>
                <a:cxnLst>
                  <a:cxn ang="0">
                    <a:pos x="T0" y="T1"/>
                  </a:cxn>
                  <a:cxn ang="0">
                    <a:pos x="T2" y="T3"/>
                  </a:cxn>
                  <a:cxn ang="0">
                    <a:pos x="T4" y="T5"/>
                  </a:cxn>
                  <a:cxn ang="0">
                    <a:pos x="T6" y="T7"/>
                  </a:cxn>
                  <a:cxn ang="0">
                    <a:pos x="T8" y="T9"/>
                  </a:cxn>
                  <a:cxn ang="0">
                    <a:pos x="T10" y="T11"/>
                  </a:cxn>
                  <a:cxn ang="0">
                    <a:pos x="T12" y="T13"/>
                  </a:cxn>
                </a:cxnLst>
                <a:rect l="0" t="0" r="r" b="b"/>
                <a:pathLst>
                  <a:path w="85" h="114">
                    <a:moveTo>
                      <a:pt x="0" y="0"/>
                    </a:moveTo>
                    <a:lnTo>
                      <a:pt x="0" y="9"/>
                    </a:lnTo>
                    <a:lnTo>
                      <a:pt x="76" y="9"/>
                    </a:lnTo>
                    <a:lnTo>
                      <a:pt x="76" y="114"/>
                    </a:lnTo>
                    <a:lnTo>
                      <a:pt x="85" y="114"/>
                    </a:lnTo>
                    <a:lnTo>
                      <a:pt x="85"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a:solidFill>
                    <a:schemeClr val="bg1">
                      <a:lumMod val="50000"/>
                    </a:schemeClr>
                  </a:solidFill>
                </a:endParaRPr>
              </a:p>
            </p:txBody>
          </p:sp>
          <p:sp>
            <p:nvSpPr>
              <p:cNvPr id="56" name="Freeform 109"/>
              <p:cNvSpPr>
                <a:spLocks/>
              </p:cNvSpPr>
              <p:nvPr/>
            </p:nvSpPr>
            <p:spPr bwMode="auto">
              <a:xfrm>
                <a:off x="3526798" y="4129707"/>
                <a:ext cx="212142" cy="287016"/>
              </a:xfrm>
              <a:custGeom>
                <a:avLst/>
                <a:gdLst>
                  <a:gd name="T0" fmla="*/ 0 w 85"/>
                  <a:gd name="T1" fmla="*/ 0 h 115"/>
                  <a:gd name="T2" fmla="*/ 0 w 85"/>
                  <a:gd name="T3" fmla="*/ 115 h 115"/>
                  <a:gd name="T4" fmla="*/ 85 w 85"/>
                  <a:gd name="T5" fmla="*/ 115 h 115"/>
                  <a:gd name="T6" fmla="*/ 85 w 85"/>
                  <a:gd name="T7" fmla="*/ 105 h 115"/>
                  <a:gd name="T8" fmla="*/ 85 w 85"/>
                  <a:gd name="T9" fmla="*/ 0 h 115"/>
                  <a:gd name="T10" fmla="*/ 10 w 85"/>
                  <a:gd name="T11" fmla="*/ 0 h 115"/>
                  <a:gd name="T12" fmla="*/ 0 w 85"/>
                  <a:gd name="T13" fmla="*/ 0 h 115"/>
                </a:gdLst>
                <a:ahLst/>
                <a:cxnLst>
                  <a:cxn ang="0">
                    <a:pos x="T0" y="T1"/>
                  </a:cxn>
                  <a:cxn ang="0">
                    <a:pos x="T2" y="T3"/>
                  </a:cxn>
                  <a:cxn ang="0">
                    <a:pos x="T4" y="T5"/>
                  </a:cxn>
                  <a:cxn ang="0">
                    <a:pos x="T6" y="T7"/>
                  </a:cxn>
                  <a:cxn ang="0">
                    <a:pos x="T8" y="T9"/>
                  </a:cxn>
                  <a:cxn ang="0">
                    <a:pos x="T10" y="T11"/>
                  </a:cxn>
                  <a:cxn ang="0">
                    <a:pos x="T12" y="T13"/>
                  </a:cxn>
                </a:cxnLst>
                <a:rect l="0" t="0" r="r" b="b"/>
                <a:pathLst>
                  <a:path w="85" h="115">
                    <a:moveTo>
                      <a:pt x="0" y="0"/>
                    </a:moveTo>
                    <a:lnTo>
                      <a:pt x="0" y="115"/>
                    </a:lnTo>
                    <a:lnTo>
                      <a:pt x="85" y="115"/>
                    </a:lnTo>
                    <a:lnTo>
                      <a:pt x="85" y="105"/>
                    </a:lnTo>
                    <a:lnTo>
                      <a:pt x="85" y="0"/>
                    </a:lnTo>
                    <a:lnTo>
                      <a:pt x="10"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a:solidFill>
                    <a:schemeClr val="bg1">
                      <a:lumMod val="50000"/>
                    </a:schemeClr>
                  </a:solidFill>
                </a:endParaRPr>
              </a:p>
            </p:txBody>
          </p:sp>
        </p:grpSp>
        <p:grpSp>
          <p:nvGrpSpPr>
            <p:cNvPr id="33" name="Group 18"/>
            <p:cNvGrpSpPr/>
            <p:nvPr/>
          </p:nvGrpSpPr>
          <p:grpSpPr>
            <a:xfrm>
              <a:off x="6422539" y="3260904"/>
              <a:ext cx="381279" cy="694477"/>
              <a:chOff x="3536781" y="2689641"/>
              <a:chExt cx="279527" cy="509141"/>
            </a:xfrm>
            <a:solidFill>
              <a:schemeClr val="bg1"/>
            </a:solidFill>
          </p:grpSpPr>
          <p:sp>
            <p:nvSpPr>
              <p:cNvPr id="49" name="Freeform 121"/>
              <p:cNvSpPr>
                <a:spLocks noEditPoints="1"/>
              </p:cNvSpPr>
              <p:nvPr/>
            </p:nvSpPr>
            <p:spPr bwMode="auto">
              <a:xfrm>
                <a:off x="3536781" y="2689641"/>
                <a:ext cx="279527" cy="381855"/>
              </a:xfrm>
              <a:custGeom>
                <a:avLst/>
                <a:gdLst>
                  <a:gd name="T0" fmla="*/ 42 w 84"/>
                  <a:gd name="T1" fmla="*/ 5 h 115"/>
                  <a:gd name="T2" fmla="*/ 79 w 84"/>
                  <a:gd name="T3" fmla="*/ 42 h 115"/>
                  <a:gd name="T4" fmla="*/ 56 w 84"/>
                  <a:gd name="T5" fmla="*/ 111 h 115"/>
                  <a:gd name="T6" fmla="*/ 31 w 84"/>
                  <a:gd name="T7" fmla="*/ 111 h 115"/>
                  <a:gd name="T8" fmla="*/ 4 w 84"/>
                  <a:gd name="T9" fmla="*/ 42 h 115"/>
                  <a:gd name="T10" fmla="*/ 42 w 84"/>
                  <a:gd name="T11" fmla="*/ 5 h 115"/>
                  <a:gd name="T12" fmla="*/ 42 w 84"/>
                  <a:gd name="T13" fmla="*/ 0 h 115"/>
                  <a:gd name="T14" fmla="*/ 0 w 84"/>
                  <a:gd name="T15" fmla="*/ 42 h 115"/>
                  <a:gd name="T16" fmla="*/ 29 w 84"/>
                  <a:gd name="T17" fmla="*/ 115 h 115"/>
                  <a:gd name="T18" fmla="*/ 58 w 84"/>
                  <a:gd name="T19" fmla="*/ 115 h 115"/>
                  <a:gd name="T20" fmla="*/ 84 w 84"/>
                  <a:gd name="T21" fmla="*/ 42 h 115"/>
                  <a:gd name="T22" fmla="*/ 42 w 84"/>
                  <a:gd name="T23" fmla="*/ 0 h 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4" h="115">
                    <a:moveTo>
                      <a:pt x="42" y="5"/>
                    </a:moveTo>
                    <a:cubicBezTo>
                      <a:pt x="63" y="5"/>
                      <a:pt x="79" y="22"/>
                      <a:pt x="79" y="42"/>
                    </a:cubicBezTo>
                    <a:cubicBezTo>
                      <a:pt x="79" y="60"/>
                      <a:pt x="60" y="101"/>
                      <a:pt x="56" y="111"/>
                    </a:cubicBezTo>
                    <a:cubicBezTo>
                      <a:pt x="31" y="111"/>
                      <a:pt x="31" y="111"/>
                      <a:pt x="31" y="111"/>
                    </a:cubicBezTo>
                    <a:cubicBezTo>
                      <a:pt x="23" y="95"/>
                      <a:pt x="4" y="58"/>
                      <a:pt x="4" y="42"/>
                    </a:cubicBezTo>
                    <a:cubicBezTo>
                      <a:pt x="4" y="22"/>
                      <a:pt x="21" y="5"/>
                      <a:pt x="42" y="5"/>
                    </a:cubicBezTo>
                    <a:moveTo>
                      <a:pt x="42" y="0"/>
                    </a:moveTo>
                    <a:cubicBezTo>
                      <a:pt x="19" y="0"/>
                      <a:pt x="0" y="19"/>
                      <a:pt x="0" y="42"/>
                    </a:cubicBezTo>
                    <a:cubicBezTo>
                      <a:pt x="0" y="63"/>
                      <a:pt x="29" y="115"/>
                      <a:pt x="29" y="115"/>
                    </a:cubicBezTo>
                    <a:cubicBezTo>
                      <a:pt x="58" y="115"/>
                      <a:pt x="58" y="115"/>
                      <a:pt x="58" y="115"/>
                    </a:cubicBezTo>
                    <a:cubicBezTo>
                      <a:pt x="58" y="115"/>
                      <a:pt x="84" y="63"/>
                      <a:pt x="84" y="42"/>
                    </a:cubicBezTo>
                    <a:cubicBezTo>
                      <a:pt x="84" y="19"/>
                      <a:pt x="65" y="0"/>
                      <a:pt x="42"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a:solidFill>
                    <a:schemeClr val="bg1">
                      <a:lumMod val="50000"/>
                    </a:schemeClr>
                  </a:solidFill>
                </a:endParaRPr>
              </a:p>
            </p:txBody>
          </p:sp>
          <p:sp>
            <p:nvSpPr>
              <p:cNvPr id="50" name="Freeform 122"/>
              <p:cNvSpPr>
                <a:spLocks/>
              </p:cNvSpPr>
              <p:nvPr/>
            </p:nvSpPr>
            <p:spPr bwMode="auto">
              <a:xfrm>
                <a:off x="3631621" y="3166335"/>
                <a:ext cx="97336" cy="9983"/>
              </a:xfrm>
              <a:custGeom>
                <a:avLst/>
                <a:gdLst>
                  <a:gd name="T0" fmla="*/ 1 w 29"/>
                  <a:gd name="T1" fmla="*/ 3 h 3"/>
                  <a:gd name="T2" fmla="*/ 27 w 29"/>
                  <a:gd name="T3" fmla="*/ 3 h 3"/>
                  <a:gd name="T4" fmla="*/ 29 w 29"/>
                  <a:gd name="T5" fmla="*/ 0 h 3"/>
                  <a:gd name="T6" fmla="*/ 0 w 29"/>
                  <a:gd name="T7" fmla="*/ 0 h 3"/>
                  <a:gd name="T8" fmla="*/ 1 w 29"/>
                  <a:gd name="T9" fmla="*/ 3 h 3"/>
                </a:gdLst>
                <a:ahLst/>
                <a:cxnLst>
                  <a:cxn ang="0">
                    <a:pos x="T0" y="T1"/>
                  </a:cxn>
                  <a:cxn ang="0">
                    <a:pos x="T2" y="T3"/>
                  </a:cxn>
                  <a:cxn ang="0">
                    <a:pos x="T4" y="T5"/>
                  </a:cxn>
                  <a:cxn ang="0">
                    <a:pos x="T6" y="T7"/>
                  </a:cxn>
                  <a:cxn ang="0">
                    <a:pos x="T8" y="T9"/>
                  </a:cxn>
                </a:cxnLst>
                <a:rect l="0" t="0" r="r" b="b"/>
                <a:pathLst>
                  <a:path w="29" h="3">
                    <a:moveTo>
                      <a:pt x="1" y="3"/>
                    </a:moveTo>
                    <a:cubicBezTo>
                      <a:pt x="27" y="3"/>
                      <a:pt x="27" y="3"/>
                      <a:pt x="27" y="3"/>
                    </a:cubicBezTo>
                    <a:cubicBezTo>
                      <a:pt x="28" y="2"/>
                      <a:pt x="28" y="1"/>
                      <a:pt x="29" y="0"/>
                    </a:cubicBezTo>
                    <a:cubicBezTo>
                      <a:pt x="0" y="0"/>
                      <a:pt x="0" y="0"/>
                      <a:pt x="0" y="0"/>
                    </a:cubicBezTo>
                    <a:cubicBezTo>
                      <a:pt x="0" y="1"/>
                      <a:pt x="1" y="2"/>
                      <a:pt x="1"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a:solidFill>
                    <a:schemeClr val="bg1">
                      <a:lumMod val="50000"/>
                    </a:schemeClr>
                  </a:solidFill>
                </a:endParaRPr>
              </a:p>
            </p:txBody>
          </p:sp>
          <p:sp>
            <p:nvSpPr>
              <p:cNvPr id="51" name="Freeform 123"/>
              <p:cNvSpPr>
                <a:spLocks/>
              </p:cNvSpPr>
              <p:nvPr/>
            </p:nvSpPr>
            <p:spPr bwMode="auto">
              <a:xfrm>
                <a:off x="3646596" y="3186302"/>
                <a:ext cx="69882" cy="12480"/>
              </a:xfrm>
              <a:custGeom>
                <a:avLst/>
                <a:gdLst>
                  <a:gd name="T0" fmla="*/ 10 w 21"/>
                  <a:gd name="T1" fmla="*/ 4 h 4"/>
                  <a:gd name="T2" fmla="*/ 21 w 21"/>
                  <a:gd name="T3" fmla="*/ 0 h 4"/>
                  <a:gd name="T4" fmla="*/ 0 w 21"/>
                  <a:gd name="T5" fmla="*/ 0 h 4"/>
                  <a:gd name="T6" fmla="*/ 10 w 21"/>
                  <a:gd name="T7" fmla="*/ 4 h 4"/>
                </a:gdLst>
                <a:ahLst/>
                <a:cxnLst>
                  <a:cxn ang="0">
                    <a:pos x="T0" y="T1"/>
                  </a:cxn>
                  <a:cxn ang="0">
                    <a:pos x="T2" y="T3"/>
                  </a:cxn>
                  <a:cxn ang="0">
                    <a:pos x="T4" y="T5"/>
                  </a:cxn>
                  <a:cxn ang="0">
                    <a:pos x="T6" y="T7"/>
                  </a:cxn>
                </a:cxnLst>
                <a:rect l="0" t="0" r="r" b="b"/>
                <a:pathLst>
                  <a:path w="21" h="4">
                    <a:moveTo>
                      <a:pt x="10" y="4"/>
                    </a:moveTo>
                    <a:cubicBezTo>
                      <a:pt x="14" y="4"/>
                      <a:pt x="18" y="2"/>
                      <a:pt x="21" y="0"/>
                    </a:cubicBezTo>
                    <a:cubicBezTo>
                      <a:pt x="0" y="0"/>
                      <a:pt x="0" y="0"/>
                      <a:pt x="0" y="0"/>
                    </a:cubicBezTo>
                    <a:cubicBezTo>
                      <a:pt x="2" y="2"/>
                      <a:pt x="6" y="4"/>
                      <a:pt x="1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a:solidFill>
                    <a:schemeClr val="bg1">
                      <a:lumMod val="50000"/>
                    </a:schemeClr>
                  </a:solidFill>
                </a:endParaRPr>
              </a:p>
            </p:txBody>
          </p:sp>
          <p:sp>
            <p:nvSpPr>
              <p:cNvPr id="52" name="Freeform 124"/>
              <p:cNvSpPr>
                <a:spLocks/>
              </p:cNvSpPr>
              <p:nvPr/>
            </p:nvSpPr>
            <p:spPr bwMode="auto">
              <a:xfrm>
                <a:off x="3629124" y="3086470"/>
                <a:ext cx="102328" cy="69882"/>
              </a:xfrm>
              <a:custGeom>
                <a:avLst/>
                <a:gdLst>
                  <a:gd name="T0" fmla="*/ 31 w 31"/>
                  <a:gd name="T1" fmla="*/ 0 h 21"/>
                  <a:gd name="T2" fmla="*/ 0 w 31"/>
                  <a:gd name="T3" fmla="*/ 0 h 21"/>
                  <a:gd name="T4" fmla="*/ 0 w 31"/>
                  <a:gd name="T5" fmla="*/ 19 h 21"/>
                  <a:gd name="T6" fmla="*/ 0 w 31"/>
                  <a:gd name="T7" fmla="*/ 21 h 21"/>
                  <a:gd name="T8" fmla="*/ 30 w 31"/>
                  <a:gd name="T9" fmla="*/ 21 h 21"/>
                  <a:gd name="T10" fmla="*/ 31 w 31"/>
                  <a:gd name="T11" fmla="*/ 19 h 21"/>
                  <a:gd name="T12" fmla="*/ 31 w 31"/>
                  <a:gd name="T13" fmla="*/ 0 h 21"/>
                </a:gdLst>
                <a:ahLst/>
                <a:cxnLst>
                  <a:cxn ang="0">
                    <a:pos x="T0" y="T1"/>
                  </a:cxn>
                  <a:cxn ang="0">
                    <a:pos x="T2" y="T3"/>
                  </a:cxn>
                  <a:cxn ang="0">
                    <a:pos x="T4" y="T5"/>
                  </a:cxn>
                  <a:cxn ang="0">
                    <a:pos x="T6" y="T7"/>
                  </a:cxn>
                  <a:cxn ang="0">
                    <a:pos x="T8" y="T9"/>
                  </a:cxn>
                  <a:cxn ang="0">
                    <a:pos x="T10" y="T11"/>
                  </a:cxn>
                  <a:cxn ang="0">
                    <a:pos x="T12" y="T13"/>
                  </a:cxn>
                </a:cxnLst>
                <a:rect l="0" t="0" r="r" b="b"/>
                <a:pathLst>
                  <a:path w="31" h="21">
                    <a:moveTo>
                      <a:pt x="31" y="0"/>
                    </a:moveTo>
                    <a:cubicBezTo>
                      <a:pt x="0" y="0"/>
                      <a:pt x="0" y="0"/>
                      <a:pt x="0" y="0"/>
                    </a:cubicBezTo>
                    <a:cubicBezTo>
                      <a:pt x="0" y="19"/>
                      <a:pt x="0" y="19"/>
                      <a:pt x="0" y="19"/>
                    </a:cubicBezTo>
                    <a:cubicBezTo>
                      <a:pt x="0" y="20"/>
                      <a:pt x="0" y="20"/>
                      <a:pt x="0" y="21"/>
                    </a:cubicBezTo>
                    <a:cubicBezTo>
                      <a:pt x="30" y="21"/>
                      <a:pt x="30" y="21"/>
                      <a:pt x="30" y="21"/>
                    </a:cubicBezTo>
                    <a:cubicBezTo>
                      <a:pt x="30" y="20"/>
                      <a:pt x="31" y="20"/>
                      <a:pt x="31" y="19"/>
                    </a:cubicBezTo>
                    <a:lnTo>
                      <a:pt x="31"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a:solidFill>
                    <a:schemeClr val="bg1">
                      <a:lumMod val="50000"/>
                    </a:schemeClr>
                  </a:solidFill>
                </a:endParaRPr>
              </a:p>
            </p:txBody>
          </p:sp>
          <p:sp>
            <p:nvSpPr>
              <p:cNvPr id="53" name="Freeform 125"/>
              <p:cNvSpPr>
                <a:spLocks noEditPoints="1"/>
              </p:cNvSpPr>
              <p:nvPr/>
            </p:nvSpPr>
            <p:spPr bwMode="auto">
              <a:xfrm>
                <a:off x="3626629" y="2864345"/>
                <a:ext cx="104823" cy="207151"/>
              </a:xfrm>
              <a:custGeom>
                <a:avLst/>
                <a:gdLst>
                  <a:gd name="T0" fmla="*/ 42 w 42"/>
                  <a:gd name="T1" fmla="*/ 2 h 83"/>
                  <a:gd name="T2" fmla="*/ 42 w 42"/>
                  <a:gd name="T3" fmla="*/ 2 h 83"/>
                  <a:gd name="T4" fmla="*/ 42 w 42"/>
                  <a:gd name="T5" fmla="*/ 2 h 83"/>
                  <a:gd name="T6" fmla="*/ 37 w 42"/>
                  <a:gd name="T7" fmla="*/ 0 h 83"/>
                  <a:gd name="T8" fmla="*/ 20 w 42"/>
                  <a:gd name="T9" fmla="*/ 6 h 83"/>
                  <a:gd name="T10" fmla="*/ 5 w 42"/>
                  <a:gd name="T11" fmla="*/ 0 h 83"/>
                  <a:gd name="T12" fmla="*/ 0 w 42"/>
                  <a:gd name="T13" fmla="*/ 1 h 83"/>
                  <a:gd name="T14" fmla="*/ 0 w 42"/>
                  <a:gd name="T15" fmla="*/ 2 h 83"/>
                  <a:gd name="T16" fmla="*/ 0 w 42"/>
                  <a:gd name="T17" fmla="*/ 2 h 83"/>
                  <a:gd name="T18" fmla="*/ 18 w 42"/>
                  <a:gd name="T19" fmla="*/ 83 h 83"/>
                  <a:gd name="T20" fmla="*/ 24 w 42"/>
                  <a:gd name="T21" fmla="*/ 83 h 83"/>
                  <a:gd name="T22" fmla="*/ 42 w 42"/>
                  <a:gd name="T23" fmla="*/ 2 h 83"/>
                  <a:gd name="T24" fmla="*/ 42 w 42"/>
                  <a:gd name="T25" fmla="*/ 2 h 83"/>
                  <a:gd name="T26" fmla="*/ 42 w 42"/>
                  <a:gd name="T27" fmla="*/ 2 h 83"/>
                  <a:gd name="T28" fmla="*/ 21 w 42"/>
                  <a:gd name="T29" fmla="*/ 73 h 83"/>
                  <a:gd name="T30" fmla="*/ 5 w 42"/>
                  <a:gd name="T31" fmla="*/ 4 h 83"/>
                  <a:gd name="T32" fmla="*/ 20 w 42"/>
                  <a:gd name="T33" fmla="*/ 9 h 83"/>
                  <a:gd name="T34" fmla="*/ 37 w 42"/>
                  <a:gd name="T35" fmla="*/ 4 h 83"/>
                  <a:gd name="T36" fmla="*/ 21 w 42"/>
                  <a:gd name="T37" fmla="*/ 73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2" h="83">
                    <a:moveTo>
                      <a:pt x="42" y="2"/>
                    </a:moveTo>
                    <a:lnTo>
                      <a:pt x="42" y="2"/>
                    </a:lnTo>
                    <a:lnTo>
                      <a:pt x="42" y="2"/>
                    </a:lnTo>
                    <a:lnTo>
                      <a:pt x="37" y="0"/>
                    </a:lnTo>
                    <a:lnTo>
                      <a:pt x="20" y="6"/>
                    </a:lnTo>
                    <a:lnTo>
                      <a:pt x="5" y="0"/>
                    </a:lnTo>
                    <a:lnTo>
                      <a:pt x="0" y="1"/>
                    </a:lnTo>
                    <a:lnTo>
                      <a:pt x="0" y="2"/>
                    </a:lnTo>
                    <a:lnTo>
                      <a:pt x="0" y="2"/>
                    </a:lnTo>
                    <a:lnTo>
                      <a:pt x="18" y="83"/>
                    </a:lnTo>
                    <a:lnTo>
                      <a:pt x="24" y="83"/>
                    </a:lnTo>
                    <a:lnTo>
                      <a:pt x="42" y="2"/>
                    </a:lnTo>
                    <a:lnTo>
                      <a:pt x="42" y="2"/>
                    </a:lnTo>
                    <a:lnTo>
                      <a:pt x="42" y="2"/>
                    </a:lnTo>
                    <a:close/>
                    <a:moveTo>
                      <a:pt x="21" y="73"/>
                    </a:moveTo>
                    <a:lnTo>
                      <a:pt x="5" y="4"/>
                    </a:lnTo>
                    <a:lnTo>
                      <a:pt x="20" y="9"/>
                    </a:lnTo>
                    <a:lnTo>
                      <a:pt x="37" y="4"/>
                    </a:lnTo>
                    <a:lnTo>
                      <a:pt x="21" y="7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a:solidFill>
                    <a:schemeClr val="bg1">
                      <a:lumMod val="50000"/>
                    </a:schemeClr>
                  </a:solidFill>
                </a:endParaRPr>
              </a:p>
            </p:txBody>
          </p:sp>
        </p:grpSp>
        <p:grpSp>
          <p:nvGrpSpPr>
            <p:cNvPr id="34" name="Group 24"/>
            <p:cNvGrpSpPr/>
            <p:nvPr/>
          </p:nvGrpSpPr>
          <p:grpSpPr>
            <a:xfrm>
              <a:off x="4936183" y="4560204"/>
              <a:ext cx="606638" cy="585958"/>
              <a:chOff x="5099140" y="1309474"/>
              <a:chExt cx="439257" cy="424283"/>
            </a:xfrm>
            <a:solidFill>
              <a:schemeClr val="bg1"/>
            </a:solidFill>
          </p:grpSpPr>
          <p:sp>
            <p:nvSpPr>
              <p:cNvPr id="35" name="Rectangle 18"/>
              <p:cNvSpPr>
                <a:spLocks noChangeArrowheads="1"/>
              </p:cNvSpPr>
              <p:nvPr/>
            </p:nvSpPr>
            <p:spPr bwMode="auto">
              <a:xfrm>
                <a:off x="5256374" y="1479187"/>
                <a:ext cx="47421" cy="4492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2400">
                  <a:solidFill>
                    <a:schemeClr val="bg1">
                      <a:lumMod val="50000"/>
                    </a:schemeClr>
                  </a:solidFill>
                </a:endParaRPr>
              </a:p>
            </p:txBody>
          </p:sp>
          <p:sp>
            <p:nvSpPr>
              <p:cNvPr id="36" name="Rectangle 19"/>
              <p:cNvSpPr>
                <a:spLocks noChangeArrowheads="1"/>
              </p:cNvSpPr>
              <p:nvPr/>
            </p:nvSpPr>
            <p:spPr bwMode="auto">
              <a:xfrm>
                <a:off x="5331247" y="1479187"/>
                <a:ext cx="49916" cy="4492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2400">
                  <a:solidFill>
                    <a:schemeClr val="bg1">
                      <a:lumMod val="50000"/>
                    </a:schemeClr>
                  </a:solidFill>
                </a:endParaRPr>
              </a:p>
            </p:txBody>
          </p:sp>
          <p:sp>
            <p:nvSpPr>
              <p:cNvPr id="37" name="Rectangle 20"/>
              <p:cNvSpPr>
                <a:spLocks noChangeArrowheads="1"/>
              </p:cNvSpPr>
              <p:nvPr/>
            </p:nvSpPr>
            <p:spPr bwMode="auto">
              <a:xfrm>
                <a:off x="5408617" y="1479187"/>
                <a:ext cx="49916" cy="4492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2400">
                  <a:solidFill>
                    <a:schemeClr val="bg1">
                      <a:lumMod val="50000"/>
                    </a:schemeClr>
                  </a:solidFill>
                </a:endParaRPr>
              </a:p>
            </p:txBody>
          </p:sp>
          <p:sp>
            <p:nvSpPr>
              <p:cNvPr id="38" name="Rectangle 21"/>
              <p:cNvSpPr>
                <a:spLocks noChangeArrowheads="1"/>
              </p:cNvSpPr>
              <p:nvPr/>
            </p:nvSpPr>
            <p:spPr bwMode="auto">
              <a:xfrm>
                <a:off x="5256374" y="1546573"/>
                <a:ext cx="47421" cy="4742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2400">
                  <a:solidFill>
                    <a:schemeClr val="bg1">
                      <a:lumMod val="50000"/>
                    </a:schemeClr>
                  </a:solidFill>
                </a:endParaRPr>
              </a:p>
            </p:txBody>
          </p:sp>
          <p:sp>
            <p:nvSpPr>
              <p:cNvPr id="39" name="Rectangle 22"/>
              <p:cNvSpPr>
                <a:spLocks noChangeArrowheads="1"/>
              </p:cNvSpPr>
              <p:nvPr/>
            </p:nvSpPr>
            <p:spPr bwMode="auto">
              <a:xfrm>
                <a:off x="5331247" y="1546573"/>
                <a:ext cx="49916" cy="4742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2400">
                  <a:solidFill>
                    <a:schemeClr val="bg1">
                      <a:lumMod val="50000"/>
                    </a:schemeClr>
                  </a:solidFill>
                </a:endParaRPr>
              </a:p>
            </p:txBody>
          </p:sp>
          <p:sp>
            <p:nvSpPr>
              <p:cNvPr id="40" name="Rectangle 23"/>
              <p:cNvSpPr>
                <a:spLocks noChangeArrowheads="1"/>
              </p:cNvSpPr>
              <p:nvPr/>
            </p:nvSpPr>
            <p:spPr bwMode="auto">
              <a:xfrm>
                <a:off x="5408617" y="1546573"/>
                <a:ext cx="49916" cy="4742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2400">
                  <a:solidFill>
                    <a:schemeClr val="bg1">
                      <a:lumMod val="50000"/>
                    </a:schemeClr>
                  </a:solidFill>
                </a:endParaRPr>
              </a:p>
            </p:txBody>
          </p:sp>
          <p:sp>
            <p:nvSpPr>
              <p:cNvPr id="41" name="Rectangle 24"/>
              <p:cNvSpPr>
                <a:spLocks noChangeArrowheads="1"/>
              </p:cNvSpPr>
              <p:nvPr/>
            </p:nvSpPr>
            <p:spPr bwMode="auto">
              <a:xfrm>
                <a:off x="5256374" y="1618951"/>
                <a:ext cx="47421" cy="4492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2400">
                  <a:solidFill>
                    <a:schemeClr val="bg1">
                      <a:lumMod val="50000"/>
                    </a:schemeClr>
                  </a:solidFill>
                </a:endParaRPr>
              </a:p>
            </p:txBody>
          </p:sp>
          <p:sp>
            <p:nvSpPr>
              <p:cNvPr id="42" name="Rectangle 25"/>
              <p:cNvSpPr>
                <a:spLocks noChangeArrowheads="1"/>
              </p:cNvSpPr>
              <p:nvPr/>
            </p:nvSpPr>
            <p:spPr bwMode="auto">
              <a:xfrm>
                <a:off x="5179005" y="1546573"/>
                <a:ext cx="49916" cy="4742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2400">
                  <a:solidFill>
                    <a:schemeClr val="bg1">
                      <a:lumMod val="50000"/>
                    </a:schemeClr>
                  </a:solidFill>
                </a:endParaRPr>
              </a:p>
            </p:txBody>
          </p:sp>
          <p:sp>
            <p:nvSpPr>
              <p:cNvPr id="43" name="Rectangle 26"/>
              <p:cNvSpPr>
                <a:spLocks noChangeArrowheads="1"/>
              </p:cNvSpPr>
              <p:nvPr/>
            </p:nvSpPr>
            <p:spPr bwMode="auto">
              <a:xfrm>
                <a:off x="5179005" y="1618951"/>
                <a:ext cx="49916" cy="4492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2400">
                  <a:solidFill>
                    <a:schemeClr val="bg1">
                      <a:lumMod val="50000"/>
                    </a:schemeClr>
                  </a:solidFill>
                </a:endParaRPr>
              </a:p>
            </p:txBody>
          </p:sp>
          <p:sp>
            <p:nvSpPr>
              <p:cNvPr id="44" name="Rectangle 27"/>
              <p:cNvSpPr>
                <a:spLocks noChangeArrowheads="1"/>
              </p:cNvSpPr>
              <p:nvPr/>
            </p:nvSpPr>
            <p:spPr bwMode="auto">
              <a:xfrm>
                <a:off x="5331247" y="1618951"/>
                <a:ext cx="49916" cy="4492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2400">
                  <a:solidFill>
                    <a:schemeClr val="bg1">
                      <a:lumMod val="50000"/>
                    </a:schemeClr>
                  </a:solidFill>
                </a:endParaRPr>
              </a:p>
            </p:txBody>
          </p:sp>
          <p:sp>
            <p:nvSpPr>
              <p:cNvPr id="45" name="Rectangle 28"/>
              <p:cNvSpPr>
                <a:spLocks noChangeArrowheads="1"/>
              </p:cNvSpPr>
              <p:nvPr/>
            </p:nvSpPr>
            <p:spPr bwMode="auto">
              <a:xfrm>
                <a:off x="5408617" y="1618951"/>
                <a:ext cx="49916" cy="4492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2400">
                  <a:solidFill>
                    <a:schemeClr val="bg1">
                      <a:lumMod val="50000"/>
                    </a:schemeClr>
                  </a:solidFill>
                </a:endParaRPr>
              </a:p>
            </p:txBody>
          </p:sp>
          <p:sp>
            <p:nvSpPr>
              <p:cNvPr id="46" name="Freeform 29"/>
              <p:cNvSpPr>
                <a:spLocks noEditPoints="1"/>
              </p:cNvSpPr>
              <p:nvPr/>
            </p:nvSpPr>
            <p:spPr bwMode="auto">
              <a:xfrm>
                <a:off x="5099140" y="1339424"/>
                <a:ext cx="439257" cy="394333"/>
              </a:xfrm>
              <a:custGeom>
                <a:avLst/>
                <a:gdLst>
                  <a:gd name="T0" fmla="*/ 174 w 176"/>
                  <a:gd name="T1" fmla="*/ 0 h 158"/>
                  <a:gd name="T2" fmla="*/ 150 w 176"/>
                  <a:gd name="T3" fmla="*/ 0 h 158"/>
                  <a:gd name="T4" fmla="*/ 150 w 176"/>
                  <a:gd name="T5" fmla="*/ 16 h 158"/>
                  <a:gd name="T6" fmla="*/ 126 w 176"/>
                  <a:gd name="T7" fmla="*/ 16 h 158"/>
                  <a:gd name="T8" fmla="*/ 126 w 176"/>
                  <a:gd name="T9" fmla="*/ 0 h 158"/>
                  <a:gd name="T10" fmla="*/ 52 w 176"/>
                  <a:gd name="T11" fmla="*/ 0 h 158"/>
                  <a:gd name="T12" fmla="*/ 52 w 176"/>
                  <a:gd name="T13" fmla="*/ 16 h 158"/>
                  <a:gd name="T14" fmla="*/ 28 w 176"/>
                  <a:gd name="T15" fmla="*/ 16 h 158"/>
                  <a:gd name="T16" fmla="*/ 28 w 176"/>
                  <a:gd name="T17" fmla="*/ 0 h 158"/>
                  <a:gd name="T18" fmla="*/ 0 w 176"/>
                  <a:gd name="T19" fmla="*/ 0 h 158"/>
                  <a:gd name="T20" fmla="*/ 0 w 176"/>
                  <a:gd name="T21" fmla="*/ 158 h 158"/>
                  <a:gd name="T22" fmla="*/ 13 w 176"/>
                  <a:gd name="T23" fmla="*/ 158 h 158"/>
                  <a:gd name="T24" fmla="*/ 162 w 176"/>
                  <a:gd name="T25" fmla="*/ 158 h 158"/>
                  <a:gd name="T26" fmla="*/ 176 w 176"/>
                  <a:gd name="T27" fmla="*/ 158 h 158"/>
                  <a:gd name="T28" fmla="*/ 174 w 176"/>
                  <a:gd name="T29" fmla="*/ 0 h 158"/>
                  <a:gd name="T30" fmla="*/ 162 w 176"/>
                  <a:gd name="T31" fmla="*/ 144 h 158"/>
                  <a:gd name="T32" fmla="*/ 13 w 176"/>
                  <a:gd name="T33" fmla="*/ 144 h 158"/>
                  <a:gd name="T34" fmla="*/ 13 w 176"/>
                  <a:gd name="T35" fmla="*/ 44 h 158"/>
                  <a:gd name="T36" fmla="*/ 162 w 176"/>
                  <a:gd name="T37" fmla="*/ 44 h 158"/>
                  <a:gd name="T38" fmla="*/ 162 w 176"/>
                  <a:gd name="T39" fmla="*/ 144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76" h="158">
                    <a:moveTo>
                      <a:pt x="174" y="0"/>
                    </a:moveTo>
                    <a:lnTo>
                      <a:pt x="150" y="0"/>
                    </a:lnTo>
                    <a:lnTo>
                      <a:pt x="150" y="16"/>
                    </a:lnTo>
                    <a:lnTo>
                      <a:pt x="126" y="16"/>
                    </a:lnTo>
                    <a:lnTo>
                      <a:pt x="126" y="0"/>
                    </a:lnTo>
                    <a:lnTo>
                      <a:pt x="52" y="0"/>
                    </a:lnTo>
                    <a:lnTo>
                      <a:pt x="52" y="16"/>
                    </a:lnTo>
                    <a:lnTo>
                      <a:pt x="28" y="16"/>
                    </a:lnTo>
                    <a:lnTo>
                      <a:pt x="28" y="0"/>
                    </a:lnTo>
                    <a:lnTo>
                      <a:pt x="0" y="0"/>
                    </a:lnTo>
                    <a:lnTo>
                      <a:pt x="0" y="158"/>
                    </a:lnTo>
                    <a:lnTo>
                      <a:pt x="13" y="158"/>
                    </a:lnTo>
                    <a:lnTo>
                      <a:pt x="162" y="158"/>
                    </a:lnTo>
                    <a:lnTo>
                      <a:pt x="176" y="158"/>
                    </a:lnTo>
                    <a:lnTo>
                      <a:pt x="174" y="0"/>
                    </a:lnTo>
                    <a:close/>
                    <a:moveTo>
                      <a:pt x="162" y="144"/>
                    </a:moveTo>
                    <a:lnTo>
                      <a:pt x="13" y="144"/>
                    </a:lnTo>
                    <a:lnTo>
                      <a:pt x="13" y="44"/>
                    </a:lnTo>
                    <a:lnTo>
                      <a:pt x="162" y="44"/>
                    </a:lnTo>
                    <a:lnTo>
                      <a:pt x="162" y="14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a:solidFill>
                    <a:schemeClr val="bg1">
                      <a:lumMod val="50000"/>
                    </a:schemeClr>
                  </a:solidFill>
                </a:endParaRPr>
              </a:p>
            </p:txBody>
          </p:sp>
          <p:sp>
            <p:nvSpPr>
              <p:cNvPr id="47" name="Rectangle 30"/>
              <p:cNvSpPr>
                <a:spLocks noChangeArrowheads="1"/>
              </p:cNvSpPr>
              <p:nvPr/>
            </p:nvSpPr>
            <p:spPr bwMode="auto">
              <a:xfrm>
                <a:off x="5181500" y="1309474"/>
                <a:ext cx="37438" cy="59899"/>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2400">
                  <a:solidFill>
                    <a:schemeClr val="bg1">
                      <a:lumMod val="50000"/>
                    </a:schemeClr>
                  </a:solidFill>
                </a:endParaRPr>
              </a:p>
            </p:txBody>
          </p:sp>
          <p:sp>
            <p:nvSpPr>
              <p:cNvPr id="48" name="Rectangle 31"/>
              <p:cNvSpPr>
                <a:spLocks noChangeArrowheads="1"/>
              </p:cNvSpPr>
              <p:nvPr/>
            </p:nvSpPr>
            <p:spPr bwMode="auto">
              <a:xfrm>
                <a:off x="5428583" y="1309474"/>
                <a:ext cx="34941" cy="59899"/>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2400">
                  <a:solidFill>
                    <a:schemeClr val="bg1">
                      <a:lumMod val="50000"/>
                    </a:schemeClr>
                  </a:solidFill>
                </a:endParaRPr>
              </a:p>
            </p:txBody>
          </p:sp>
        </p:grpSp>
      </p:grpSp>
    </p:spTree>
    <p:extLst>
      <p:ext uri="{BB962C8B-B14F-4D97-AF65-F5344CB8AC3E}">
        <p14:creationId xmlns:p14="http://schemas.microsoft.com/office/powerpoint/2010/main" val="2692111151"/>
      </p:ext>
    </p:extLst>
  </p:cSld>
  <p:clrMapOvr>
    <a:masterClrMapping/>
  </p:clrMapOvr>
  <p:transition spd="slow" advClick="0" advTm="1000">
    <p:comb/>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750"/>
                                        <p:tgtEl>
                                          <p:spTgt spid="8"/>
                                        </p:tgtEl>
                                      </p:cBhvr>
                                    </p:animEffect>
                                    <p:anim calcmode="lin" valueType="num">
                                      <p:cBhvr>
                                        <p:cTn id="8" dur="750" fill="hold"/>
                                        <p:tgtEl>
                                          <p:spTgt spid="8"/>
                                        </p:tgtEl>
                                        <p:attrNameLst>
                                          <p:attrName>ppt_x</p:attrName>
                                        </p:attrNameLst>
                                      </p:cBhvr>
                                      <p:tavLst>
                                        <p:tav tm="0">
                                          <p:val>
                                            <p:strVal val="#ppt_x"/>
                                          </p:val>
                                        </p:tav>
                                        <p:tav tm="100000">
                                          <p:val>
                                            <p:strVal val="#ppt_x"/>
                                          </p:val>
                                        </p:tav>
                                      </p:tavLst>
                                    </p:anim>
                                    <p:anim calcmode="lin" valueType="num">
                                      <p:cBhvr>
                                        <p:cTn id="9" dur="750" fill="hold"/>
                                        <p:tgtEl>
                                          <p:spTgt spid="8"/>
                                        </p:tgtEl>
                                        <p:attrNameLst>
                                          <p:attrName>ppt_y</p:attrName>
                                        </p:attrNameLst>
                                      </p:cBhvr>
                                      <p:tavLst>
                                        <p:tav tm="0">
                                          <p:val>
                                            <p:strVal val="#ppt_y+.1"/>
                                          </p:val>
                                        </p:tav>
                                        <p:tav tm="100000">
                                          <p:val>
                                            <p:strVal val="#ppt_y"/>
                                          </p:val>
                                        </p:tav>
                                      </p:tavLst>
                                    </p:anim>
                                  </p:childTnLst>
                                </p:cTn>
                              </p:par>
                            </p:childTnLst>
                          </p:cTn>
                        </p:par>
                        <p:par>
                          <p:cTn id="10" fill="hold">
                            <p:stCondLst>
                              <p:cond delay="750"/>
                            </p:stCondLst>
                            <p:childTnLst>
                              <p:par>
                                <p:cTn id="11" presetID="42" presetClass="entr" presetSubtype="0" fill="hold" grpId="0" nodeType="after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250"/>
                                        <p:tgtEl>
                                          <p:spTgt spid="6"/>
                                        </p:tgtEl>
                                      </p:cBhvr>
                                    </p:animEffect>
                                    <p:anim calcmode="lin" valueType="num">
                                      <p:cBhvr>
                                        <p:cTn id="14" dur="250" fill="hold"/>
                                        <p:tgtEl>
                                          <p:spTgt spid="6"/>
                                        </p:tgtEl>
                                        <p:attrNameLst>
                                          <p:attrName>ppt_x</p:attrName>
                                        </p:attrNameLst>
                                      </p:cBhvr>
                                      <p:tavLst>
                                        <p:tav tm="0">
                                          <p:val>
                                            <p:strVal val="#ppt_x"/>
                                          </p:val>
                                        </p:tav>
                                        <p:tav tm="100000">
                                          <p:val>
                                            <p:strVal val="#ppt_x"/>
                                          </p:val>
                                        </p:tav>
                                      </p:tavLst>
                                    </p:anim>
                                    <p:anim calcmode="lin" valueType="num">
                                      <p:cBhvr>
                                        <p:cTn id="15" dur="250" fill="hold"/>
                                        <p:tgtEl>
                                          <p:spTgt spid="6"/>
                                        </p:tgtEl>
                                        <p:attrNameLst>
                                          <p:attrName>ppt_y</p:attrName>
                                        </p:attrNameLst>
                                      </p:cBhvr>
                                      <p:tavLst>
                                        <p:tav tm="0">
                                          <p:val>
                                            <p:strVal val="#ppt_y+.1"/>
                                          </p:val>
                                        </p:tav>
                                        <p:tav tm="100000">
                                          <p:val>
                                            <p:strVal val="#ppt_y"/>
                                          </p:val>
                                        </p:tav>
                                      </p:tavLst>
                                    </p:anim>
                                  </p:childTnLst>
                                </p:cTn>
                              </p:par>
                            </p:childTnLst>
                          </p:cTn>
                        </p:par>
                        <p:par>
                          <p:cTn id="16" fill="hold">
                            <p:stCondLst>
                              <p:cond delay="1000"/>
                            </p:stCondLst>
                            <p:childTnLst>
                              <p:par>
                                <p:cTn id="17" presetID="42" presetClass="entr" presetSubtype="0" fill="hold" grpId="0" nodeType="after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fade">
                                      <p:cBhvr>
                                        <p:cTn id="19" dur="250"/>
                                        <p:tgtEl>
                                          <p:spTgt spid="7"/>
                                        </p:tgtEl>
                                      </p:cBhvr>
                                    </p:animEffect>
                                    <p:anim calcmode="lin" valueType="num">
                                      <p:cBhvr>
                                        <p:cTn id="20" dur="250" fill="hold"/>
                                        <p:tgtEl>
                                          <p:spTgt spid="7"/>
                                        </p:tgtEl>
                                        <p:attrNameLst>
                                          <p:attrName>ppt_x</p:attrName>
                                        </p:attrNameLst>
                                      </p:cBhvr>
                                      <p:tavLst>
                                        <p:tav tm="0">
                                          <p:val>
                                            <p:strVal val="#ppt_x"/>
                                          </p:val>
                                        </p:tav>
                                        <p:tav tm="100000">
                                          <p:val>
                                            <p:strVal val="#ppt_x"/>
                                          </p:val>
                                        </p:tav>
                                      </p:tavLst>
                                    </p:anim>
                                    <p:anim calcmode="lin" valueType="num">
                                      <p:cBhvr>
                                        <p:cTn id="21" dur="250" fill="hold"/>
                                        <p:tgtEl>
                                          <p:spTgt spid="7"/>
                                        </p:tgtEl>
                                        <p:attrNameLst>
                                          <p:attrName>ppt_y</p:attrName>
                                        </p:attrNameLst>
                                      </p:cBhvr>
                                      <p:tavLst>
                                        <p:tav tm="0">
                                          <p:val>
                                            <p:strVal val="#ppt_y+.1"/>
                                          </p:val>
                                        </p:tav>
                                        <p:tav tm="100000">
                                          <p:val>
                                            <p:strVal val="#ppt_y"/>
                                          </p:val>
                                        </p:tav>
                                      </p:tavLst>
                                    </p:anim>
                                  </p:childTnLst>
                                </p:cTn>
                              </p:par>
                            </p:childTnLst>
                          </p:cTn>
                        </p:par>
                        <p:par>
                          <p:cTn id="22" fill="hold">
                            <p:stCondLst>
                              <p:cond delay="1250"/>
                            </p:stCondLst>
                            <p:childTnLst>
                              <p:par>
                                <p:cTn id="23" presetID="42" presetClass="entr" presetSubtype="0" fill="hold" grpId="0" nodeType="afterEffect">
                                  <p:stCondLst>
                                    <p:cond delay="0"/>
                                  </p:stCondLst>
                                  <p:childTnLst>
                                    <p:set>
                                      <p:cBhvr>
                                        <p:cTn id="24" dur="1" fill="hold">
                                          <p:stCondLst>
                                            <p:cond delay="0"/>
                                          </p:stCondLst>
                                        </p:cTn>
                                        <p:tgtEl>
                                          <p:spTgt spid="9"/>
                                        </p:tgtEl>
                                        <p:attrNameLst>
                                          <p:attrName>style.visibility</p:attrName>
                                        </p:attrNameLst>
                                      </p:cBhvr>
                                      <p:to>
                                        <p:strVal val="visible"/>
                                      </p:to>
                                    </p:set>
                                    <p:animEffect transition="in" filter="fade">
                                      <p:cBhvr>
                                        <p:cTn id="25" dur="250"/>
                                        <p:tgtEl>
                                          <p:spTgt spid="9"/>
                                        </p:tgtEl>
                                      </p:cBhvr>
                                    </p:animEffect>
                                    <p:anim calcmode="lin" valueType="num">
                                      <p:cBhvr>
                                        <p:cTn id="26" dur="250" fill="hold"/>
                                        <p:tgtEl>
                                          <p:spTgt spid="9"/>
                                        </p:tgtEl>
                                        <p:attrNameLst>
                                          <p:attrName>ppt_x</p:attrName>
                                        </p:attrNameLst>
                                      </p:cBhvr>
                                      <p:tavLst>
                                        <p:tav tm="0">
                                          <p:val>
                                            <p:strVal val="#ppt_x"/>
                                          </p:val>
                                        </p:tav>
                                        <p:tav tm="100000">
                                          <p:val>
                                            <p:strVal val="#ppt_x"/>
                                          </p:val>
                                        </p:tav>
                                      </p:tavLst>
                                    </p:anim>
                                    <p:anim calcmode="lin" valueType="num">
                                      <p:cBhvr>
                                        <p:cTn id="27" dur="250" fill="hold"/>
                                        <p:tgtEl>
                                          <p:spTgt spid="9"/>
                                        </p:tgtEl>
                                        <p:attrNameLst>
                                          <p:attrName>ppt_y</p:attrName>
                                        </p:attrNameLst>
                                      </p:cBhvr>
                                      <p:tavLst>
                                        <p:tav tm="0">
                                          <p:val>
                                            <p:strVal val="#ppt_y+.1"/>
                                          </p:val>
                                        </p:tav>
                                        <p:tav tm="100000">
                                          <p:val>
                                            <p:strVal val="#ppt_y"/>
                                          </p:val>
                                        </p:tav>
                                      </p:tavLst>
                                    </p:anim>
                                  </p:childTnLst>
                                </p:cTn>
                              </p:par>
                            </p:childTnLst>
                          </p:cTn>
                        </p:par>
                        <p:par>
                          <p:cTn id="28" fill="hold">
                            <p:stCondLst>
                              <p:cond delay="1500"/>
                            </p:stCondLst>
                            <p:childTnLst>
                              <p:par>
                                <p:cTn id="29" presetID="42" presetClass="entr" presetSubtype="0" fill="hold" grpId="0" nodeType="afterEffect">
                                  <p:stCondLst>
                                    <p:cond delay="0"/>
                                  </p:stCondLst>
                                  <p:childTnLst>
                                    <p:set>
                                      <p:cBhvr>
                                        <p:cTn id="30" dur="1" fill="hold">
                                          <p:stCondLst>
                                            <p:cond delay="0"/>
                                          </p:stCondLst>
                                        </p:cTn>
                                        <p:tgtEl>
                                          <p:spTgt spid="10"/>
                                        </p:tgtEl>
                                        <p:attrNameLst>
                                          <p:attrName>style.visibility</p:attrName>
                                        </p:attrNameLst>
                                      </p:cBhvr>
                                      <p:to>
                                        <p:strVal val="visible"/>
                                      </p:to>
                                    </p:set>
                                    <p:animEffect transition="in" filter="fade">
                                      <p:cBhvr>
                                        <p:cTn id="31" dur="250"/>
                                        <p:tgtEl>
                                          <p:spTgt spid="10"/>
                                        </p:tgtEl>
                                      </p:cBhvr>
                                    </p:animEffect>
                                    <p:anim calcmode="lin" valueType="num">
                                      <p:cBhvr>
                                        <p:cTn id="32" dur="250" fill="hold"/>
                                        <p:tgtEl>
                                          <p:spTgt spid="10"/>
                                        </p:tgtEl>
                                        <p:attrNameLst>
                                          <p:attrName>ppt_x</p:attrName>
                                        </p:attrNameLst>
                                      </p:cBhvr>
                                      <p:tavLst>
                                        <p:tav tm="0">
                                          <p:val>
                                            <p:strVal val="#ppt_x"/>
                                          </p:val>
                                        </p:tav>
                                        <p:tav tm="100000">
                                          <p:val>
                                            <p:strVal val="#ppt_x"/>
                                          </p:val>
                                        </p:tav>
                                      </p:tavLst>
                                    </p:anim>
                                    <p:anim calcmode="lin" valueType="num">
                                      <p:cBhvr>
                                        <p:cTn id="33" dur="250" fill="hold"/>
                                        <p:tgtEl>
                                          <p:spTgt spid="10"/>
                                        </p:tgtEl>
                                        <p:attrNameLst>
                                          <p:attrName>ppt_y</p:attrName>
                                        </p:attrNameLst>
                                      </p:cBhvr>
                                      <p:tavLst>
                                        <p:tav tm="0">
                                          <p:val>
                                            <p:strVal val="#ppt_y+.1"/>
                                          </p:val>
                                        </p:tav>
                                        <p:tav tm="100000">
                                          <p:val>
                                            <p:strVal val="#ppt_y"/>
                                          </p:val>
                                        </p:tav>
                                      </p:tavLst>
                                    </p:anim>
                                  </p:childTnLst>
                                </p:cTn>
                              </p:par>
                            </p:childTnLst>
                          </p:cTn>
                        </p:par>
                        <p:par>
                          <p:cTn id="34" fill="hold">
                            <p:stCondLst>
                              <p:cond delay="1750"/>
                            </p:stCondLst>
                            <p:childTnLst>
                              <p:par>
                                <p:cTn id="35" presetID="42" presetClass="entr" presetSubtype="0" fill="hold" grpId="0" nodeType="afterEffect">
                                  <p:stCondLst>
                                    <p:cond delay="0"/>
                                  </p:stCondLst>
                                  <p:childTnLst>
                                    <p:set>
                                      <p:cBhvr>
                                        <p:cTn id="36" dur="1" fill="hold">
                                          <p:stCondLst>
                                            <p:cond delay="0"/>
                                          </p:stCondLst>
                                        </p:cTn>
                                        <p:tgtEl>
                                          <p:spTgt spid="12"/>
                                        </p:tgtEl>
                                        <p:attrNameLst>
                                          <p:attrName>style.visibility</p:attrName>
                                        </p:attrNameLst>
                                      </p:cBhvr>
                                      <p:to>
                                        <p:strVal val="visible"/>
                                      </p:to>
                                    </p:set>
                                    <p:animEffect transition="in" filter="fade">
                                      <p:cBhvr>
                                        <p:cTn id="37" dur="250"/>
                                        <p:tgtEl>
                                          <p:spTgt spid="12"/>
                                        </p:tgtEl>
                                      </p:cBhvr>
                                    </p:animEffect>
                                    <p:anim calcmode="lin" valueType="num">
                                      <p:cBhvr>
                                        <p:cTn id="38" dur="250" fill="hold"/>
                                        <p:tgtEl>
                                          <p:spTgt spid="12"/>
                                        </p:tgtEl>
                                        <p:attrNameLst>
                                          <p:attrName>ppt_x</p:attrName>
                                        </p:attrNameLst>
                                      </p:cBhvr>
                                      <p:tavLst>
                                        <p:tav tm="0">
                                          <p:val>
                                            <p:strVal val="#ppt_x"/>
                                          </p:val>
                                        </p:tav>
                                        <p:tav tm="100000">
                                          <p:val>
                                            <p:strVal val="#ppt_x"/>
                                          </p:val>
                                        </p:tav>
                                      </p:tavLst>
                                    </p:anim>
                                    <p:anim calcmode="lin" valueType="num">
                                      <p:cBhvr>
                                        <p:cTn id="39" dur="250" fill="hold"/>
                                        <p:tgtEl>
                                          <p:spTgt spid="12"/>
                                        </p:tgtEl>
                                        <p:attrNameLst>
                                          <p:attrName>ppt_y</p:attrName>
                                        </p:attrNameLst>
                                      </p:cBhvr>
                                      <p:tavLst>
                                        <p:tav tm="0">
                                          <p:val>
                                            <p:strVal val="#ppt_y+.1"/>
                                          </p:val>
                                        </p:tav>
                                        <p:tav tm="100000">
                                          <p:val>
                                            <p:strVal val="#ppt_y"/>
                                          </p:val>
                                        </p:tav>
                                      </p:tavLst>
                                    </p:anim>
                                  </p:childTnLst>
                                </p:cTn>
                              </p:par>
                            </p:childTnLst>
                          </p:cTn>
                        </p:par>
                        <p:par>
                          <p:cTn id="40" fill="hold">
                            <p:stCondLst>
                              <p:cond delay="2000"/>
                            </p:stCondLst>
                            <p:childTnLst>
                              <p:par>
                                <p:cTn id="41" presetID="42" presetClass="entr" presetSubtype="0" fill="hold" grpId="0" nodeType="afterEffect">
                                  <p:stCondLst>
                                    <p:cond delay="0"/>
                                  </p:stCondLst>
                                  <p:childTnLst>
                                    <p:set>
                                      <p:cBhvr>
                                        <p:cTn id="42" dur="1" fill="hold">
                                          <p:stCondLst>
                                            <p:cond delay="0"/>
                                          </p:stCondLst>
                                        </p:cTn>
                                        <p:tgtEl>
                                          <p:spTgt spid="13"/>
                                        </p:tgtEl>
                                        <p:attrNameLst>
                                          <p:attrName>style.visibility</p:attrName>
                                        </p:attrNameLst>
                                      </p:cBhvr>
                                      <p:to>
                                        <p:strVal val="visible"/>
                                      </p:to>
                                    </p:set>
                                    <p:animEffect transition="in" filter="fade">
                                      <p:cBhvr>
                                        <p:cTn id="43" dur="250"/>
                                        <p:tgtEl>
                                          <p:spTgt spid="13"/>
                                        </p:tgtEl>
                                      </p:cBhvr>
                                    </p:animEffect>
                                    <p:anim calcmode="lin" valueType="num">
                                      <p:cBhvr>
                                        <p:cTn id="44" dur="250" fill="hold"/>
                                        <p:tgtEl>
                                          <p:spTgt spid="13"/>
                                        </p:tgtEl>
                                        <p:attrNameLst>
                                          <p:attrName>ppt_x</p:attrName>
                                        </p:attrNameLst>
                                      </p:cBhvr>
                                      <p:tavLst>
                                        <p:tav tm="0">
                                          <p:val>
                                            <p:strVal val="#ppt_x"/>
                                          </p:val>
                                        </p:tav>
                                        <p:tav tm="100000">
                                          <p:val>
                                            <p:strVal val="#ppt_x"/>
                                          </p:val>
                                        </p:tav>
                                      </p:tavLst>
                                    </p:anim>
                                    <p:anim calcmode="lin" valueType="num">
                                      <p:cBhvr>
                                        <p:cTn id="45" dur="250" fill="hold"/>
                                        <p:tgtEl>
                                          <p:spTgt spid="13"/>
                                        </p:tgtEl>
                                        <p:attrNameLst>
                                          <p:attrName>ppt_y</p:attrName>
                                        </p:attrNameLst>
                                      </p:cBhvr>
                                      <p:tavLst>
                                        <p:tav tm="0">
                                          <p:val>
                                            <p:strVal val="#ppt_y+.1"/>
                                          </p:val>
                                        </p:tav>
                                        <p:tav tm="100000">
                                          <p:val>
                                            <p:strVal val="#ppt_y"/>
                                          </p:val>
                                        </p:tav>
                                      </p:tavLst>
                                    </p:anim>
                                  </p:childTnLst>
                                </p:cTn>
                              </p:par>
                            </p:childTnLst>
                          </p:cTn>
                        </p:par>
                        <p:par>
                          <p:cTn id="46" fill="hold">
                            <p:stCondLst>
                              <p:cond delay="2250"/>
                            </p:stCondLst>
                            <p:childTnLst>
                              <p:par>
                                <p:cTn id="47" presetID="42" presetClass="entr" presetSubtype="0" fill="hold" grpId="0" nodeType="afterEffect">
                                  <p:stCondLst>
                                    <p:cond delay="0"/>
                                  </p:stCondLst>
                                  <p:childTnLst>
                                    <p:set>
                                      <p:cBhvr>
                                        <p:cTn id="48" dur="1" fill="hold">
                                          <p:stCondLst>
                                            <p:cond delay="0"/>
                                          </p:stCondLst>
                                        </p:cTn>
                                        <p:tgtEl>
                                          <p:spTgt spid="14"/>
                                        </p:tgtEl>
                                        <p:attrNameLst>
                                          <p:attrName>style.visibility</p:attrName>
                                        </p:attrNameLst>
                                      </p:cBhvr>
                                      <p:to>
                                        <p:strVal val="visible"/>
                                      </p:to>
                                    </p:set>
                                    <p:animEffect transition="in" filter="fade">
                                      <p:cBhvr>
                                        <p:cTn id="49" dur="250"/>
                                        <p:tgtEl>
                                          <p:spTgt spid="14"/>
                                        </p:tgtEl>
                                      </p:cBhvr>
                                    </p:animEffect>
                                    <p:anim calcmode="lin" valueType="num">
                                      <p:cBhvr>
                                        <p:cTn id="50" dur="250" fill="hold"/>
                                        <p:tgtEl>
                                          <p:spTgt spid="14"/>
                                        </p:tgtEl>
                                        <p:attrNameLst>
                                          <p:attrName>ppt_x</p:attrName>
                                        </p:attrNameLst>
                                      </p:cBhvr>
                                      <p:tavLst>
                                        <p:tav tm="0">
                                          <p:val>
                                            <p:strVal val="#ppt_x"/>
                                          </p:val>
                                        </p:tav>
                                        <p:tav tm="100000">
                                          <p:val>
                                            <p:strVal val="#ppt_x"/>
                                          </p:val>
                                        </p:tav>
                                      </p:tavLst>
                                    </p:anim>
                                    <p:anim calcmode="lin" valueType="num">
                                      <p:cBhvr>
                                        <p:cTn id="51" dur="250" fill="hold"/>
                                        <p:tgtEl>
                                          <p:spTgt spid="14"/>
                                        </p:tgtEl>
                                        <p:attrNameLst>
                                          <p:attrName>ppt_y</p:attrName>
                                        </p:attrNameLst>
                                      </p:cBhvr>
                                      <p:tavLst>
                                        <p:tav tm="0">
                                          <p:val>
                                            <p:strVal val="#ppt_y+.1"/>
                                          </p:val>
                                        </p:tav>
                                        <p:tav tm="100000">
                                          <p:val>
                                            <p:strVal val="#ppt_y"/>
                                          </p:val>
                                        </p:tav>
                                      </p:tavLst>
                                    </p:anim>
                                  </p:childTnLst>
                                </p:cTn>
                              </p:par>
                            </p:childTnLst>
                          </p:cTn>
                        </p:par>
                        <p:par>
                          <p:cTn id="52" fill="hold">
                            <p:stCondLst>
                              <p:cond delay="2500"/>
                            </p:stCondLst>
                            <p:childTnLst>
                              <p:par>
                                <p:cTn id="53" presetID="42" presetClass="entr" presetSubtype="0" fill="hold" grpId="0" nodeType="afterEffect">
                                  <p:stCondLst>
                                    <p:cond delay="0"/>
                                  </p:stCondLst>
                                  <p:childTnLst>
                                    <p:set>
                                      <p:cBhvr>
                                        <p:cTn id="54" dur="1" fill="hold">
                                          <p:stCondLst>
                                            <p:cond delay="0"/>
                                          </p:stCondLst>
                                        </p:cTn>
                                        <p:tgtEl>
                                          <p:spTgt spid="15"/>
                                        </p:tgtEl>
                                        <p:attrNameLst>
                                          <p:attrName>style.visibility</p:attrName>
                                        </p:attrNameLst>
                                      </p:cBhvr>
                                      <p:to>
                                        <p:strVal val="visible"/>
                                      </p:to>
                                    </p:set>
                                    <p:animEffect transition="in" filter="fade">
                                      <p:cBhvr>
                                        <p:cTn id="55" dur="250"/>
                                        <p:tgtEl>
                                          <p:spTgt spid="15"/>
                                        </p:tgtEl>
                                      </p:cBhvr>
                                    </p:animEffect>
                                    <p:anim calcmode="lin" valueType="num">
                                      <p:cBhvr>
                                        <p:cTn id="56" dur="250" fill="hold"/>
                                        <p:tgtEl>
                                          <p:spTgt spid="15"/>
                                        </p:tgtEl>
                                        <p:attrNameLst>
                                          <p:attrName>ppt_x</p:attrName>
                                        </p:attrNameLst>
                                      </p:cBhvr>
                                      <p:tavLst>
                                        <p:tav tm="0">
                                          <p:val>
                                            <p:strVal val="#ppt_x"/>
                                          </p:val>
                                        </p:tav>
                                        <p:tav tm="100000">
                                          <p:val>
                                            <p:strVal val="#ppt_x"/>
                                          </p:val>
                                        </p:tav>
                                      </p:tavLst>
                                    </p:anim>
                                    <p:anim calcmode="lin" valueType="num">
                                      <p:cBhvr>
                                        <p:cTn id="57" dur="250" fill="hold"/>
                                        <p:tgtEl>
                                          <p:spTgt spid="15"/>
                                        </p:tgtEl>
                                        <p:attrNameLst>
                                          <p:attrName>ppt_y</p:attrName>
                                        </p:attrNameLst>
                                      </p:cBhvr>
                                      <p:tavLst>
                                        <p:tav tm="0">
                                          <p:val>
                                            <p:strVal val="#ppt_y+.1"/>
                                          </p:val>
                                        </p:tav>
                                        <p:tav tm="100000">
                                          <p:val>
                                            <p:strVal val="#ppt_y"/>
                                          </p:val>
                                        </p:tav>
                                      </p:tavLst>
                                    </p:anim>
                                  </p:childTnLst>
                                </p:cTn>
                              </p:par>
                            </p:childTnLst>
                          </p:cTn>
                        </p:par>
                        <p:par>
                          <p:cTn id="58" fill="hold">
                            <p:stCondLst>
                              <p:cond delay="2750"/>
                            </p:stCondLst>
                            <p:childTnLst>
                              <p:par>
                                <p:cTn id="59" presetID="42" presetClass="entr" presetSubtype="0" fill="hold" nodeType="afterEffect">
                                  <p:stCondLst>
                                    <p:cond delay="0"/>
                                  </p:stCondLst>
                                  <p:childTnLst>
                                    <p:set>
                                      <p:cBhvr>
                                        <p:cTn id="60" dur="1" fill="hold">
                                          <p:stCondLst>
                                            <p:cond delay="0"/>
                                          </p:stCondLst>
                                        </p:cTn>
                                        <p:tgtEl>
                                          <p:spTgt spid="26"/>
                                        </p:tgtEl>
                                        <p:attrNameLst>
                                          <p:attrName>style.visibility</p:attrName>
                                        </p:attrNameLst>
                                      </p:cBhvr>
                                      <p:to>
                                        <p:strVal val="visible"/>
                                      </p:to>
                                    </p:set>
                                    <p:animEffect transition="in" filter="fade">
                                      <p:cBhvr>
                                        <p:cTn id="61" dur="1000"/>
                                        <p:tgtEl>
                                          <p:spTgt spid="26"/>
                                        </p:tgtEl>
                                      </p:cBhvr>
                                    </p:animEffect>
                                    <p:anim calcmode="lin" valueType="num">
                                      <p:cBhvr>
                                        <p:cTn id="62" dur="1000" fill="hold"/>
                                        <p:tgtEl>
                                          <p:spTgt spid="26"/>
                                        </p:tgtEl>
                                        <p:attrNameLst>
                                          <p:attrName>ppt_x</p:attrName>
                                        </p:attrNameLst>
                                      </p:cBhvr>
                                      <p:tavLst>
                                        <p:tav tm="0">
                                          <p:val>
                                            <p:strVal val="#ppt_x"/>
                                          </p:val>
                                        </p:tav>
                                        <p:tav tm="100000">
                                          <p:val>
                                            <p:strVal val="#ppt_x"/>
                                          </p:val>
                                        </p:tav>
                                      </p:tavLst>
                                    </p:anim>
                                    <p:anim calcmode="lin" valueType="num">
                                      <p:cBhvr>
                                        <p:cTn id="63" dur="1000" fill="hold"/>
                                        <p:tgtEl>
                                          <p:spTgt spid="2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p:bldP spid="9" grpId="0" animBg="1"/>
      <p:bldP spid="10" grpId="0"/>
      <p:bldP spid="12" grpId="0" animBg="1"/>
      <p:bldP spid="13" grpId="0"/>
      <p:bldP spid="14" grpId="0" animBg="1"/>
      <p:bldP spid="15"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p:cNvGrpSpPr/>
          <p:nvPr/>
        </p:nvGrpSpPr>
        <p:grpSpPr>
          <a:xfrm>
            <a:off x="0" y="699925"/>
            <a:ext cx="12190413" cy="555415"/>
            <a:chOff x="266700" y="519683"/>
            <a:chExt cx="12190413" cy="555415"/>
          </a:xfrm>
        </p:grpSpPr>
        <p:sp>
          <p:nvSpPr>
            <p:cNvPr id="11" name="Copyright Notice"/>
            <p:cNvSpPr>
              <a:spLocks/>
            </p:cNvSpPr>
            <p:nvPr/>
          </p:nvSpPr>
          <p:spPr bwMode="auto">
            <a:xfrm>
              <a:off x="4838700" y="519683"/>
              <a:ext cx="3048000" cy="434765"/>
            </a:xfrm>
            <a:prstGeom prst="rect">
              <a:avLst/>
            </a:prstGeom>
            <a:noFill/>
            <a:ln w="6350" cap="flat" cmpd="sng" algn="ctr">
              <a:noFill/>
              <a:prstDash val="solid"/>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6350" cap="flat" cmpd="sng" algn="ctr">
                  <a:solidFill>
                    <a:srgbClr val="FFFFFF"/>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lIns="72000" tIns="32400" rIns="72000" bIns="32400" rtlCol="0" anchor="t">
              <a:sp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zh-CN" altLang="en-US" sz="2400" cap="small" dirty="0">
                  <a:solidFill>
                    <a:srgbClr val="6D9C20"/>
                  </a:solidFill>
                  <a:latin typeface="微软雅黑" panose="020B0503020204020204" pitchFamily="34" charset="-122"/>
                  <a:ea typeface="微软雅黑" panose="020B0503020204020204" pitchFamily="34" charset="-122"/>
                </a:rPr>
                <a:t>点击加入标题文字</a:t>
              </a:r>
              <a:endParaRPr lang="en-US" sz="2400" cap="small" dirty="0">
                <a:solidFill>
                  <a:srgbClr val="6D9C20"/>
                </a:solidFill>
                <a:latin typeface="微软雅黑" panose="020B0503020204020204" pitchFamily="34" charset="-122"/>
                <a:ea typeface="微软雅黑" panose="020B0503020204020204" pitchFamily="34" charset="-122"/>
              </a:endParaRPr>
            </a:p>
          </p:txBody>
        </p:sp>
        <p:cxnSp>
          <p:nvCxnSpPr>
            <p:cNvPr id="5" name="直接连接符 4"/>
            <p:cNvCxnSpPr>
              <a:cxnSpLocks/>
            </p:cNvCxnSpPr>
            <p:nvPr/>
          </p:nvCxnSpPr>
          <p:spPr>
            <a:xfrm>
              <a:off x="266700" y="1075098"/>
              <a:ext cx="12190413" cy="0"/>
            </a:xfrm>
            <a:prstGeom prst="line">
              <a:avLst/>
            </a:prstGeom>
            <a:ln>
              <a:solidFill>
                <a:srgbClr val="6D9C20"/>
              </a:solidFill>
            </a:ln>
          </p:spPr>
          <p:style>
            <a:lnRef idx="1">
              <a:schemeClr val="accent1"/>
            </a:lnRef>
            <a:fillRef idx="0">
              <a:schemeClr val="accent1"/>
            </a:fillRef>
            <a:effectRef idx="0">
              <a:schemeClr val="accent1"/>
            </a:effectRef>
            <a:fontRef idx="minor">
              <a:schemeClr val="tx1"/>
            </a:fontRef>
          </p:style>
        </p:cxnSp>
      </p:grpSp>
      <p:grpSp>
        <p:nvGrpSpPr>
          <p:cNvPr id="6" name="组合 5"/>
          <p:cNvGrpSpPr/>
          <p:nvPr/>
        </p:nvGrpSpPr>
        <p:grpSpPr>
          <a:xfrm flipH="1">
            <a:off x="1790643" y="1819037"/>
            <a:ext cx="8653730" cy="4554836"/>
            <a:chOff x="1502065" y="1493252"/>
            <a:chExt cx="9746550" cy="5130036"/>
          </a:xfrm>
        </p:grpSpPr>
        <p:grpSp>
          <p:nvGrpSpPr>
            <p:cNvPr id="7" name="组合 6"/>
            <p:cNvGrpSpPr/>
            <p:nvPr/>
          </p:nvGrpSpPr>
          <p:grpSpPr>
            <a:xfrm>
              <a:off x="1560786" y="1493252"/>
              <a:ext cx="9594375" cy="2408878"/>
              <a:chOff x="375666" y="1544340"/>
              <a:chExt cx="9594375" cy="2408878"/>
            </a:xfrm>
          </p:grpSpPr>
          <p:sp>
            <p:nvSpPr>
              <p:cNvPr id="16" name="矩形 18"/>
              <p:cNvSpPr>
                <a:spLocks noChangeArrowheads="1"/>
              </p:cNvSpPr>
              <p:nvPr/>
            </p:nvSpPr>
            <p:spPr bwMode="auto">
              <a:xfrm flipH="1">
                <a:off x="375666" y="3313535"/>
                <a:ext cx="9566510" cy="639683"/>
              </a:xfrm>
              <a:prstGeom prst="rect">
                <a:avLst/>
              </a:prstGeom>
              <a:solidFill>
                <a:srgbClr val="6D9C20"/>
              </a:solidFill>
              <a:ln>
                <a:noFill/>
              </a:ln>
            </p:spPr>
            <p:txBody>
              <a:bodyPr anchor="ctr"/>
              <a:lstStyle/>
              <a:p>
                <a:pPr algn="ctr">
                  <a:buFont typeface="Arial" charset="0"/>
                  <a:buNone/>
                </a:pPr>
                <a:endParaRPr lang="zh-CN" altLang="en-US" sz="1100">
                  <a:solidFill>
                    <a:srgbClr val="FFFFFF"/>
                  </a:solidFill>
                </a:endParaRPr>
              </a:p>
            </p:txBody>
          </p:sp>
          <p:grpSp>
            <p:nvGrpSpPr>
              <p:cNvPr id="17" name="组合 22"/>
              <p:cNvGrpSpPr>
                <a:grpSpLocks/>
              </p:cNvGrpSpPr>
              <p:nvPr/>
            </p:nvGrpSpPr>
            <p:grpSpPr bwMode="auto">
              <a:xfrm flipH="1">
                <a:off x="4185448" y="3472561"/>
                <a:ext cx="1801149" cy="290161"/>
                <a:chOff x="-203781" y="-10750"/>
                <a:chExt cx="1521113" cy="245605"/>
              </a:xfrm>
            </p:grpSpPr>
            <p:sp>
              <p:nvSpPr>
                <p:cNvPr id="21" name="文本框 20"/>
                <p:cNvSpPr txBox="1">
                  <a:spLocks noChangeArrowheads="1"/>
                </p:cNvSpPr>
                <p:nvPr/>
              </p:nvSpPr>
              <p:spPr bwMode="auto">
                <a:xfrm>
                  <a:off x="-203781" y="-10750"/>
                  <a:ext cx="1362175" cy="2456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Calibri" pitchFamily="34" charset="0"/>
                      <a:ea typeface="宋体" charset="-122"/>
                    </a:defRPr>
                  </a:lvl1pPr>
                  <a:lvl2pPr marL="742950" indent="-285750" eaLnBrk="0" hangingPunct="0">
                    <a:defRPr>
                      <a:solidFill>
                        <a:schemeClr val="tx1"/>
                      </a:solidFill>
                      <a:latin typeface="Calibri" pitchFamily="34" charset="0"/>
                      <a:ea typeface="宋体" charset="-122"/>
                    </a:defRPr>
                  </a:lvl2pPr>
                  <a:lvl3pPr marL="1143000" indent="-228600" eaLnBrk="0" hangingPunct="0">
                    <a:defRPr>
                      <a:solidFill>
                        <a:schemeClr val="tx1"/>
                      </a:solidFill>
                      <a:latin typeface="Calibri" pitchFamily="34" charset="0"/>
                      <a:ea typeface="宋体" charset="-122"/>
                    </a:defRPr>
                  </a:lvl3pPr>
                  <a:lvl4pPr marL="1600200" indent="-228600" eaLnBrk="0" hangingPunct="0">
                    <a:defRPr>
                      <a:solidFill>
                        <a:schemeClr val="tx1"/>
                      </a:solidFill>
                      <a:latin typeface="Calibri" pitchFamily="34" charset="0"/>
                      <a:ea typeface="宋体" charset="-122"/>
                    </a:defRPr>
                  </a:lvl4pPr>
                  <a:lvl5pPr marL="2057400" indent="-228600" eaLnBrk="0" hangingPunct="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gn="r" eaLnBrk="1" hangingPunct="1">
                    <a:buFont typeface="Arial" charset="0"/>
                    <a:buNone/>
                  </a:pPr>
                  <a:r>
                    <a:rPr lang="zh-CN" altLang="en-US" sz="1100">
                      <a:solidFill>
                        <a:schemeClr val="bg1"/>
                      </a:solidFill>
                      <a:latin typeface="微软雅黑" pitchFamily="34" charset="-122"/>
                      <a:ea typeface="微软雅黑" pitchFamily="34" charset="-122"/>
                    </a:rPr>
                    <a:t>请在此添加图片说明</a:t>
                  </a:r>
                </a:p>
              </p:txBody>
            </p:sp>
            <p:sp>
              <p:nvSpPr>
                <p:cNvPr id="22" name="等腰三角形 21"/>
                <p:cNvSpPr>
                  <a:spLocks noChangeArrowheads="1"/>
                </p:cNvSpPr>
                <p:nvPr/>
              </p:nvSpPr>
              <p:spPr bwMode="auto">
                <a:xfrm rot="16200000" flipV="1">
                  <a:off x="1194350" y="49847"/>
                  <a:ext cx="132091" cy="113872"/>
                </a:xfrm>
                <a:prstGeom prst="triangle">
                  <a:avLst>
                    <a:gd name="adj" fmla="val 50000"/>
                  </a:avLst>
                </a:prstGeom>
                <a:solidFill>
                  <a:schemeClr val="bg1"/>
                </a:solidFill>
                <a:ln w="9525">
                  <a:noFill/>
                  <a:miter lim="800000"/>
                  <a:headEnd/>
                  <a:tailEnd/>
                </a:ln>
              </p:spPr>
              <p:txBody>
                <a:bodyPr anchor="ctr"/>
                <a:lstStyle/>
                <a:p>
                  <a:pPr algn="ctr">
                    <a:buFont typeface="Arial" charset="0"/>
                    <a:buNone/>
                  </a:pPr>
                  <a:endParaRPr lang="zh-CN" altLang="en-US" sz="1100">
                    <a:solidFill>
                      <a:srgbClr val="FFFFFF"/>
                    </a:solidFill>
                  </a:endParaRPr>
                </a:p>
              </p:txBody>
            </p:sp>
          </p:grpSp>
          <p:sp>
            <p:nvSpPr>
              <p:cNvPr id="18" name="文本框 28"/>
              <p:cNvSpPr txBox="1">
                <a:spLocks noChangeArrowheads="1"/>
              </p:cNvSpPr>
              <p:nvPr/>
            </p:nvSpPr>
            <p:spPr bwMode="auto">
              <a:xfrm flipH="1">
                <a:off x="8063502" y="1662262"/>
                <a:ext cx="1906539" cy="12479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rIns="0">
                <a:spAutoFit/>
              </a:bodyPr>
              <a:lstStyle>
                <a:lvl1pPr eaLnBrk="0" hangingPunct="0">
                  <a:defRPr>
                    <a:solidFill>
                      <a:schemeClr val="tx1"/>
                    </a:solidFill>
                    <a:latin typeface="Calibri" pitchFamily="34" charset="0"/>
                    <a:ea typeface="宋体" charset="-122"/>
                  </a:defRPr>
                </a:lvl1pPr>
                <a:lvl2pPr marL="742950" indent="-285750" eaLnBrk="0" hangingPunct="0">
                  <a:defRPr>
                    <a:solidFill>
                      <a:schemeClr val="tx1"/>
                    </a:solidFill>
                    <a:latin typeface="Calibri" pitchFamily="34" charset="0"/>
                    <a:ea typeface="宋体" charset="-122"/>
                  </a:defRPr>
                </a:lvl2pPr>
                <a:lvl3pPr marL="1143000" indent="-228600" eaLnBrk="0" hangingPunct="0">
                  <a:defRPr>
                    <a:solidFill>
                      <a:schemeClr val="tx1"/>
                    </a:solidFill>
                    <a:latin typeface="Calibri" pitchFamily="34" charset="0"/>
                    <a:ea typeface="宋体" charset="-122"/>
                  </a:defRPr>
                </a:lvl3pPr>
                <a:lvl4pPr marL="1600200" indent="-228600" eaLnBrk="0" hangingPunct="0">
                  <a:defRPr>
                    <a:solidFill>
                      <a:schemeClr val="tx1"/>
                    </a:solidFill>
                    <a:latin typeface="Calibri" pitchFamily="34" charset="0"/>
                    <a:ea typeface="宋体" charset="-122"/>
                  </a:defRPr>
                </a:lvl4pPr>
                <a:lvl5pPr marL="2057400" indent="-228600" eaLnBrk="0" hangingPunct="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eaLnBrk="1" hangingPunct="1">
                  <a:buFont typeface="Arial" charset="0"/>
                  <a:buNone/>
                </a:pPr>
                <a:r>
                  <a:rPr lang="zh-CN" altLang="en-US" sz="6600" dirty="0">
                    <a:solidFill>
                      <a:srgbClr val="6D9C20"/>
                    </a:solidFill>
                    <a:latin typeface="微软雅黑" panose="020B0503020204020204" pitchFamily="34" charset="-122"/>
                    <a:ea typeface="微软雅黑" panose="020B0503020204020204" pitchFamily="34" charset="-122"/>
                  </a:rPr>
                  <a:t>标题</a:t>
                </a:r>
              </a:p>
            </p:txBody>
          </p:sp>
          <p:sp>
            <p:nvSpPr>
              <p:cNvPr id="19" name="文本框 31"/>
              <p:cNvSpPr txBox="1">
                <a:spLocks noChangeArrowheads="1"/>
              </p:cNvSpPr>
              <p:nvPr/>
            </p:nvSpPr>
            <p:spPr bwMode="auto">
              <a:xfrm flipH="1">
                <a:off x="4329980" y="1784965"/>
                <a:ext cx="3653488" cy="11957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spAutoFit/>
              </a:bodyPr>
              <a:lstStyle>
                <a:lvl1pPr eaLnBrk="0" hangingPunct="0">
                  <a:defRPr>
                    <a:solidFill>
                      <a:schemeClr val="tx1"/>
                    </a:solidFill>
                    <a:latin typeface="Calibri" pitchFamily="34" charset="0"/>
                    <a:ea typeface="宋体" charset="-122"/>
                  </a:defRPr>
                </a:lvl1pPr>
                <a:lvl2pPr marL="742950" indent="-285750" eaLnBrk="0" hangingPunct="0">
                  <a:defRPr>
                    <a:solidFill>
                      <a:schemeClr val="tx1"/>
                    </a:solidFill>
                    <a:latin typeface="Calibri" pitchFamily="34" charset="0"/>
                    <a:ea typeface="宋体" charset="-122"/>
                  </a:defRPr>
                </a:lvl2pPr>
                <a:lvl3pPr marL="1143000" indent="-228600" eaLnBrk="0" hangingPunct="0">
                  <a:defRPr>
                    <a:solidFill>
                      <a:schemeClr val="tx1"/>
                    </a:solidFill>
                    <a:latin typeface="Calibri" pitchFamily="34" charset="0"/>
                    <a:ea typeface="宋体" charset="-122"/>
                  </a:defRPr>
                </a:lvl3pPr>
                <a:lvl4pPr marL="1600200" indent="-228600" eaLnBrk="0" hangingPunct="0">
                  <a:defRPr>
                    <a:solidFill>
                      <a:schemeClr val="tx1"/>
                    </a:solidFill>
                    <a:latin typeface="Calibri" pitchFamily="34" charset="0"/>
                    <a:ea typeface="宋体" charset="-122"/>
                  </a:defRPr>
                </a:lvl4pPr>
                <a:lvl5pPr marL="2057400" indent="-228600" eaLnBrk="0" hangingPunct="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gn="just" eaLnBrk="1" hangingPunct="1">
                  <a:lnSpc>
                    <a:spcPct val="150000"/>
                  </a:lnSpc>
                  <a:buFont typeface="Arial" charset="0"/>
                  <a:buNone/>
                </a:pPr>
                <a:r>
                  <a:rPr lang="zh-CN" altLang="en-US" sz="1100" dirty="0">
                    <a:solidFill>
                      <a:schemeClr val="bg1">
                        <a:lumMod val="50000"/>
                      </a:schemeClr>
                    </a:solidFill>
                    <a:latin typeface="微软雅黑" pitchFamily="34" charset="-122"/>
                    <a:ea typeface="微软雅黑" pitchFamily="34" charset="-122"/>
                  </a:rPr>
                  <a:t>我们工作室致力于专业</a:t>
                </a:r>
                <a:r>
                  <a:rPr lang="en-US" altLang="zh-CN" sz="1100" dirty="0">
                    <a:solidFill>
                      <a:schemeClr val="bg1">
                        <a:lumMod val="50000"/>
                      </a:schemeClr>
                    </a:solidFill>
                    <a:latin typeface="微软雅黑" pitchFamily="34" charset="-122"/>
                    <a:ea typeface="微软雅黑" pitchFamily="34" charset="-122"/>
                  </a:rPr>
                  <a:t>PPT</a:t>
                </a:r>
                <a:r>
                  <a:rPr lang="zh-CN" altLang="en-US" sz="1100" dirty="0">
                    <a:solidFill>
                      <a:schemeClr val="bg1">
                        <a:lumMod val="50000"/>
                      </a:schemeClr>
                    </a:solidFill>
                    <a:latin typeface="微软雅黑" pitchFamily="34" charset="-122"/>
                    <a:ea typeface="微软雅黑" pitchFamily="34" charset="-122"/>
                  </a:rPr>
                  <a:t>模板的发布，课件及汇报</a:t>
                </a:r>
                <a:r>
                  <a:rPr lang="en-US" altLang="zh-CN" sz="1100" dirty="0">
                    <a:solidFill>
                      <a:schemeClr val="bg1">
                        <a:lumMod val="50000"/>
                      </a:schemeClr>
                    </a:solidFill>
                    <a:latin typeface="微软雅黑" pitchFamily="34" charset="-122"/>
                    <a:ea typeface="微软雅黑" pitchFamily="34" charset="-122"/>
                  </a:rPr>
                  <a:t>PPT</a:t>
                </a:r>
                <a:r>
                  <a:rPr lang="zh-CN" altLang="en-US" sz="1100" dirty="0">
                    <a:solidFill>
                      <a:schemeClr val="bg1">
                        <a:lumMod val="50000"/>
                      </a:schemeClr>
                    </a:solidFill>
                    <a:latin typeface="微软雅黑" pitchFamily="34" charset="-122"/>
                    <a:ea typeface="微软雅黑" pitchFamily="34" charset="-122"/>
                  </a:rPr>
                  <a:t>的美化，并为您提供专业的</a:t>
                </a:r>
                <a:r>
                  <a:rPr lang="en-US" altLang="zh-CN" sz="1100" dirty="0">
                    <a:solidFill>
                      <a:schemeClr val="bg1">
                        <a:lumMod val="50000"/>
                      </a:schemeClr>
                    </a:solidFill>
                    <a:latin typeface="微软雅黑" pitchFamily="34" charset="-122"/>
                    <a:ea typeface="微软雅黑" pitchFamily="34" charset="-122"/>
                  </a:rPr>
                  <a:t>PPT</a:t>
                </a:r>
                <a:r>
                  <a:rPr lang="zh-CN" altLang="en-US" sz="1100" dirty="0">
                    <a:solidFill>
                      <a:schemeClr val="bg1">
                        <a:lumMod val="50000"/>
                      </a:schemeClr>
                    </a:solidFill>
                    <a:latin typeface="微软雅黑" pitchFamily="34" charset="-122"/>
                    <a:ea typeface="微软雅黑" pitchFamily="34" charset="-122"/>
                  </a:rPr>
                  <a:t>个性定制服务。我们秉承“给您演示的光和热”的理念，为您分担职场压力</a:t>
                </a:r>
                <a:r>
                  <a:rPr lang="en-US" altLang="zh-CN" sz="1100" dirty="0">
                    <a:solidFill>
                      <a:schemeClr val="bg1">
                        <a:lumMod val="50000"/>
                      </a:schemeClr>
                    </a:solidFill>
                    <a:latin typeface="微软雅黑" pitchFamily="34" charset="-122"/>
                    <a:ea typeface="微软雅黑" pitchFamily="34" charset="-122"/>
                  </a:rPr>
                  <a:t>,</a:t>
                </a:r>
                <a:r>
                  <a:rPr lang="zh-CN" altLang="en-US" sz="1100" dirty="0">
                    <a:solidFill>
                      <a:schemeClr val="bg1">
                        <a:lumMod val="50000"/>
                      </a:schemeClr>
                    </a:solidFill>
                    <a:latin typeface="微软雅黑" pitchFamily="34" charset="-122"/>
                    <a:ea typeface="微软雅黑" pitchFamily="34" charset="-122"/>
                  </a:rPr>
                  <a:t>让您的每一次亮相都信心澎湃。</a:t>
                </a:r>
              </a:p>
            </p:txBody>
          </p:sp>
          <p:sp>
            <p:nvSpPr>
              <p:cNvPr id="20" name="矩形 19"/>
              <p:cNvSpPr/>
              <p:nvPr/>
            </p:nvSpPr>
            <p:spPr>
              <a:xfrm flipH="1">
                <a:off x="375667" y="1544340"/>
                <a:ext cx="3634271" cy="2407930"/>
              </a:xfrm>
              <a:prstGeom prst="rect">
                <a:avLst/>
              </a:prstGeom>
              <a:blipFill dpi="0" rotWithShape="0">
                <a:blip r:embed="rId3"/>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grpSp>
        <p:sp>
          <p:nvSpPr>
            <p:cNvPr id="9" name="矩形 8"/>
            <p:cNvSpPr/>
            <p:nvPr/>
          </p:nvSpPr>
          <p:spPr>
            <a:xfrm flipH="1">
              <a:off x="5195057" y="4043164"/>
              <a:ext cx="3076182" cy="2407930"/>
            </a:xfrm>
            <a:prstGeom prst="rect">
              <a:avLst/>
            </a:prstGeom>
            <a:blipFill dpi="0" rotWithShape="1">
              <a:blip r:embed="rId4"/>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grpSp>
          <p:nvGrpSpPr>
            <p:cNvPr id="10" name="组合 9"/>
            <p:cNvGrpSpPr/>
            <p:nvPr/>
          </p:nvGrpSpPr>
          <p:grpSpPr>
            <a:xfrm>
              <a:off x="1502065" y="4037407"/>
              <a:ext cx="2887291" cy="381308"/>
              <a:chOff x="8552253" y="2133650"/>
              <a:chExt cx="2887291" cy="381308"/>
            </a:xfrm>
          </p:grpSpPr>
          <p:sp>
            <p:nvSpPr>
              <p:cNvPr id="14" name="Freeform 512"/>
              <p:cNvSpPr>
                <a:spLocks/>
              </p:cNvSpPr>
              <p:nvPr/>
            </p:nvSpPr>
            <p:spPr bwMode="auto">
              <a:xfrm flipH="1">
                <a:off x="11321057" y="2200947"/>
                <a:ext cx="118487" cy="234738"/>
              </a:xfrm>
              <a:custGeom>
                <a:avLst/>
                <a:gdLst>
                  <a:gd name="T0" fmla="*/ 54 w 106"/>
                  <a:gd name="T1" fmla="*/ 105 h 210"/>
                  <a:gd name="T2" fmla="*/ 0 w 106"/>
                  <a:gd name="T3" fmla="*/ 159 h 210"/>
                  <a:gd name="T4" fmla="*/ 0 w 106"/>
                  <a:gd name="T5" fmla="*/ 210 h 210"/>
                  <a:gd name="T6" fmla="*/ 0 w 106"/>
                  <a:gd name="T7" fmla="*/ 210 h 210"/>
                  <a:gd name="T8" fmla="*/ 106 w 106"/>
                  <a:gd name="T9" fmla="*/ 105 h 210"/>
                  <a:gd name="T10" fmla="*/ 0 w 106"/>
                  <a:gd name="T11" fmla="*/ 0 h 210"/>
                  <a:gd name="T12" fmla="*/ 0 w 106"/>
                  <a:gd name="T13" fmla="*/ 0 h 210"/>
                  <a:gd name="T14" fmla="*/ 0 w 106"/>
                  <a:gd name="T15" fmla="*/ 51 h 210"/>
                  <a:gd name="T16" fmla="*/ 54 w 106"/>
                  <a:gd name="T17" fmla="*/ 105 h 2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6" h="210">
                    <a:moveTo>
                      <a:pt x="54" y="105"/>
                    </a:moveTo>
                    <a:lnTo>
                      <a:pt x="0" y="159"/>
                    </a:lnTo>
                    <a:lnTo>
                      <a:pt x="0" y="210"/>
                    </a:lnTo>
                    <a:lnTo>
                      <a:pt x="0" y="210"/>
                    </a:lnTo>
                    <a:lnTo>
                      <a:pt x="106" y="105"/>
                    </a:lnTo>
                    <a:lnTo>
                      <a:pt x="0" y="0"/>
                    </a:lnTo>
                    <a:lnTo>
                      <a:pt x="0" y="0"/>
                    </a:lnTo>
                    <a:lnTo>
                      <a:pt x="0" y="51"/>
                    </a:lnTo>
                    <a:lnTo>
                      <a:pt x="54" y="105"/>
                    </a:lnTo>
                    <a:close/>
                  </a:path>
                </a:pathLst>
              </a:custGeom>
              <a:solidFill>
                <a:srgbClr val="ED8550"/>
              </a:solidFill>
              <a:ln>
                <a:solidFill>
                  <a:schemeClr val="accent1"/>
                </a:solidFill>
              </a:ln>
              <a:extLst/>
            </p:spPr>
            <p:txBody>
              <a:bodyPr vert="horz" wrap="square" lIns="91440" tIns="45720" rIns="91440" bIns="45720" numCol="1" anchor="t" anchorCtr="0" compatLnSpc="1">
                <a:prstTxWarp prst="textNoShape">
                  <a:avLst/>
                </a:prstTxWarp>
              </a:bodyPr>
              <a:lstStyle/>
              <a:p>
                <a:endParaRPr lang="zh-CN" altLang="en-US" sz="1200" dirty="0">
                  <a:solidFill>
                    <a:srgbClr val="00B0F0"/>
                  </a:solidFill>
                </a:endParaRPr>
              </a:p>
            </p:txBody>
          </p:sp>
          <p:sp>
            <p:nvSpPr>
              <p:cNvPr id="15" name="TextBox 163"/>
              <p:cNvSpPr txBox="1"/>
              <p:nvPr/>
            </p:nvSpPr>
            <p:spPr>
              <a:xfrm>
                <a:off x="8552253" y="2133650"/>
                <a:ext cx="2477305" cy="381308"/>
              </a:xfrm>
              <a:prstGeom prst="rect">
                <a:avLst/>
              </a:prstGeom>
              <a:noFill/>
            </p:spPr>
            <p:txBody>
              <a:bodyPr wrap="square" rtlCol="0">
                <a:spAutoFit/>
              </a:bodyPr>
              <a:lstStyle/>
              <a:p>
                <a:r>
                  <a:rPr lang="zh-CN" altLang="en-US" sz="1600" dirty="0">
                    <a:solidFill>
                      <a:srgbClr val="ED8550"/>
                    </a:solidFill>
                    <a:latin typeface="微软雅黑" pitchFamily="34" charset="-122"/>
                    <a:ea typeface="微软雅黑" pitchFamily="34" charset="-122"/>
                  </a:rPr>
                  <a:t>点击输入小标题</a:t>
                </a:r>
                <a:endParaRPr lang="zh-CN" altLang="zh-CN" sz="1600" dirty="0">
                  <a:solidFill>
                    <a:srgbClr val="ED8550"/>
                  </a:solidFill>
                  <a:latin typeface="微软雅黑" pitchFamily="34" charset="-122"/>
                  <a:ea typeface="微软雅黑" pitchFamily="34" charset="-122"/>
                </a:endParaRPr>
              </a:p>
            </p:txBody>
          </p:sp>
        </p:grpSp>
        <p:sp>
          <p:nvSpPr>
            <p:cNvPr id="12" name="TextBox 164"/>
            <p:cNvSpPr txBox="1"/>
            <p:nvPr/>
          </p:nvSpPr>
          <p:spPr>
            <a:xfrm>
              <a:off x="1506443" y="4472689"/>
              <a:ext cx="3456384" cy="2150599"/>
            </a:xfrm>
            <a:prstGeom prst="rect">
              <a:avLst/>
            </a:prstGeom>
            <a:noFill/>
          </p:spPr>
          <p:txBody>
            <a:bodyPr wrap="square" rtlCol="0">
              <a:spAutoFit/>
            </a:bodyPr>
            <a:lstStyle/>
            <a:p>
              <a:pPr>
                <a:lnSpc>
                  <a:spcPct val="150000"/>
                </a:lnSpc>
              </a:pPr>
              <a:r>
                <a:rPr lang="zh-CN" altLang="zh-CN" sz="1200" dirty="0">
                  <a:solidFill>
                    <a:schemeClr val="tx1">
                      <a:lumMod val="50000"/>
                      <a:lumOff val="50000"/>
                    </a:schemeClr>
                  </a:solidFill>
                  <a:latin typeface="微软雅黑" pitchFamily="34" charset="-122"/>
                  <a:ea typeface="微软雅黑" pitchFamily="34" charset="-122"/>
                </a:rPr>
                <a:t>我们必须清醒地看到前进中的困难与挑战，正视自身存在的差距与不足，以更加坚定的信念、更加饱满的热情、更加务实的作风、更加强大的合力，共同谱写公司发展的新篇章，为集团公司油气主业发展提供强有力的金融服务与支持。</a:t>
              </a:r>
              <a:endParaRPr lang="zh-CN" altLang="en-US" sz="1200" dirty="0">
                <a:solidFill>
                  <a:schemeClr val="tx1">
                    <a:lumMod val="50000"/>
                    <a:lumOff val="50000"/>
                  </a:schemeClr>
                </a:solidFill>
                <a:latin typeface="微软雅黑" pitchFamily="34" charset="-122"/>
                <a:ea typeface="微软雅黑" pitchFamily="34" charset="-122"/>
              </a:endParaRPr>
            </a:p>
            <a:p>
              <a:endParaRPr lang="zh-CN" altLang="en-US" sz="1200" dirty="0">
                <a:solidFill>
                  <a:schemeClr val="tx1">
                    <a:lumMod val="50000"/>
                    <a:lumOff val="50000"/>
                  </a:schemeClr>
                </a:solidFill>
                <a:latin typeface="微软雅黑" pitchFamily="34" charset="-122"/>
                <a:ea typeface="微软雅黑" pitchFamily="34" charset="-122"/>
              </a:endParaRPr>
            </a:p>
          </p:txBody>
        </p:sp>
        <p:sp>
          <p:nvSpPr>
            <p:cNvPr id="13" name="TextBox 164"/>
            <p:cNvSpPr txBox="1"/>
            <p:nvPr/>
          </p:nvSpPr>
          <p:spPr>
            <a:xfrm>
              <a:off x="8386746" y="4123744"/>
              <a:ext cx="2861869" cy="2457828"/>
            </a:xfrm>
            <a:prstGeom prst="rect">
              <a:avLst/>
            </a:prstGeom>
            <a:noFill/>
          </p:spPr>
          <p:txBody>
            <a:bodyPr wrap="square" rtlCol="0">
              <a:spAutoFit/>
            </a:bodyPr>
            <a:lstStyle/>
            <a:p>
              <a:pPr>
                <a:lnSpc>
                  <a:spcPct val="150000"/>
                </a:lnSpc>
              </a:pPr>
              <a:r>
                <a:rPr lang="zh-CN" altLang="zh-CN" sz="1200" dirty="0">
                  <a:solidFill>
                    <a:schemeClr val="tx1">
                      <a:lumMod val="50000"/>
                      <a:lumOff val="50000"/>
                    </a:schemeClr>
                  </a:solidFill>
                  <a:latin typeface="微软雅黑" pitchFamily="34" charset="-122"/>
                  <a:ea typeface="微软雅黑" pitchFamily="34" charset="-122"/>
                </a:rPr>
                <a:t>我们必须清醒地看到前进中的困难与挑战，正视自身存在的差距与不足，以更加坚定的信念、更加饱满的热情、更加务实的作风、更加强大的合力，共同谱写公司发展的新篇章，为集团公司油气主业发展提供强有力的金融服务与支持。</a:t>
              </a:r>
              <a:endParaRPr lang="zh-CN" altLang="en-US" sz="1200" dirty="0">
                <a:solidFill>
                  <a:schemeClr val="tx1">
                    <a:lumMod val="50000"/>
                    <a:lumOff val="50000"/>
                  </a:schemeClr>
                </a:solidFill>
                <a:latin typeface="微软雅黑" pitchFamily="34" charset="-122"/>
                <a:ea typeface="微软雅黑" pitchFamily="34" charset="-122"/>
              </a:endParaRPr>
            </a:p>
            <a:p>
              <a:endParaRPr lang="zh-CN" altLang="en-US" sz="1200" dirty="0">
                <a:solidFill>
                  <a:schemeClr val="tx1">
                    <a:lumMod val="50000"/>
                    <a:lumOff val="50000"/>
                  </a:schemeClr>
                </a:solidFill>
                <a:latin typeface="微软雅黑" pitchFamily="34" charset="-122"/>
                <a:ea typeface="微软雅黑" pitchFamily="34" charset="-122"/>
              </a:endParaRPr>
            </a:p>
          </p:txBody>
        </p:sp>
      </p:grpSp>
    </p:spTree>
    <p:extLst>
      <p:ext uri="{BB962C8B-B14F-4D97-AF65-F5344CB8AC3E}">
        <p14:creationId xmlns:p14="http://schemas.microsoft.com/office/powerpoint/2010/main" val="1088069140"/>
      </p:ext>
    </p:extLst>
  </p:cSld>
  <p:clrMapOvr>
    <a:masterClrMapping/>
  </p:clrMapOvr>
  <p:transition spd="slow" advClick="0" advTm="1000">
    <p:comb/>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750"/>
                                        <p:tgtEl>
                                          <p:spTgt spid="8"/>
                                        </p:tgtEl>
                                      </p:cBhvr>
                                    </p:animEffect>
                                    <p:anim calcmode="lin" valueType="num">
                                      <p:cBhvr>
                                        <p:cTn id="8" dur="750" fill="hold"/>
                                        <p:tgtEl>
                                          <p:spTgt spid="8"/>
                                        </p:tgtEl>
                                        <p:attrNameLst>
                                          <p:attrName>ppt_x</p:attrName>
                                        </p:attrNameLst>
                                      </p:cBhvr>
                                      <p:tavLst>
                                        <p:tav tm="0">
                                          <p:val>
                                            <p:strVal val="#ppt_x"/>
                                          </p:val>
                                        </p:tav>
                                        <p:tav tm="100000">
                                          <p:val>
                                            <p:strVal val="#ppt_x"/>
                                          </p:val>
                                        </p:tav>
                                      </p:tavLst>
                                    </p:anim>
                                    <p:anim calcmode="lin" valueType="num">
                                      <p:cBhvr>
                                        <p:cTn id="9" dur="750" fill="hold"/>
                                        <p:tgtEl>
                                          <p:spTgt spid="8"/>
                                        </p:tgtEl>
                                        <p:attrNameLst>
                                          <p:attrName>ppt_y</p:attrName>
                                        </p:attrNameLst>
                                      </p:cBhvr>
                                      <p:tavLst>
                                        <p:tav tm="0">
                                          <p:val>
                                            <p:strVal val="#ppt_y+.1"/>
                                          </p:val>
                                        </p:tav>
                                        <p:tav tm="100000">
                                          <p:val>
                                            <p:strVal val="#ppt_y"/>
                                          </p:val>
                                        </p:tav>
                                      </p:tavLst>
                                    </p:anim>
                                  </p:childTnLst>
                                </p:cTn>
                              </p:par>
                            </p:childTnLst>
                          </p:cTn>
                        </p:par>
                        <p:par>
                          <p:cTn id="10" fill="hold">
                            <p:stCondLst>
                              <p:cond delay="750"/>
                            </p:stCondLst>
                            <p:childTnLst>
                              <p:par>
                                <p:cTn id="11" presetID="42" presetClass="entr" presetSubtype="0" fill="hold" nodeType="after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1000"/>
                                        <p:tgtEl>
                                          <p:spTgt spid="6"/>
                                        </p:tgtEl>
                                      </p:cBhvr>
                                    </p:animEffect>
                                    <p:anim calcmode="lin" valueType="num">
                                      <p:cBhvr>
                                        <p:cTn id="14" dur="1000" fill="hold"/>
                                        <p:tgtEl>
                                          <p:spTgt spid="6"/>
                                        </p:tgtEl>
                                        <p:attrNameLst>
                                          <p:attrName>ppt_x</p:attrName>
                                        </p:attrNameLst>
                                      </p:cBhvr>
                                      <p:tavLst>
                                        <p:tav tm="0">
                                          <p:val>
                                            <p:strVal val="#ppt_x"/>
                                          </p:val>
                                        </p:tav>
                                        <p:tav tm="100000">
                                          <p:val>
                                            <p:strVal val="#ppt_x"/>
                                          </p:val>
                                        </p:tav>
                                      </p:tavLst>
                                    </p:anim>
                                    <p:anim calcmode="lin" valueType="num">
                                      <p:cBhvr>
                                        <p:cTn id="15"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p:cNvGrpSpPr/>
          <p:nvPr/>
        </p:nvGrpSpPr>
        <p:grpSpPr>
          <a:xfrm>
            <a:off x="0" y="699925"/>
            <a:ext cx="12190413" cy="555415"/>
            <a:chOff x="266700" y="519683"/>
            <a:chExt cx="12190413" cy="555415"/>
          </a:xfrm>
        </p:grpSpPr>
        <p:sp>
          <p:nvSpPr>
            <p:cNvPr id="11" name="Copyright Notice"/>
            <p:cNvSpPr>
              <a:spLocks/>
            </p:cNvSpPr>
            <p:nvPr/>
          </p:nvSpPr>
          <p:spPr bwMode="auto">
            <a:xfrm>
              <a:off x="4838700" y="519683"/>
              <a:ext cx="3048000" cy="434765"/>
            </a:xfrm>
            <a:prstGeom prst="rect">
              <a:avLst/>
            </a:prstGeom>
            <a:noFill/>
            <a:ln w="6350" cap="flat" cmpd="sng" algn="ctr">
              <a:noFill/>
              <a:prstDash val="solid"/>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6350" cap="flat" cmpd="sng" algn="ctr">
                  <a:solidFill>
                    <a:srgbClr val="FFFFFF"/>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lIns="72000" tIns="32400" rIns="72000" bIns="32400" rtlCol="0" anchor="t">
              <a:sp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zh-CN" altLang="en-US" sz="2400" cap="small" dirty="0">
                  <a:solidFill>
                    <a:srgbClr val="6D9C20"/>
                  </a:solidFill>
                  <a:latin typeface="微软雅黑" panose="020B0503020204020204" pitchFamily="34" charset="-122"/>
                  <a:ea typeface="微软雅黑" panose="020B0503020204020204" pitchFamily="34" charset="-122"/>
                </a:rPr>
                <a:t>点击加入标题文字</a:t>
              </a:r>
              <a:endParaRPr lang="en-US" sz="2400" cap="small" dirty="0">
                <a:solidFill>
                  <a:srgbClr val="6D9C20"/>
                </a:solidFill>
                <a:latin typeface="微软雅黑" panose="020B0503020204020204" pitchFamily="34" charset="-122"/>
                <a:ea typeface="微软雅黑" panose="020B0503020204020204" pitchFamily="34" charset="-122"/>
              </a:endParaRPr>
            </a:p>
          </p:txBody>
        </p:sp>
        <p:cxnSp>
          <p:nvCxnSpPr>
            <p:cNvPr id="5" name="直接连接符 4"/>
            <p:cNvCxnSpPr>
              <a:cxnSpLocks/>
            </p:cNvCxnSpPr>
            <p:nvPr/>
          </p:nvCxnSpPr>
          <p:spPr>
            <a:xfrm>
              <a:off x="266700" y="1075098"/>
              <a:ext cx="12190413" cy="0"/>
            </a:xfrm>
            <a:prstGeom prst="line">
              <a:avLst/>
            </a:prstGeom>
            <a:ln>
              <a:solidFill>
                <a:srgbClr val="6D9C20"/>
              </a:solidFill>
            </a:ln>
          </p:spPr>
          <p:style>
            <a:lnRef idx="1">
              <a:schemeClr val="accent1"/>
            </a:lnRef>
            <a:fillRef idx="0">
              <a:schemeClr val="accent1"/>
            </a:fillRef>
            <a:effectRef idx="0">
              <a:schemeClr val="accent1"/>
            </a:effectRef>
            <a:fontRef idx="minor">
              <a:schemeClr val="tx1"/>
            </a:fontRef>
          </p:style>
        </p:cxnSp>
      </p:grpSp>
      <p:grpSp>
        <p:nvGrpSpPr>
          <p:cNvPr id="6" name="组合 5"/>
          <p:cNvGrpSpPr/>
          <p:nvPr/>
        </p:nvGrpSpPr>
        <p:grpSpPr>
          <a:xfrm>
            <a:off x="1865080" y="2198666"/>
            <a:ext cx="3846298" cy="3659687"/>
            <a:chOff x="4502772" y="2209817"/>
            <a:chExt cx="3846298" cy="3659687"/>
          </a:xfrm>
        </p:grpSpPr>
        <p:sp>
          <p:nvSpPr>
            <p:cNvPr id="7" name="Freeform 5"/>
            <p:cNvSpPr>
              <a:spLocks/>
            </p:cNvSpPr>
            <p:nvPr/>
          </p:nvSpPr>
          <p:spPr bwMode="auto">
            <a:xfrm>
              <a:off x="4502773" y="2209817"/>
              <a:ext cx="1919693" cy="2303287"/>
            </a:xfrm>
            <a:custGeom>
              <a:avLst/>
              <a:gdLst/>
              <a:ahLst/>
              <a:cxnLst>
                <a:cxn ang="0">
                  <a:pos x="829" y="805"/>
                </a:cxn>
                <a:cxn ang="0">
                  <a:pos x="645" y="1333"/>
                </a:cxn>
                <a:cxn ang="0">
                  <a:pos x="0" y="805"/>
                </a:cxn>
                <a:cxn ang="0">
                  <a:pos x="1111" y="0"/>
                </a:cxn>
                <a:cxn ang="0">
                  <a:pos x="1111" y="1"/>
                </a:cxn>
                <a:cxn ang="0">
                  <a:pos x="829" y="805"/>
                </a:cxn>
              </a:cxnLst>
              <a:rect l="0" t="0" r="r" b="b"/>
              <a:pathLst>
                <a:path w="1111" h="1333">
                  <a:moveTo>
                    <a:pt x="829" y="805"/>
                  </a:moveTo>
                  <a:lnTo>
                    <a:pt x="645" y="1333"/>
                  </a:lnTo>
                  <a:lnTo>
                    <a:pt x="0" y="805"/>
                  </a:lnTo>
                  <a:lnTo>
                    <a:pt x="1111" y="0"/>
                  </a:lnTo>
                  <a:lnTo>
                    <a:pt x="1111" y="1"/>
                  </a:lnTo>
                  <a:lnTo>
                    <a:pt x="829" y="805"/>
                  </a:lnTo>
                  <a:close/>
                </a:path>
              </a:pathLst>
            </a:custGeom>
            <a:solidFill>
              <a:srgbClr val="ED8550"/>
            </a:solidFill>
            <a:ln w="9525">
              <a:noFill/>
              <a:round/>
              <a:headEnd/>
              <a:tailEnd/>
            </a:ln>
          </p:spPr>
          <p:txBody>
            <a:bodyPr vert="horz" wrap="square" lIns="99526" tIns="49764" rIns="99526" bIns="49764" numCol="1" anchor="t" anchorCtr="0" compatLnSpc="1">
              <a:prstTxWarp prst="textNoShape">
                <a:avLst/>
              </a:prstTxWarp>
            </a:bodyPr>
            <a:lstStyle/>
            <a:p>
              <a:pPr>
                <a:lnSpc>
                  <a:spcPct val="120000"/>
                </a:lnSpc>
              </a:pPr>
              <a:endParaRPr lang="en-US" sz="1400">
                <a:latin typeface="Arial" panose="020B0604020202020204" pitchFamily="34" charset="0"/>
                <a:ea typeface="微软雅黑" panose="020B0503020204020204" pitchFamily="34" charset="-122"/>
                <a:sym typeface="Arial" panose="020B0604020202020204" pitchFamily="34" charset="0"/>
              </a:endParaRPr>
            </a:p>
          </p:txBody>
        </p:sp>
        <p:sp>
          <p:nvSpPr>
            <p:cNvPr id="9" name="Freeform 6"/>
            <p:cNvSpPr>
              <a:spLocks/>
            </p:cNvSpPr>
            <p:nvPr/>
          </p:nvSpPr>
          <p:spPr bwMode="auto">
            <a:xfrm>
              <a:off x="5935198" y="2211546"/>
              <a:ext cx="2413872" cy="1389229"/>
            </a:xfrm>
            <a:custGeom>
              <a:avLst/>
              <a:gdLst/>
              <a:ahLst/>
              <a:cxnLst>
                <a:cxn ang="0">
                  <a:pos x="1397" y="804"/>
                </a:cxn>
                <a:cxn ang="0">
                  <a:pos x="579" y="804"/>
                </a:cxn>
                <a:cxn ang="0">
                  <a:pos x="0" y="804"/>
                </a:cxn>
                <a:cxn ang="0">
                  <a:pos x="282" y="0"/>
                </a:cxn>
                <a:cxn ang="0">
                  <a:pos x="1397" y="804"/>
                </a:cxn>
              </a:cxnLst>
              <a:rect l="0" t="0" r="r" b="b"/>
              <a:pathLst>
                <a:path w="1397" h="804">
                  <a:moveTo>
                    <a:pt x="1397" y="804"/>
                  </a:moveTo>
                  <a:lnTo>
                    <a:pt x="579" y="804"/>
                  </a:lnTo>
                  <a:lnTo>
                    <a:pt x="0" y="804"/>
                  </a:lnTo>
                  <a:lnTo>
                    <a:pt x="282" y="0"/>
                  </a:lnTo>
                  <a:lnTo>
                    <a:pt x="1397" y="804"/>
                  </a:lnTo>
                  <a:close/>
                </a:path>
              </a:pathLst>
            </a:custGeom>
            <a:solidFill>
              <a:srgbClr val="6D9C20"/>
            </a:solidFill>
            <a:ln w="9525">
              <a:noFill/>
              <a:round/>
              <a:headEnd/>
              <a:tailEnd/>
            </a:ln>
          </p:spPr>
          <p:txBody>
            <a:bodyPr vert="horz" wrap="square" lIns="99526" tIns="49764" rIns="99526" bIns="49764" numCol="1" anchor="t" anchorCtr="0" compatLnSpc="1">
              <a:prstTxWarp prst="textNoShape">
                <a:avLst/>
              </a:prstTxWarp>
            </a:bodyPr>
            <a:lstStyle/>
            <a:p>
              <a:pPr>
                <a:lnSpc>
                  <a:spcPct val="120000"/>
                </a:lnSpc>
              </a:pPr>
              <a:endParaRPr lang="en-US" sz="1400">
                <a:latin typeface="Arial" panose="020B0604020202020204" pitchFamily="34" charset="0"/>
                <a:ea typeface="微软雅黑" panose="020B0503020204020204" pitchFamily="34" charset="-122"/>
                <a:sym typeface="Arial" panose="020B0604020202020204" pitchFamily="34" charset="0"/>
              </a:endParaRPr>
            </a:p>
          </p:txBody>
        </p:sp>
        <p:sp>
          <p:nvSpPr>
            <p:cNvPr id="10" name="Freeform 7"/>
            <p:cNvSpPr>
              <a:spLocks/>
            </p:cNvSpPr>
            <p:nvPr/>
          </p:nvSpPr>
          <p:spPr bwMode="auto">
            <a:xfrm>
              <a:off x="6935651" y="3600776"/>
              <a:ext cx="1413419" cy="2268728"/>
            </a:xfrm>
            <a:custGeom>
              <a:avLst/>
              <a:gdLst/>
              <a:ahLst/>
              <a:cxnLst>
                <a:cxn ang="0">
                  <a:pos x="167" y="564"/>
                </a:cxn>
                <a:cxn ang="0">
                  <a:pos x="0" y="0"/>
                </a:cxn>
                <a:cxn ang="0">
                  <a:pos x="818" y="0"/>
                </a:cxn>
                <a:cxn ang="0">
                  <a:pos x="388" y="1313"/>
                </a:cxn>
                <a:cxn ang="0">
                  <a:pos x="167" y="564"/>
                </a:cxn>
              </a:cxnLst>
              <a:rect l="0" t="0" r="r" b="b"/>
              <a:pathLst>
                <a:path w="818" h="1313">
                  <a:moveTo>
                    <a:pt x="167" y="564"/>
                  </a:moveTo>
                  <a:lnTo>
                    <a:pt x="0" y="0"/>
                  </a:lnTo>
                  <a:lnTo>
                    <a:pt x="818" y="0"/>
                  </a:lnTo>
                  <a:lnTo>
                    <a:pt x="388" y="1313"/>
                  </a:lnTo>
                  <a:lnTo>
                    <a:pt x="167" y="564"/>
                  </a:lnTo>
                  <a:close/>
                </a:path>
              </a:pathLst>
            </a:custGeom>
            <a:solidFill>
              <a:srgbClr val="ED8550"/>
            </a:solidFill>
            <a:ln w="9525">
              <a:noFill/>
              <a:round/>
              <a:headEnd/>
              <a:tailEnd/>
            </a:ln>
          </p:spPr>
          <p:txBody>
            <a:bodyPr vert="horz" wrap="square" lIns="99526" tIns="49764" rIns="99526" bIns="49764" numCol="1" anchor="t" anchorCtr="0" compatLnSpc="1">
              <a:prstTxWarp prst="textNoShape">
                <a:avLst/>
              </a:prstTxWarp>
            </a:bodyPr>
            <a:lstStyle/>
            <a:p>
              <a:pPr>
                <a:lnSpc>
                  <a:spcPct val="120000"/>
                </a:lnSpc>
              </a:pPr>
              <a:endParaRPr lang="en-US" sz="1400">
                <a:latin typeface="Arial" panose="020B0604020202020204" pitchFamily="34" charset="0"/>
                <a:ea typeface="微软雅黑" panose="020B0503020204020204" pitchFamily="34" charset="-122"/>
                <a:sym typeface="Arial" panose="020B0604020202020204" pitchFamily="34" charset="0"/>
              </a:endParaRPr>
            </a:p>
          </p:txBody>
        </p:sp>
        <p:sp>
          <p:nvSpPr>
            <p:cNvPr id="12" name="Freeform 8"/>
            <p:cNvSpPr>
              <a:spLocks/>
            </p:cNvSpPr>
            <p:nvPr/>
          </p:nvSpPr>
          <p:spPr bwMode="auto">
            <a:xfrm>
              <a:off x="5223305" y="4575308"/>
              <a:ext cx="2382770" cy="1294196"/>
            </a:xfrm>
            <a:custGeom>
              <a:avLst/>
              <a:gdLst/>
              <a:ahLst/>
              <a:cxnLst>
                <a:cxn ang="0">
                  <a:pos x="1379" y="749"/>
                </a:cxn>
                <a:cxn ang="0">
                  <a:pos x="0" y="749"/>
                </a:cxn>
                <a:cxn ang="0">
                  <a:pos x="661" y="321"/>
                </a:cxn>
                <a:cxn ang="0">
                  <a:pos x="1158" y="0"/>
                </a:cxn>
                <a:cxn ang="0">
                  <a:pos x="1379" y="749"/>
                </a:cxn>
              </a:cxnLst>
              <a:rect l="0" t="0" r="r" b="b"/>
              <a:pathLst>
                <a:path w="1379" h="749">
                  <a:moveTo>
                    <a:pt x="1379" y="749"/>
                  </a:moveTo>
                  <a:lnTo>
                    <a:pt x="0" y="749"/>
                  </a:lnTo>
                  <a:lnTo>
                    <a:pt x="661" y="321"/>
                  </a:lnTo>
                  <a:lnTo>
                    <a:pt x="1158" y="0"/>
                  </a:lnTo>
                  <a:lnTo>
                    <a:pt x="1379" y="749"/>
                  </a:lnTo>
                  <a:close/>
                </a:path>
              </a:pathLst>
            </a:custGeom>
            <a:solidFill>
              <a:srgbClr val="6D9C20"/>
            </a:solidFill>
            <a:ln w="9525">
              <a:noFill/>
              <a:round/>
              <a:headEnd/>
              <a:tailEnd/>
            </a:ln>
          </p:spPr>
          <p:txBody>
            <a:bodyPr vert="horz" wrap="square" lIns="99526" tIns="49764" rIns="99526" bIns="49764" numCol="1" anchor="t" anchorCtr="0" compatLnSpc="1">
              <a:prstTxWarp prst="textNoShape">
                <a:avLst/>
              </a:prstTxWarp>
            </a:bodyPr>
            <a:lstStyle/>
            <a:p>
              <a:pPr>
                <a:lnSpc>
                  <a:spcPct val="120000"/>
                </a:lnSpc>
              </a:pPr>
              <a:endParaRPr lang="en-US" sz="1400">
                <a:latin typeface="Arial" panose="020B0604020202020204" pitchFamily="34" charset="0"/>
                <a:ea typeface="微软雅黑" panose="020B0503020204020204" pitchFamily="34" charset="-122"/>
                <a:sym typeface="Arial" panose="020B0604020202020204" pitchFamily="34" charset="0"/>
              </a:endParaRPr>
            </a:p>
          </p:txBody>
        </p:sp>
        <p:sp>
          <p:nvSpPr>
            <p:cNvPr id="13" name="Freeform 9"/>
            <p:cNvSpPr>
              <a:spLocks/>
            </p:cNvSpPr>
            <p:nvPr/>
          </p:nvSpPr>
          <p:spPr bwMode="auto">
            <a:xfrm>
              <a:off x="4502772" y="3600776"/>
              <a:ext cx="1862672" cy="2268728"/>
            </a:xfrm>
            <a:custGeom>
              <a:avLst/>
              <a:gdLst/>
              <a:ahLst/>
              <a:cxnLst>
                <a:cxn ang="0">
                  <a:pos x="0" y="0"/>
                </a:cxn>
                <a:cxn ang="0">
                  <a:pos x="645" y="528"/>
                </a:cxn>
                <a:cxn ang="0">
                  <a:pos x="1075" y="880"/>
                </a:cxn>
                <a:cxn ang="0">
                  <a:pos x="1078" y="885"/>
                </a:cxn>
                <a:cxn ang="0">
                  <a:pos x="417" y="1313"/>
                </a:cxn>
                <a:cxn ang="0">
                  <a:pos x="0" y="0"/>
                </a:cxn>
              </a:cxnLst>
              <a:rect l="0" t="0" r="r" b="b"/>
              <a:pathLst>
                <a:path w="1078" h="1313">
                  <a:moveTo>
                    <a:pt x="0" y="0"/>
                  </a:moveTo>
                  <a:lnTo>
                    <a:pt x="645" y="528"/>
                  </a:lnTo>
                  <a:lnTo>
                    <a:pt x="1075" y="880"/>
                  </a:lnTo>
                  <a:lnTo>
                    <a:pt x="1078" y="885"/>
                  </a:lnTo>
                  <a:lnTo>
                    <a:pt x="417" y="1313"/>
                  </a:lnTo>
                  <a:lnTo>
                    <a:pt x="0" y="0"/>
                  </a:lnTo>
                  <a:close/>
                </a:path>
              </a:pathLst>
            </a:custGeom>
            <a:solidFill>
              <a:schemeClr val="bg1">
                <a:lumMod val="65000"/>
              </a:schemeClr>
            </a:solidFill>
            <a:ln w="9525">
              <a:noFill/>
              <a:round/>
              <a:headEnd/>
              <a:tailEnd/>
            </a:ln>
          </p:spPr>
          <p:txBody>
            <a:bodyPr vert="horz" wrap="square" lIns="99526" tIns="49764" rIns="99526" bIns="49764" numCol="1" anchor="t" anchorCtr="0" compatLnSpc="1">
              <a:prstTxWarp prst="textNoShape">
                <a:avLst/>
              </a:prstTxWarp>
            </a:bodyPr>
            <a:lstStyle/>
            <a:p>
              <a:pPr>
                <a:lnSpc>
                  <a:spcPct val="120000"/>
                </a:lnSpc>
              </a:pPr>
              <a:endParaRPr lang="en-US" sz="1400">
                <a:latin typeface="Arial" panose="020B0604020202020204" pitchFamily="34" charset="0"/>
                <a:ea typeface="微软雅黑" panose="020B0503020204020204" pitchFamily="34" charset="-122"/>
                <a:sym typeface="Arial" panose="020B0604020202020204" pitchFamily="34" charset="0"/>
              </a:endParaRPr>
            </a:p>
          </p:txBody>
        </p:sp>
        <p:grpSp>
          <p:nvGrpSpPr>
            <p:cNvPr id="14" name="Group 11"/>
            <p:cNvGrpSpPr/>
            <p:nvPr/>
          </p:nvGrpSpPr>
          <p:grpSpPr>
            <a:xfrm>
              <a:off x="5178233" y="3235928"/>
              <a:ext cx="460639" cy="615092"/>
              <a:chOff x="754063" y="1211263"/>
              <a:chExt cx="269875" cy="360363"/>
            </a:xfrm>
            <a:solidFill>
              <a:schemeClr val="bg1"/>
            </a:solidFill>
          </p:grpSpPr>
          <p:sp>
            <p:nvSpPr>
              <p:cNvPr id="22" name="Freeform 9"/>
              <p:cNvSpPr>
                <a:spLocks noEditPoints="1"/>
              </p:cNvSpPr>
              <p:nvPr/>
            </p:nvSpPr>
            <p:spPr bwMode="auto">
              <a:xfrm>
                <a:off x="754063" y="1211263"/>
                <a:ext cx="269875" cy="360363"/>
              </a:xfrm>
              <a:custGeom>
                <a:avLst/>
                <a:gdLst/>
                <a:ahLst/>
                <a:cxnLst>
                  <a:cxn ang="0">
                    <a:pos x="80" y="50"/>
                  </a:cxn>
                  <a:cxn ang="0">
                    <a:pos x="80" y="35"/>
                  </a:cxn>
                  <a:cxn ang="0">
                    <a:pos x="46" y="0"/>
                  </a:cxn>
                  <a:cxn ang="0">
                    <a:pos x="11" y="35"/>
                  </a:cxn>
                  <a:cxn ang="0">
                    <a:pos x="11" y="50"/>
                  </a:cxn>
                  <a:cxn ang="0">
                    <a:pos x="0" y="61"/>
                  </a:cxn>
                  <a:cxn ang="0">
                    <a:pos x="0" y="88"/>
                  </a:cxn>
                  <a:cxn ang="0">
                    <a:pos x="34" y="123"/>
                  </a:cxn>
                  <a:cxn ang="0">
                    <a:pos x="57" y="123"/>
                  </a:cxn>
                  <a:cxn ang="0">
                    <a:pos x="92" y="88"/>
                  </a:cxn>
                  <a:cxn ang="0">
                    <a:pos x="92" y="61"/>
                  </a:cxn>
                  <a:cxn ang="0">
                    <a:pos x="80" y="50"/>
                  </a:cxn>
                  <a:cxn ang="0">
                    <a:pos x="19" y="35"/>
                  </a:cxn>
                  <a:cxn ang="0">
                    <a:pos x="46" y="8"/>
                  </a:cxn>
                  <a:cxn ang="0">
                    <a:pos x="73" y="35"/>
                  </a:cxn>
                  <a:cxn ang="0">
                    <a:pos x="73" y="50"/>
                  </a:cxn>
                  <a:cxn ang="0">
                    <a:pos x="65" y="50"/>
                  </a:cxn>
                  <a:cxn ang="0">
                    <a:pos x="65" y="35"/>
                  </a:cxn>
                  <a:cxn ang="0">
                    <a:pos x="46" y="15"/>
                  </a:cxn>
                  <a:cxn ang="0">
                    <a:pos x="27" y="35"/>
                  </a:cxn>
                  <a:cxn ang="0">
                    <a:pos x="27" y="50"/>
                  </a:cxn>
                  <a:cxn ang="0">
                    <a:pos x="19" y="50"/>
                  </a:cxn>
                  <a:cxn ang="0">
                    <a:pos x="19" y="35"/>
                  </a:cxn>
                  <a:cxn ang="0">
                    <a:pos x="61" y="35"/>
                  </a:cxn>
                  <a:cxn ang="0">
                    <a:pos x="61" y="50"/>
                  </a:cxn>
                  <a:cxn ang="0">
                    <a:pos x="31" y="50"/>
                  </a:cxn>
                  <a:cxn ang="0">
                    <a:pos x="31" y="35"/>
                  </a:cxn>
                  <a:cxn ang="0">
                    <a:pos x="46" y="19"/>
                  </a:cxn>
                  <a:cxn ang="0">
                    <a:pos x="61" y="35"/>
                  </a:cxn>
                  <a:cxn ang="0">
                    <a:pos x="84" y="73"/>
                  </a:cxn>
                  <a:cxn ang="0">
                    <a:pos x="84" y="88"/>
                  </a:cxn>
                  <a:cxn ang="0">
                    <a:pos x="57" y="115"/>
                  </a:cxn>
                  <a:cxn ang="0">
                    <a:pos x="34" y="115"/>
                  </a:cxn>
                  <a:cxn ang="0">
                    <a:pos x="8" y="88"/>
                  </a:cxn>
                  <a:cxn ang="0">
                    <a:pos x="8" y="61"/>
                  </a:cxn>
                  <a:cxn ang="0">
                    <a:pos x="11" y="58"/>
                  </a:cxn>
                  <a:cxn ang="0">
                    <a:pos x="80" y="58"/>
                  </a:cxn>
                  <a:cxn ang="0">
                    <a:pos x="84" y="61"/>
                  </a:cxn>
                  <a:cxn ang="0">
                    <a:pos x="84" y="73"/>
                  </a:cxn>
                  <a:cxn ang="0">
                    <a:pos x="84" y="73"/>
                  </a:cxn>
                  <a:cxn ang="0">
                    <a:pos x="84" y="73"/>
                  </a:cxn>
                </a:cxnLst>
                <a:rect l="0" t="0" r="r" b="b"/>
                <a:pathLst>
                  <a:path w="92" h="123">
                    <a:moveTo>
                      <a:pt x="80" y="50"/>
                    </a:moveTo>
                    <a:cubicBezTo>
                      <a:pt x="80" y="35"/>
                      <a:pt x="80" y="35"/>
                      <a:pt x="80" y="35"/>
                    </a:cubicBezTo>
                    <a:cubicBezTo>
                      <a:pt x="80" y="16"/>
                      <a:pt x="65" y="0"/>
                      <a:pt x="46" y="0"/>
                    </a:cubicBezTo>
                    <a:cubicBezTo>
                      <a:pt x="27" y="0"/>
                      <a:pt x="11" y="16"/>
                      <a:pt x="11" y="35"/>
                    </a:cubicBezTo>
                    <a:cubicBezTo>
                      <a:pt x="11" y="50"/>
                      <a:pt x="11" y="50"/>
                      <a:pt x="11" y="50"/>
                    </a:cubicBezTo>
                    <a:cubicBezTo>
                      <a:pt x="5" y="50"/>
                      <a:pt x="0" y="55"/>
                      <a:pt x="0" y="61"/>
                    </a:cubicBezTo>
                    <a:cubicBezTo>
                      <a:pt x="0" y="88"/>
                      <a:pt x="0" y="88"/>
                      <a:pt x="0" y="88"/>
                    </a:cubicBezTo>
                    <a:cubicBezTo>
                      <a:pt x="0" y="107"/>
                      <a:pt x="15" y="123"/>
                      <a:pt x="34" y="123"/>
                    </a:cubicBezTo>
                    <a:cubicBezTo>
                      <a:pt x="57" y="123"/>
                      <a:pt x="57" y="123"/>
                      <a:pt x="57" y="123"/>
                    </a:cubicBezTo>
                    <a:cubicBezTo>
                      <a:pt x="76" y="123"/>
                      <a:pt x="92" y="107"/>
                      <a:pt x="92" y="88"/>
                    </a:cubicBezTo>
                    <a:cubicBezTo>
                      <a:pt x="92" y="61"/>
                      <a:pt x="92" y="61"/>
                      <a:pt x="92" y="61"/>
                    </a:cubicBezTo>
                    <a:cubicBezTo>
                      <a:pt x="92" y="55"/>
                      <a:pt x="87" y="50"/>
                      <a:pt x="80" y="50"/>
                    </a:cubicBezTo>
                    <a:close/>
                    <a:moveTo>
                      <a:pt x="19" y="35"/>
                    </a:moveTo>
                    <a:cubicBezTo>
                      <a:pt x="19" y="20"/>
                      <a:pt x="31" y="8"/>
                      <a:pt x="46" y="8"/>
                    </a:cubicBezTo>
                    <a:cubicBezTo>
                      <a:pt x="61" y="8"/>
                      <a:pt x="73" y="20"/>
                      <a:pt x="73" y="35"/>
                    </a:cubicBezTo>
                    <a:cubicBezTo>
                      <a:pt x="73" y="50"/>
                      <a:pt x="73" y="50"/>
                      <a:pt x="73" y="50"/>
                    </a:cubicBezTo>
                    <a:cubicBezTo>
                      <a:pt x="65" y="50"/>
                      <a:pt x="65" y="50"/>
                      <a:pt x="65" y="50"/>
                    </a:cubicBezTo>
                    <a:cubicBezTo>
                      <a:pt x="65" y="35"/>
                      <a:pt x="65" y="35"/>
                      <a:pt x="65" y="35"/>
                    </a:cubicBezTo>
                    <a:cubicBezTo>
                      <a:pt x="65" y="24"/>
                      <a:pt x="56" y="15"/>
                      <a:pt x="46" y="15"/>
                    </a:cubicBezTo>
                    <a:cubicBezTo>
                      <a:pt x="35" y="15"/>
                      <a:pt x="27" y="24"/>
                      <a:pt x="27" y="35"/>
                    </a:cubicBezTo>
                    <a:cubicBezTo>
                      <a:pt x="27" y="50"/>
                      <a:pt x="27" y="50"/>
                      <a:pt x="27" y="50"/>
                    </a:cubicBezTo>
                    <a:cubicBezTo>
                      <a:pt x="19" y="50"/>
                      <a:pt x="19" y="50"/>
                      <a:pt x="19" y="50"/>
                    </a:cubicBezTo>
                    <a:lnTo>
                      <a:pt x="19" y="35"/>
                    </a:lnTo>
                    <a:close/>
                    <a:moveTo>
                      <a:pt x="61" y="35"/>
                    </a:moveTo>
                    <a:cubicBezTo>
                      <a:pt x="61" y="50"/>
                      <a:pt x="61" y="50"/>
                      <a:pt x="61" y="50"/>
                    </a:cubicBezTo>
                    <a:cubicBezTo>
                      <a:pt x="31" y="50"/>
                      <a:pt x="31" y="50"/>
                      <a:pt x="31" y="50"/>
                    </a:cubicBezTo>
                    <a:cubicBezTo>
                      <a:pt x="31" y="35"/>
                      <a:pt x="31" y="35"/>
                      <a:pt x="31" y="35"/>
                    </a:cubicBezTo>
                    <a:cubicBezTo>
                      <a:pt x="31" y="26"/>
                      <a:pt x="37" y="19"/>
                      <a:pt x="46" y="19"/>
                    </a:cubicBezTo>
                    <a:cubicBezTo>
                      <a:pt x="54" y="19"/>
                      <a:pt x="61" y="26"/>
                      <a:pt x="61" y="35"/>
                    </a:cubicBezTo>
                    <a:close/>
                    <a:moveTo>
                      <a:pt x="84" y="73"/>
                    </a:moveTo>
                    <a:cubicBezTo>
                      <a:pt x="84" y="88"/>
                      <a:pt x="84" y="88"/>
                      <a:pt x="84" y="88"/>
                    </a:cubicBezTo>
                    <a:cubicBezTo>
                      <a:pt x="84" y="103"/>
                      <a:pt x="72" y="115"/>
                      <a:pt x="57" y="115"/>
                    </a:cubicBezTo>
                    <a:cubicBezTo>
                      <a:pt x="34" y="115"/>
                      <a:pt x="34" y="115"/>
                      <a:pt x="34" y="115"/>
                    </a:cubicBezTo>
                    <a:cubicBezTo>
                      <a:pt x="20" y="115"/>
                      <a:pt x="8" y="103"/>
                      <a:pt x="8" y="88"/>
                    </a:cubicBezTo>
                    <a:cubicBezTo>
                      <a:pt x="8" y="61"/>
                      <a:pt x="8" y="61"/>
                      <a:pt x="8" y="61"/>
                    </a:cubicBezTo>
                    <a:cubicBezTo>
                      <a:pt x="8" y="59"/>
                      <a:pt x="9" y="58"/>
                      <a:pt x="11" y="58"/>
                    </a:cubicBezTo>
                    <a:cubicBezTo>
                      <a:pt x="80" y="58"/>
                      <a:pt x="80" y="58"/>
                      <a:pt x="80" y="58"/>
                    </a:cubicBezTo>
                    <a:cubicBezTo>
                      <a:pt x="83" y="58"/>
                      <a:pt x="84" y="59"/>
                      <a:pt x="84" y="61"/>
                    </a:cubicBezTo>
                    <a:lnTo>
                      <a:pt x="84" y="73"/>
                    </a:lnTo>
                    <a:close/>
                    <a:moveTo>
                      <a:pt x="84" y="73"/>
                    </a:moveTo>
                    <a:cubicBezTo>
                      <a:pt x="84" y="73"/>
                      <a:pt x="84" y="73"/>
                      <a:pt x="84" y="73"/>
                    </a:cubicBezTo>
                  </a:path>
                </a:pathLst>
              </a:custGeom>
              <a:grpFill/>
              <a:ln w="9525">
                <a:noFill/>
                <a:round/>
                <a:headEnd/>
                <a:tailEnd/>
              </a:ln>
            </p:spPr>
            <p:txBody>
              <a:bodyPr vert="horz" wrap="square" lIns="99526" tIns="49764" rIns="99526" bIns="49764" numCol="1" anchor="t" anchorCtr="0" compatLnSpc="1">
                <a:prstTxWarp prst="textNoShape">
                  <a:avLst/>
                </a:prstTxWarp>
              </a:bodyPr>
              <a:lstStyle/>
              <a:p>
                <a:pPr>
                  <a:lnSpc>
                    <a:spcPct val="120000"/>
                  </a:lnSpc>
                </a:pPr>
                <a:endParaRPr lang="en-US" sz="1400">
                  <a:latin typeface="Arial" panose="020B0604020202020204" pitchFamily="34" charset="0"/>
                  <a:ea typeface="微软雅黑" panose="020B0503020204020204" pitchFamily="34" charset="-122"/>
                  <a:sym typeface="Arial" panose="020B0604020202020204" pitchFamily="34" charset="0"/>
                </a:endParaRPr>
              </a:p>
            </p:txBody>
          </p:sp>
          <p:sp>
            <p:nvSpPr>
              <p:cNvPr id="23" name="Freeform 10"/>
              <p:cNvSpPr>
                <a:spLocks noEditPoints="1"/>
              </p:cNvSpPr>
              <p:nvPr/>
            </p:nvSpPr>
            <p:spPr bwMode="auto">
              <a:xfrm>
                <a:off x="865188" y="1425576"/>
                <a:ext cx="47625" cy="66675"/>
              </a:xfrm>
              <a:custGeom>
                <a:avLst/>
                <a:gdLst/>
                <a:ahLst/>
                <a:cxnLst>
                  <a:cxn ang="0">
                    <a:pos x="8" y="0"/>
                  </a:cxn>
                  <a:cxn ang="0">
                    <a:pos x="0" y="8"/>
                  </a:cxn>
                  <a:cxn ang="0">
                    <a:pos x="3" y="18"/>
                  </a:cxn>
                  <a:cxn ang="0">
                    <a:pos x="8" y="23"/>
                  </a:cxn>
                  <a:cxn ang="0">
                    <a:pos x="13" y="18"/>
                  </a:cxn>
                  <a:cxn ang="0">
                    <a:pos x="16" y="8"/>
                  </a:cxn>
                  <a:cxn ang="0">
                    <a:pos x="8" y="0"/>
                  </a:cxn>
                  <a:cxn ang="0">
                    <a:pos x="8" y="0"/>
                  </a:cxn>
                  <a:cxn ang="0">
                    <a:pos x="8" y="0"/>
                  </a:cxn>
                </a:cxnLst>
                <a:rect l="0" t="0" r="r" b="b"/>
                <a:pathLst>
                  <a:path w="16" h="23">
                    <a:moveTo>
                      <a:pt x="8" y="0"/>
                    </a:moveTo>
                    <a:cubicBezTo>
                      <a:pt x="4" y="0"/>
                      <a:pt x="0" y="3"/>
                      <a:pt x="0" y="8"/>
                    </a:cubicBezTo>
                    <a:cubicBezTo>
                      <a:pt x="0" y="10"/>
                      <a:pt x="1" y="14"/>
                      <a:pt x="3" y="18"/>
                    </a:cubicBezTo>
                    <a:cubicBezTo>
                      <a:pt x="4" y="21"/>
                      <a:pt x="5" y="23"/>
                      <a:pt x="8" y="23"/>
                    </a:cubicBezTo>
                    <a:cubicBezTo>
                      <a:pt x="11" y="23"/>
                      <a:pt x="12" y="21"/>
                      <a:pt x="13" y="18"/>
                    </a:cubicBezTo>
                    <a:cubicBezTo>
                      <a:pt x="14" y="14"/>
                      <a:pt x="16" y="10"/>
                      <a:pt x="16" y="8"/>
                    </a:cubicBezTo>
                    <a:cubicBezTo>
                      <a:pt x="16" y="3"/>
                      <a:pt x="12" y="0"/>
                      <a:pt x="8" y="0"/>
                    </a:cubicBezTo>
                    <a:close/>
                    <a:moveTo>
                      <a:pt x="8" y="0"/>
                    </a:moveTo>
                    <a:cubicBezTo>
                      <a:pt x="8" y="0"/>
                      <a:pt x="8" y="0"/>
                      <a:pt x="8" y="0"/>
                    </a:cubicBezTo>
                  </a:path>
                </a:pathLst>
              </a:custGeom>
              <a:grpFill/>
              <a:ln w="9525">
                <a:noFill/>
                <a:round/>
                <a:headEnd/>
                <a:tailEnd/>
              </a:ln>
            </p:spPr>
            <p:txBody>
              <a:bodyPr vert="horz" wrap="square" lIns="99526" tIns="49764" rIns="99526" bIns="49764" numCol="1" anchor="t" anchorCtr="0" compatLnSpc="1">
                <a:prstTxWarp prst="textNoShape">
                  <a:avLst/>
                </a:prstTxWarp>
              </a:bodyPr>
              <a:lstStyle/>
              <a:p>
                <a:pPr>
                  <a:lnSpc>
                    <a:spcPct val="120000"/>
                  </a:lnSpc>
                </a:pPr>
                <a:endParaRPr lang="en-US" sz="1400">
                  <a:latin typeface="Arial" panose="020B0604020202020204" pitchFamily="34" charset="0"/>
                  <a:ea typeface="微软雅黑" panose="020B0503020204020204" pitchFamily="34" charset="-122"/>
                  <a:sym typeface="Arial" panose="020B0604020202020204" pitchFamily="34" charset="0"/>
                </a:endParaRPr>
              </a:p>
            </p:txBody>
          </p:sp>
        </p:grpSp>
        <p:sp>
          <p:nvSpPr>
            <p:cNvPr id="15" name="Freeform 90"/>
            <p:cNvSpPr>
              <a:spLocks noEditPoints="1"/>
            </p:cNvSpPr>
            <p:nvPr/>
          </p:nvSpPr>
          <p:spPr bwMode="auto">
            <a:xfrm>
              <a:off x="6532598" y="2817250"/>
              <a:ext cx="548582" cy="548582"/>
            </a:xfrm>
            <a:custGeom>
              <a:avLst/>
              <a:gdLst/>
              <a:ahLst/>
              <a:cxnLst>
                <a:cxn ang="0">
                  <a:pos x="77" y="14"/>
                </a:cxn>
                <a:cxn ang="0">
                  <a:pos x="51" y="34"/>
                </a:cxn>
                <a:cxn ang="0">
                  <a:pos x="0" y="54"/>
                </a:cxn>
                <a:cxn ang="0">
                  <a:pos x="23" y="80"/>
                </a:cxn>
                <a:cxn ang="0">
                  <a:pos x="31" y="123"/>
                </a:cxn>
                <a:cxn ang="0">
                  <a:pos x="54" y="115"/>
                </a:cxn>
                <a:cxn ang="0">
                  <a:pos x="50" y="103"/>
                </a:cxn>
                <a:cxn ang="0">
                  <a:pos x="50" y="76"/>
                </a:cxn>
                <a:cxn ang="0">
                  <a:pos x="51" y="74"/>
                </a:cxn>
                <a:cxn ang="0">
                  <a:pos x="52" y="73"/>
                </a:cxn>
                <a:cxn ang="0">
                  <a:pos x="53" y="73"/>
                </a:cxn>
                <a:cxn ang="0">
                  <a:pos x="77" y="94"/>
                </a:cxn>
                <a:cxn ang="0">
                  <a:pos x="123" y="54"/>
                </a:cxn>
                <a:cxn ang="0">
                  <a:pos x="77" y="54"/>
                </a:cxn>
                <a:cxn ang="0">
                  <a:pos x="88" y="42"/>
                </a:cxn>
                <a:cxn ang="0">
                  <a:pos x="88" y="65"/>
                </a:cxn>
                <a:cxn ang="0">
                  <a:pos x="77" y="54"/>
                </a:cxn>
                <a:cxn ang="0">
                  <a:pos x="15" y="42"/>
                </a:cxn>
                <a:cxn ang="0">
                  <a:pos x="38" y="54"/>
                </a:cxn>
                <a:cxn ang="0">
                  <a:pos x="15" y="65"/>
                </a:cxn>
                <a:cxn ang="0">
                  <a:pos x="46" y="115"/>
                </a:cxn>
                <a:cxn ang="0">
                  <a:pos x="31" y="80"/>
                </a:cxn>
                <a:cxn ang="0">
                  <a:pos x="31" y="73"/>
                </a:cxn>
                <a:cxn ang="0">
                  <a:pos x="43" y="73"/>
                </a:cxn>
                <a:cxn ang="0">
                  <a:pos x="42" y="103"/>
                </a:cxn>
                <a:cxn ang="0">
                  <a:pos x="46" y="112"/>
                </a:cxn>
                <a:cxn ang="0">
                  <a:pos x="51" y="65"/>
                </a:cxn>
                <a:cxn ang="0">
                  <a:pos x="50" y="65"/>
                </a:cxn>
                <a:cxn ang="0">
                  <a:pos x="50" y="42"/>
                </a:cxn>
                <a:cxn ang="0">
                  <a:pos x="71" y="34"/>
                </a:cxn>
                <a:cxn ang="0">
                  <a:pos x="71" y="73"/>
                </a:cxn>
                <a:cxn ang="0">
                  <a:pos x="96" y="100"/>
                </a:cxn>
                <a:cxn ang="0">
                  <a:pos x="88" y="73"/>
                </a:cxn>
                <a:cxn ang="0">
                  <a:pos x="88" y="34"/>
                </a:cxn>
                <a:cxn ang="0">
                  <a:pos x="96" y="8"/>
                </a:cxn>
                <a:cxn ang="0">
                  <a:pos x="96" y="100"/>
                </a:cxn>
                <a:cxn ang="0">
                  <a:pos x="96" y="100"/>
                </a:cxn>
              </a:cxnLst>
              <a:rect l="0" t="0" r="r" b="b"/>
              <a:pathLst>
                <a:path w="123" h="123">
                  <a:moveTo>
                    <a:pt x="96" y="0"/>
                  </a:moveTo>
                  <a:cubicBezTo>
                    <a:pt x="88" y="0"/>
                    <a:pt x="82" y="5"/>
                    <a:pt x="77" y="14"/>
                  </a:cubicBezTo>
                  <a:cubicBezTo>
                    <a:pt x="77" y="14"/>
                    <a:pt x="77" y="14"/>
                    <a:pt x="77" y="14"/>
                  </a:cubicBezTo>
                  <a:cubicBezTo>
                    <a:pt x="71" y="26"/>
                    <a:pt x="61" y="34"/>
                    <a:pt x="51" y="34"/>
                  </a:cubicBezTo>
                  <a:cubicBezTo>
                    <a:pt x="15" y="34"/>
                    <a:pt x="15" y="34"/>
                    <a:pt x="15" y="34"/>
                  </a:cubicBezTo>
                  <a:cubicBezTo>
                    <a:pt x="7" y="34"/>
                    <a:pt x="0" y="43"/>
                    <a:pt x="0" y="54"/>
                  </a:cubicBezTo>
                  <a:cubicBezTo>
                    <a:pt x="0" y="64"/>
                    <a:pt x="7" y="73"/>
                    <a:pt x="15" y="73"/>
                  </a:cubicBezTo>
                  <a:cubicBezTo>
                    <a:pt x="20" y="73"/>
                    <a:pt x="23" y="76"/>
                    <a:pt x="23" y="80"/>
                  </a:cubicBezTo>
                  <a:cubicBezTo>
                    <a:pt x="23" y="115"/>
                    <a:pt x="23" y="115"/>
                    <a:pt x="23" y="115"/>
                  </a:cubicBezTo>
                  <a:cubicBezTo>
                    <a:pt x="23" y="119"/>
                    <a:pt x="26" y="123"/>
                    <a:pt x="31" y="123"/>
                  </a:cubicBezTo>
                  <a:cubicBezTo>
                    <a:pt x="46" y="123"/>
                    <a:pt x="46" y="123"/>
                    <a:pt x="46" y="123"/>
                  </a:cubicBezTo>
                  <a:cubicBezTo>
                    <a:pt x="50" y="123"/>
                    <a:pt x="54" y="119"/>
                    <a:pt x="54" y="115"/>
                  </a:cubicBezTo>
                  <a:cubicBezTo>
                    <a:pt x="54" y="111"/>
                    <a:pt x="54" y="111"/>
                    <a:pt x="54" y="111"/>
                  </a:cubicBezTo>
                  <a:cubicBezTo>
                    <a:pt x="54" y="107"/>
                    <a:pt x="50" y="106"/>
                    <a:pt x="50" y="103"/>
                  </a:cubicBezTo>
                  <a:cubicBezTo>
                    <a:pt x="50" y="77"/>
                    <a:pt x="50" y="77"/>
                    <a:pt x="50" y="77"/>
                  </a:cubicBezTo>
                  <a:cubicBezTo>
                    <a:pt x="50" y="76"/>
                    <a:pt x="50" y="76"/>
                    <a:pt x="50" y="76"/>
                  </a:cubicBezTo>
                  <a:cubicBezTo>
                    <a:pt x="50" y="76"/>
                    <a:pt x="50" y="75"/>
                    <a:pt x="50" y="75"/>
                  </a:cubicBezTo>
                  <a:cubicBezTo>
                    <a:pt x="50" y="75"/>
                    <a:pt x="51" y="75"/>
                    <a:pt x="51" y="74"/>
                  </a:cubicBezTo>
                  <a:cubicBezTo>
                    <a:pt x="51" y="74"/>
                    <a:pt x="51" y="74"/>
                    <a:pt x="52" y="73"/>
                  </a:cubicBezTo>
                  <a:cubicBezTo>
                    <a:pt x="52" y="73"/>
                    <a:pt x="52" y="73"/>
                    <a:pt x="52" y="73"/>
                  </a:cubicBezTo>
                  <a:cubicBezTo>
                    <a:pt x="52" y="73"/>
                    <a:pt x="52" y="73"/>
                    <a:pt x="52" y="73"/>
                  </a:cubicBezTo>
                  <a:cubicBezTo>
                    <a:pt x="52" y="73"/>
                    <a:pt x="53" y="73"/>
                    <a:pt x="53" y="73"/>
                  </a:cubicBezTo>
                  <a:cubicBezTo>
                    <a:pt x="63" y="74"/>
                    <a:pt x="71" y="82"/>
                    <a:pt x="77" y="94"/>
                  </a:cubicBezTo>
                  <a:cubicBezTo>
                    <a:pt x="77" y="94"/>
                    <a:pt x="77" y="94"/>
                    <a:pt x="77" y="94"/>
                  </a:cubicBezTo>
                  <a:cubicBezTo>
                    <a:pt x="82" y="102"/>
                    <a:pt x="88" y="107"/>
                    <a:pt x="96" y="107"/>
                  </a:cubicBezTo>
                  <a:cubicBezTo>
                    <a:pt x="114" y="107"/>
                    <a:pt x="123" y="80"/>
                    <a:pt x="123" y="54"/>
                  </a:cubicBezTo>
                  <a:cubicBezTo>
                    <a:pt x="123" y="27"/>
                    <a:pt x="114" y="0"/>
                    <a:pt x="96" y="0"/>
                  </a:cubicBezTo>
                  <a:close/>
                  <a:moveTo>
                    <a:pt x="77" y="54"/>
                  </a:moveTo>
                  <a:cubicBezTo>
                    <a:pt x="77" y="50"/>
                    <a:pt x="77" y="46"/>
                    <a:pt x="77" y="42"/>
                  </a:cubicBezTo>
                  <a:cubicBezTo>
                    <a:pt x="88" y="42"/>
                    <a:pt x="88" y="42"/>
                    <a:pt x="88" y="42"/>
                  </a:cubicBezTo>
                  <a:cubicBezTo>
                    <a:pt x="92" y="42"/>
                    <a:pt x="96" y="47"/>
                    <a:pt x="96" y="54"/>
                  </a:cubicBezTo>
                  <a:cubicBezTo>
                    <a:pt x="96" y="60"/>
                    <a:pt x="92" y="65"/>
                    <a:pt x="88" y="65"/>
                  </a:cubicBezTo>
                  <a:cubicBezTo>
                    <a:pt x="77" y="65"/>
                    <a:pt x="77" y="65"/>
                    <a:pt x="77" y="65"/>
                  </a:cubicBezTo>
                  <a:cubicBezTo>
                    <a:pt x="77" y="61"/>
                    <a:pt x="77" y="58"/>
                    <a:pt x="77" y="54"/>
                  </a:cubicBezTo>
                  <a:close/>
                  <a:moveTo>
                    <a:pt x="8" y="54"/>
                  </a:moveTo>
                  <a:cubicBezTo>
                    <a:pt x="8" y="47"/>
                    <a:pt x="11" y="42"/>
                    <a:pt x="15" y="42"/>
                  </a:cubicBezTo>
                  <a:cubicBezTo>
                    <a:pt x="42" y="42"/>
                    <a:pt x="42" y="42"/>
                    <a:pt x="42" y="42"/>
                  </a:cubicBezTo>
                  <a:cubicBezTo>
                    <a:pt x="40" y="45"/>
                    <a:pt x="38" y="49"/>
                    <a:pt x="38" y="54"/>
                  </a:cubicBezTo>
                  <a:cubicBezTo>
                    <a:pt x="38" y="58"/>
                    <a:pt x="40" y="62"/>
                    <a:pt x="42" y="65"/>
                  </a:cubicBezTo>
                  <a:cubicBezTo>
                    <a:pt x="15" y="65"/>
                    <a:pt x="15" y="65"/>
                    <a:pt x="15" y="65"/>
                  </a:cubicBezTo>
                  <a:cubicBezTo>
                    <a:pt x="11" y="65"/>
                    <a:pt x="8" y="60"/>
                    <a:pt x="8" y="54"/>
                  </a:cubicBezTo>
                  <a:close/>
                  <a:moveTo>
                    <a:pt x="46" y="115"/>
                  </a:moveTo>
                  <a:cubicBezTo>
                    <a:pt x="31" y="115"/>
                    <a:pt x="31" y="115"/>
                    <a:pt x="31" y="115"/>
                  </a:cubicBezTo>
                  <a:cubicBezTo>
                    <a:pt x="31" y="80"/>
                    <a:pt x="31" y="80"/>
                    <a:pt x="31" y="80"/>
                  </a:cubicBezTo>
                  <a:cubicBezTo>
                    <a:pt x="31" y="78"/>
                    <a:pt x="30" y="75"/>
                    <a:pt x="29" y="73"/>
                  </a:cubicBezTo>
                  <a:cubicBezTo>
                    <a:pt x="31" y="73"/>
                    <a:pt x="31" y="73"/>
                    <a:pt x="31" y="73"/>
                  </a:cubicBezTo>
                  <a:cubicBezTo>
                    <a:pt x="31" y="73"/>
                    <a:pt x="31" y="73"/>
                    <a:pt x="31" y="73"/>
                  </a:cubicBezTo>
                  <a:cubicBezTo>
                    <a:pt x="43" y="73"/>
                    <a:pt x="43" y="73"/>
                    <a:pt x="43" y="73"/>
                  </a:cubicBezTo>
                  <a:cubicBezTo>
                    <a:pt x="42" y="74"/>
                    <a:pt x="42" y="75"/>
                    <a:pt x="42" y="77"/>
                  </a:cubicBezTo>
                  <a:cubicBezTo>
                    <a:pt x="42" y="103"/>
                    <a:pt x="42" y="103"/>
                    <a:pt x="42" y="103"/>
                  </a:cubicBezTo>
                  <a:cubicBezTo>
                    <a:pt x="42" y="107"/>
                    <a:pt x="44" y="110"/>
                    <a:pt x="46" y="111"/>
                  </a:cubicBezTo>
                  <a:cubicBezTo>
                    <a:pt x="46" y="111"/>
                    <a:pt x="46" y="111"/>
                    <a:pt x="46" y="112"/>
                  </a:cubicBezTo>
                  <a:lnTo>
                    <a:pt x="46" y="115"/>
                  </a:lnTo>
                  <a:close/>
                  <a:moveTo>
                    <a:pt x="51" y="65"/>
                  </a:moveTo>
                  <a:cubicBezTo>
                    <a:pt x="50" y="65"/>
                    <a:pt x="50" y="65"/>
                    <a:pt x="50" y="65"/>
                  </a:cubicBezTo>
                  <a:cubicBezTo>
                    <a:pt x="50" y="65"/>
                    <a:pt x="50" y="65"/>
                    <a:pt x="50" y="65"/>
                  </a:cubicBezTo>
                  <a:cubicBezTo>
                    <a:pt x="46" y="65"/>
                    <a:pt x="42" y="60"/>
                    <a:pt x="42" y="54"/>
                  </a:cubicBezTo>
                  <a:cubicBezTo>
                    <a:pt x="42" y="47"/>
                    <a:pt x="46" y="42"/>
                    <a:pt x="50" y="42"/>
                  </a:cubicBezTo>
                  <a:cubicBezTo>
                    <a:pt x="51" y="42"/>
                    <a:pt x="51" y="42"/>
                    <a:pt x="51" y="42"/>
                  </a:cubicBezTo>
                  <a:cubicBezTo>
                    <a:pt x="58" y="42"/>
                    <a:pt x="65" y="39"/>
                    <a:pt x="71" y="34"/>
                  </a:cubicBezTo>
                  <a:cubicBezTo>
                    <a:pt x="70" y="40"/>
                    <a:pt x="69" y="47"/>
                    <a:pt x="69" y="54"/>
                  </a:cubicBezTo>
                  <a:cubicBezTo>
                    <a:pt x="69" y="60"/>
                    <a:pt x="70" y="67"/>
                    <a:pt x="71" y="73"/>
                  </a:cubicBezTo>
                  <a:cubicBezTo>
                    <a:pt x="65" y="68"/>
                    <a:pt x="58" y="65"/>
                    <a:pt x="51" y="65"/>
                  </a:cubicBezTo>
                  <a:close/>
                  <a:moveTo>
                    <a:pt x="96" y="100"/>
                  </a:moveTo>
                  <a:cubicBezTo>
                    <a:pt x="88" y="100"/>
                    <a:pt x="82" y="89"/>
                    <a:pt x="79" y="73"/>
                  </a:cubicBezTo>
                  <a:cubicBezTo>
                    <a:pt x="88" y="73"/>
                    <a:pt x="88" y="73"/>
                    <a:pt x="88" y="73"/>
                  </a:cubicBezTo>
                  <a:cubicBezTo>
                    <a:pt x="97" y="73"/>
                    <a:pt x="104" y="64"/>
                    <a:pt x="104" y="54"/>
                  </a:cubicBezTo>
                  <a:cubicBezTo>
                    <a:pt x="104" y="43"/>
                    <a:pt x="97" y="34"/>
                    <a:pt x="88" y="34"/>
                  </a:cubicBezTo>
                  <a:cubicBezTo>
                    <a:pt x="79" y="34"/>
                    <a:pt x="79" y="34"/>
                    <a:pt x="79" y="34"/>
                  </a:cubicBezTo>
                  <a:cubicBezTo>
                    <a:pt x="82" y="19"/>
                    <a:pt x="88" y="8"/>
                    <a:pt x="96" y="8"/>
                  </a:cubicBezTo>
                  <a:cubicBezTo>
                    <a:pt x="107" y="8"/>
                    <a:pt x="115" y="28"/>
                    <a:pt x="115" y="54"/>
                  </a:cubicBezTo>
                  <a:cubicBezTo>
                    <a:pt x="115" y="79"/>
                    <a:pt x="107" y="100"/>
                    <a:pt x="96" y="100"/>
                  </a:cubicBezTo>
                  <a:close/>
                  <a:moveTo>
                    <a:pt x="96" y="100"/>
                  </a:moveTo>
                  <a:cubicBezTo>
                    <a:pt x="96" y="100"/>
                    <a:pt x="96" y="100"/>
                    <a:pt x="96" y="100"/>
                  </a:cubicBezTo>
                </a:path>
              </a:pathLst>
            </a:custGeom>
            <a:solidFill>
              <a:schemeClr val="bg1"/>
            </a:solidFill>
            <a:ln w="9525">
              <a:noFill/>
              <a:round/>
              <a:headEnd/>
              <a:tailEnd/>
            </a:ln>
          </p:spPr>
          <p:txBody>
            <a:bodyPr vert="horz" wrap="square" lIns="99526" tIns="49764" rIns="99526" bIns="49764" numCol="1" anchor="t" anchorCtr="0" compatLnSpc="1">
              <a:prstTxWarp prst="textNoShape">
                <a:avLst/>
              </a:prstTxWarp>
            </a:bodyPr>
            <a:lstStyle/>
            <a:p>
              <a:pPr>
                <a:lnSpc>
                  <a:spcPct val="120000"/>
                </a:lnSpc>
              </a:pPr>
              <a:endParaRPr lang="en-US" sz="1400">
                <a:latin typeface="Arial" panose="020B0604020202020204" pitchFamily="34" charset="0"/>
                <a:ea typeface="微软雅黑" panose="020B0503020204020204" pitchFamily="34" charset="-122"/>
                <a:sym typeface="Arial" panose="020B0604020202020204" pitchFamily="34" charset="0"/>
              </a:endParaRPr>
            </a:p>
          </p:txBody>
        </p:sp>
        <p:sp>
          <p:nvSpPr>
            <p:cNvPr id="16" name="Freeform 153"/>
            <p:cNvSpPr>
              <a:spLocks noEditPoints="1"/>
            </p:cNvSpPr>
            <p:nvPr/>
          </p:nvSpPr>
          <p:spPr bwMode="auto">
            <a:xfrm>
              <a:off x="7375325" y="4024518"/>
              <a:ext cx="524415" cy="531664"/>
            </a:xfrm>
            <a:custGeom>
              <a:avLst/>
              <a:gdLst/>
              <a:ahLst/>
              <a:cxnLst>
                <a:cxn ang="0">
                  <a:pos x="0" y="59"/>
                </a:cxn>
                <a:cxn ang="0">
                  <a:pos x="118" y="59"/>
                </a:cxn>
                <a:cxn ang="0">
                  <a:pos x="111" y="57"/>
                </a:cxn>
                <a:cxn ang="0">
                  <a:pos x="83" y="33"/>
                </a:cxn>
                <a:cxn ang="0">
                  <a:pos x="111" y="57"/>
                </a:cxn>
                <a:cxn ang="0">
                  <a:pos x="41" y="91"/>
                </a:cxn>
                <a:cxn ang="0">
                  <a:pos x="57" y="111"/>
                </a:cxn>
                <a:cxn ang="0">
                  <a:pos x="61" y="8"/>
                </a:cxn>
                <a:cxn ang="0">
                  <a:pos x="61" y="34"/>
                </a:cxn>
                <a:cxn ang="0">
                  <a:pos x="61" y="8"/>
                </a:cxn>
                <a:cxn ang="0">
                  <a:pos x="95" y="22"/>
                </a:cxn>
                <a:cxn ang="0">
                  <a:pos x="67" y="8"/>
                </a:cxn>
                <a:cxn ang="0">
                  <a:pos x="57" y="34"/>
                </a:cxn>
                <a:cxn ang="0">
                  <a:pos x="57" y="8"/>
                </a:cxn>
                <a:cxn ang="0">
                  <a:pos x="36" y="30"/>
                </a:cxn>
                <a:cxn ang="0">
                  <a:pos x="50" y="8"/>
                </a:cxn>
                <a:cxn ang="0">
                  <a:pos x="38" y="35"/>
                </a:cxn>
                <a:cxn ang="0">
                  <a:pos x="57" y="57"/>
                </a:cxn>
                <a:cxn ang="0">
                  <a:pos x="38" y="35"/>
                </a:cxn>
                <a:cxn ang="0">
                  <a:pos x="57" y="84"/>
                </a:cxn>
                <a:cxn ang="0">
                  <a:pos x="34" y="61"/>
                </a:cxn>
                <a:cxn ang="0">
                  <a:pos x="50" y="110"/>
                </a:cxn>
                <a:cxn ang="0">
                  <a:pos x="38" y="92"/>
                </a:cxn>
                <a:cxn ang="0">
                  <a:pos x="61" y="111"/>
                </a:cxn>
                <a:cxn ang="0">
                  <a:pos x="77" y="91"/>
                </a:cxn>
                <a:cxn ang="0">
                  <a:pos x="61" y="111"/>
                </a:cxn>
                <a:cxn ang="0">
                  <a:pos x="93" y="99"/>
                </a:cxn>
                <a:cxn ang="0">
                  <a:pos x="80" y="92"/>
                </a:cxn>
                <a:cxn ang="0">
                  <a:pos x="61" y="84"/>
                </a:cxn>
                <a:cxn ang="0">
                  <a:pos x="84" y="61"/>
                </a:cxn>
                <a:cxn ang="0">
                  <a:pos x="61" y="57"/>
                </a:cxn>
                <a:cxn ang="0">
                  <a:pos x="80" y="35"/>
                </a:cxn>
                <a:cxn ang="0">
                  <a:pos x="61" y="57"/>
                </a:cxn>
                <a:cxn ang="0">
                  <a:pos x="35" y="33"/>
                </a:cxn>
                <a:cxn ang="0">
                  <a:pos x="7" y="57"/>
                </a:cxn>
                <a:cxn ang="0">
                  <a:pos x="7" y="61"/>
                </a:cxn>
                <a:cxn ang="0">
                  <a:pos x="36" y="89"/>
                </a:cxn>
                <a:cxn ang="0">
                  <a:pos x="7" y="61"/>
                </a:cxn>
                <a:cxn ang="0">
                  <a:pos x="82" y="89"/>
                </a:cxn>
                <a:cxn ang="0">
                  <a:pos x="111" y="61"/>
                </a:cxn>
                <a:cxn ang="0">
                  <a:pos x="95" y="96"/>
                </a:cxn>
              </a:cxnLst>
              <a:rect l="0" t="0" r="r" b="b"/>
              <a:pathLst>
                <a:path w="118" h="119">
                  <a:moveTo>
                    <a:pt x="59" y="0"/>
                  </a:moveTo>
                  <a:cubicBezTo>
                    <a:pt x="26" y="0"/>
                    <a:pt x="0" y="27"/>
                    <a:pt x="0" y="59"/>
                  </a:cubicBezTo>
                  <a:cubicBezTo>
                    <a:pt x="0" y="92"/>
                    <a:pt x="26" y="119"/>
                    <a:pt x="59" y="119"/>
                  </a:cubicBezTo>
                  <a:cubicBezTo>
                    <a:pt x="92" y="119"/>
                    <a:pt x="118" y="92"/>
                    <a:pt x="118" y="59"/>
                  </a:cubicBezTo>
                  <a:cubicBezTo>
                    <a:pt x="118" y="27"/>
                    <a:pt x="92" y="0"/>
                    <a:pt x="59" y="0"/>
                  </a:cubicBezTo>
                  <a:close/>
                  <a:moveTo>
                    <a:pt x="111" y="57"/>
                  </a:moveTo>
                  <a:cubicBezTo>
                    <a:pt x="88" y="57"/>
                    <a:pt x="88" y="57"/>
                    <a:pt x="88" y="57"/>
                  </a:cubicBezTo>
                  <a:cubicBezTo>
                    <a:pt x="87" y="49"/>
                    <a:pt x="86" y="41"/>
                    <a:pt x="83" y="33"/>
                  </a:cubicBezTo>
                  <a:cubicBezTo>
                    <a:pt x="88" y="31"/>
                    <a:pt x="93" y="28"/>
                    <a:pt x="98" y="25"/>
                  </a:cubicBezTo>
                  <a:cubicBezTo>
                    <a:pt x="105" y="34"/>
                    <a:pt x="110" y="45"/>
                    <a:pt x="111" y="57"/>
                  </a:cubicBezTo>
                  <a:close/>
                  <a:moveTo>
                    <a:pt x="57" y="111"/>
                  </a:moveTo>
                  <a:cubicBezTo>
                    <a:pt x="50" y="106"/>
                    <a:pt x="45" y="99"/>
                    <a:pt x="41" y="91"/>
                  </a:cubicBezTo>
                  <a:cubicBezTo>
                    <a:pt x="46" y="89"/>
                    <a:pt x="52" y="88"/>
                    <a:pt x="57" y="88"/>
                  </a:cubicBezTo>
                  <a:cubicBezTo>
                    <a:pt x="57" y="111"/>
                    <a:pt x="57" y="111"/>
                    <a:pt x="57" y="111"/>
                  </a:cubicBezTo>
                  <a:cubicBezTo>
                    <a:pt x="57" y="111"/>
                    <a:pt x="57" y="111"/>
                    <a:pt x="57" y="111"/>
                  </a:cubicBezTo>
                  <a:close/>
                  <a:moveTo>
                    <a:pt x="61" y="8"/>
                  </a:moveTo>
                  <a:cubicBezTo>
                    <a:pt x="68" y="14"/>
                    <a:pt x="74" y="22"/>
                    <a:pt x="78" y="31"/>
                  </a:cubicBezTo>
                  <a:cubicBezTo>
                    <a:pt x="73" y="33"/>
                    <a:pt x="67" y="34"/>
                    <a:pt x="61" y="34"/>
                  </a:cubicBezTo>
                  <a:cubicBezTo>
                    <a:pt x="61" y="8"/>
                    <a:pt x="61" y="8"/>
                    <a:pt x="61" y="8"/>
                  </a:cubicBezTo>
                  <a:cubicBezTo>
                    <a:pt x="61" y="8"/>
                    <a:pt x="61" y="8"/>
                    <a:pt x="61" y="8"/>
                  </a:cubicBezTo>
                  <a:close/>
                  <a:moveTo>
                    <a:pt x="67" y="8"/>
                  </a:moveTo>
                  <a:cubicBezTo>
                    <a:pt x="78" y="10"/>
                    <a:pt x="88" y="15"/>
                    <a:pt x="95" y="22"/>
                  </a:cubicBezTo>
                  <a:cubicBezTo>
                    <a:pt x="91" y="25"/>
                    <a:pt x="87" y="28"/>
                    <a:pt x="82" y="30"/>
                  </a:cubicBezTo>
                  <a:cubicBezTo>
                    <a:pt x="78" y="22"/>
                    <a:pt x="73" y="14"/>
                    <a:pt x="67" y="8"/>
                  </a:cubicBezTo>
                  <a:close/>
                  <a:moveTo>
                    <a:pt x="57" y="8"/>
                  </a:moveTo>
                  <a:cubicBezTo>
                    <a:pt x="57" y="34"/>
                    <a:pt x="57" y="34"/>
                    <a:pt x="57" y="34"/>
                  </a:cubicBezTo>
                  <a:cubicBezTo>
                    <a:pt x="51" y="34"/>
                    <a:pt x="45" y="33"/>
                    <a:pt x="40" y="31"/>
                  </a:cubicBezTo>
                  <a:cubicBezTo>
                    <a:pt x="44" y="22"/>
                    <a:pt x="50" y="14"/>
                    <a:pt x="57" y="8"/>
                  </a:cubicBezTo>
                  <a:cubicBezTo>
                    <a:pt x="57" y="8"/>
                    <a:pt x="57" y="8"/>
                    <a:pt x="57" y="8"/>
                  </a:cubicBezTo>
                  <a:close/>
                  <a:moveTo>
                    <a:pt x="36" y="30"/>
                  </a:moveTo>
                  <a:cubicBezTo>
                    <a:pt x="31" y="28"/>
                    <a:pt x="27" y="25"/>
                    <a:pt x="23" y="22"/>
                  </a:cubicBezTo>
                  <a:cubicBezTo>
                    <a:pt x="30" y="15"/>
                    <a:pt x="40" y="10"/>
                    <a:pt x="50" y="8"/>
                  </a:cubicBezTo>
                  <a:cubicBezTo>
                    <a:pt x="45" y="14"/>
                    <a:pt x="40" y="22"/>
                    <a:pt x="36" y="30"/>
                  </a:cubicBezTo>
                  <a:close/>
                  <a:moveTo>
                    <a:pt x="38" y="35"/>
                  </a:moveTo>
                  <a:cubicBezTo>
                    <a:pt x="44" y="37"/>
                    <a:pt x="50" y="38"/>
                    <a:pt x="57" y="38"/>
                  </a:cubicBezTo>
                  <a:cubicBezTo>
                    <a:pt x="57" y="57"/>
                    <a:pt x="57" y="57"/>
                    <a:pt x="57" y="57"/>
                  </a:cubicBezTo>
                  <a:cubicBezTo>
                    <a:pt x="34" y="57"/>
                    <a:pt x="34" y="57"/>
                    <a:pt x="34" y="57"/>
                  </a:cubicBezTo>
                  <a:cubicBezTo>
                    <a:pt x="34" y="49"/>
                    <a:pt x="36" y="42"/>
                    <a:pt x="38" y="35"/>
                  </a:cubicBezTo>
                  <a:close/>
                  <a:moveTo>
                    <a:pt x="57" y="61"/>
                  </a:moveTo>
                  <a:cubicBezTo>
                    <a:pt x="57" y="84"/>
                    <a:pt x="57" y="84"/>
                    <a:pt x="57" y="84"/>
                  </a:cubicBezTo>
                  <a:cubicBezTo>
                    <a:pt x="51" y="85"/>
                    <a:pt x="45" y="86"/>
                    <a:pt x="40" y="87"/>
                  </a:cubicBezTo>
                  <a:cubicBezTo>
                    <a:pt x="36" y="79"/>
                    <a:pt x="34" y="71"/>
                    <a:pt x="34" y="61"/>
                  </a:cubicBezTo>
                  <a:lnTo>
                    <a:pt x="57" y="61"/>
                  </a:lnTo>
                  <a:close/>
                  <a:moveTo>
                    <a:pt x="50" y="110"/>
                  </a:moveTo>
                  <a:cubicBezTo>
                    <a:pt x="41" y="109"/>
                    <a:pt x="32" y="105"/>
                    <a:pt x="25" y="99"/>
                  </a:cubicBezTo>
                  <a:cubicBezTo>
                    <a:pt x="29" y="96"/>
                    <a:pt x="33" y="94"/>
                    <a:pt x="38" y="92"/>
                  </a:cubicBezTo>
                  <a:cubicBezTo>
                    <a:pt x="41" y="99"/>
                    <a:pt x="45" y="105"/>
                    <a:pt x="50" y="110"/>
                  </a:cubicBezTo>
                  <a:close/>
                  <a:moveTo>
                    <a:pt x="61" y="111"/>
                  </a:moveTo>
                  <a:cubicBezTo>
                    <a:pt x="61" y="88"/>
                    <a:pt x="61" y="88"/>
                    <a:pt x="61" y="88"/>
                  </a:cubicBezTo>
                  <a:cubicBezTo>
                    <a:pt x="66" y="88"/>
                    <a:pt x="72" y="89"/>
                    <a:pt x="77" y="91"/>
                  </a:cubicBezTo>
                  <a:cubicBezTo>
                    <a:pt x="73" y="99"/>
                    <a:pt x="67" y="106"/>
                    <a:pt x="61" y="111"/>
                  </a:cubicBezTo>
                  <a:cubicBezTo>
                    <a:pt x="61" y="111"/>
                    <a:pt x="61" y="111"/>
                    <a:pt x="61" y="111"/>
                  </a:cubicBezTo>
                  <a:close/>
                  <a:moveTo>
                    <a:pt x="80" y="92"/>
                  </a:moveTo>
                  <a:cubicBezTo>
                    <a:pt x="85" y="94"/>
                    <a:pt x="89" y="96"/>
                    <a:pt x="93" y="99"/>
                  </a:cubicBezTo>
                  <a:cubicBezTo>
                    <a:pt x="86" y="105"/>
                    <a:pt x="77" y="109"/>
                    <a:pt x="67" y="110"/>
                  </a:cubicBezTo>
                  <a:cubicBezTo>
                    <a:pt x="73" y="105"/>
                    <a:pt x="77" y="99"/>
                    <a:pt x="80" y="92"/>
                  </a:cubicBezTo>
                  <a:close/>
                  <a:moveTo>
                    <a:pt x="78" y="87"/>
                  </a:moveTo>
                  <a:cubicBezTo>
                    <a:pt x="73" y="86"/>
                    <a:pt x="67" y="85"/>
                    <a:pt x="61" y="84"/>
                  </a:cubicBezTo>
                  <a:cubicBezTo>
                    <a:pt x="61" y="61"/>
                    <a:pt x="61" y="61"/>
                    <a:pt x="61" y="61"/>
                  </a:cubicBezTo>
                  <a:cubicBezTo>
                    <a:pt x="84" y="61"/>
                    <a:pt x="84" y="61"/>
                    <a:pt x="84" y="61"/>
                  </a:cubicBezTo>
                  <a:cubicBezTo>
                    <a:pt x="84" y="71"/>
                    <a:pt x="82" y="79"/>
                    <a:pt x="78" y="87"/>
                  </a:cubicBezTo>
                  <a:close/>
                  <a:moveTo>
                    <a:pt x="61" y="57"/>
                  </a:moveTo>
                  <a:cubicBezTo>
                    <a:pt x="61" y="38"/>
                    <a:pt x="61" y="38"/>
                    <a:pt x="61" y="38"/>
                  </a:cubicBezTo>
                  <a:cubicBezTo>
                    <a:pt x="67" y="38"/>
                    <a:pt x="74" y="37"/>
                    <a:pt x="80" y="35"/>
                  </a:cubicBezTo>
                  <a:cubicBezTo>
                    <a:pt x="82" y="42"/>
                    <a:pt x="84" y="49"/>
                    <a:pt x="84" y="57"/>
                  </a:cubicBezTo>
                  <a:lnTo>
                    <a:pt x="61" y="57"/>
                  </a:lnTo>
                  <a:close/>
                  <a:moveTo>
                    <a:pt x="20" y="25"/>
                  </a:moveTo>
                  <a:cubicBezTo>
                    <a:pt x="25" y="28"/>
                    <a:pt x="30" y="31"/>
                    <a:pt x="35" y="33"/>
                  </a:cubicBezTo>
                  <a:cubicBezTo>
                    <a:pt x="32" y="41"/>
                    <a:pt x="30" y="49"/>
                    <a:pt x="30" y="57"/>
                  </a:cubicBezTo>
                  <a:cubicBezTo>
                    <a:pt x="7" y="57"/>
                    <a:pt x="7" y="57"/>
                    <a:pt x="7" y="57"/>
                  </a:cubicBezTo>
                  <a:cubicBezTo>
                    <a:pt x="8" y="45"/>
                    <a:pt x="13" y="34"/>
                    <a:pt x="20" y="25"/>
                  </a:cubicBezTo>
                  <a:close/>
                  <a:moveTo>
                    <a:pt x="7" y="61"/>
                  </a:moveTo>
                  <a:cubicBezTo>
                    <a:pt x="30" y="61"/>
                    <a:pt x="30" y="61"/>
                    <a:pt x="30" y="61"/>
                  </a:cubicBezTo>
                  <a:cubicBezTo>
                    <a:pt x="31" y="71"/>
                    <a:pt x="33" y="80"/>
                    <a:pt x="36" y="89"/>
                  </a:cubicBezTo>
                  <a:cubicBezTo>
                    <a:pt x="31" y="91"/>
                    <a:pt x="27" y="93"/>
                    <a:pt x="22" y="96"/>
                  </a:cubicBezTo>
                  <a:cubicBezTo>
                    <a:pt x="13" y="87"/>
                    <a:pt x="8" y="75"/>
                    <a:pt x="7" y="61"/>
                  </a:cubicBezTo>
                  <a:close/>
                  <a:moveTo>
                    <a:pt x="95" y="96"/>
                  </a:moveTo>
                  <a:cubicBezTo>
                    <a:pt x="91" y="93"/>
                    <a:pt x="87" y="91"/>
                    <a:pt x="82" y="89"/>
                  </a:cubicBezTo>
                  <a:cubicBezTo>
                    <a:pt x="85" y="80"/>
                    <a:pt x="87" y="71"/>
                    <a:pt x="88" y="61"/>
                  </a:cubicBezTo>
                  <a:cubicBezTo>
                    <a:pt x="111" y="61"/>
                    <a:pt x="111" y="61"/>
                    <a:pt x="111" y="61"/>
                  </a:cubicBezTo>
                  <a:cubicBezTo>
                    <a:pt x="110" y="75"/>
                    <a:pt x="104" y="87"/>
                    <a:pt x="95" y="96"/>
                  </a:cubicBezTo>
                  <a:close/>
                  <a:moveTo>
                    <a:pt x="95" y="96"/>
                  </a:moveTo>
                  <a:cubicBezTo>
                    <a:pt x="95" y="96"/>
                    <a:pt x="95" y="96"/>
                    <a:pt x="95" y="96"/>
                  </a:cubicBezTo>
                </a:path>
              </a:pathLst>
            </a:custGeom>
            <a:solidFill>
              <a:schemeClr val="bg1"/>
            </a:solidFill>
            <a:ln w="9525">
              <a:noFill/>
              <a:round/>
              <a:headEnd/>
              <a:tailEnd/>
            </a:ln>
          </p:spPr>
          <p:txBody>
            <a:bodyPr vert="horz" wrap="square" lIns="99526" tIns="49764" rIns="99526" bIns="49764" numCol="1" anchor="t" anchorCtr="0" compatLnSpc="1">
              <a:prstTxWarp prst="textNoShape">
                <a:avLst/>
              </a:prstTxWarp>
            </a:bodyPr>
            <a:lstStyle/>
            <a:p>
              <a:pPr>
                <a:lnSpc>
                  <a:spcPct val="120000"/>
                </a:lnSpc>
              </a:pPr>
              <a:endParaRPr lang="en-US" sz="1400">
                <a:latin typeface="Arial" panose="020B0604020202020204" pitchFamily="34" charset="0"/>
                <a:ea typeface="微软雅黑" panose="020B0503020204020204" pitchFamily="34" charset="-122"/>
                <a:sym typeface="Arial" panose="020B0604020202020204" pitchFamily="34" charset="0"/>
              </a:endParaRPr>
            </a:p>
          </p:txBody>
        </p:sp>
        <p:grpSp>
          <p:nvGrpSpPr>
            <p:cNvPr id="17" name="Group 16"/>
            <p:cNvGrpSpPr/>
            <p:nvPr/>
          </p:nvGrpSpPr>
          <p:grpSpPr>
            <a:xfrm>
              <a:off x="5136762" y="4712563"/>
              <a:ext cx="546165" cy="447084"/>
              <a:chOff x="4856163" y="3600451"/>
              <a:chExt cx="358775" cy="293688"/>
            </a:xfrm>
            <a:solidFill>
              <a:schemeClr val="bg1"/>
            </a:solidFill>
          </p:grpSpPr>
          <p:sp>
            <p:nvSpPr>
              <p:cNvPr id="20" name="Freeform 148"/>
              <p:cNvSpPr>
                <a:spLocks noEditPoints="1"/>
              </p:cNvSpPr>
              <p:nvPr/>
            </p:nvSpPr>
            <p:spPr bwMode="auto">
              <a:xfrm>
                <a:off x="5103813" y="3692526"/>
                <a:ext cx="68263" cy="90488"/>
              </a:xfrm>
              <a:custGeom>
                <a:avLst/>
                <a:gdLst/>
                <a:ahLst/>
                <a:cxnLst>
                  <a:cxn ang="0">
                    <a:pos x="11" y="2"/>
                  </a:cxn>
                  <a:cxn ang="0">
                    <a:pos x="7" y="0"/>
                  </a:cxn>
                  <a:cxn ang="0">
                    <a:pos x="4" y="0"/>
                  </a:cxn>
                  <a:cxn ang="0">
                    <a:pos x="0" y="4"/>
                  </a:cxn>
                  <a:cxn ang="0">
                    <a:pos x="0" y="27"/>
                  </a:cxn>
                  <a:cxn ang="0">
                    <a:pos x="4" y="31"/>
                  </a:cxn>
                  <a:cxn ang="0">
                    <a:pos x="19" y="31"/>
                  </a:cxn>
                  <a:cxn ang="0">
                    <a:pos x="23" y="27"/>
                  </a:cxn>
                  <a:cxn ang="0">
                    <a:pos x="23" y="21"/>
                  </a:cxn>
                  <a:cxn ang="0">
                    <a:pos x="22" y="19"/>
                  </a:cxn>
                  <a:cxn ang="0">
                    <a:pos x="11" y="2"/>
                  </a:cxn>
                  <a:cxn ang="0">
                    <a:pos x="19" y="27"/>
                  </a:cxn>
                  <a:cxn ang="0">
                    <a:pos x="4" y="27"/>
                  </a:cxn>
                  <a:cxn ang="0">
                    <a:pos x="4" y="4"/>
                  </a:cxn>
                  <a:cxn ang="0">
                    <a:pos x="7" y="4"/>
                  </a:cxn>
                  <a:cxn ang="0">
                    <a:pos x="19" y="21"/>
                  </a:cxn>
                  <a:cxn ang="0">
                    <a:pos x="19" y="27"/>
                  </a:cxn>
                  <a:cxn ang="0">
                    <a:pos x="19" y="27"/>
                  </a:cxn>
                  <a:cxn ang="0">
                    <a:pos x="19" y="27"/>
                  </a:cxn>
                </a:cxnLst>
                <a:rect l="0" t="0" r="r" b="b"/>
                <a:pathLst>
                  <a:path w="23" h="31">
                    <a:moveTo>
                      <a:pt x="11" y="2"/>
                    </a:moveTo>
                    <a:cubicBezTo>
                      <a:pt x="10" y="1"/>
                      <a:pt x="9" y="0"/>
                      <a:pt x="7" y="0"/>
                    </a:cubicBezTo>
                    <a:cubicBezTo>
                      <a:pt x="4" y="0"/>
                      <a:pt x="4" y="0"/>
                      <a:pt x="4" y="0"/>
                    </a:cubicBezTo>
                    <a:cubicBezTo>
                      <a:pt x="1" y="0"/>
                      <a:pt x="0" y="2"/>
                      <a:pt x="0" y="4"/>
                    </a:cubicBezTo>
                    <a:cubicBezTo>
                      <a:pt x="0" y="27"/>
                      <a:pt x="0" y="27"/>
                      <a:pt x="0" y="27"/>
                    </a:cubicBezTo>
                    <a:cubicBezTo>
                      <a:pt x="0" y="29"/>
                      <a:pt x="1" y="31"/>
                      <a:pt x="4" y="31"/>
                    </a:cubicBezTo>
                    <a:cubicBezTo>
                      <a:pt x="19" y="31"/>
                      <a:pt x="19" y="31"/>
                      <a:pt x="19" y="31"/>
                    </a:cubicBezTo>
                    <a:cubicBezTo>
                      <a:pt x="21" y="31"/>
                      <a:pt x="23" y="29"/>
                      <a:pt x="23" y="27"/>
                    </a:cubicBezTo>
                    <a:cubicBezTo>
                      <a:pt x="23" y="21"/>
                      <a:pt x="23" y="21"/>
                      <a:pt x="23" y="21"/>
                    </a:cubicBezTo>
                    <a:cubicBezTo>
                      <a:pt x="23" y="20"/>
                      <a:pt x="23" y="20"/>
                      <a:pt x="22" y="19"/>
                    </a:cubicBezTo>
                    <a:lnTo>
                      <a:pt x="11" y="2"/>
                    </a:lnTo>
                    <a:close/>
                    <a:moveTo>
                      <a:pt x="19" y="27"/>
                    </a:moveTo>
                    <a:cubicBezTo>
                      <a:pt x="4" y="27"/>
                      <a:pt x="4" y="27"/>
                      <a:pt x="4" y="27"/>
                    </a:cubicBezTo>
                    <a:cubicBezTo>
                      <a:pt x="4" y="4"/>
                      <a:pt x="4" y="4"/>
                      <a:pt x="4" y="4"/>
                    </a:cubicBezTo>
                    <a:cubicBezTo>
                      <a:pt x="7" y="4"/>
                      <a:pt x="7" y="4"/>
                      <a:pt x="7" y="4"/>
                    </a:cubicBezTo>
                    <a:cubicBezTo>
                      <a:pt x="19" y="21"/>
                      <a:pt x="19" y="21"/>
                      <a:pt x="19" y="21"/>
                    </a:cubicBezTo>
                    <a:lnTo>
                      <a:pt x="19" y="27"/>
                    </a:lnTo>
                    <a:close/>
                    <a:moveTo>
                      <a:pt x="19" y="27"/>
                    </a:moveTo>
                    <a:cubicBezTo>
                      <a:pt x="19" y="27"/>
                      <a:pt x="19" y="27"/>
                      <a:pt x="19" y="27"/>
                    </a:cubicBezTo>
                  </a:path>
                </a:pathLst>
              </a:custGeom>
              <a:grpFill/>
              <a:ln w="9525">
                <a:noFill/>
                <a:round/>
                <a:headEnd/>
                <a:tailEnd/>
              </a:ln>
            </p:spPr>
            <p:txBody>
              <a:bodyPr vert="horz" wrap="square" lIns="99526" tIns="49764" rIns="99526" bIns="49764" numCol="1" anchor="t" anchorCtr="0" compatLnSpc="1">
                <a:prstTxWarp prst="textNoShape">
                  <a:avLst/>
                </a:prstTxWarp>
              </a:bodyPr>
              <a:lstStyle/>
              <a:p>
                <a:pPr>
                  <a:lnSpc>
                    <a:spcPct val="120000"/>
                  </a:lnSpc>
                </a:pPr>
                <a:endParaRPr lang="en-US" sz="1400">
                  <a:latin typeface="Arial" panose="020B0604020202020204" pitchFamily="34" charset="0"/>
                  <a:ea typeface="微软雅黑" panose="020B0503020204020204" pitchFamily="34" charset="-122"/>
                  <a:sym typeface="Arial" panose="020B0604020202020204" pitchFamily="34" charset="0"/>
                </a:endParaRPr>
              </a:p>
            </p:txBody>
          </p:sp>
          <p:sp>
            <p:nvSpPr>
              <p:cNvPr id="21" name="Freeform 149"/>
              <p:cNvSpPr>
                <a:spLocks noEditPoints="1"/>
              </p:cNvSpPr>
              <p:nvPr/>
            </p:nvSpPr>
            <p:spPr bwMode="auto">
              <a:xfrm>
                <a:off x="4856163" y="3600451"/>
                <a:ext cx="358775" cy="293688"/>
              </a:xfrm>
              <a:custGeom>
                <a:avLst/>
                <a:gdLst/>
                <a:ahLst/>
                <a:cxnLst>
                  <a:cxn ang="0">
                    <a:pos x="121" y="48"/>
                  </a:cxn>
                  <a:cxn ang="0">
                    <a:pos x="106" y="25"/>
                  </a:cxn>
                  <a:cxn ang="0">
                    <a:pos x="96" y="20"/>
                  </a:cxn>
                  <a:cxn ang="0">
                    <a:pos x="81" y="20"/>
                  </a:cxn>
                  <a:cxn ang="0">
                    <a:pos x="81" y="12"/>
                  </a:cxn>
                  <a:cxn ang="0">
                    <a:pos x="69" y="0"/>
                  </a:cxn>
                  <a:cxn ang="0">
                    <a:pos x="12" y="0"/>
                  </a:cxn>
                  <a:cxn ang="0">
                    <a:pos x="0" y="12"/>
                  </a:cxn>
                  <a:cxn ang="0">
                    <a:pos x="0" y="54"/>
                  </a:cxn>
                  <a:cxn ang="0">
                    <a:pos x="12" y="66"/>
                  </a:cxn>
                  <a:cxn ang="0">
                    <a:pos x="12" y="77"/>
                  </a:cxn>
                  <a:cxn ang="0">
                    <a:pos x="23" y="89"/>
                  </a:cxn>
                  <a:cxn ang="0">
                    <a:pos x="28" y="89"/>
                  </a:cxn>
                  <a:cxn ang="0">
                    <a:pos x="43" y="100"/>
                  </a:cxn>
                  <a:cxn ang="0">
                    <a:pos x="57" y="89"/>
                  </a:cxn>
                  <a:cxn ang="0">
                    <a:pos x="78" y="89"/>
                  </a:cxn>
                  <a:cxn ang="0">
                    <a:pos x="92" y="100"/>
                  </a:cxn>
                  <a:cxn ang="0">
                    <a:pos x="107" y="89"/>
                  </a:cxn>
                  <a:cxn ang="0">
                    <a:pos x="112" y="89"/>
                  </a:cxn>
                  <a:cxn ang="0">
                    <a:pos x="123" y="77"/>
                  </a:cxn>
                  <a:cxn ang="0">
                    <a:pos x="123" y="54"/>
                  </a:cxn>
                  <a:cxn ang="0">
                    <a:pos x="121" y="48"/>
                  </a:cxn>
                  <a:cxn ang="0">
                    <a:pos x="12" y="58"/>
                  </a:cxn>
                  <a:cxn ang="0">
                    <a:pos x="8" y="54"/>
                  </a:cxn>
                  <a:cxn ang="0">
                    <a:pos x="8" y="12"/>
                  </a:cxn>
                  <a:cxn ang="0">
                    <a:pos x="12" y="8"/>
                  </a:cxn>
                  <a:cxn ang="0">
                    <a:pos x="69" y="8"/>
                  </a:cxn>
                  <a:cxn ang="0">
                    <a:pos x="73" y="12"/>
                  </a:cxn>
                  <a:cxn ang="0">
                    <a:pos x="73" y="54"/>
                  </a:cxn>
                  <a:cxn ang="0">
                    <a:pos x="69" y="58"/>
                  </a:cxn>
                  <a:cxn ang="0">
                    <a:pos x="12" y="58"/>
                  </a:cxn>
                  <a:cxn ang="0">
                    <a:pos x="43" y="93"/>
                  </a:cxn>
                  <a:cxn ang="0">
                    <a:pos x="35" y="85"/>
                  </a:cxn>
                  <a:cxn ang="0">
                    <a:pos x="43" y="77"/>
                  </a:cxn>
                  <a:cxn ang="0">
                    <a:pos x="50" y="85"/>
                  </a:cxn>
                  <a:cxn ang="0">
                    <a:pos x="43" y="93"/>
                  </a:cxn>
                  <a:cxn ang="0">
                    <a:pos x="92" y="93"/>
                  </a:cxn>
                  <a:cxn ang="0">
                    <a:pos x="85" y="85"/>
                  </a:cxn>
                  <a:cxn ang="0">
                    <a:pos x="92" y="77"/>
                  </a:cxn>
                  <a:cxn ang="0">
                    <a:pos x="100" y="85"/>
                  </a:cxn>
                  <a:cxn ang="0">
                    <a:pos x="92" y="93"/>
                  </a:cxn>
                  <a:cxn ang="0">
                    <a:pos x="115" y="77"/>
                  </a:cxn>
                  <a:cxn ang="0">
                    <a:pos x="112" y="81"/>
                  </a:cxn>
                  <a:cxn ang="0">
                    <a:pos x="107" y="81"/>
                  </a:cxn>
                  <a:cxn ang="0">
                    <a:pos x="92" y="70"/>
                  </a:cxn>
                  <a:cxn ang="0">
                    <a:pos x="78" y="81"/>
                  </a:cxn>
                  <a:cxn ang="0">
                    <a:pos x="57" y="81"/>
                  </a:cxn>
                  <a:cxn ang="0">
                    <a:pos x="43" y="70"/>
                  </a:cxn>
                  <a:cxn ang="0">
                    <a:pos x="28" y="81"/>
                  </a:cxn>
                  <a:cxn ang="0">
                    <a:pos x="23" y="81"/>
                  </a:cxn>
                  <a:cxn ang="0">
                    <a:pos x="20" y="77"/>
                  </a:cxn>
                  <a:cxn ang="0">
                    <a:pos x="20" y="66"/>
                  </a:cxn>
                  <a:cxn ang="0">
                    <a:pos x="69" y="66"/>
                  </a:cxn>
                  <a:cxn ang="0">
                    <a:pos x="81" y="54"/>
                  </a:cxn>
                  <a:cxn ang="0">
                    <a:pos x="81" y="27"/>
                  </a:cxn>
                  <a:cxn ang="0">
                    <a:pos x="96" y="27"/>
                  </a:cxn>
                  <a:cxn ang="0">
                    <a:pos x="99" y="29"/>
                  </a:cxn>
                  <a:cxn ang="0">
                    <a:pos x="115" y="52"/>
                  </a:cxn>
                  <a:cxn ang="0">
                    <a:pos x="115" y="54"/>
                  </a:cxn>
                  <a:cxn ang="0">
                    <a:pos x="115" y="77"/>
                  </a:cxn>
                  <a:cxn ang="0">
                    <a:pos x="115" y="77"/>
                  </a:cxn>
                  <a:cxn ang="0">
                    <a:pos x="115" y="77"/>
                  </a:cxn>
                </a:cxnLst>
                <a:rect l="0" t="0" r="r" b="b"/>
                <a:pathLst>
                  <a:path w="123" h="100">
                    <a:moveTo>
                      <a:pt x="121" y="48"/>
                    </a:moveTo>
                    <a:cubicBezTo>
                      <a:pt x="106" y="25"/>
                      <a:pt x="106" y="25"/>
                      <a:pt x="106" y="25"/>
                    </a:cubicBezTo>
                    <a:cubicBezTo>
                      <a:pt x="104" y="22"/>
                      <a:pt x="100" y="20"/>
                      <a:pt x="96" y="20"/>
                    </a:cubicBezTo>
                    <a:cubicBezTo>
                      <a:pt x="81" y="20"/>
                      <a:pt x="81" y="20"/>
                      <a:pt x="81" y="20"/>
                    </a:cubicBezTo>
                    <a:cubicBezTo>
                      <a:pt x="81" y="12"/>
                      <a:pt x="81" y="12"/>
                      <a:pt x="81" y="12"/>
                    </a:cubicBezTo>
                    <a:cubicBezTo>
                      <a:pt x="81" y="6"/>
                      <a:pt x="76" y="0"/>
                      <a:pt x="69" y="0"/>
                    </a:cubicBezTo>
                    <a:cubicBezTo>
                      <a:pt x="12" y="0"/>
                      <a:pt x="12" y="0"/>
                      <a:pt x="12" y="0"/>
                    </a:cubicBezTo>
                    <a:cubicBezTo>
                      <a:pt x="6" y="0"/>
                      <a:pt x="0" y="6"/>
                      <a:pt x="0" y="12"/>
                    </a:cubicBezTo>
                    <a:cubicBezTo>
                      <a:pt x="0" y="54"/>
                      <a:pt x="0" y="54"/>
                      <a:pt x="0" y="54"/>
                    </a:cubicBezTo>
                    <a:cubicBezTo>
                      <a:pt x="0" y="61"/>
                      <a:pt x="6" y="66"/>
                      <a:pt x="12" y="66"/>
                    </a:cubicBezTo>
                    <a:cubicBezTo>
                      <a:pt x="12" y="77"/>
                      <a:pt x="12" y="77"/>
                      <a:pt x="12" y="77"/>
                    </a:cubicBezTo>
                    <a:cubicBezTo>
                      <a:pt x="12" y="84"/>
                      <a:pt x="17" y="89"/>
                      <a:pt x="23" y="89"/>
                    </a:cubicBezTo>
                    <a:cubicBezTo>
                      <a:pt x="28" y="89"/>
                      <a:pt x="28" y="89"/>
                      <a:pt x="28" y="89"/>
                    </a:cubicBezTo>
                    <a:cubicBezTo>
                      <a:pt x="30" y="95"/>
                      <a:pt x="35" y="100"/>
                      <a:pt x="43" y="100"/>
                    </a:cubicBezTo>
                    <a:cubicBezTo>
                      <a:pt x="50" y="100"/>
                      <a:pt x="56" y="95"/>
                      <a:pt x="57" y="89"/>
                    </a:cubicBezTo>
                    <a:cubicBezTo>
                      <a:pt x="78" y="89"/>
                      <a:pt x="78" y="89"/>
                      <a:pt x="78" y="89"/>
                    </a:cubicBezTo>
                    <a:cubicBezTo>
                      <a:pt x="79" y="95"/>
                      <a:pt x="85" y="100"/>
                      <a:pt x="92" y="100"/>
                    </a:cubicBezTo>
                    <a:cubicBezTo>
                      <a:pt x="100" y="100"/>
                      <a:pt x="106" y="95"/>
                      <a:pt x="107" y="89"/>
                    </a:cubicBezTo>
                    <a:cubicBezTo>
                      <a:pt x="112" y="89"/>
                      <a:pt x="112" y="89"/>
                      <a:pt x="112" y="89"/>
                    </a:cubicBezTo>
                    <a:cubicBezTo>
                      <a:pt x="118" y="89"/>
                      <a:pt x="123" y="84"/>
                      <a:pt x="123" y="77"/>
                    </a:cubicBezTo>
                    <a:cubicBezTo>
                      <a:pt x="123" y="54"/>
                      <a:pt x="123" y="54"/>
                      <a:pt x="123" y="54"/>
                    </a:cubicBezTo>
                    <a:cubicBezTo>
                      <a:pt x="123" y="52"/>
                      <a:pt x="122" y="50"/>
                      <a:pt x="121" y="48"/>
                    </a:cubicBezTo>
                    <a:close/>
                    <a:moveTo>
                      <a:pt x="12" y="58"/>
                    </a:moveTo>
                    <a:cubicBezTo>
                      <a:pt x="10" y="58"/>
                      <a:pt x="8" y="56"/>
                      <a:pt x="8" y="54"/>
                    </a:cubicBezTo>
                    <a:cubicBezTo>
                      <a:pt x="8" y="12"/>
                      <a:pt x="8" y="12"/>
                      <a:pt x="8" y="12"/>
                    </a:cubicBezTo>
                    <a:cubicBezTo>
                      <a:pt x="8" y="10"/>
                      <a:pt x="10" y="8"/>
                      <a:pt x="12" y="8"/>
                    </a:cubicBezTo>
                    <a:cubicBezTo>
                      <a:pt x="69" y="8"/>
                      <a:pt x="69" y="8"/>
                      <a:pt x="69" y="8"/>
                    </a:cubicBezTo>
                    <a:cubicBezTo>
                      <a:pt x="72" y="8"/>
                      <a:pt x="73" y="10"/>
                      <a:pt x="73" y="12"/>
                    </a:cubicBezTo>
                    <a:cubicBezTo>
                      <a:pt x="73" y="54"/>
                      <a:pt x="73" y="54"/>
                      <a:pt x="73" y="54"/>
                    </a:cubicBezTo>
                    <a:cubicBezTo>
                      <a:pt x="73" y="56"/>
                      <a:pt x="72" y="58"/>
                      <a:pt x="69" y="58"/>
                    </a:cubicBezTo>
                    <a:lnTo>
                      <a:pt x="12" y="58"/>
                    </a:lnTo>
                    <a:close/>
                    <a:moveTo>
                      <a:pt x="43" y="93"/>
                    </a:moveTo>
                    <a:cubicBezTo>
                      <a:pt x="38" y="93"/>
                      <a:pt x="35" y="89"/>
                      <a:pt x="35" y="85"/>
                    </a:cubicBezTo>
                    <a:cubicBezTo>
                      <a:pt x="35" y="81"/>
                      <a:pt x="38" y="77"/>
                      <a:pt x="43" y="77"/>
                    </a:cubicBezTo>
                    <a:cubicBezTo>
                      <a:pt x="47" y="77"/>
                      <a:pt x="50" y="81"/>
                      <a:pt x="50" y="85"/>
                    </a:cubicBezTo>
                    <a:cubicBezTo>
                      <a:pt x="50" y="89"/>
                      <a:pt x="47" y="93"/>
                      <a:pt x="43" y="93"/>
                    </a:cubicBezTo>
                    <a:close/>
                    <a:moveTo>
                      <a:pt x="92" y="93"/>
                    </a:moveTo>
                    <a:cubicBezTo>
                      <a:pt x="88" y="93"/>
                      <a:pt x="85" y="89"/>
                      <a:pt x="85" y="85"/>
                    </a:cubicBezTo>
                    <a:cubicBezTo>
                      <a:pt x="85" y="81"/>
                      <a:pt x="88" y="77"/>
                      <a:pt x="92" y="77"/>
                    </a:cubicBezTo>
                    <a:cubicBezTo>
                      <a:pt x="97" y="77"/>
                      <a:pt x="100" y="81"/>
                      <a:pt x="100" y="85"/>
                    </a:cubicBezTo>
                    <a:cubicBezTo>
                      <a:pt x="100" y="89"/>
                      <a:pt x="97" y="93"/>
                      <a:pt x="92" y="93"/>
                    </a:cubicBezTo>
                    <a:close/>
                    <a:moveTo>
                      <a:pt x="115" y="77"/>
                    </a:moveTo>
                    <a:cubicBezTo>
                      <a:pt x="115" y="79"/>
                      <a:pt x="114" y="81"/>
                      <a:pt x="112" y="81"/>
                    </a:cubicBezTo>
                    <a:cubicBezTo>
                      <a:pt x="107" y="81"/>
                      <a:pt x="107" y="81"/>
                      <a:pt x="107" y="81"/>
                    </a:cubicBezTo>
                    <a:cubicBezTo>
                      <a:pt x="106" y="74"/>
                      <a:pt x="100" y="70"/>
                      <a:pt x="92" y="70"/>
                    </a:cubicBezTo>
                    <a:cubicBezTo>
                      <a:pt x="85" y="70"/>
                      <a:pt x="79" y="74"/>
                      <a:pt x="78" y="81"/>
                    </a:cubicBezTo>
                    <a:cubicBezTo>
                      <a:pt x="57" y="81"/>
                      <a:pt x="57" y="81"/>
                      <a:pt x="57" y="81"/>
                    </a:cubicBezTo>
                    <a:cubicBezTo>
                      <a:pt x="56" y="74"/>
                      <a:pt x="50" y="70"/>
                      <a:pt x="43" y="70"/>
                    </a:cubicBezTo>
                    <a:cubicBezTo>
                      <a:pt x="35" y="70"/>
                      <a:pt x="30" y="74"/>
                      <a:pt x="28" y="81"/>
                    </a:cubicBezTo>
                    <a:cubicBezTo>
                      <a:pt x="23" y="81"/>
                      <a:pt x="23" y="81"/>
                      <a:pt x="23" y="81"/>
                    </a:cubicBezTo>
                    <a:cubicBezTo>
                      <a:pt x="21" y="81"/>
                      <a:pt x="20" y="79"/>
                      <a:pt x="20" y="77"/>
                    </a:cubicBezTo>
                    <a:cubicBezTo>
                      <a:pt x="20" y="66"/>
                      <a:pt x="20" y="66"/>
                      <a:pt x="20" y="66"/>
                    </a:cubicBezTo>
                    <a:cubicBezTo>
                      <a:pt x="69" y="66"/>
                      <a:pt x="69" y="66"/>
                      <a:pt x="69" y="66"/>
                    </a:cubicBezTo>
                    <a:cubicBezTo>
                      <a:pt x="76" y="66"/>
                      <a:pt x="81" y="61"/>
                      <a:pt x="81" y="54"/>
                    </a:cubicBezTo>
                    <a:cubicBezTo>
                      <a:pt x="81" y="27"/>
                      <a:pt x="81" y="27"/>
                      <a:pt x="81" y="27"/>
                    </a:cubicBezTo>
                    <a:cubicBezTo>
                      <a:pt x="96" y="27"/>
                      <a:pt x="96" y="27"/>
                      <a:pt x="96" y="27"/>
                    </a:cubicBezTo>
                    <a:cubicBezTo>
                      <a:pt x="98" y="27"/>
                      <a:pt x="99" y="28"/>
                      <a:pt x="99" y="29"/>
                    </a:cubicBezTo>
                    <a:cubicBezTo>
                      <a:pt x="115" y="52"/>
                      <a:pt x="115" y="52"/>
                      <a:pt x="115" y="52"/>
                    </a:cubicBezTo>
                    <a:cubicBezTo>
                      <a:pt x="115" y="53"/>
                      <a:pt x="115" y="53"/>
                      <a:pt x="115" y="54"/>
                    </a:cubicBezTo>
                    <a:lnTo>
                      <a:pt x="115" y="77"/>
                    </a:lnTo>
                    <a:close/>
                    <a:moveTo>
                      <a:pt x="115" y="77"/>
                    </a:moveTo>
                    <a:cubicBezTo>
                      <a:pt x="115" y="77"/>
                      <a:pt x="115" y="77"/>
                      <a:pt x="115" y="77"/>
                    </a:cubicBezTo>
                  </a:path>
                </a:pathLst>
              </a:custGeom>
              <a:grpFill/>
              <a:ln w="9525">
                <a:noFill/>
                <a:round/>
                <a:headEnd/>
                <a:tailEnd/>
              </a:ln>
            </p:spPr>
            <p:txBody>
              <a:bodyPr vert="horz" wrap="square" lIns="99526" tIns="49764" rIns="99526" bIns="49764" numCol="1" anchor="t" anchorCtr="0" compatLnSpc="1">
                <a:prstTxWarp prst="textNoShape">
                  <a:avLst/>
                </a:prstTxWarp>
              </a:bodyPr>
              <a:lstStyle/>
              <a:p>
                <a:pPr>
                  <a:lnSpc>
                    <a:spcPct val="120000"/>
                  </a:lnSpc>
                </a:pPr>
                <a:endParaRPr lang="en-US" sz="1400">
                  <a:latin typeface="Arial" panose="020B0604020202020204" pitchFamily="34" charset="0"/>
                  <a:ea typeface="微软雅黑" panose="020B0503020204020204" pitchFamily="34" charset="-122"/>
                  <a:sym typeface="Arial" panose="020B0604020202020204" pitchFamily="34" charset="0"/>
                </a:endParaRPr>
              </a:p>
            </p:txBody>
          </p:sp>
        </p:grpSp>
        <p:sp>
          <p:nvSpPr>
            <p:cNvPr id="18" name="Freeform 144"/>
            <p:cNvSpPr>
              <a:spLocks noEditPoints="1"/>
            </p:cNvSpPr>
            <p:nvPr/>
          </p:nvSpPr>
          <p:spPr bwMode="auto">
            <a:xfrm>
              <a:off x="6489326" y="5169254"/>
              <a:ext cx="560665" cy="548582"/>
            </a:xfrm>
            <a:custGeom>
              <a:avLst/>
              <a:gdLst/>
              <a:ahLst/>
              <a:cxnLst>
                <a:cxn ang="0">
                  <a:pos x="90" y="0"/>
                </a:cxn>
                <a:cxn ang="0">
                  <a:pos x="53" y="26"/>
                </a:cxn>
                <a:cxn ang="0">
                  <a:pos x="53" y="26"/>
                </a:cxn>
                <a:cxn ang="0">
                  <a:pos x="13" y="66"/>
                </a:cxn>
                <a:cxn ang="0">
                  <a:pos x="0" y="106"/>
                </a:cxn>
                <a:cxn ang="0">
                  <a:pos x="13" y="123"/>
                </a:cxn>
                <a:cxn ang="0">
                  <a:pos x="50" y="114"/>
                </a:cxn>
                <a:cxn ang="0">
                  <a:pos x="115" y="51"/>
                </a:cxn>
                <a:cxn ang="0">
                  <a:pos x="61" y="91"/>
                </a:cxn>
                <a:cxn ang="0">
                  <a:pos x="95" y="45"/>
                </a:cxn>
                <a:cxn ang="0">
                  <a:pos x="91" y="64"/>
                </a:cxn>
                <a:cxn ang="0">
                  <a:pos x="61" y="94"/>
                </a:cxn>
                <a:cxn ang="0">
                  <a:pos x="56" y="78"/>
                </a:cxn>
                <a:cxn ang="0">
                  <a:pos x="43" y="66"/>
                </a:cxn>
                <a:cxn ang="0">
                  <a:pos x="88" y="34"/>
                </a:cxn>
                <a:cxn ang="0">
                  <a:pos x="56" y="78"/>
                </a:cxn>
                <a:cxn ang="0">
                  <a:pos x="29" y="61"/>
                </a:cxn>
                <a:cxn ang="0">
                  <a:pos x="76" y="28"/>
                </a:cxn>
                <a:cxn ang="0">
                  <a:pos x="16" y="115"/>
                </a:cxn>
                <a:cxn ang="0">
                  <a:pos x="7" y="110"/>
                </a:cxn>
                <a:cxn ang="0">
                  <a:pos x="12" y="93"/>
                </a:cxn>
                <a:cxn ang="0">
                  <a:pos x="30" y="111"/>
                </a:cxn>
                <a:cxn ang="0">
                  <a:pos x="34" y="110"/>
                </a:cxn>
                <a:cxn ang="0">
                  <a:pos x="13" y="89"/>
                </a:cxn>
                <a:cxn ang="0">
                  <a:pos x="18" y="72"/>
                </a:cxn>
                <a:cxn ang="0">
                  <a:pos x="49" y="106"/>
                </a:cxn>
                <a:cxn ang="0">
                  <a:pos x="34" y="110"/>
                </a:cxn>
                <a:cxn ang="0">
                  <a:pos x="103" y="52"/>
                </a:cxn>
                <a:cxn ang="0">
                  <a:pos x="93" y="29"/>
                </a:cxn>
                <a:cxn ang="0">
                  <a:pos x="77" y="13"/>
                </a:cxn>
                <a:cxn ang="0">
                  <a:pos x="107" y="16"/>
                </a:cxn>
                <a:cxn ang="0">
                  <a:pos x="110" y="45"/>
                </a:cxn>
                <a:cxn ang="0">
                  <a:pos x="110" y="45"/>
                </a:cxn>
              </a:cxnLst>
              <a:rect l="0" t="0" r="r" b="b"/>
              <a:pathLst>
                <a:path w="126" h="123">
                  <a:moveTo>
                    <a:pt x="112" y="10"/>
                  </a:moveTo>
                  <a:cubicBezTo>
                    <a:pt x="106" y="4"/>
                    <a:pt x="98" y="0"/>
                    <a:pt x="90" y="0"/>
                  </a:cubicBezTo>
                  <a:cubicBezTo>
                    <a:pt x="83" y="0"/>
                    <a:pt x="76" y="3"/>
                    <a:pt x="72" y="7"/>
                  </a:cubicBezTo>
                  <a:cubicBezTo>
                    <a:pt x="53" y="26"/>
                    <a:pt x="53" y="26"/>
                    <a:pt x="53" y="26"/>
                  </a:cubicBezTo>
                  <a:cubicBezTo>
                    <a:pt x="53" y="26"/>
                    <a:pt x="53" y="26"/>
                    <a:pt x="53" y="26"/>
                  </a:cubicBezTo>
                  <a:cubicBezTo>
                    <a:pt x="53" y="26"/>
                    <a:pt x="53" y="26"/>
                    <a:pt x="53" y="26"/>
                  </a:cubicBezTo>
                  <a:cubicBezTo>
                    <a:pt x="53" y="26"/>
                    <a:pt x="53" y="26"/>
                    <a:pt x="53" y="26"/>
                  </a:cubicBezTo>
                  <a:cubicBezTo>
                    <a:pt x="13" y="66"/>
                    <a:pt x="13" y="66"/>
                    <a:pt x="13" y="66"/>
                  </a:cubicBezTo>
                  <a:cubicBezTo>
                    <a:pt x="11" y="68"/>
                    <a:pt x="10" y="70"/>
                    <a:pt x="9" y="73"/>
                  </a:cubicBezTo>
                  <a:cubicBezTo>
                    <a:pt x="0" y="106"/>
                    <a:pt x="0" y="106"/>
                    <a:pt x="0" y="106"/>
                  </a:cubicBezTo>
                  <a:cubicBezTo>
                    <a:pt x="0" y="106"/>
                    <a:pt x="0" y="108"/>
                    <a:pt x="0" y="110"/>
                  </a:cubicBezTo>
                  <a:cubicBezTo>
                    <a:pt x="0" y="117"/>
                    <a:pt x="6" y="123"/>
                    <a:pt x="13" y="123"/>
                  </a:cubicBezTo>
                  <a:cubicBezTo>
                    <a:pt x="15" y="123"/>
                    <a:pt x="17" y="122"/>
                    <a:pt x="18" y="122"/>
                  </a:cubicBezTo>
                  <a:cubicBezTo>
                    <a:pt x="50" y="114"/>
                    <a:pt x="50" y="114"/>
                    <a:pt x="50" y="114"/>
                  </a:cubicBezTo>
                  <a:cubicBezTo>
                    <a:pt x="52" y="113"/>
                    <a:pt x="55" y="112"/>
                    <a:pt x="57" y="110"/>
                  </a:cubicBezTo>
                  <a:cubicBezTo>
                    <a:pt x="115" y="51"/>
                    <a:pt x="115" y="51"/>
                    <a:pt x="115" y="51"/>
                  </a:cubicBezTo>
                  <a:cubicBezTo>
                    <a:pt x="126" y="40"/>
                    <a:pt x="125" y="22"/>
                    <a:pt x="112" y="10"/>
                  </a:cubicBezTo>
                  <a:close/>
                  <a:moveTo>
                    <a:pt x="61" y="91"/>
                  </a:moveTo>
                  <a:cubicBezTo>
                    <a:pt x="61" y="88"/>
                    <a:pt x="60" y="85"/>
                    <a:pt x="58" y="81"/>
                  </a:cubicBezTo>
                  <a:cubicBezTo>
                    <a:pt x="95" y="45"/>
                    <a:pt x="95" y="45"/>
                    <a:pt x="95" y="45"/>
                  </a:cubicBezTo>
                  <a:cubicBezTo>
                    <a:pt x="97" y="52"/>
                    <a:pt x="96" y="59"/>
                    <a:pt x="91" y="64"/>
                  </a:cubicBezTo>
                  <a:cubicBezTo>
                    <a:pt x="91" y="64"/>
                    <a:pt x="91" y="64"/>
                    <a:pt x="91" y="64"/>
                  </a:cubicBezTo>
                  <a:cubicBezTo>
                    <a:pt x="91" y="64"/>
                    <a:pt x="91" y="64"/>
                    <a:pt x="91" y="64"/>
                  </a:cubicBezTo>
                  <a:cubicBezTo>
                    <a:pt x="61" y="94"/>
                    <a:pt x="61" y="94"/>
                    <a:pt x="61" y="94"/>
                  </a:cubicBezTo>
                  <a:cubicBezTo>
                    <a:pt x="61" y="93"/>
                    <a:pt x="61" y="92"/>
                    <a:pt x="61" y="91"/>
                  </a:cubicBezTo>
                  <a:close/>
                  <a:moveTo>
                    <a:pt x="56" y="78"/>
                  </a:moveTo>
                  <a:cubicBezTo>
                    <a:pt x="55" y="76"/>
                    <a:pt x="53" y="73"/>
                    <a:pt x="51" y="71"/>
                  </a:cubicBezTo>
                  <a:cubicBezTo>
                    <a:pt x="49" y="69"/>
                    <a:pt x="46" y="67"/>
                    <a:pt x="43" y="66"/>
                  </a:cubicBezTo>
                  <a:cubicBezTo>
                    <a:pt x="80" y="29"/>
                    <a:pt x="80" y="29"/>
                    <a:pt x="80" y="29"/>
                  </a:cubicBezTo>
                  <a:cubicBezTo>
                    <a:pt x="83" y="30"/>
                    <a:pt x="86" y="32"/>
                    <a:pt x="88" y="34"/>
                  </a:cubicBezTo>
                  <a:cubicBezTo>
                    <a:pt x="90" y="37"/>
                    <a:pt x="92" y="39"/>
                    <a:pt x="93" y="41"/>
                  </a:cubicBezTo>
                  <a:lnTo>
                    <a:pt x="56" y="78"/>
                  </a:lnTo>
                  <a:close/>
                  <a:moveTo>
                    <a:pt x="40" y="64"/>
                  </a:moveTo>
                  <a:cubicBezTo>
                    <a:pt x="36" y="62"/>
                    <a:pt x="33" y="61"/>
                    <a:pt x="29" y="61"/>
                  </a:cubicBezTo>
                  <a:cubicBezTo>
                    <a:pt x="58" y="32"/>
                    <a:pt x="58" y="32"/>
                    <a:pt x="58" y="32"/>
                  </a:cubicBezTo>
                  <a:cubicBezTo>
                    <a:pt x="63" y="27"/>
                    <a:pt x="69" y="26"/>
                    <a:pt x="76" y="28"/>
                  </a:cubicBezTo>
                  <a:lnTo>
                    <a:pt x="40" y="64"/>
                  </a:lnTo>
                  <a:close/>
                  <a:moveTo>
                    <a:pt x="16" y="115"/>
                  </a:moveTo>
                  <a:cubicBezTo>
                    <a:pt x="15" y="115"/>
                    <a:pt x="14" y="115"/>
                    <a:pt x="13" y="115"/>
                  </a:cubicBezTo>
                  <a:cubicBezTo>
                    <a:pt x="10" y="115"/>
                    <a:pt x="7" y="113"/>
                    <a:pt x="7" y="110"/>
                  </a:cubicBezTo>
                  <a:cubicBezTo>
                    <a:pt x="7" y="109"/>
                    <a:pt x="8" y="108"/>
                    <a:pt x="8" y="107"/>
                  </a:cubicBezTo>
                  <a:cubicBezTo>
                    <a:pt x="12" y="93"/>
                    <a:pt x="12" y="93"/>
                    <a:pt x="12" y="93"/>
                  </a:cubicBezTo>
                  <a:cubicBezTo>
                    <a:pt x="16" y="93"/>
                    <a:pt x="21" y="94"/>
                    <a:pt x="25" y="98"/>
                  </a:cubicBezTo>
                  <a:cubicBezTo>
                    <a:pt x="28" y="102"/>
                    <a:pt x="30" y="107"/>
                    <a:pt x="30" y="111"/>
                  </a:cubicBezTo>
                  <a:lnTo>
                    <a:pt x="16" y="115"/>
                  </a:lnTo>
                  <a:close/>
                  <a:moveTo>
                    <a:pt x="34" y="110"/>
                  </a:moveTo>
                  <a:cubicBezTo>
                    <a:pt x="34" y="105"/>
                    <a:pt x="31" y="100"/>
                    <a:pt x="27" y="95"/>
                  </a:cubicBezTo>
                  <a:cubicBezTo>
                    <a:pt x="23" y="91"/>
                    <a:pt x="18" y="89"/>
                    <a:pt x="13" y="89"/>
                  </a:cubicBezTo>
                  <a:cubicBezTo>
                    <a:pt x="17" y="75"/>
                    <a:pt x="17" y="75"/>
                    <a:pt x="17" y="75"/>
                  </a:cubicBezTo>
                  <a:cubicBezTo>
                    <a:pt x="17" y="74"/>
                    <a:pt x="17" y="73"/>
                    <a:pt x="18" y="72"/>
                  </a:cubicBezTo>
                  <a:cubicBezTo>
                    <a:pt x="26" y="67"/>
                    <a:pt x="38" y="68"/>
                    <a:pt x="46" y="77"/>
                  </a:cubicBezTo>
                  <a:cubicBezTo>
                    <a:pt x="55" y="85"/>
                    <a:pt x="56" y="98"/>
                    <a:pt x="49" y="106"/>
                  </a:cubicBezTo>
                  <a:cubicBezTo>
                    <a:pt x="49" y="106"/>
                    <a:pt x="48" y="106"/>
                    <a:pt x="48" y="106"/>
                  </a:cubicBezTo>
                  <a:lnTo>
                    <a:pt x="34" y="110"/>
                  </a:lnTo>
                  <a:close/>
                  <a:moveTo>
                    <a:pt x="110" y="45"/>
                  </a:moveTo>
                  <a:cubicBezTo>
                    <a:pt x="103" y="52"/>
                    <a:pt x="103" y="52"/>
                    <a:pt x="103" y="52"/>
                  </a:cubicBezTo>
                  <a:cubicBezTo>
                    <a:pt x="103" y="51"/>
                    <a:pt x="103" y="50"/>
                    <a:pt x="103" y="49"/>
                  </a:cubicBezTo>
                  <a:cubicBezTo>
                    <a:pt x="103" y="42"/>
                    <a:pt x="99" y="35"/>
                    <a:pt x="93" y="29"/>
                  </a:cubicBezTo>
                  <a:cubicBezTo>
                    <a:pt x="87" y="23"/>
                    <a:pt x="79" y="19"/>
                    <a:pt x="71" y="19"/>
                  </a:cubicBezTo>
                  <a:cubicBezTo>
                    <a:pt x="77" y="13"/>
                    <a:pt x="77" y="13"/>
                    <a:pt x="77" y="13"/>
                  </a:cubicBezTo>
                  <a:cubicBezTo>
                    <a:pt x="80" y="10"/>
                    <a:pt x="85" y="8"/>
                    <a:pt x="90" y="8"/>
                  </a:cubicBezTo>
                  <a:cubicBezTo>
                    <a:pt x="96" y="8"/>
                    <a:pt x="102" y="11"/>
                    <a:pt x="107" y="16"/>
                  </a:cubicBezTo>
                  <a:cubicBezTo>
                    <a:pt x="112" y="20"/>
                    <a:pt x="114" y="26"/>
                    <a:pt x="115" y="32"/>
                  </a:cubicBezTo>
                  <a:cubicBezTo>
                    <a:pt x="115" y="37"/>
                    <a:pt x="113" y="42"/>
                    <a:pt x="110" y="45"/>
                  </a:cubicBezTo>
                  <a:close/>
                  <a:moveTo>
                    <a:pt x="110" y="45"/>
                  </a:moveTo>
                  <a:cubicBezTo>
                    <a:pt x="110" y="45"/>
                    <a:pt x="110" y="45"/>
                    <a:pt x="110" y="45"/>
                  </a:cubicBezTo>
                </a:path>
              </a:pathLst>
            </a:custGeom>
            <a:solidFill>
              <a:schemeClr val="bg1"/>
            </a:solidFill>
            <a:ln w="9525">
              <a:noFill/>
              <a:round/>
              <a:headEnd/>
              <a:tailEnd/>
            </a:ln>
          </p:spPr>
          <p:txBody>
            <a:bodyPr vert="horz" wrap="square" lIns="99526" tIns="49764" rIns="99526" bIns="49764" numCol="1" anchor="t" anchorCtr="0" compatLnSpc="1">
              <a:prstTxWarp prst="textNoShape">
                <a:avLst/>
              </a:prstTxWarp>
            </a:bodyPr>
            <a:lstStyle/>
            <a:p>
              <a:pPr>
                <a:lnSpc>
                  <a:spcPct val="120000"/>
                </a:lnSpc>
              </a:pPr>
              <a:endParaRPr lang="en-US" sz="1400">
                <a:latin typeface="Arial" panose="020B0604020202020204" pitchFamily="34" charset="0"/>
                <a:ea typeface="微软雅黑" panose="020B0503020204020204" pitchFamily="34" charset="-122"/>
                <a:sym typeface="Arial" panose="020B0604020202020204" pitchFamily="34" charset="0"/>
              </a:endParaRPr>
            </a:p>
          </p:txBody>
        </p:sp>
        <p:sp>
          <p:nvSpPr>
            <p:cNvPr id="19" name="Freeform 52"/>
            <p:cNvSpPr>
              <a:spLocks noEditPoints="1"/>
            </p:cNvSpPr>
            <p:nvPr/>
          </p:nvSpPr>
          <p:spPr bwMode="auto">
            <a:xfrm>
              <a:off x="6097356" y="3937000"/>
              <a:ext cx="664040" cy="664040"/>
            </a:xfrm>
            <a:custGeom>
              <a:avLst/>
              <a:gdLst/>
              <a:ahLst/>
              <a:cxnLst>
                <a:cxn ang="0">
                  <a:pos x="27" y="55"/>
                </a:cxn>
                <a:cxn ang="0">
                  <a:pos x="0" y="27"/>
                </a:cxn>
                <a:cxn ang="0">
                  <a:pos x="27" y="0"/>
                </a:cxn>
                <a:cxn ang="0">
                  <a:pos x="55" y="27"/>
                </a:cxn>
                <a:cxn ang="0">
                  <a:pos x="27" y="55"/>
                </a:cxn>
                <a:cxn ang="0">
                  <a:pos x="27" y="8"/>
                </a:cxn>
                <a:cxn ang="0">
                  <a:pos x="8" y="27"/>
                </a:cxn>
                <a:cxn ang="0">
                  <a:pos x="27" y="47"/>
                </a:cxn>
                <a:cxn ang="0">
                  <a:pos x="47" y="27"/>
                </a:cxn>
                <a:cxn ang="0">
                  <a:pos x="27" y="8"/>
                </a:cxn>
                <a:cxn ang="0">
                  <a:pos x="32" y="31"/>
                </a:cxn>
                <a:cxn ang="0">
                  <a:pos x="31" y="32"/>
                </a:cxn>
                <a:cxn ang="0">
                  <a:pos x="19" y="32"/>
                </a:cxn>
                <a:cxn ang="0">
                  <a:pos x="18" y="31"/>
                </a:cxn>
                <a:cxn ang="0">
                  <a:pos x="18" y="28"/>
                </a:cxn>
                <a:cxn ang="0">
                  <a:pos x="19" y="27"/>
                </a:cxn>
                <a:cxn ang="0">
                  <a:pos x="27" y="27"/>
                </a:cxn>
                <a:cxn ang="0">
                  <a:pos x="27" y="15"/>
                </a:cxn>
                <a:cxn ang="0">
                  <a:pos x="28" y="14"/>
                </a:cxn>
                <a:cxn ang="0">
                  <a:pos x="31" y="14"/>
                </a:cxn>
                <a:cxn ang="0">
                  <a:pos x="32" y="15"/>
                </a:cxn>
                <a:cxn ang="0">
                  <a:pos x="32" y="31"/>
                </a:cxn>
              </a:cxnLst>
              <a:rect l="0" t="0" r="r" b="b"/>
              <a:pathLst>
                <a:path w="55" h="55">
                  <a:moveTo>
                    <a:pt x="27" y="55"/>
                  </a:moveTo>
                  <a:cubicBezTo>
                    <a:pt x="12" y="55"/>
                    <a:pt x="0" y="42"/>
                    <a:pt x="0" y="27"/>
                  </a:cubicBezTo>
                  <a:cubicBezTo>
                    <a:pt x="0" y="12"/>
                    <a:pt x="12" y="0"/>
                    <a:pt x="27" y="0"/>
                  </a:cubicBezTo>
                  <a:cubicBezTo>
                    <a:pt x="42" y="0"/>
                    <a:pt x="55" y="12"/>
                    <a:pt x="55" y="27"/>
                  </a:cubicBezTo>
                  <a:cubicBezTo>
                    <a:pt x="55" y="42"/>
                    <a:pt x="42" y="55"/>
                    <a:pt x="27" y="55"/>
                  </a:cubicBezTo>
                  <a:close/>
                  <a:moveTo>
                    <a:pt x="27" y="8"/>
                  </a:moveTo>
                  <a:cubicBezTo>
                    <a:pt x="16" y="8"/>
                    <a:pt x="8" y="17"/>
                    <a:pt x="8" y="27"/>
                  </a:cubicBezTo>
                  <a:cubicBezTo>
                    <a:pt x="8" y="38"/>
                    <a:pt x="16" y="47"/>
                    <a:pt x="27" y="47"/>
                  </a:cubicBezTo>
                  <a:cubicBezTo>
                    <a:pt x="38" y="47"/>
                    <a:pt x="47" y="38"/>
                    <a:pt x="47" y="27"/>
                  </a:cubicBezTo>
                  <a:cubicBezTo>
                    <a:pt x="47" y="17"/>
                    <a:pt x="38" y="8"/>
                    <a:pt x="27" y="8"/>
                  </a:cubicBezTo>
                  <a:close/>
                  <a:moveTo>
                    <a:pt x="32" y="31"/>
                  </a:moveTo>
                  <a:cubicBezTo>
                    <a:pt x="32" y="31"/>
                    <a:pt x="31" y="32"/>
                    <a:pt x="31" y="32"/>
                  </a:cubicBezTo>
                  <a:cubicBezTo>
                    <a:pt x="19" y="32"/>
                    <a:pt x="19" y="32"/>
                    <a:pt x="19" y="32"/>
                  </a:cubicBezTo>
                  <a:cubicBezTo>
                    <a:pt x="19" y="32"/>
                    <a:pt x="18" y="31"/>
                    <a:pt x="18" y="31"/>
                  </a:cubicBezTo>
                  <a:cubicBezTo>
                    <a:pt x="18" y="28"/>
                    <a:pt x="18" y="28"/>
                    <a:pt x="18" y="28"/>
                  </a:cubicBezTo>
                  <a:cubicBezTo>
                    <a:pt x="18" y="28"/>
                    <a:pt x="19" y="27"/>
                    <a:pt x="19" y="27"/>
                  </a:cubicBezTo>
                  <a:cubicBezTo>
                    <a:pt x="27" y="27"/>
                    <a:pt x="27" y="27"/>
                    <a:pt x="27" y="27"/>
                  </a:cubicBezTo>
                  <a:cubicBezTo>
                    <a:pt x="27" y="15"/>
                    <a:pt x="27" y="15"/>
                    <a:pt x="27" y="15"/>
                  </a:cubicBezTo>
                  <a:cubicBezTo>
                    <a:pt x="27" y="14"/>
                    <a:pt x="28" y="14"/>
                    <a:pt x="28" y="14"/>
                  </a:cubicBezTo>
                  <a:cubicBezTo>
                    <a:pt x="31" y="14"/>
                    <a:pt x="31" y="14"/>
                    <a:pt x="31" y="14"/>
                  </a:cubicBezTo>
                  <a:cubicBezTo>
                    <a:pt x="31" y="14"/>
                    <a:pt x="32" y="14"/>
                    <a:pt x="32" y="15"/>
                  </a:cubicBezTo>
                  <a:lnTo>
                    <a:pt x="32" y="31"/>
                  </a:lnTo>
                  <a:close/>
                </a:path>
              </a:pathLst>
            </a:custGeom>
            <a:solidFill>
              <a:schemeClr val="tx1">
                <a:lumMod val="50000"/>
                <a:lumOff val="50000"/>
              </a:schemeClr>
            </a:solidFill>
            <a:ln w="9525">
              <a:noFill/>
              <a:round/>
              <a:headEnd/>
              <a:tailEnd/>
            </a:ln>
          </p:spPr>
          <p:txBody>
            <a:bodyPr vert="horz" wrap="square" lIns="99526" tIns="49764" rIns="99526" bIns="49764" numCol="1" anchor="t" anchorCtr="0" compatLnSpc="1">
              <a:prstTxWarp prst="textNoShape">
                <a:avLst/>
              </a:prstTxWarp>
            </a:bodyPr>
            <a:lstStyle/>
            <a:p>
              <a:pPr>
                <a:lnSpc>
                  <a:spcPct val="120000"/>
                </a:lnSpc>
              </a:pPr>
              <a:endParaRPr lang="en-US" sz="1400">
                <a:latin typeface="Arial" panose="020B0604020202020204" pitchFamily="34" charset="0"/>
                <a:ea typeface="微软雅黑" panose="020B0503020204020204" pitchFamily="34" charset="-122"/>
                <a:sym typeface="Arial" panose="020B0604020202020204" pitchFamily="34" charset="0"/>
              </a:endParaRPr>
            </a:p>
          </p:txBody>
        </p:sp>
      </p:grpSp>
      <p:grpSp>
        <p:nvGrpSpPr>
          <p:cNvPr id="24" name="Group 22"/>
          <p:cNvGrpSpPr>
            <a:grpSpLocks/>
          </p:cNvGrpSpPr>
          <p:nvPr/>
        </p:nvGrpSpPr>
        <p:grpSpPr bwMode="auto">
          <a:xfrm>
            <a:off x="6400808" y="2562781"/>
            <a:ext cx="979227" cy="434756"/>
            <a:chOff x="0" y="0"/>
            <a:chExt cx="1131895" cy="504056"/>
          </a:xfrm>
          <a:solidFill>
            <a:srgbClr val="6D9C20"/>
          </a:solidFill>
        </p:grpSpPr>
        <p:sp>
          <p:nvSpPr>
            <p:cNvPr id="25" name="矩形 46"/>
            <p:cNvSpPr>
              <a:spLocks noChangeArrowheads="1"/>
            </p:cNvSpPr>
            <p:nvPr/>
          </p:nvSpPr>
          <p:spPr bwMode="auto">
            <a:xfrm>
              <a:off x="0" y="0"/>
              <a:ext cx="1080120" cy="504056"/>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sz="2000">
                <a:solidFill>
                  <a:schemeClr val="bg1"/>
                </a:solidFill>
                <a:latin typeface="微软雅黑" panose="020B0503020204020204" pitchFamily="34" charset="-122"/>
                <a:ea typeface="微软雅黑" panose="020B0503020204020204" pitchFamily="34" charset="-122"/>
                <a:sym typeface="宋体" pitchFamily="2" charset="-122"/>
              </a:endParaRPr>
            </a:p>
          </p:txBody>
        </p:sp>
        <p:sp>
          <p:nvSpPr>
            <p:cNvPr id="26" name="文本框 47"/>
            <p:cNvSpPr>
              <a:spLocks noChangeArrowheads="1"/>
            </p:cNvSpPr>
            <p:nvPr/>
          </p:nvSpPr>
          <p:spPr bwMode="auto">
            <a:xfrm>
              <a:off x="51774" y="41772"/>
              <a:ext cx="1080121" cy="31675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1600" b="1" dirty="0">
                  <a:solidFill>
                    <a:schemeClr val="bg1"/>
                  </a:solidFill>
                  <a:latin typeface="微软雅黑" panose="020B0503020204020204" pitchFamily="34" charset="-122"/>
                  <a:ea typeface="微软雅黑" panose="020B0503020204020204" pitchFamily="34" charset="-122"/>
                  <a:sym typeface="方正兰亭细黑_GBK" charset="-122"/>
                </a:rPr>
                <a:t>标题一</a:t>
              </a:r>
            </a:p>
          </p:txBody>
        </p:sp>
      </p:grpSp>
      <p:sp>
        <p:nvSpPr>
          <p:cNvPr id="27" name="矩形 60"/>
          <p:cNvSpPr>
            <a:spLocks noChangeArrowheads="1"/>
          </p:cNvSpPr>
          <p:nvPr/>
        </p:nvSpPr>
        <p:spPr bwMode="auto">
          <a:xfrm>
            <a:off x="7816993" y="2503086"/>
            <a:ext cx="2882394" cy="5493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80" tIns="34290" rIns="68580" bIns="34290">
            <a:spAutoFit/>
          </a:bodyPr>
          <a:lstStyle/>
          <a:p>
            <a:pPr>
              <a:lnSpc>
                <a:spcPct val="130000"/>
              </a:lnSpc>
            </a:pPr>
            <a:r>
              <a:rPr lang="zh-CN" altLang="en-US" sz="1200" dirty="0">
                <a:solidFill>
                  <a:schemeClr val="bg1">
                    <a:lumMod val="65000"/>
                  </a:schemeClr>
                </a:solidFill>
                <a:latin typeface="微软雅黑" panose="020B0503020204020204" pitchFamily="34" charset="-122"/>
                <a:ea typeface="微软雅黑" panose="020B0503020204020204" pitchFamily="34" charset="-122"/>
              </a:rPr>
              <a:t>单击此处添加文本单击此处添加文本</a:t>
            </a:r>
            <a:endParaRPr lang="en-US" altLang="zh-CN" sz="1200" dirty="0">
              <a:solidFill>
                <a:schemeClr val="bg1">
                  <a:lumMod val="65000"/>
                </a:schemeClr>
              </a:solidFill>
              <a:latin typeface="微软雅黑" panose="020B0503020204020204" pitchFamily="34" charset="-122"/>
              <a:ea typeface="微软雅黑" panose="020B0503020204020204" pitchFamily="34" charset="-122"/>
            </a:endParaRPr>
          </a:p>
          <a:p>
            <a:pPr>
              <a:lnSpc>
                <a:spcPct val="130000"/>
              </a:lnSpc>
            </a:pPr>
            <a:r>
              <a:rPr lang="zh-CN" altLang="en-US" sz="1200" dirty="0">
                <a:solidFill>
                  <a:schemeClr val="bg1">
                    <a:lumMod val="65000"/>
                  </a:schemeClr>
                </a:solidFill>
                <a:latin typeface="微软雅黑" panose="020B0503020204020204" pitchFamily="34" charset="-122"/>
                <a:ea typeface="微软雅黑" panose="020B0503020204020204" pitchFamily="34" charset="-122"/>
              </a:rPr>
              <a:t>单击此处添加文本单击此处添加文本</a:t>
            </a:r>
            <a:endParaRPr lang="en-US" altLang="zh-CN" sz="1200" dirty="0">
              <a:solidFill>
                <a:schemeClr val="bg1">
                  <a:lumMod val="65000"/>
                </a:schemeClr>
              </a:solidFill>
              <a:latin typeface="微软雅黑" panose="020B0503020204020204" pitchFamily="34" charset="-122"/>
              <a:ea typeface="微软雅黑" panose="020B0503020204020204" pitchFamily="34" charset="-122"/>
            </a:endParaRPr>
          </a:p>
        </p:txBody>
      </p:sp>
      <p:grpSp>
        <p:nvGrpSpPr>
          <p:cNvPr id="28" name="Group 22"/>
          <p:cNvGrpSpPr>
            <a:grpSpLocks/>
          </p:cNvGrpSpPr>
          <p:nvPr/>
        </p:nvGrpSpPr>
        <p:grpSpPr bwMode="auto">
          <a:xfrm>
            <a:off x="6400808" y="3250446"/>
            <a:ext cx="979227" cy="434756"/>
            <a:chOff x="0" y="0"/>
            <a:chExt cx="1131895" cy="504056"/>
          </a:xfrm>
          <a:solidFill>
            <a:srgbClr val="ED8550"/>
          </a:solidFill>
        </p:grpSpPr>
        <p:sp>
          <p:nvSpPr>
            <p:cNvPr id="29" name="矩形 46"/>
            <p:cNvSpPr>
              <a:spLocks noChangeArrowheads="1"/>
            </p:cNvSpPr>
            <p:nvPr/>
          </p:nvSpPr>
          <p:spPr bwMode="auto">
            <a:xfrm>
              <a:off x="0" y="0"/>
              <a:ext cx="1080120" cy="504056"/>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sz="2000">
                <a:solidFill>
                  <a:schemeClr val="bg1">
                    <a:lumMod val="50000"/>
                  </a:schemeClr>
                </a:solidFill>
                <a:latin typeface="微软雅黑" panose="020B0503020204020204" pitchFamily="34" charset="-122"/>
                <a:ea typeface="微软雅黑" panose="020B0503020204020204" pitchFamily="34" charset="-122"/>
                <a:sym typeface="宋体" pitchFamily="2" charset="-122"/>
              </a:endParaRPr>
            </a:p>
          </p:txBody>
        </p:sp>
        <p:sp>
          <p:nvSpPr>
            <p:cNvPr id="30" name="文本框 47"/>
            <p:cNvSpPr>
              <a:spLocks noChangeArrowheads="1"/>
            </p:cNvSpPr>
            <p:nvPr/>
          </p:nvSpPr>
          <p:spPr bwMode="auto">
            <a:xfrm>
              <a:off x="51774" y="41772"/>
              <a:ext cx="1080121" cy="31675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1600" b="1" dirty="0">
                  <a:solidFill>
                    <a:schemeClr val="bg1"/>
                  </a:solidFill>
                  <a:latin typeface="微软雅黑" panose="020B0503020204020204" pitchFamily="34" charset="-122"/>
                  <a:ea typeface="微软雅黑" panose="020B0503020204020204" pitchFamily="34" charset="-122"/>
                  <a:sym typeface="方正兰亭细黑_GBK" charset="-122"/>
                </a:rPr>
                <a:t>标题二</a:t>
              </a:r>
            </a:p>
          </p:txBody>
        </p:sp>
      </p:grpSp>
      <p:sp>
        <p:nvSpPr>
          <p:cNvPr id="31" name="矩形 60"/>
          <p:cNvSpPr>
            <a:spLocks noChangeArrowheads="1"/>
          </p:cNvSpPr>
          <p:nvPr/>
        </p:nvSpPr>
        <p:spPr bwMode="auto">
          <a:xfrm>
            <a:off x="7816993" y="3190751"/>
            <a:ext cx="2882394" cy="5493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80" tIns="34290" rIns="68580" bIns="34290">
            <a:spAutoFit/>
          </a:bodyPr>
          <a:lstStyle/>
          <a:p>
            <a:pPr>
              <a:lnSpc>
                <a:spcPct val="130000"/>
              </a:lnSpc>
            </a:pPr>
            <a:r>
              <a:rPr lang="zh-CN" altLang="en-US" sz="1200" dirty="0">
                <a:solidFill>
                  <a:schemeClr val="bg1">
                    <a:lumMod val="65000"/>
                  </a:schemeClr>
                </a:solidFill>
                <a:latin typeface="微软雅黑" panose="020B0503020204020204" pitchFamily="34" charset="-122"/>
                <a:ea typeface="微软雅黑" panose="020B0503020204020204" pitchFamily="34" charset="-122"/>
              </a:rPr>
              <a:t>单击此处添加文本单击此处添加文本</a:t>
            </a:r>
            <a:endParaRPr lang="en-US" altLang="zh-CN" sz="1200" dirty="0">
              <a:solidFill>
                <a:schemeClr val="bg1">
                  <a:lumMod val="65000"/>
                </a:schemeClr>
              </a:solidFill>
              <a:latin typeface="微软雅黑" panose="020B0503020204020204" pitchFamily="34" charset="-122"/>
              <a:ea typeface="微软雅黑" panose="020B0503020204020204" pitchFamily="34" charset="-122"/>
            </a:endParaRPr>
          </a:p>
          <a:p>
            <a:pPr>
              <a:lnSpc>
                <a:spcPct val="130000"/>
              </a:lnSpc>
            </a:pPr>
            <a:r>
              <a:rPr lang="zh-CN" altLang="en-US" sz="1200" dirty="0">
                <a:solidFill>
                  <a:schemeClr val="bg1">
                    <a:lumMod val="65000"/>
                  </a:schemeClr>
                </a:solidFill>
                <a:latin typeface="微软雅黑" panose="020B0503020204020204" pitchFamily="34" charset="-122"/>
                <a:ea typeface="微软雅黑" panose="020B0503020204020204" pitchFamily="34" charset="-122"/>
              </a:rPr>
              <a:t>单击此处添加文本单击此处添加文本</a:t>
            </a:r>
            <a:endParaRPr lang="en-US" altLang="zh-CN" sz="1200" dirty="0">
              <a:solidFill>
                <a:schemeClr val="bg1">
                  <a:lumMod val="65000"/>
                </a:schemeClr>
              </a:solidFill>
              <a:latin typeface="微软雅黑" panose="020B0503020204020204" pitchFamily="34" charset="-122"/>
              <a:ea typeface="微软雅黑" panose="020B0503020204020204" pitchFamily="34" charset="-122"/>
            </a:endParaRPr>
          </a:p>
        </p:txBody>
      </p:sp>
      <p:grpSp>
        <p:nvGrpSpPr>
          <p:cNvPr id="32" name="Group 22"/>
          <p:cNvGrpSpPr>
            <a:grpSpLocks/>
          </p:cNvGrpSpPr>
          <p:nvPr/>
        </p:nvGrpSpPr>
        <p:grpSpPr bwMode="auto">
          <a:xfrm>
            <a:off x="6400808" y="3981982"/>
            <a:ext cx="979227" cy="434756"/>
            <a:chOff x="0" y="0"/>
            <a:chExt cx="1131895" cy="504056"/>
          </a:xfrm>
          <a:solidFill>
            <a:srgbClr val="6D9C20"/>
          </a:solidFill>
        </p:grpSpPr>
        <p:sp>
          <p:nvSpPr>
            <p:cNvPr id="33" name="矩形 46"/>
            <p:cNvSpPr>
              <a:spLocks noChangeArrowheads="1"/>
            </p:cNvSpPr>
            <p:nvPr/>
          </p:nvSpPr>
          <p:spPr bwMode="auto">
            <a:xfrm>
              <a:off x="0" y="0"/>
              <a:ext cx="1080120" cy="504056"/>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sz="2000">
                <a:solidFill>
                  <a:schemeClr val="bg1">
                    <a:lumMod val="50000"/>
                  </a:schemeClr>
                </a:solidFill>
                <a:latin typeface="微软雅黑" panose="020B0503020204020204" pitchFamily="34" charset="-122"/>
                <a:ea typeface="微软雅黑" panose="020B0503020204020204" pitchFamily="34" charset="-122"/>
                <a:sym typeface="宋体" pitchFamily="2" charset="-122"/>
              </a:endParaRPr>
            </a:p>
          </p:txBody>
        </p:sp>
        <p:sp>
          <p:nvSpPr>
            <p:cNvPr id="34" name="文本框 47"/>
            <p:cNvSpPr>
              <a:spLocks noChangeArrowheads="1"/>
            </p:cNvSpPr>
            <p:nvPr/>
          </p:nvSpPr>
          <p:spPr bwMode="auto">
            <a:xfrm>
              <a:off x="51774" y="41772"/>
              <a:ext cx="1080121" cy="31675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1600" b="1" dirty="0">
                  <a:solidFill>
                    <a:schemeClr val="bg1"/>
                  </a:solidFill>
                  <a:latin typeface="微软雅黑" panose="020B0503020204020204" pitchFamily="34" charset="-122"/>
                  <a:ea typeface="微软雅黑" panose="020B0503020204020204" pitchFamily="34" charset="-122"/>
                  <a:sym typeface="方正兰亭细黑_GBK" charset="-122"/>
                </a:rPr>
                <a:t>标题三</a:t>
              </a:r>
            </a:p>
          </p:txBody>
        </p:sp>
      </p:grpSp>
      <p:sp>
        <p:nvSpPr>
          <p:cNvPr id="35" name="矩形 60"/>
          <p:cNvSpPr>
            <a:spLocks noChangeArrowheads="1"/>
          </p:cNvSpPr>
          <p:nvPr/>
        </p:nvSpPr>
        <p:spPr bwMode="auto">
          <a:xfrm>
            <a:off x="7816993" y="3922286"/>
            <a:ext cx="2882394" cy="5493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80" tIns="34290" rIns="68580" bIns="34290">
            <a:spAutoFit/>
          </a:bodyPr>
          <a:lstStyle/>
          <a:p>
            <a:pPr>
              <a:lnSpc>
                <a:spcPct val="130000"/>
              </a:lnSpc>
            </a:pPr>
            <a:r>
              <a:rPr lang="zh-CN" altLang="en-US" sz="1200" dirty="0">
                <a:solidFill>
                  <a:schemeClr val="bg1">
                    <a:lumMod val="65000"/>
                  </a:schemeClr>
                </a:solidFill>
                <a:latin typeface="微软雅黑" panose="020B0503020204020204" pitchFamily="34" charset="-122"/>
                <a:ea typeface="微软雅黑" panose="020B0503020204020204" pitchFamily="34" charset="-122"/>
              </a:rPr>
              <a:t>单击此处添加文本单击此处添加文本</a:t>
            </a:r>
            <a:endParaRPr lang="en-US" altLang="zh-CN" sz="1200" dirty="0">
              <a:solidFill>
                <a:schemeClr val="bg1">
                  <a:lumMod val="65000"/>
                </a:schemeClr>
              </a:solidFill>
              <a:latin typeface="微软雅黑" panose="020B0503020204020204" pitchFamily="34" charset="-122"/>
              <a:ea typeface="微软雅黑" panose="020B0503020204020204" pitchFamily="34" charset="-122"/>
            </a:endParaRPr>
          </a:p>
          <a:p>
            <a:pPr>
              <a:lnSpc>
                <a:spcPct val="130000"/>
              </a:lnSpc>
            </a:pPr>
            <a:r>
              <a:rPr lang="zh-CN" altLang="en-US" sz="1200" dirty="0">
                <a:solidFill>
                  <a:schemeClr val="bg1">
                    <a:lumMod val="65000"/>
                  </a:schemeClr>
                </a:solidFill>
                <a:latin typeface="微软雅黑" panose="020B0503020204020204" pitchFamily="34" charset="-122"/>
                <a:ea typeface="微软雅黑" panose="020B0503020204020204" pitchFamily="34" charset="-122"/>
              </a:rPr>
              <a:t>单击此处添加文本单击此处添加文本</a:t>
            </a:r>
            <a:endParaRPr lang="en-US" altLang="zh-CN" sz="1200" dirty="0">
              <a:solidFill>
                <a:schemeClr val="bg1">
                  <a:lumMod val="65000"/>
                </a:schemeClr>
              </a:solidFill>
              <a:latin typeface="微软雅黑" panose="020B0503020204020204" pitchFamily="34" charset="-122"/>
              <a:ea typeface="微软雅黑" panose="020B0503020204020204" pitchFamily="34" charset="-122"/>
            </a:endParaRPr>
          </a:p>
        </p:txBody>
      </p:sp>
      <p:grpSp>
        <p:nvGrpSpPr>
          <p:cNvPr id="36" name="Group 22"/>
          <p:cNvGrpSpPr>
            <a:grpSpLocks/>
          </p:cNvGrpSpPr>
          <p:nvPr/>
        </p:nvGrpSpPr>
        <p:grpSpPr bwMode="auto">
          <a:xfrm>
            <a:off x="6400808" y="4660984"/>
            <a:ext cx="979227" cy="434756"/>
            <a:chOff x="0" y="0"/>
            <a:chExt cx="1131895" cy="504056"/>
          </a:xfrm>
          <a:solidFill>
            <a:srgbClr val="ED8550"/>
          </a:solidFill>
        </p:grpSpPr>
        <p:sp>
          <p:nvSpPr>
            <p:cNvPr id="37" name="矩形 46"/>
            <p:cNvSpPr>
              <a:spLocks noChangeArrowheads="1"/>
            </p:cNvSpPr>
            <p:nvPr/>
          </p:nvSpPr>
          <p:spPr bwMode="auto">
            <a:xfrm>
              <a:off x="0" y="0"/>
              <a:ext cx="1080120" cy="504056"/>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sz="2000">
                <a:solidFill>
                  <a:schemeClr val="bg1">
                    <a:lumMod val="50000"/>
                  </a:schemeClr>
                </a:solidFill>
                <a:latin typeface="微软雅黑" panose="020B0503020204020204" pitchFamily="34" charset="-122"/>
                <a:ea typeface="微软雅黑" panose="020B0503020204020204" pitchFamily="34" charset="-122"/>
                <a:sym typeface="宋体" pitchFamily="2" charset="-122"/>
              </a:endParaRPr>
            </a:p>
          </p:txBody>
        </p:sp>
        <p:sp>
          <p:nvSpPr>
            <p:cNvPr id="38" name="文本框 47"/>
            <p:cNvSpPr>
              <a:spLocks noChangeArrowheads="1"/>
            </p:cNvSpPr>
            <p:nvPr/>
          </p:nvSpPr>
          <p:spPr bwMode="auto">
            <a:xfrm>
              <a:off x="51774" y="41772"/>
              <a:ext cx="1080121" cy="31675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1600" b="1" dirty="0">
                  <a:solidFill>
                    <a:schemeClr val="bg1"/>
                  </a:solidFill>
                  <a:latin typeface="微软雅黑" panose="020B0503020204020204" pitchFamily="34" charset="-122"/>
                  <a:ea typeface="微软雅黑" panose="020B0503020204020204" pitchFamily="34" charset="-122"/>
                  <a:sym typeface="方正兰亭细黑_GBK" charset="-122"/>
                </a:rPr>
                <a:t>标题四</a:t>
              </a:r>
            </a:p>
          </p:txBody>
        </p:sp>
      </p:grpSp>
      <p:sp>
        <p:nvSpPr>
          <p:cNvPr id="39" name="矩形 60"/>
          <p:cNvSpPr>
            <a:spLocks noChangeArrowheads="1"/>
          </p:cNvSpPr>
          <p:nvPr/>
        </p:nvSpPr>
        <p:spPr bwMode="auto">
          <a:xfrm>
            <a:off x="7816993" y="4601289"/>
            <a:ext cx="2882394" cy="5493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80" tIns="34290" rIns="68580" bIns="34290">
            <a:spAutoFit/>
          </a:bodyPr>
          <a:lstStyle/>
          <a:p>
            <a:pPr>
              <a:lnSpc>
                <a:spcPct val="130000"/>
              </a:lnSpc>
            </a:pPr>
            <a:r>
              <a:rPr lang="zh-CN" altLang="en-US" sz="1200" dirty="0">
                <a:solidFill>
                  <a:schemeClr val="bg1">
                    <a:lumMod val="65000"/>
                  </a:schemeClr>
                </a:solidFill>
                <a:latin typeface="微软雅黑" panose="020B0503020204020204" pitchFamily="34" charset="-122"/>
                <a:ea typeface="微软雅黑" panose="020B0503020204020204" pitchFamily="34" charset="-122"/>
              </a:rPr>
              <a:t>单击此处添加文本单击此处添加文本</a:t>
            </a:r>
            <a:endParaRPr lang="en-US" altLang="zh-CN" sz="1200" dirty="0">
              <a:solidFill>
                <a:schemeClr val="bg1">
                  <a:lumMod val="65000"/>
                </a:schemeClr>
              </a:solidFill>
              <a:latin typeface="微软雅黑" panose="020B0503020204020204" pitchFamily="34" charset="-122"/>
              <a:ea typeface="微软雅黑" panose="020B0503020204020204" pitchFamily="34" charset="-122"/>
            </a:endParaRPr>
          </a:p>
          <a:p>
            <a:pPr>
              <a:lnSpc>
                <a:spcPct val="130000"/>
              </a:lnSpc>
            </a:pPr>
            <a:r>
              <a:rPr lang="zh-CN" altLang="en-US" sz="1200" dirty="0">
                <a:solidFill>
                  <a:schemeClr val="bg1">
                    <a:lumMod val="65000"/>
                  </a:schemeClr>
                </a:solidFill>
                <a:latin typeface="微软雅黑" panose="020B0503020204020204" pitchFamily="34" charset="-122"/>
                <a:ea typeface="微软雅黑" panose="020B0503020204020204" pitchFamily="34" charset="-122"/>
              </a:rPr>
              <a:t>单击此处添加文本单击此处添加文本</a:t>
            </a:r>
            <a:endParaRPr lang="en-US" altLang="zh-CN" sz="1200" dirty="0">
              <a:solidFill>
                <a:schemeClr val="bg1">
                  <a:lumMod val="65000"/>
                </a:schemeClr>
              </a:solidFill>
              <a:latin typeface="微软雅黑" panose="020B0503020204020204" pitchFamily="34" charset="-122"/>
              <a:ea typeface="微软雅黑" panose="020B0503020204020204" pitchFamily="34" charset="-122"/>
            </a:endParaRPr>
          </a:p>
        </p:txBody>
      </p:sp>
      <p:grpSp>
        <p:nvGrpSpPr>
          <p:cNvPr id="40" name="Group 22"/>
          <p:cNvGrpSpPr>
            <a:grpSpLocks/>
          </p:cNvGrpSpPr>
          <p:nvPr/>
        </p:nvGrpSpPr>
        <p:grpSpPr bwMode="auto">
          <a:xfrm>
            <a:off x="6400808" y="5361944"/>
            <a:ext cx="979227" cy="434756"/>
            <a:chOff x="0" y="0"/>
            <a:chExt cx="1131895" cy="504056"/>
          </a:xfrm>
          <a:solidFill>
            <a:srgbClr val="6D9C20"/>
          </a:solidFill>
        </p:grpSpPr>
        <p:sp>
          <p:nvSpPr>
            <p:cNvPr id="41" name="矩形 46"/>
            <p:cNvSpPr>
              <a:spLocks noChangeArrowheads="1"/>
            </p:cNvSpPr>
            <p:nvPr/>
          </p:nvSpPr>
          <p:spPr bwMode="auto">
            <a:xfrm>
              <a:off x="0" y="0"/>
              <a:ext cx="1080120" cy="504056"/>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sz="2000">
                <a:solidFill>
                  <a:schemeClr val="bg1">
                    <a:lumMod val="50000"/>
                  </a:schemeClr>
                </a:solidFill>
                <a:latin typeface="微软雅黑" panose="020B0503020204020204" pitchFamily="34" charset="-122"/>
                <a:ea typeface="微软雅黑" panose="020B0503020204020204" pitchFamily="34" charset="-122"/>
                <a:sym typeface="宋体" pitchFamily="2" charset="-122"/>
              </a:endParaRPr>
            </a:p>
          </p:txBody>
        </p:sp>
        <p:sp>
          <p:nvSpPr>
            <p:cNvPr id="42" name="文本框 47"/>
            <p:cNvSpPr>
              <a:spLocks noChangeArrowheads="1"/>
            </p:cNvSpPr>
            <p:nvPr/>
          </p:nvSpPr>
          <p:spPr bwMode="auto">
            <a:xfrm>
              <a:off x="51774" y="41772"/>
              <a:ext cx="1080121" cy="392519"/>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1600" b="1" dirty="0">
                  <a:solidFill>
                    <a:schemeClr val="bg1"/>
                  </a:solidFill>
                  <a:latin typeface="微软雅黑" panose="020B0503020204020204" pitchFamily="34" charset="-122"/>
                  <a:ea typeface="微软雅黑" panose="020B0503020204020204" pitchFamily="34" charset="-122"/>
                  <a:sym typeface="方正兰亭细黑_GBK" charset="-122"/>
                </a:rPr>
                <a:t>标题五</a:t>
              </a:r>
            </a:p>
          </p:txBody>
        </p:sp>
      </p:grpSp>
      <p:sp>
        <p:nvSpPr>
          <p:cNvPr id="43" name="矩形 60"/>
          <p:cNvSpPr>
            <a:spLocks noChangeArrowheads="1"/>
          </p:cNvSpPr>
          <p:nvPr/>
        </p:nvSpPr>
        <p:spPr bwMode="auto">
          <a:xfrm>
            <a:off x="7816993" y="5302249"/>
            <a:ext cx="2882394" cy="5493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80" tIns="34290" rIns="68580" bIns="34290">
            <a:spAutoFit/>
          </a:bodyPr>
          <a:lstStyle/>
          <a:p>
            <a:pPr>
              <a:lnSpc>
                <a:spcPct val="130000"/>
              </a:lnSpc>
            </a:pPr>
            <a:r>
              <a:rPr lang="zh-CN" altLang="en-US" sz="1200" dirty="0">
                <a:solidFill>
                  <a:schemeClr val="bg1">
                    <a:lumMod val="65000"/>
                  </a:schemeClr>
                </a:solidFill>
                <a:latin typeface="微软雅黑" panose="020B0503020204020204" pitchFamily="34" charset="-122"/>
                <a:ea typeface="微软雅黑" panose="020B0503020204020204" pitchFamily="34" charset="-122"/>
              </a:rPr>
              <a:t>单击此处添加文本单击此处添加文本</a:t>
            </a:r>
            <a:endParaRPr lang="en-US" altLang="zh-CN" sz="1200" dirty="0">
              <a:solidFill>
                <a:schemeClr val="bg1">
                  <a:lumMod val="65000"/>
                </a:schemeClr>
              </a:solidFill>
              <a:latin typeface="微软雅黑" panose="020B0503020204020204" pitchFamily="34" charset="-122"/>
              <a:ea typeface="微软雅黑" panose="020B0503020204020204" pitchFamily="34" charset="-122"/>
            </a:endParaRPr>
          </a:p>
          <a:p>
            <a:pPr>
              <a:lnSpc>
                <a:spcPct val="130000"/>
              </a:lnSpc>
            </a:pPr>
            <a:r>
              <a:rPr lang="zh-CN" altLang="en-US" sz="1200" dirty="0">
                <a:solidFill>
                  <a:schemeClr val="bg1">
                    <a:lumMod val="65000"/>
                  </a:schemeClr>
                </a:solidFill>
                <a:latin typeface="微软雅黑" panose="020B0503020204020204" pitchFamily="34" charset="-122"/>
                <a:ea typeface="微软雅黑" panose="020B0503020204020204" pitchFamily="34" charset="-122"/>
              </a:rPr>
              <a:t>单击此处添加文本单击此处添加文本</a:t>
            </a:r>
            <a:endParaRPr lang="en-US" altLang="zh-CN" sz="1200" dirty="0">
              <a:solidFill>
                <a:schemeClr val="bg1">
                  <a:lumMod val="65000"/>
                </a:scheme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4146475194"/>
      </p:ext>
    </p:extLst>
  </p:cSld>
  <p:clrMapOvr>
    <a:masterClrMapping/>
  </p:clrMapOvr>
  <p:transition spd="slow" advClick="0" advTm="1000">
    <p:comb/>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750"/>
                                        <p:tgtEl>
                                          <p:spTgt spid="8"/>
                                        </p:tgtEl>
                                      </p:cBhvr>
                                    </p:animEffect>
                                    <p:anim calcmode="lin" valueType="num">
                                      <p:cBhvr>
                                        <p:cTn id="8" dur="750" fill="hold"/>
                                        <p:tgtEl>
                                          <p:spTgt spid="8"/>
                                        </p:tgtEl>
                                        <p:attrNameLst>
                                          <p:attrName>ppt_x</p:attrName>
                                        </p:attrNameLst>
                                      </p:cBhvr>
                                      <p:tavLst>
                                        <p:tav tm="0">
                                          <p:val>
                                            <p:strVal val="#ppt_x"/>
                                          </p:val>
                                        </p:tav>
                                        <p:tav tm="100000">
                                          <p:val>
                                            <p:strVal val="#ppt_x"/>
                                          </p:val>
                                        </p:tav>
                                      </p:tavLst>
                                    </p:anim>
                                    <p:anim calcmode="lin" valueType="num">
                                      <p:cBhvr>
                                        <p:cTn id="9" dur="750" fill="hold"/>
                                        <p:tgtEl>
                                          <p:spTgt spid="8"/>
                                        </p:tgtEl>
                                        <p:attrNameLst>
                                          <p:attrName>ppt_y</p:attrName>
                                        </p:attrNameLst>
                                      </p:cBhvr>
                                      <p:tavLst>
                                        <p:tav tm="0">
                                          <p:val>
                                            <p:strVal val="#ppt_y+.1"/>
                                          </p:val>
                                        </p:tav>
                                        <p:tav tm="100000">
                                          <p:val>
                                            <p:strVal val="#ppt_y"/>
                                          </p:val>
                                        </p:tav>
                                      </p:tavLst>
                                    </p:anim>
                                  </p:childTnLst>
                                </p:cTn>
                              </p:par>
                            </p:childTnLst>
                          </p:cTn>
                        </p:par>
                        <p:par>
                          <p:cTn id="10" fill="hold">
                            <p:stCondLst>
                              <p:cond delay="750"/>
                            </p:stCondLst>
                            <p:childTnLst>
                              <p:par>
                                <p:cTn id="11" presetID="2" presetClass="entr" presetSubtype="8" fill="hold" nodeType="after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additive="base">
                                        <p:cTn id="13" dur="500" fill="hold"/>
                                        <p:tgtEl>
                                          <p:spTgt spid="6"/>
                                        </p:tgtEl>
                                        <p:attrNameLst>
                                          <p:attrName>ppt_x</p:attrName>
                                        </p:attrNameLst>
                                      </p:cBhvr>
                                      <p:tavLst>
                                        <p:tav tm="0">
                                          <p:val>
                                            <p:strVal val="0-#ppt_w/2"/>
                                          </p:val>
                                        </p:tav>
                                        <p:tav tm="100000">
                                          <p:val>
                                            <p:strVal val="#ppt_x"/>
                                          </p:val>
                                        </p:tav>
                                      </p:tavLst>
                                    </p:anim>
                                    <p:anim calcmode="lin" valueType="num">
                                      <p:cBhvr additive="base">
                                        <p:cTn id="14" dur="500" fill="hold"/>
                                        <p:tgtEl>
                                          <p:spTgt spid="6"/>
                                        </p:tgtEl>
                                        <p:attrNameLst>
                                          <p:attrName>ppt_y</p:attrName>
                                        </p:attrNameLst>
                                      </p:cBhvr>
                                      <p:tavLst>
                                        <p:tav tm="0">
                                          <p:val>
                                            <p:strVal val="#ppt_y"/>
                                          </p:val>
                                        </p:tav>
                                        <p:tav tm="100000">
                                          <p:val>
                                            <p:strVal val="#ppt_y"/>
                                          </p:val>
                                        </p:tav>
                                      </p:tavLst>
                                    </p:anim>
                                  </p:childTnLst>
                                </p:cTn>
                              </p:par>
                            </p:childTnLst>
                          </p:cTn>
                        </p:par>
                        <p:par>
                          <p:cTn id="15" fill="hold">
                            <p:stCondLst>
                              <p:cond delay="1250"/>
                            </p:stCondLst>
                            <p:childTnLst>
                              <p:par>
                                <p:cTn id="16" presetID="42" presetClass="entr" presetSubtype="0" fill="hold" nodeType="afterEffect">
                                  <p:stCondLst>
                                    <p:cond delay="0"/>
                                  </p:stCondLst>
                                  <p:childTnLst>
                                    <p:set>
                                      <p:cBhvr>
                                        <p:cTn id="17" dur="1" fill="hold">
                                          <p:stCondLst>
                                            <p:cond delay="0"/>
                                          </p:stCondLst>
                                        </p:cTn>
                                        <p:tgtEl>
                                          <p:spTgt spid="24"/>
                                        </p:tgtEl>
                                        <p:attrNameLst>
                                          <p:attrName>style.visibility</p:attrName>
                                        </p:attrNameLst>
                                      </p:cBhvr>
                                      <p:to>
                                        <p:strVal val="visible"/>
                                      </p:to>
                                    </p:set>
                                    <p:animEffect transition="in" filter="fade">
                                      <p:cBhvr>
                                        <p:cTn id="18" dur="1000"/>
                                        <p:tgtEl>
                                          <p:spTgt spid="24"/>
                                        </p:tgtEl>
                                      </p:cBhvr>
                                    </p:animEffect>
                                    <p:anim calcmode="lin" valueType="num">
                                      <p:cBhvr>
                                        <p:cTn id="19" dur="1000" fill="hold"/>
                                        <p:tgtEl>
                                          <p:spTgt spid="24"/>
                                        </p:tgtEl>
                                        <p:attrNameLst>
                                          <p:attrName>ppt_x</p:attrName>
                                        </p:attrNameLst>
                                      </p:cBhvr>
                                      <p:tavLst>
                                        <p:tav tm="0">
                                          <p:val>
                                            <p:strVal val="#ppt_x"/>
                                          </p:val>
                                        </p:tav>
                                        <p:tav tm="100000">
                                          <p:val>
                                            <p:strVal val="#ppt_x"/>
                                          </p:val>
                                        </p:tav>
                                      </p:tavLst>
                                    </p:anim>
                                    <p:anim calcmode="lin" valueType="num">
                                      <p:cBhvr>
                                        <p:cTn id="20" dur="1000" fill="hold"/>
                                        <p:tgtEl>
                                          <p:spTgt spid="24"/>
                                        </p:tgtEl>
                                        <p:attrNameLst>
                                          <p:attrName>ppt_y</p:attrName>
                                        </p:attrNameLst>
                                      </p:cBhvr>
                                      <p:tavLst>
                                        <p:tav tm="0">
                                          <p:val>
                                            <p:strVal val="#ppt_y+.1"/>
                                          </p:val>
                                        </p:tav>
                                        <p:tav tm="100000">
                                          <p:val>
                                            <p:strVal val="#ppt_y"/>
                                          </p:val>
                                        </p:tav>
                                      </p:tavLst>
                                    </p:anim>
                                  </p:childTnLst>
                                </p:cTn>
                              </p:par>
                              <p:par>
                                <p:cTn id="21" presetID="42" presetClass="entr" presetSubtype="0" fill="hold" grpId="0" nodeType="withEffect">
                                  <p:stCondLst>
                                    <p:cond delay="0"/>
                                  </p:stCondLst>
                                  <p:childTnLst>
                                    <p:set>
                                      <p:cBhvr>
                                        <p:cTn id="22" dur="1" fill="hold">
                                          <p:stCondLst>
                                            <p:cond delay="0"/>
                                          </p:stCondLst>
                                        </p:cTn>
                                        <p:tgtEl>
                                          <p:spTgt spid="27"/>
                                        </p:tgtEl>
                                        <p:attrNameLst>
                                          <p:attrName>style.visibility</p:attrName>
                                        </p:attrNameLst>
                                      </p:cBhvr>
                                      <p:to>
                                        <p:strVal val="visible"/>
                                      </p:to>
                                    </p:set>
                                    <p:animEffect transition="in" filter="fade">
                                      <p:cBhvr>
                                        <p:cTn id="23" dur="1000"/>
                                        <p:tgtEl>
                                          <p:spTgt spid="27"/>
                                        </p:tgtEl>
                                      </p:cBhvr>
                                    </p:animEffect>
                                    <p:anim calcmode="lin" valueType="num">
                                      <p:cBhvr>
                                        <p:cTn id="24" dur="1000" fill="hold"/>
                                        <p:tgtEl>
                                          <p:spTgt spid="27"/>
                                        </p:tgtEl>
                                        <p:attrNameLst>
                                          <p:attrName>ppt_x</p:attrName>
                                        </p:attrNameLst>
                                      </p:cBhvr>
                                      <p:tavLst>
                                        <p:tav tm="0">
                                          <p:val>
                                            <p:strVal val="#ppt_x"/>
                                          </p:val>
                                        </p:tav>
                                        <p:tav tm="100000">
                                          <p:val>
                                            <p:strVal val="#ppt_x"/>
                                          </p:val>
                                        </p:tav>
                                      </p:tavLst>
                                    </p:anim>
                                    <p:anim calcmode="lin" valueType="num">
                                      <p:cBhvr>
                                        <p:cTn id="25" dur="1000" fill="hold"/>
                                        <p:tgtEl>
                                          <p:spTgt spid="27"/>
                                        </p:tgtEl>
                                        <p:attrNameLst>
                                          <p:attrName>ppt_y</p:attrName>
                                        </p:attrNameLst>
                                      </p:cBhvr>
                                      <p:tavLst>
                                        <p:tav tm="0">
                                          <p:val>
                                            <p:strVal val="#ppt_y+.1"/>
                                          </p:val>
                                        </p:tav>
                                        <p:tav tm="100000">
                                          <p:val>
                                            <p:strVal val="#ppt_y"/>
                                          </p:val>
                                        </p:tav>
                                      </p:tavLst>
                                    </p:anim>
                                  </p:childTnLst>
                                </p:cTn>
                              </p:par>
                              <p:par>
                                <p:cTn id="26" presetID="42" presetClass="entr" presetSubtype="0" fill="hold" nodeType="withEffect">
                                  <p:stCondLst>
                                    <p:cond delay="0"/>
                                  </p:stCondLst>
                                  <p:childTnLst>
                                    <p:set>
                                      <p:cBhvr>
                                        <p:cTn id="27" dur="1" fill="hold">
                                          <p:stCondLst>
                                            <p:cond delay="0"/>
                                          </p:stCondLst>
                                        </p:cTn>
                                        <p:tgtEl>
                                          <p:spTgt spid="28"/>
                                        </p:tgtEl>
                                        <p:attrNameLst>
                                          <p:attrName>style.visibility</p:attrName>
                                        </p:attrNameLst>
                                      </p:cBhvr>
                                      <p:to>
                                        <p:strVal val="visible"/>
                                      </p:to>
                                    </p:set>
                                    <p:animEffect transition="in" filter="fade">
                                      <p:cBhvr>
                                        <p:cTn id="28" dur="1000"/>
                                        <p:tgtEl>
                                          <p:spTgt spid="28"/>
                                        </p:tgtEl>
                                      </p:cBhvr>
                                    </p:animEffect>
                                    <p:anim calcmode="lin" valueType="num">
                                      <p:cBhvr>
                                        <p:cTn id="29" dur="1000" fill="hold"/>
                                        <p:tgtEl>
                                          <p:spTgt spid="28"/>
                                        </p:tgtEl>
                                        <p:attrNameLst>
                                          <p:attrName>ppt_x</p:attrName>
                                        </p:attrNameLst>
                                      </p:cBhvr>
                                      <p:tavLst>
                                        <p:tav tm="0">
                                          <p:val>
                                            <p:strVal val="#ppt_x"/>
                                          </p:val>
                                        </p:tav>
                                        <p:tav tm="100000">
                                          <p:val>
                                            <p:strVal val="#ppt_x"/>
                                          </p:val>
                                        </p:tav>
                                      </p:tavLst>
                                    </p:anim>
                                    <p:anim calcmode="lin" valueType="num">
                                      <p:cBhvr>
                                        <p:cTn id="30" dur="1000" fill="hold"/>
                                        <p:tgtEl>
                                          <p:spTgt spid="28"/>
                                        </p:tgtEl>
                                        <p:attrNameLst>
                                          <p:attrName>ppt_y</p:attrName>
                                        </p:attrNameLst>
                                      </p:cBhvr>
                                      <p:tavLst>
                                        <p:tav tm="0">
                                          <p:val>
                                            <p:strVal val="#ppt_y+.1"/>
                                          </p:val>
                                        </p:tav>
                                        <p:tav tm="100000">
                                          <p:val>
                                            <p:strVal val="#ppt_y"/>
                                          </p:val>
                                        </p:tav>
                                      </p:tavLst>
                                    </p:anim>
                                  </p:childTnLst>
                                </p:cTn>
                              </p:par>
                              <p:par>
                                <p:cTn id="31" presetID="42" presetClass="entr" presetSubtype="0" fill="hold" grpId="0" nodeType="withEffect">
                                  <p:stCondLst>
                                    <p:cond delay="0"/>
                                  </p:stCondLst>
                                  <p:childTnLst>
                                    <p:set>
                                      <p:cBhvr>
                                        <p:cTn id="32" dur="1" fill="hold">
                                          <p:stCondLst>
                                            <p:cond delay="0"/>
                                          </p:stCondLst>
                                        </p:cTn>
                                        <p:tgtEl>
                                          <p:spTgt spid="31"/>
                                        </p:tgtEl>
                                        <p:attrNameLst>
                                          <p:attrName>style.visibility</p:attrName>
                                        </p:attrNameLst>
                                      </p:cBhvr>
                                      <p:to>
                                        <p:strVal val="visible"/>
                                      </p:to>
                                    </p:set>
                                    <p:animEffect transition="in" filter="fade">
                                      <p:cBhvr>
                                        <p:cTn id="33" dur="1000"/>
                                        <p:tgtEl>
                                          <p:spTgt spid="31"/>
                                        </p:tgtEl>
                                      </p:cBhvr>
                                    </p:animEffect>
                                    <p:anim calcmode="lin" valueType="num">
                                      <p:cBhvr>
                                        <p:cTn id="34" dur="1000" fill="hold"/>
                                        <p:tgtEl>
                                          <p:spTgt spid="31"/>
                                        </p:tgtEl>
                                        <p:attrNameLst>
                                          <p:attrName>ppt_x</p:attrName>
                                        </p:attrNameLst>
                                      </p:cBhvr>
                                      <p:tavLst>
                                        <p:tav tm="0">
                                          <p:val>
                                            <p:strVal val="#ppt_x"/>
                                          </p:val>
                                        </p:tav>
                                        <p:tav tm="100000">
                                          <p:val>
                                            <p:strVal val="#ppt_x"/>
                                          </p:val>
                                        </p:tav>
                                      </p:tavLst>
                                    </p:anim>
                                    <p:anim calcmode="lin" valueType="num">
                                      <p:cBhvr>
                                        <p:cTn id="35" dur="1000" fill="hold"/>
                                        <p:tgtEl>
                                          <p:spTgt spid="31"/>
                                        </p:tgtEl>
                                        <p:attrNameLst>
                                          <p:attrName>ppt_y</p:attrName>
                                        </p:attrNameLst>
                                      </p:cBhvr>
                                      <p:tavLst>
                                        <p:tav tm="0">
                                          <p:val>
                                            <p:strVal val="#ppt_y+.1"/>
                                          </p:val>
                                        </p:tav>
                                        <p:tav tm="100000">
                                          <p:val>
                                            <p:strVal val="#ppt_y"/>
                                          </p:val>
                                        </p:tav>
                                      </p:tavLst>
                                    </p:anim>
                                  </p:childTnLst>
                                </p:cTn>
                              </p:par>
                              <p:par>
                                <p:cTn id="36" presetID="42" presetClass="entr" presetSubtype="0" fill="hold" nodeType="withEffect">
                                  <p:stCondLst>
                                    <p:cond delay="0"/>
                                  </p:stCondLst>
                                  <p:childTnLst>
                                    <p:set>
                                      <p:cBhvr>
                                        <p:cTn id="37" dur="1" fill="hold">
                                          <p:stCondLst>
                                            <p:cond delay="0"/>
                                          </p:stCondLst>
                                        </p:cTn>
                                        <p:tgtEl>
                                          <p:spTgt spid="32"/>
                                        </p:tgtEl>
                                        <p:attrNameLst>
                                          <p:attrName>style.visibility</p:attrName>
                                        </p:attrNameLst>
                                      </p:cBhvr>
                                      <p:to>
                                        <p:strVal val="visible"/>
                                      </p:to>
                                    </p:set>
                                    <p:animEffect transition="in" filter="fade">
                                      <p:cBhvr>
                                        <p:cTn id="38" dur="1000"/>
                                        <p:tgtEl>
                                          <p:spTgt spid="32"/>
                                        </p:tgtEl>
                                      </p:cBhvr>
                                    </p:animEffect>
                                    <p:anim calcmode="lin" valueType="num">
                                      <p:cBhvr>
                                        <p:cTn id="39" dur="1000" fill="hold"/>
                                        <p:tgtEl>
                                          <p:spTgt spid="32"/>
                                        </p:tgtEl>
                                        <p:attrNameLst>
                                          <p:attrName>ppt_x</p:attrName>
                                        </p:attrNameLst>
                                      </p:cBhvr>
                                      <p:tavLst>
                                        <p:tav tm="0">
                                          <p:val>
                                            <p:strVal val="#ppt_x"/>
                                          </p:val>
                                        </p:tav>
                                        <p:tav tm="100000">
                                          <p:val>
                                            <p:strVal val="#ppt_x"/>
                                          </p:val>
                                        </p:tav>
                                      </p:tavLst>
                                    </p:anim>
                                    <p:anim calcmode="lin" valueType="num">
                                      <p:cBhvr>
                                        <p:cTn id="40" dur="1000" fill="hold"/>
                                        <p:tgtEl>
                                          <p:spTgt spid="32"/>
                                        </p:tgtEl>
                                        <p:attrNameLst>
                                          <p:attrName>ppt_y</p:attrName>
                                        </p:attrNameLst>
                                      </p:cBhvr>
                                      <p:tavLst>
                                        <p:tav tm="0">
                                          <p:val>
                                            <p:strVal val="#ppt_y+.1"/>
                                          </p:val>
                                        </p:tav>
                                        <p:tav tm="100000">
                                          <p:val>
                                            <p:strVal val="#ppt_y"/>
                                          </p:val>
                                        </p:tav>
                                      </p:tavLst>
                                    </p:anim>
                                  </p:childTnLst>
                                </p:cTn>
                              </p:par>
                              <p:par>
                                <p:cTn id="41" presetID="42" presetClass="entr" presetSubtype="0" fill="hold" grpId="0" nodeType="withEffect">
                                  <p:stCondLst>
                                    <p:cond delay="0"/>
                                  </p:stCondLst>
                                  <p:childTnLst>
                                    <p:set>
                                      <p:cBhvr>
                                        <p:cTn id="42" dur="1" fill="hold">
                                          <p:stCondLst>
                                            <p:cond delay="0"/>
                                          </p:stCondLst>
                                        </p:cTn>
                                        <p:tgtEl>
                                          <p:spTgt spid="35"/>
                                        </p:tgtEl>
                                        <p:attrNameLst>
                                          <p:attrName>style.visibility</p:attrName>
                                        </p:attrNameLst>
                                      </p:cBhvr>
                                      <p:to>
                                        <p:strVal val="visible"/>
                                      </p:to>
                                    </p:set>
                                    <p:animEffect transition="in" filter="fade">
                                      <p:cBhvr>
                                        <p:cTn id="43" dur="1000"/>
                                        <p:tgtEl>
                                          <p:spTgt spid="35"/>
                                        </p:tgtEl>
                                      </p:cBhvr>
                                    </p:animEffect>
                                    <p:anim calcmode="lin" valueType="num">
                                      <p:cBhvr>
                                        <p:cTn id="44" dur="1000" fill="hold"/>
                                        <p:tgtEl>
                                          <p:spTgt spid="35"/>
                                        </p:tgtEl>
                                        <p:attrNameLst>
                                          <p:attrName>ppt_x</p:attrName>
                                        </p:attrNameLst>
                                      </p:cBhvr>
                                      <p:tavLst>
                                        <p:tav tm="0">
                                          <p:val>
                                            <p:strVal val="#ppt_x"/>
                                          </p:val>
                                        </p:tav>
                                        <p:tav tm="100000">
                                          <p:val>
                                            <p:strVal val="#ppt_x"/>
                                          </p:val>
                                        </p:tav>
                                      </p:tavLst>
                                    </p:anim>
                                    <p:anim calcmode="lin" valueType="num">
                                      <p:cBhvr>
                                        <p:cTn id="45" dur="1000" fill="hold"/>
                                        <p:tgtEl>
                                          <p:spTgt spid="35"/>
                                        </p:tgtEl>
                                        <p:attrNameLst>
                                          <p:attrName>ppt_y</p:attrName>
                                        </p:attrNameLst>
                                      </p:cBhvr>
                                      <p:tavLst>
                                        <p:tav tm="0">
                                          <p:val>
                                            <p:strVal val="#ppt_y+.1"/>
                                          </p:val>
                                        </p:tav>
                                        <p:tav tm="100000">
                                          <p:val>
                                            <p:strVal val="#ppt_y"/>
                                          </p:val>
                                        </p:tav>
                                      </p:tavLst>
                                    </p:anim>
                                  </p:childTnLst>
                                </p:cTn>
                              </p:par>
                              <p:par>
                                <p:cTn id="46" presetID="42" presetClass="entr" presetSubtype="0" fill="hold" nodeType="withEffect">
                                  <p:stCondLst>
                                    <p:cond delay="0"/>
                                  </p:stCondLst>
                                  <p:childTnLst>
                                    <p:set>
                                      <p:cBhvr>
                                        <p:cTn id="47" dur="1" fill="hold">
                                          <p:stCondLst>
                                            <p:cond delay="0"/>
                                          </p:stCondLst>
                                        </p:cTn>
                                        <p:tgtEl>
                                          <p:spTgt spid="36"/>
                                        </p:tgtEl>
                                        <p:attrNameLst>
                                          <p:attrName>style.visibility</p:attrName>
                                        </p:attrNameLst>
                                      </p:cBhvr>
                                      <p:to>
                                        <p:strVal val="visible"/>
                                      </p:to>
                                    </p:set>
                                    <p:animEffect transition="in" filter="fade">
                                      <p:cBhvr>
                                        <p:cTn id="48" dur="1000"/>
                                        <p:tgtEl>
                                          <p:spTgt spid="36"/>
                                        </p:tgtEl>
                                      </p:cBhvr>
                                    </p:animEffect>
                                    <p:anim calcmode="lin" valueType="num">
                                      <p:cBhvr>
                                        <p:cTn id="49" dur="1000" fill="hold"/>
                                        <p:tgtEl>
                                          <p:spTgt spid="36"/>
                                        </p:tgtEl>
                                        <p:attrNameLst>
                                          <p:attrName>ppt_x</p:attrName>
                                        </p:attrNameLst>
                                      </p:cBhvr>
                                      <p:tavLst>
                                        <p:tav tm="0">
                                          <p:val>
                                            <p:strVal val="#ppt_x"/>
                                          </p:val>
                                        </p:tav>
                                        <p:tav tm="100000">
                                          <p:val>
                                            <p:strVal val="#ppt_x"/>
                                          </p:val>
                                        </p:tav>
                                      </p:tavLst>
                                    </p:anim>
                                    <p:anim calcmode="lin" valueType="num">
                                      <p:cBhvr>
                                        <p:cTn id="50" dur="1000" fill="hold"/>
                                        <p:tgtEl>
                                          <p:spTgt spid="36"/>
                                        </p:tgtEl>
                                        <p:attrNameLst>
                                          <p:attrName>ppt_y</p:attrName>
                                        </p:attrNameLst>
                                      </p:cBhvr>
                                      <p:tavLst>
                                        <p:tav tm="0">
                                          <p:val>
                                            <p:strVal val="#ppt_y+.1"/>
                                          </p:val>
                                        </p:tav>
                                        <p:tav tm="100000">
                                          <p:val>
                                            <p:strVal val="#ppt_y"/>
                                          </p:val>
                                        </p:tav>
                                      </p:tavLst>
                                    </p:anim>
                                  </p:childTnLst>
                                </p:cTn>
                              </p:par>
                              <p:par>
                                <p:cTn id="51" presetID="42" presetClass="entr" presetSubtype="0" fill="hold" grpId="0" nodeType="withEffect">
                                  <p:stCondLst>
                                    <p:cond delay="0"/>
                                  </p:stCondLst>
                                  <p:childTnLst>
                                    <p:set>
                                      <p:cBhvr>
                                        <p:cTn id="52" dur="1" fill="hold">
                                          <p:stCondLst>
                                            <p:cond delay="0"/>
                                          </p:stCondLst>
                                        </p:cTn>
                                        <p:tgtEl>
                                          <p:spTgt spid="39"/>
                                        </p:tgtEl>
                                        <p:attrNameLst>
                                          <p:attrName>style.visibility</p:attrName>
                                        </p:attrNameLst>
                                      </p:cBhvr>
                                      <p:to>
                                        <p:strVal val="visible"/>
                                      </p:to>
                                    </p:set>
                                    <p:animEffect transition="in" filter="fade">
                                      <p:cBhvr>
                                        <p:cTn id="53" dur="1000"/>
                                        <p:tgtEl>
                                          <p:spTgt spid="39"/>
                                        </p:tgtEl>
                                      </p:cBhvr>
                                    </p:animEffect>
                                    <p:anim calcmode="lin" valueType="num">
                                      <p:cBhvr>
                                        <p:cTn id="54" dur="1000" fill="hold"/>
                                        <p:tgtEl>
                                          <p:spTgt spid="39"/>
                                        </p:tgtEl>
                                        <p:attrNameLst>
                                          <p:attrName>ppt_x</p:attrName>
                                        </p:attrNameLst>
                                      </p:cBhvr>
                                      <p:tavLst>
                                        <p:tav tm="0">
                                          <p:val>
                                            <p:strVal val="#ppt_x"/>
                                          </p:val>
                                        </p:tav>
                                        <p:tav tm="100000">
                                          <p:val>
                                            <p:strVal val="#ppt_x"/>
                                          </p:val>
                                        </p:tav>
                                      </p:tavLst>
                                    </p:anim>
                                    <p:anim calcmode="lin" valueType="num">
                                      <p:cBhvr>
                                        <p:cTn id="55" dur="1000" fill="hold"/>
                                        <p:tgtEl>
                                          <p:spTgt spid="39"/>
                                        </p:tgtEl>
                                        <p:attrNameLst>
                                          <p:attrName>ppt_y</p:attrName>
                                        </p:attrNameLst>
                                      </p:cBhvr>
                                      <p:tavLst>
                                        <p:tav tm="0">
                                          <p:val>
                                            <p:strVal val="#ppt_y+.1"/>
                                          </p:val>
                                        </p:tav>
                                        <p:tav tm="100000">
                                          <p:val>
                                            <p:strVal val="#ppt_y"/>
                                          </p:val>
                                        </p:tav>
                                      </p:tavLst>
                                    </p:anim>
                                  </p:childTnLst>
                                </p:cTn>
                              </p:par>
                              <p:par>
                                <p:cTn id="56" presetID="42" presetClass="entr" presetSubtype="0" fill="hold" nodeType="withEffect">
                                  <p:stCondLst>
                                    <p:cond delay="0"/>
                                  </p:stCondLst>
                                  <p:childTnLst>
                                    <p:set>
                                      <p:cBhvr>
                                        <p:cTn id="57" dur="1" fill="hold">
                                          <p:stCondLst>
                                            <p:cond delay="0"/>
                                          </p:stCondLst>
                                        </p:cTn>
                                        <p:tgtEl>
                                          <p:spTgt spid="40"/>
                                        </p:tgtEl>
                                        <p:attrNameLst>
                                          <p:attrName>style.visibility</p:attrName>
                                        </p:attrNameLst>
                                      </p:cBhvr>
                                      <p:to>
                                        <p:strVal val="visible"/>
                                      </p:to>
                                    </p:set>
                                    <p:animEffect transition="in" filter="fade">
                                      <p:cBhvr>
                                        <p:cTn id="58" dur="1000"/>
                                        <p:tgtEl>
                                          <p:spTgt spid="40"/>
                                        </p:tgtEl>
                                      </p:cBhvr>
                                    </p:animEffect>
                                    <p:anim calcmode="lin" valueType="num">
                                      <p:cBhvr>
                                        <p:cTn id="59" dur="1000" fill="hold"/>
                                        <p:tgtEl>
                                          <p:spTgt spid="40"/>
                                        </p:tgtEl>
                                        <p:attrNameLst>
                                          <p:attrName>ppt_x</p:attrName>
                                        </p:attrNameLst>
                                      </p:cBhvr>
                                      <p:tavLst>
                                        <p:tav tm="0">
                                          <p:val>
                                            <p:strVal val="#ppt_x"/>
                                          </p:val>
                                        </p:tav>
                                        <p:tav tm="100000">
                                          <p:val>
                                            <p:strVal val="#ppt_x"/>
                                          </p:val>
                                        </p:tav>
                                      </p:tavLst>
                                    </p:anim>
                                    <p:anim calcmode="lin" valueType="num">
                                      <p:cBhvr>
                                        <p:cTn id="60" dur="1000" fill="hold"/>
                                        <p:tgtEl>
                                          <p:spTgt spid="40"/>
                                        </p:tgtEl>
                                        <p:attrNameLst>
                                          <p:attrName>ppt_y</p:attrName>
                                        </p:attrNameLst>
                                      </p:cBhvr>
                                      <p:tavLst>
                                        <p:tav tm="0">
                                          <p:val>
                                            <p:strVal val="#ppt_y+.1"/>
                                          </p:val>
                                        </p:tav>
                                        <p:tav tm="100000">
                                          <p:val>
                                            <p:strVal val="#ppt_y"/>
                                          </p:val>
                                        </p:tav>
                                      </p:tavLst>
                                    </p:anim>
                                  </p:childTnLst>
                                </p:cTn>
                              </p:par>
                              <p:par>
                                <p:cTn id="61" presetID="42" presetClass="entr" presetSubtype="0" fill="hold" grpId="0" nodeType="withEffect">
                                  <p:stCondLst>
                                    <p:cond delay="0"/>
                                  </p:stCondLst>
                                  <p:childTnLst>
                                    <p:set>
                                      <p:cBhvr>
                                        <p:cTn id="62" dur="1" fill="hold">
                                          <p:stCondLst>
                                            <p:cond delay="0"/>
                                          </p:stCondLst>
                                        </p:cTn>
                                        <p:tgtEl>
                                          <p:spTgt spid="43"/>
                                        </p:tgtEl>
                                        <p:attrNameLst>
                                          <p:attrName>style.visibility</p:attrName>
                                        </p:attrNameLst>
                                      </p:cBhvr>
                                      <p:to>
                                        <p:strVal val="visible"/>
                                      </p:to>
                                    </p:set>
                                    <p:animEffect transition="in" filter="fade">
                                      <p:cBhvr>
                                        <p:cTn id="63" dur="1000"/>
                                        <p:tgtEl>
                                          <p:spTgt spid="43"/>
                                        </p:tgtEl>
                                      </p:cBhvr>
                                    </p:animEffect>
                                    <p:anim calcmode="lin" valueType="num">
                                      <p:cBhvr>
                                        <p:cTn id="64" dur="1000" fill="hold"/>
                                        <p:tgtEl>
                                          <p:spTgt spid="43"/>
                                        </p:tgtEl>
                                        <p:attrNameLst>
                                          <p:attrName>ppt_x</p:attrName>
                                        </p:attrNameLst>
                                      </p:cBhvr>
                                      <p:tavLst>
                                        <p:tav tm="0">
                                          <p:val>
                                            <p:strVal val="#ppt_x"/>
                                          </p:val>
                                        </p:tav>
                                        <p:tav tm="100000">
                                          <p:val>
                                            <p:strVal val="#ppt_x"/>
                                          </p:val>
                                        </p:tav>
                                      </p:tavLst>
                                    </p:anim>
                                    <p:anim calcmode="lin" valueType="num">
                                      <p:cBhvr>
                                        <p:cTn id="65" dur="1000" fill="hold"/>
                                        <p:tgtEl>
                                          <p:spTgt spid="4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P spid="31" grpId="0"/>
      <p:bldP spid="35" grpId="0"/>
      <p:bldP spid="39" grpId="0"/>
      <p:bldP spid="43"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图片 1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240"/>
            <a:ext cx="12190413" cy="6857107"/>
          </a:xfrm>
          <a:prstGeom prst="rect">
            <a:avLst/>
          </a:prstGeom>
        </p:spPr>
      </p:pic>
      <p:sp>
        <p:nvSpPr>
          <p:cNvPr id="9" name="矩形 8"/>
          <p:cNvSpPr/>
          <p:nvPr/>
        </p:nvSpPr>
        <p:spPr>
          <a:xfrm flipH="1">
            <a:off x="5282881" y="2044846"/>
            <a:ext cx="1706654" cy="1258194"/>
          </a:xfrm>
          <a:prstGeom prst="rect">
            <a:avLst/>
          </a:prstGeom>
          <a:solidFill>
            <a:srgbClr val="6D9C2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bg1"/>
              </a:solidFill>
            </a:endParaRPr>
          </a:p>
        </p:txBody>
      </p:sp>
      <p:sp>
        <p:nvSpPr>
          <p:cNvPr id="10" name="文本框 283"/>
          <p:cNvSpPr txBox="1"/>
          <p:nvPr/>
        </p:nvSpPr>
        <p:spPr>
          <a:xfrm>
            <a:off x="5162951" y="2324443"/>
            <a:ext cx="1946514" cy="646331"/>
          </a:xfrm>
          <a:prstGeom prst="rect">
            <a:avLst/>
          </a:prstGeom>
          <a:noFill/>
        </p:spPr>
        <p:txBody>
          <a:bodyPr wrap="square" rtlCol="0">
            <a:spAutoFit/>
          </a:bodyPr>
          <a:lstStyle/>
          <a:p>
            <a:pPr algn="ctr"/>
            <a:r>
              <a:rPr lang="en-US" altLang="zh-CN" sz="3600" dirty="0">
                <a:solidFill>
                  <a:schemeClr val="bg1"/>
                </a:solidFill>
                <a:latin typeface="华文新魏" panose="02010800040101010101" pitchFamily="2" charset="-122"/>
                <a:ea typeface="华文新魏" panose="02010800040101010101" pitchFamily="2" charset="-122"/>
              </a:rPr>
              <a:t>FOUR</a:t>
            </a:r>
          </a:p>
        </p:txBody>
      </p:sp>
      <p:grpSp>
        <p:nvGrpSpPr>
          <p:cNvPr id="11" name="组合 10"/>
          <p:cNvGrpSpPr/>
          <p:nvPr/>
        </p:nvGrpSpPr>
        <p:grpSpPr>
          <a:xfrm>
            <a:off x="4065717" y="3514687"/>
            <a:ext cx="4288353" cy="1275302"/>
            <a:chOff x="785340" y="3378587"/>
            <a:chExt cx="3534726" cy="1051183"/>
          </a:xfrm>
        </p:grpSpPr>
        <p:sp>
          <p:nvSpPr>
            <p:cNvPr id="12" name="文本框 10"/>
            <p:cNvSpPr txBox="1"/>
            <p:nvPr/>
          </p:nvSpPr>
          <p:spPr>
            <a:xfrm>
              <a:off x="1722322" y="4176081"/>
              <a:ext cx="1660762" cy="253689"/>
            </a:xfrm>
            <a:prstGeom prst="rect">
              <a:avLst/>
            </a:prstGeom>
            <a:noFill/>
          </p:spPr>
          <p:txBody>
            <a:bodyPr wrap="none" rtlCol="0">
              <a:spAutoFit/>
            </a:bodyPr>
            <a:lstStyle/>
            <a:p>
              <a:r>
                <a:rPr lang="en-US" altLang="zh-CN" sz="1400" cap="all" dirty="0">
                  <a:solidFill>
                    <a:srgbClr val="6D9C20"/>
                  </a:solidFill>
                  <a:latin typeface="Microsoft JhengHei Light" panose="020B0304030504040204" pitchFamily="34" charset="-122"/>
                  <a:ea typeface="Microsoft JhengHei Light" panose="020B0304030504040204" pitchFamily="34" charset="-122"/>
                  <a:cs typeface="Microsoft JhengHei Light" panose="020B0304030504040204" pitchFamily="34" charset="-122"/>
                </a:rPr>
                <a:t>THE Scenery DESIGN</a:t>
              </a:r>
              <a:endParaRPr lang="zh-CN" altLang="en-US" sz="1400" cap="all" dirty="0">
                <a:solidFill>
                  <a:srgbClr val="6D9C20"/>
                </a:solidFill>
                <a:latin typeface="Microsoft JhengHei Light" panose="020B0304030504040204" pitchFamily="34" charset="-122"/>
                <a:ea typeface="Microsoft JhengHei Light" panose="020B0304030504040204" pitchFamily="34" charset="-122"/>
                <a:cs typeface="Microsoft JhengHei Light" panose="020B0304030504040204" pitchFamily="34" charset="-122"/>
              </a:endParaRPr>
            </a:p>
          </p:txBody>
        </p:sp>
        <p:sp>
          <p:nvSpPr>
            <p:cNvPr id="13" name="文本框 12"/>
            <p:cNvSpPr txBox="1"/>
            <p:nvPr/>
          </p:nvSpPr>
          <p:spPr>
            <a:xfrm>
              <a:off x="785340" y="3378587"/>
              <a:ext cx="3534726" cy="583484"/>
            </a:xfrm>
            <a:prstGeom prst="rect">
              <a:avLst/>
            </a:prstGeom>
            <a:noFill/>
          </p:spPr>
          <p:txBody>
            <a:bodyPr wrap="none" rtlCol="0">
              <a:spAutoFit/>
            </a:bodyPr>
            <a:lstStyle/>
            <a:p>
              <a:r>
                <a:rPr lang="zh-CN" altLang="en-US" sz="4000" dirty="0">
                  <a:solidFill>
                    <a:srgbClr val="ED8550"/>
                  </a:solidFill>
                  <a:latin typeface="华康标题宋W9" panose="02020909000000000000" pitchFamily="49" charset="-122"/>
                  <a:ea typeface="华康标题宋W9" panose="02020909000000000000" pitchFamily="49" charset="-122"/>
                  <a:cs typeface="Microsoft JhengHei Light" panose="020B0304030504040204" pitchFamily="34" charset="-122"/>
                </a:rPr>
                <a:t>加入你的标题描述</a:t>
              </a:r>
            </a:p>
          </p:txBody>
        </p:sp>
        <p:sp>
          <p:nvSpPr>
            <p:cNvPr id="14" name="矩形 13"/>
            <p:cNvSpPr/>
            <p:nvPr/>
          </p:nvSpPr>
          <p:spPr>
            <a:xfrm>
              <a:off x="932703" y="4060717"/>
              <a:ext cx="3240000" cy="18000"/>
            </a:xfrm>
            <a:prstGeom prst="rect">
              <a:avLst/>
            </a:prstGeom>
            <a:solidFill>
              <a:srgbClr val="6D9C20"/>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dirty="0">
                <a:solidFill>
                  <a:srgbClr val="71AFA0"/>
                </a:solidFill>
              </a:endParaRPr>
            </a:p>
          </p:txBody>
        </p:sp>
      </p:grpSp>
      <p:pic>
        <p:nvPicPr>
          <p:cNvPr id="17" name="图片 1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19868163">
            <a:off x="8775743" y="1428420"/>
            <a:ext cx="858956" cy="705570"/>
          </a:xfrm>
          <a:prstGeom prst="rect">
            <a:avLst/>
          </a:prstGeom>
        </p:spPr>
      </p:pic>
    </p:spTree>
    <p:extLst>
      <p:ext uri="{BB962C8B-B14F-4D97-AF65-F5344CB8AC3E}">
        <p14:creationId xmlns:p14="http://schemas.microsoft.com/office/powerpoint/2010/main" val="2881523135"/>
      </p:ext>
    </p:extLst>
  </p:cSld>
  <p:clrMapOvr>
    <a:masterClrMapping/>
  </p:clrMapOvr>
  <p:transition spd="slow" advClick="0" advTm="1000">
    <p:comb/>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barn(inVertical)">
                                      <p:cBhvr>
                                        <p:cTn id="7" dur="750"/>
                                        <p:tgtEl>
                                          <p:spTgt spid="15"/>
                                        </p:tgtEl>
                                      </p:cBhvr>
                                    </p:animEffect>
                                  </p:childTnLst>
                                </p:cTn>
                              </p:par>
                            </p:childTnLst>
                          </p:cTn>
                        </p:par>
                        <p:par>
                          <p:cTn id="8" fill="hold">
                            <p:stCondLst>
                              <p:cond delay="750"/>
                            </p:stCondLst>
                            <p:childTnLst>
                              <p:par>
                                <p:cTn id="9" presetID="42" presetClass="entr" presetSubtype="0" fill="hold" nodeType="afterEffect">
                                  <p:stCondLst>
                                    <p:cond delay="0"/>
                                  </p:stCondLst>
                                  <p:childTnLst>
                                    <p:set>
                                      <p:cBhvr>
                                        <p:cTn id="10" dur="1" fill="hold">
                                          <p:stCondLst>
                                            <p:cond delay="0"/>
                                          </p:stCondLst>
                                        </p:cTn>
                                        <p:tgtEl>
                                          <p:spTgt spid="17"/>
                                        </p:tgtEl>
                                        <p:attrNameLst>
                                          <p:attrName>style.visibility</p:attrName>
                                        </p:attrNameLst>
                                      </p:cBhvr>
                                      <p:to>
                                        <p:strVal val="visible"/>
                                      </p:to>
                                    </p:set>
                                    <p:animEffect transition="in" filter="fade">
                                      <p:cBhvr>
                                        <p:cTn id="11" dur="750"/>
                                        <p:tgtEl>
                                          <p:spTgt spid="17"/>
                                        </p:tgtEl>
                                      </p:cBhvr>
                                    </p:animEffect>
                                    <p:anim calcmode="lin" valueType="num">
                                      <p:cBhvr>
                                        <p:cTn id="12" dur="750" fill="hold"/>
                                        <p:tgtEl>
                                          <p:spTgt spid="17"/>
                                        </p:tgtEl>
                                        <p:attrNameLst>
                                          <p:attrName>ppt_x</p:attrName>
                                        </p:attrNameLst>
                                      </p:cBhvr>
                                      <p:tavLst>
                                        <p:tav tm="0">
                                          <p:val>
                                            <p:strVal val="#ppt_x"/>
                                          </p:val>
                                        </p:tav>
                                        <p:tav tm="100000">
                                          <p:val>
                                            <p:strVal val="#ppt_x"/>
                                          </p:val>
                                        </p:tav>
                                      </p:tavLst>
                                    </p:anim>
                                    <p:anim calcmode="lin" valueType="num">
                                      <p:cBhvr>
                                        <p:cTn id="13" dur="750" fill="hold"/>
                                        <p:tgtEl>
                                          <p:spTgt spid="17"/>
                                        </p:tgtEl>
                                        <p:attrNameLst>
                                          <p:attrName>ppt_y</p:attrName>
                                        </p:attrNameLst>
                                      </p:cBhvr>
                                      <p:tavLst>
                                        <p:tav tm="0">
                                          <p:val>
                                            <p:strVal val="#ppt_y+.1"/>
                                          </p:val>
                                        </p:tav>
                                        <p:tav tm="100000">
                                          <p:val>
                                            <p:strVal val="#ppt_y"/>
                                          </p:val>
                                        </p:tav>
                                      </p:tavLst>
                                    </p:anim>
                                  </p:childTnLst>
                                </p:cTn>
                              </p:par>
                            </p:childTnLst>
                          </p:cTn>
                        </p:par>
                        <p:par>
                          <p:cTn id="14" fill="hold">
                            <p:stCondLst>
                              <p:cond delay="1500"/>
                            </p:stCondLst>
                            <p:childTnLst>
                              <p:par>
                                <p:cTn id="15" presetID="22" presetClass="entr" presetSubtype="1" fill="hold" grpId="0" nodeType="afterEffect" nodePh="1">
                                  <p:stCondLst>
                                    <p:cond delay="0"/>
                                  </p:stCondLst>
                                  <p:endCondLst>
                                    <p:cond evt="begin" delay="0">
                                      <p:tn val="15"/>
                                    </p:cond>
                                  </p:endCondLst>
                                  <p:childTnLst>
                                    <p:set>
                                      <p:cBhvr>
                                        <p:cTn id="16" dur="1" fill="hold">
                                          <p:stCondLst>
                                            <p:cond delay="0"/>
                                          </p:stCondLst>
                                        </p:cTn>
                                        <p:tgtEl>
                                          <p:spTgt spid="9"/>
                                        </p:tgtEl>
                                        <p:attrNameLst>
                                          <p:attrName>style.visibility</p:attrName>
                                        </p:attrNameLst>
                                      </p:cBhvr>
                                      <p:to>
                                        <p:strVal val="visible"/>
                                      </p:to>
                                    </p:set>
                                    <p:animEffect transition="in" filter="wipe(up)">
                                      <p:cBhvr>
                                        <p:cTn id="17" dur="500"/>
                                        <p:tgtEl>
                                          <p:spTgt spid="9"/>
                                        </p:tgtEl>
                                      </p:cBhvr>
                                    </p:animEffect>
                                  </p:childTnLst>
                                </p:cTn>
                              </p:par>
                              <p:par>
                                <p:cTn id="18" presetID="42" presetClass="entr" presetSubtype="0" fill="hold" grpId="0" nodeType="withEffect">
                                  <p:stCondLst>
                                    <p:cond delay="250"/>
                                  </p:stCondLst>
                                  <p:childTnLst>
                                    <p:set>
                                      <p:cBhvr>
                                        <p:cTn id="19" dur="1" fill="hold">
                                          <p:stCondLst>
                                            <p:cond delay="0"/>
                                          </p:stCondLst>
                                        </p:cTn>
                                        <p:tgtEl>
                                          <p:spTgt spid="10"/>
                                        </p:tgtEl>
                                        <p:attrNameLst>
                                          <p:attrName>style.visibility</p:attrName>
                                        </p:attrNameLst>
                                      </p:cBhvr>
                                      <p:to>
                                        <p:strVal val="visible"/>
                                      </p:to>
                                    </p:set>
                                    <p:animEffect transition="in" filter="fade">
                                      <p:cBhvr>
                                        <p:cTn id="20" dur="750"/>
                                        <p:tgtEl>
                                          <p:spTgt spid="10"/>
                                        </p:tgtEl>
                                      </p:cBhvr>
                                    </p:animEffect>
                                    <p:anim calcmode="lin" valueType="num">
                                      <p:cBhvr>
                                        <p:cTn id="21" dur="750" fill="hold"/>
                                        <p:tgtEl>
                                          <p:spTgt spid="10"/>
                                        </p:tgtEl>
                                        <p:attrNameLst>
                                          <p:attrName>ppt_x</p:attrName>
                                        </p:attrNameLst>
                                      </p:cBhvr>
                                      <p:tavLst>
                                        <p:tav tm="0">
                                          <p:val>
                                            <p:strVal val="#ppt_x"/>
                                          </p:val>
                                        </p:tav>
                                        <p:tav tm="100000">
                                          <p:val>
                                            <p:strVal val="#ppt_x"/>
                                          </p:val>
                                        </p:tav>
                                      </p:tavLst>
                                    </p:anim>
                                    <p:anim calcmode="lin" valueType="num">
                                      <p:cBhvr>
                                        <p:cTn id="22" dur="750" fill="hold"/>
                                        <p:tgtEl>
                                          <p:spTgt spid="10"/>
                                        </p:tgtEl>
                                        <p:attrNameLst>
                                          <p:attrName>ppt_y</p:attrName>
                                        </p:attrNameLst>
                                      </p:cBhvr>
                                      <p:tavLst>
                                        <p:tav tm="0">
                                          <p:val>
                                            <p:strVal val="#ppt_y+.1"/>
                                          </p:val>
                                        </p:tav>
                                        <p:tav tm="100000">
                                          <p:val>
                                            <p:strVal val="#ppt_y"/>
                                          </p:val>
                                        </p:tav>
                                      </p:tavLst>
                                    </p:anim>
                                  </p:childTnLst>
                                </p:cTn>
                              </p:par>
                            </p:childTnLst>
                          </p:cTn>
                        </p:par>
                        <p:par>
                          <p:cTn id="23" fill="hold">
                            <p:stCondLst>
                              <p:cond delay="2500"/>
                            </p:stCondLst>
                            <p:childTnLst>
                              <p:par>
                                <p:cTn id="24" presetID="22" presetClass="entr" presetSubtype="8" fill="hold" nodeType="afterEffect">
                                  <p:stCondLst>
                                    <p:cond delay="0"/>
                                  </p:stCondLst>
                                  <p:childTnLst>
                                    <p:set>
                                      <p:cBhvr>
                                        <p:cTn id="25" dur="1" fill="hold">
                                          <p:stCondLst>
                                            <p:cond delay="0"/>
                                          </p:stCondLst>
                                        </p:cTn>
                                        <p:tgtEl>
                                          <p:spTgt spid="11"/>
                                        </p:tgtEl>
                                        <p:attrNameLst>
                                          <p:attrName>style.visibility</p:attrName>
                                        </p:attrNameLst>
                                      </p:cBhvr>
                                      <p:to>
                                        <p:strVal val="visible"/>
                                      </p:to>
                                    </p:set>
                                    <p:animEffect transition="in" filter="wipe(left)">
                                      <p:cBhvr>
                                        <p:cTn id="26" dur="75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p:cNvGrpSpPr/>
          <p:nvPr/>
        </p:nvGrpSpPr>
        <p:grpSpPr>
          <a:xfrm>
            <a:off x="0" y="699925"/>
            <a:ext cx="12190413" cy="555415"/>
            <a:chOff x="266700" y="519683"/>
            <a:chExt cx="12190413" cy="555415"/>
          </a:xfrm>
        </p:grpSpPr>
        <p:sp>
          <p:nvSpPr>
            <p:cNvPr id="11" name="Copyright Notice"/>
            <p:cNvSpPr>
              <a:spLocks/>
            </p:cNvSpPr>
            <p:nvPr/>
          </p:nvSpPr>
          <p:spPr bwMode="auto">
            <a:xfrm>
              <a:off x="4838700" y="519683"/>
              <a:ext cx="3048000" cy="434765"/>
            </a:xfrm>
            <a:prstGeom prst="rect">
              <a:avLst/>
            </a:prstGeom>
            <a:noFill/>
            <a:ln w="6350" cap="flat" cmpd="sng" algn="ctr">
              <a:noFill/>
              <a:prstDash val="solid"/>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6350" cap="flat" cmpd="sng" algn="ctr">
                  <a:solidFill>
                    <a:srgbClr val="FFFFFF"/>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lIns="72000" tIns="32400" rIns="72000" bIns="32400" rtlCol="0" anchor="t">
              <a:sp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zh-CN" altLang="en-US" sz="2400" cap="small" dirty="0">
                  <a:solidFill>
                    <a:srgbClr val="6D9C20"/>
                  </a:solidFill>
                  <a:latin typeface="微软雅黑" panose="020B0503020204020204" pitchFamily="34" charset="-122"/>
                  <a:ea typeface="微软雅黑" panose="020B0503020204020204" pitchFamily="34" charset="-122"/>
                </a:rPr>
                <a:t>点击加入标题文字</a:t>
              </a:r>
              <a:endParaRPr lang="en-US" sz="2400" cap="small" dirty="0">
                <a:solidFill>
                  <a:srgbClr val="6D9C20"/>
                </a:solidFill>
                <a:latin typeface="微软雅黑" panose="020B0503020204020204" pitchFamily="34" charset="-122"/>
                <a:ea typeface="微软雅黑" panose="020B0503020204020204" pitchFamily="34" charset="-122"/>
              </a:endParaRPr>
            </a:p>
          </p:txBody>
        </p:sp>
        <p:cxnSp>
          <p:nvCxnSpPr>
            <p:cNvPr id="5" name="直接连接符 4"/>
            <p:cNvCxnSpPr>
              <a:cxnSpLocks/>
            </p:cNvCxnSpPr>
            <p:nvPr/>
          </p:nvCxnSpPr>
          <p:spPr>
            <a:xfrm>
              <a:off x="266700" y="1075098"/>
              <a:ext cx="12190413" cy="0"/>
            </a:xfrm>
            <a:prstGeom prst="line">
              <a:avLst/>
            </a:prstGeom>
            <a:ln>
              <a:solidFill>
                <a:srgbClr val="6D9C20"/>
              </a:solidFill>
            </a:ln>
          </p:spPr>
          <p:style>
            <a:lnRef idx="1">
              <a:schemeClr val="accent1"/>
            </a:lnRef>
            <a:fillRef idx="0">
              <a:schemeClr val="accent1"/>
            </a:fillRef>
            <a:effectRef idx="0">
              <a:schemeClr val="accent1"/>
            </a:effectRef>
            <a:fontRef idx="minor">
              <a:schemeClr val="tx1"/>
            </a:fontRef>
          </p:style>
        </p:cxnSp>
      </p:grpSp>
      <p:sp>
        <p:nvSpPr>
          <p:cNvPr id="19" name="矩形 13"/>
          <p:cNvSpPr>
            <a:spLocks noChangeArrowheads="1"/>
          </p:cNvSpPr>
          <p:nvPr/>
        </p:nvSpPr>
        <p:spPr bwMode="auto">
          <a:xfrm>
            <a:off x="6708385" y="5632316"/>
            <a:ext cx="4345348"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eaLnBrk="1" hangingPunct="1"/>
            <a:r>
              <a:rPr lang="zh-CN" altLang="en-US" sz="800" dirty="0">
                <a:solidFill>
                  <a:schemeClr val="bg1">
                    <a:lumMod val="50000"/>
                  </a:schemeClr>
                </a:solidFill>
              </a:rPr>
              <a:t>Vestibulum ante ipsum primis in faucibus orci luctus et ultrices posuere cubilia CuraeVestibulum ante ipsum primis in faucibus orci luctus et ultrices posuere cubilia Curae</a:t>
            </a:r>
          </a:p>
          <a:p>
            <a:pPr eaLnBrk="1" hangingPunct="1"/>
            <a:r>
              <a:rPr lang="zh-CN" altLang="en-US" sz="800" dirty="0">
                <a:solidFill>
                  <a:schemeClr val="bg1">
                    <a:lumMod val="50000"/>
                  </a:schemeClr>
                </a:solidFill>
              </a:rPr>
              <a:t>Vestibulum ante ipsum primis in faucibus orci luctus et ultrices posuere cubilia Curae</a:t>
            </a:r>
          </a:p>
          <a:p>
            <a:pPr eaLnBrk="1" hangingPunct="1"/>
            <a:endParaRPr lang="zh-CN" altLang="en-US" sz="800" dirty="0">
              <a:solidFill>
                <a:schemeClr val="bg1">
                  <a:lumMod val="50000"/>
                </a:schemeClr>
              </a:solidFill>
            </a:endParaRPr>
          </a:p>
        </p:txBody>
      </p:sp>
      <p:sp>
        <p:nvSpPr>
          <p:cNvPr id="20" name="矩形 14"/>
          <p:cNvSpPr>
            <a:spLocks noChangeArrowheads="1"/>
          </p:cNvSpPr>
          <p:nvPr/>
        </p:nvSpPr>
        <p:spPr bwMode="auto">
          <a:xfrm>
            <a:off x="6661495" y="5332286"/>
            <a:ext cx="173085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eaLnBrk="1" hangingPunct="1"/>
            <a:r>
              <a:rPr lang="zh-CN" altLang="en-US" dirty="0" smtClean="0">
                <a:solidFill>
                  <a:schemeClr val="bg1">
                    <a:lumMod val="50000"/>
                  </a:schemeClr>
                </a:solidFill>
              </a:rPr>
              <a:t>加入你标题</a:t>
            </a:r>
            <a:endParaRPr lang="zh-CN" altLang="en-US" dirty="0">
              <a:solidFill>
                <a:schemeClr val="bg1">
                  <a:lumMod val="50000"/>
                </a:schemeClr>
              </a:solidFill>
            </a:endParaRPr>
          </a:p>
        </p:txBody>
      </p:sp>
      <p:sp>
        <p:nvSpPr>
          <p:cNvPr id="21" name="椭圆 20"/>
          <p:cNvSpPr/>
          <p:nvPr/>
        </p:nvSpPr>
        <p:spPr>
          <a:xfrm>
            <a:off x="6243382" y="5385988"/>
            <a:ext cx="381092" cy="381090"/>
          </a:xfrm>
          <a:prstGeom prst="ellipse">
            <a:avLst/>
          </a:prstGeom>
          <a:solidFill>
            <a:srgbClr val="ED85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bg1">
                  <a:lumMod val="50000"/>
                </a:schemeClr>
              </a:solidFill>
            </a:endParaRPr>
          </a:p>
        </p:txBody>
      </p:sp>
      <p:sp>
        <p:nvSpPr>
          <p:cNvPr id="22" name="Rectangle 30"/>
          <p:cNvSpPr/>
          <p:nvPr/>
        </p:nvSpPr>
        <p:spPr>
          <a:xfrm>
            <a:off x="6331767" y="2061871"/>
            <a:ext cx="4456958" cy="3200234"/>
          </a:xfrm>
          <a:prstGeom prst="rect">
            <a:avLst/>
          </a:prstGeom>
          <a:blipFill dpi="0" rotWithShape="1">
            <a:blip r:embed="rId3"/>
            <a:srcRect/>
            <a:tile tx="0" ty="127000" sx="22000" sy="22000" flip="none"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556" dirty="0"/>
          </a:p>
        </p:txBody>
      </p:sp>
      <p:grpSp>
        <p:nvGrpSpPr>
          <p:cNvPr id="23" name="组合 22"/>
          <p:cNvGrpSpPr/>
          <p:nvPr/>
        </p:nvGrpSpPr>
        <p:grpSpPr>
          <a:xfrm>
            <a:off x="1464789" y="2061871"/>
            <a:ext cx="4866978" cy="3838154"/>
            <a:chOff x="1060903" y="1516867"/>
            <a:chExt cx="5465369" cy="4310057"/>
          </a:xfrm>
        </p:grpSpPr>
        <p:sp>
          <p:nvSpPr>
            <p:cNvPr id="24" name="Rectangle 3"/>
            <p:cNvSpPr/>
            <p:nvPr/>
          </p:nvSpPr>
          <p:spPr>
            <a:xfrm>
              <a:off x="1060903" y="1516867"/>
              <a:ext cx="5212200" cy="2152598"/>
            </a:xfrm>
            <a:prstGeom prst="rect">
              <a:avLst/>
            </a:prstGeom>
            <a:noFill/>
            <a:ln>
              <a:solidFill>
                <a:srgbClr val="6D9C20"/>
              </a:solidFill>
            </a:ln>
            <a:effectLst/>
          </p:spPr>
          <p:style>
            <a:lnRef idx="1">
              <a:schemeClr val="accent1"/>
            </a:lnRef>
            <a:fillRef idx="3">
              <a:schemeClr val="accent1"/>
            </a:fillRef>
            <a:effectRef idx="2">
              <a:schemeClr val="accent1"/>
            </a:effectRef>
            <a:fontRef idx="minor">
              <a:schemeClr val="lt1"/>
            </a:fontRef>
          </p:style>
          <p:txBody>
            <a:bodyPr lIns="91420" tIns="45709" rIns="91420" bIns="45709" rtlCol="0" anchor="ctr"/>
            <a:lstStyle/>
            <a:p>
              <a:pPr algn="ctr"/>
              <a:endParaRPr lang="en-US" sz="1100">
                <a:solidFill>
                  <a:schemeClr val="bg1">
                    <a:lumMod val="50000"/>
                  </a:schemeClr>
                </a:solidFill>
                <a:latin typeface="微软雅黑" panose="020B0503020204020204" pitchFamily="34" charset="-122"/>
                <a:ea typeface="微软雅黑" panose="020B0503020204020204" pitchFamily="34" charset="-122"/>
              </a:endParaRPr>
            </a:p>
          </p:txBody>
        </p:sp>
        <p:sp>
          <p:nvSpPr>
            <p:cNvPr id="25" name="Subtitle 2"/>
            <p:cNvSpPr txBox="1"/>
            <p:nvPr/>
          </p:nvSpPr>
          <p:spPr>
            <a:xfrm>
              <a:off x="1379769" y="1530647"/>
              <a:ext cx="923584" cy="695891"/>
            </a:xfrm>
            <a:prstGeom prst="rect">
              <a:avLst/>
            </a:prstGeom>
          </p:spPr>
          <p:txBody>
            <a:bodyPr vert="horz" lIns="91420" tIns="45709" rIns="91420" bIns="45709" rtlCol="0">
              <a:no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r>
                <a:rPr lang="en-US" sz="4800" b="1" dirty="0">
                  <a:solidFill>
                    <a:schemeClr val="bg1">
                      <a:lumMod val="50000"/>
                    </a:schemeClr>
                  </a:solidFill>
                  <a:latin typeface="微软雅黑" panose="020B0503020204020204" pitchFamily="34" charset="-122"/>
                  <a:ea typeface="微软雅黑" panose="020B0503020204020204" pitchFamily="34" charset="-122"/>
                  <a:cs typeface="Helvetica Neue"/>
                </a:rPr>
                <a:t>“</a:t>
              </a:r>
            </a:p>
          </p:txBody>
        </p:sp>
        <p:sp>
          <p:nvSpPr>
            <p:cNvPr id="26" name="Subtitle 2"/>
            <p:cNvSpPr txBox="1"/>
            <p:nvPr/>
          </p:nvSpPr>
          <p:spPr>
            <a:xfrm>
              <a:off x="1603431" y="2283740"/>
              <a:ext cx="4185200" cy="788695"/>
            </a:xfrm>
            <a:prstGeom prst="rect">
              <a:avLst/>
            </a:prstGeom>
          </p:spPr>
          <p:txBody>
            <a:bodyPr vert="horz" lIns="91420" tIns="45709" rIns="91420" bIns="45709" rtlCol="0">
              <a:no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just">
                <a:lnSpc>
                  <a:spcPct val="120000"/>
                </a:lnSpc>
                <a:buNone/>
              </a:pPr>
              <a:r>
                <a:rPr lang="zh-CN" altLang="en-US" sz="1100" dirty="0">
                  <a:solidFill>
                    <a:schemeClr val="bg1">
                      <a:lumMod val="50000"/>
                    </a:schemeClr>
                  </a:solidFill>
                  <a:latin typeface="微软雅黑" panose="020B0503020204020204" pitchFamily="34" charset="-122"/>
                  <a:ea typeface="微软雅黑" panose="020B0503020204020204" pitchFamily="34" charset="-122"/>
                </a:rPr>
                <a:t>详写内容</a:t>
              </a:r>
              <a:r>
                <a:rPr lang="en-US" altLang="zh-CN" sz="1100" dirty="0">
                  <a:solidFill>
                    <a:schemeClr val="bg1">
                      <a:lumMod val="50000"/>
                    </a:schemeClr>
                  </a:solidFill>
                  <a:latin typeface="微软雅黑" panose="020B0503020204020204" pitchFamily="34" charset="-122"/>
                  <a:ea typeface="微软雅黑" panose="020B0503020204020204" pitchFamily="34" charset="-122"/>
                </a:rPr>
                <a:t>……</a:t>
              </a:r>
              <a:r>
                <a:rPr lang="zh-CN" altLang="en-US" sz="1100" dirty="0">
                  <a:solidFill>
                    <a:schemeClr val="bg1">
                      <a:lumMod val="50000"/>
                    </a:schemeClr>
                  </a:solidFill>
                  <a:latin typeface="微软雅黑" panose="020B0503020204020204" pitchFamily="34" charset="-122"/>
                  <a:ea typeface="微软雅黑" panose="020B0503020204020204" pitchFamily="34" charset="-122"/>
                </a:rPr>
                <a:t>点击输入本栏的具体文字，简明扼要的说明分项内容，此为概念图解，请根据具体内容酌情修改。</a:t>
              </a:r>
              <a:endParaRPr lang="en-US" altLang="zh-CN" sz="11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27" name="Subtitle 2"/>
            <p:cNvSpPr txBox="1"/>
            <p:nvPr/>
          </p:nvSpPr>
          <p:spPr>
            <a:xfrm>
              <a:off x="5391786" y="3072434"/>
              <a:ext cx="1134486" cy="452215"/>
            </a:xfrm>
            <a:prstGeom prst="rect">
              <a:avLst/>
            </a:prstGeom>
          </p:spPr>
          <p:txBody>
            <a:bodyPr vert="horz" lIns="91420" tIns="45709" rIns="91420" bIns="45709" rtlCol="0">
              <a:no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r>
                <a:rPr lang="en-US" sz="4800" b="1" dirty="0">
                  <a:solidFill>
                    <a:schemeClr val="bg1">
                      <a:lumMod val="50000"/>
                    </a:schemeClr>
                  </a:solidFill>
                  <a:latin typeface="微软雅黑" panose="020B0503020204020204" pitchFamily="34" charset="-122"/>
                  <a:ea typeface="微软雅黑" panose="020B0503020204020204" pitchFamily="34" charset="-122"/>
                  <a:cs typeface="Helvetica Neue"/>
                </a:rPr>
                <a:t>”</a:t>
              </a:r>
            </a:p>
          </p:txBody>
        </p:sp>
        <p:sp>
          <p:nvSpPr>
            <p:cNvPr id="28" name="Oval 1"/>
            <p:cNvSpPr/>
            <p:nvPr/>
          </p:nvSpPr>
          <p:spPr>
            <a:xfrm>
              <a:off x="1266986" y="4096250"/>
              <a:ext cx="769734" cy="769732"/>
            </a:xfrm>
            <a:prstGeom prst="ellipse">
              <a:avLst/>
            </a:prstGeom>
            <a:solidFill>
              <a:srgbClr val="ED8550"/>
            </a:solidFill>
            <a:ln w="38100" cmpd="sng">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100">
                <a:solidFill>
                  <a:schemeClr val="bg1">
                    <a:lumMod val="50000"/>
                  </a:schemeClr>
                </a:solidFill>
                <a:latin typeface="微软雅黑" panose="020B0503020204020204" pitchFamily="34" charset="-122"/>
                <a:ea typeface="微软雅黑" panose="020B0503020204020204" pitchFamily="34" charset="-122"/>
              </a:endParaRPr>
            </a:p>
          </p:txBody>
        </p:sp>
        <p:sp>
          <p:nvSpPr>
            <p:cNvPr id="29" name="Oval 2"/>
            <p:cNvSpPr/>
            <p:nvPr/>
          </p:nvSpPr>
          <p:spPr>
            <a:xfrm>
              <a:off x="1266986" y="5057192"/>
              <a:ext cx="769734" cy="769732"/>
            </a:xfrm>
            <a:prstGeom prst="ellipse">
              <a:avLst/>
            </a:prstGeom>
            <a:solidFill>
              <a:srgbClr val="6D9C20"/>
            </a:solidFill>
            <a:ln w="38100" cmpd="sng">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100">
                <a:solidFill>
                  <a:schemeClr val="bg1">
                    <a:lumMod val="50000"/>
                  </a:schemeClr>
                </a:solidFill>
                <a:latin typeface="微软雅黑" panose="020B0503020204020204" pitchFamily="34" charset="-122"/>
                <a:ea typeface="微软雅黑" panose="020B0503020204020204" pitchFamily="34" charset="-122"/>
              </a:endParaRPr>
            </a:p>
          </p:txBody>
        </p:sp>
        <p:sp>
          <p:nvSpPr>
            <p:cNvPr id="30" name="Subtitle 2"/>
            <p:cNvSpPr txBox="1"/>
            <p:nvPr/>
          </p:nvSpPr>
          <p:spPr>
            <a:xfrm>
              <a:off x="2258178" y="4044826"/>
              <a:ext cx="3953136" cy="744781"/>
            </a:xfrm>
            <a:prstGeom prst="rect">
              <a:avLst/>
            </a:prstGeom>
          </p:spPr>
          <p:txBody>
            <a:bodyPr vert="horz" wrap="square" lIns="91420" tIns="45709" rIns="91420" bIns="45709" rtlCol="0">
              <a:sp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r>
                <a:rPr lang="zh-CN" altLang="en-US" sz="1400" dirty="0">
                  <a:solidFill>
                    <a:schemeClr val="bg1">
                      <a:lumMod val="50000"/>
                    </a:schemeClr>
                  </a:solidFill>
                  <a:latin typeface="微软雅黑" panose="020B0503020204020204" pitchFamily="34" charset="-122"/>
                  <a:ea typeface="微软雅黑" panose="020B0503020204020204" pitchFamily="34" charset="-122"/>
                  <a:cs typeface="Calibri"/>
                </a:rPr>
                <a:t>添加标题</a:t>
              </a:r>
              <a:endParaRPr lang="en-US" sz="1050" dirty="0">
                <a:solidFill>
                  <a:schemeClr val="bg1">
                    <a:lumMod val="50000"/>
                  </a:schemeClr>
                </a:solidFill>
                <a:latin typeface="微软雅黑" panose="020B0503020204020204" pitchFamily="34" charset="-122"/>
                <a:ea typeface="微软雅黑" panose="020B0503020204020204" pitchFamily="34" charset="-122"/>
                <a:cs typeface="Calibri"/>
              </a:endParaRPr>
            </a:p>
            <a:p>
              <a:pPr marL="0" indent="0">
                <a:buNone/>
              </a:pPr>
              <a:r>
                <a:rPr lang="zh-CN" altLang="en-US" sz="1000" dirty="0">
                  <a:solidFill>
                    <a:schemeClr val="bg1">
                      <a:lumMod val="50000"/>
                    </a:schemeClr>
                  </a:solidFill>
                  <a:latin typeface="微软雅黑" panose="020B0503020204020204" pitchFamily="34" charset="-122"/>
                  <a:ea typeface="微软雅黑" panose="020B0503020204020204" pitchFamily="34" charset="-122"/>
                  <a:cs typeface="Calibri"/>
                </a:rPr>
                <a:t>此处添加详细文本描述，建议与标题相关并符合整体语言风格，语言描述尽量简洁生动。</a:t>
              </a:r>
              <a:endParaRPr lang="en-US" sz="1000" dirty="0">
                <a:solidFill>
                  <a:schemeClr val="bg1">
                    <a:lumMod val="50000"/>
                  </a:schemeClr>
                </a:solidFill>
                <a:latin typeface="微软雅黑" panose="020B0503020204020204" pitchFamily="34" charset="-122"/>
                <a:ea typeface="微软雅黑" panose="020B0503020204020204" pitchFamily="34" charset="-122"/>
                <a:cs typeface="Calibri"/>
              </a:endParaRPr>
            </a:p>
          </p:txBody>
        </p:sp>
        <p:sp>
          <p:nvSpPr>
            <p:cNvPr id="31" name="Subtitle 2"/>
            <p:cNvSpPr txBox="1"/>
            <p:nvPr/>
          </p:nvSpPr>
          <p:spPr>
            <a:xfrm>
              <a:off x="2258178" y="5060135"/>
              <a:ext cx="3953136" cy="744781"/>
            </a:xfrm>
            <a:prstGeom prst="rect">
              <a:avLst/>
            </a:prstGeom>
          </p:spPr>
          <p:txBody>
            <a:bodyPr vert="horz" wrap="square" lIns="91420" tIns="45709" rIns="91420" bIns="45709" rtlCol="0">
              <a:sp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r>
                <a:rPr lang="zh-CN" altLang="en-US" sz="1400" dirty="0">
                  <a:solidFill>
                    <a:schemeClr val="bg1">
                      <a:lumMod val="50000"/>
                    </a:schemeClr>
                  </a:solidFill>
                  <a:latin typeface="微软雅黑" panose="020B0503020204020204" pitchFamily="34" charset="-122"/>
                  <a:ea typeface="微软雅黑" panose="020B0503020204020204" pitchFamily="34" charset="-122"/>
                  <a:cs typeface="Calibri"/>
                </a:rPr>
                <a:t>添加标题</a:t>
              </a:r>
              <a:endParaRPr lang="en-US" sz="1050" dirty="0">
                <a:solidFill>
                  <a:schemeClr val="bg1">
                    <a:lumMod val="50000"/>
                  </a:schemeClr>
                </a:solidFill>
                <a:latin typeface="微软雅黑" panose="020B0503020204020204" pitchFamily="34" charset="-122"/>
                <a:ea typeface="微软雅黑" panose="020B0503020204020204" pitchFamily="34" charset="-122"/>
                <a:cs typeface="Calibri"/>
              </a:endParaRPr>
            </a:p>
            <a:p>
              <a:pPr marL="0" indent="0">
                <a:buNone/>
              </a:pPr>
              <a:r>
                <a:rPr lang="zh-CN" altLang="en-US" sz="1000" dirty="0">
                  <a:solidFill>
                    <a:schemeClr val="bg1">
                      <a:lumMod val="50000"/>
                    </a:schemeClr>
                  </a:solidFill>
                  <a:latin typeface="微软雅黑" panose="020B0503020204020204" pitchFamily="34" charset="-122"/>
                  <a:ea typeface="微软雅黑" panose="020B0503020204020204" pitchFamily="34" charset="-122"/>
                  <a:cs typeface="Calibri"/>
                </a:rPr>
                <a:t>此处添加详细文本描述，建议与标题相关并符合整体语言风格，语言描述尽量简洁生动。</a:t>
              </a:r>
              <a:endParaRPr lang="en-US" sz="1000" dirty="0">
                <a:solidFill>
                  <a:schemeClr val="bg1">
                    <a:lumMod val="50000"/>
                  </a:schemeClr>
                </a:solidFill>
                <a:latin typeface="微软雅黑" panose="020B0503020204020204" pitchFamily="34" charset="-122"/>
                <a:ea typeface="微软雅黑" panose="020B0503020204020204" pitchFamily="34" charset="-122"/>
                <a:cs typeface="Calibri"/>
              </a:endParaRPr>
            </a:p>
          </p:txBody>
        </p:sp>
        <p:sp>
          <p:nvSpPr>
            <p:cNvPr id="32" name="Subtitle 2"/>
            <p:cNvSpPr txBox="1"/>
            <p:nvPr/>
          </p:nvSpPr>
          <p:spPr>
            <a:xfrm>
              <a:off x="1287539" y="4253522"/>
              <a:ext cx="755552" cy="311031"/>
            </a:xfrm>
            <a:prstGeom prst="rect">
              <a:avLst/>
            </a:prstGeom>
          </p:spPr>
          <p:txBody>
            <a:bodyPr vert="horz" wrap="square" lIns="91420" tIns="45709" rIns="91420" bIns="45709" rtlCol="0">
              <a:sp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ctr">
                <a:buNone/>
              </a:pPr>
              <a:r>
                <a:rPr lang="en-US" sz="1200" dirty="0">
                  <a:solidFill>
                    <a:schemeClr val="bg1"/>
                  </a:solidFill>
                  <a:latin typeface="微软雅黑" panose="020B0503020204020204" pitchFamily="34" charset="-122"/>
                  <a:ea typeface="微软雅黑" panose="020B0503020204020204" pitchFamily="34" charset="-122"/>
                  <a:cs typeface="Helvetica Neue"/>
                </a:rPr>
                <a:t>25%</a:t>
              </a:r>
              <a:endParaRPr lang="en-US" sz="900" dirty="0">
                <a:solidFill>
                  <a:schemeClr val="bg1"/>
                </a:solidFill>
                <a:latin typeface="微软雅黑" panose="020B0503020204020204" pitchFamily="34" charset="-122"/>
                <a:ea typeface="微软雅黑" panose="020B0503020204020204" pitchFamily="34" charset="-122"/>
                <a:cs typeface="Helvetica Neue"/>
              </a:endParaRPr>
            </a:p>
          </p:txBody>
        </p:sp>
        <p:sp>
          <p:nvSpPr>
            <p:cNvPr id="33" name="Subtitle 2"/>
            <p:cNvSpPr txBox="1"/>
            <p:nvPr/>
          </p:nvSpPr>
          <p:spPr>
            <a:xfrm>
              <a:off x="1278132" y="5218176"/>
              <a:ext cx="755552" cy="311031"/>
            </a:xfrm>
            <a:prstGeom prst="rect">
              <a:avLst/>
            </a:prstGeom>
          </p:spPr>
          <p:txBody>
            <a:bodyPr vert="horz" wrap="square" lIns="91420" tIns="45709" rIns="91420" bIns="45709" rtlCol="0">
              <a:sp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ctr">
                <a:buNone/>
              </a:pPr>
              <a:r>
                <a:rPr lang="en-US" sz="1200" dirty="0">
                  <a:solidFill>
                    <a:schemeClr val="bg1"/>
                  </a:solidFill>
                  <a:latin typeface="微软雅黑" panose="020B0503020204020204" pitchFamily="34" charset="-122"/>
                  <a:ea typeface="微软雅黑" panose="020B0503020204020204" pitchFamily="34" charset="-122"/>
                  <a:cs typeface="Helvetica Neue"/>
                </a:rPr>
                <a:t>55%</a:t>
              </a:r>
              <a:endParaRPr lang="en-US" sz="900" dirty="0">
                <a:solidFill>
                  <a:schemeClr val="bg1"/>
                </a:solidFill>
                <a:latin typeface="微软雅黑" panose="020B0503020204020204" pitchFamily="34" charset="-122"/>
                <a:ea typeface="微软雅黑" panose="020B0503020204020204" pitchFamily="34" charset="-122"/>
                <a:cs typeface="Helvetica Neue"/>
              </a:endParaRPr>
            </a:p>
          </p:txBody>
        </p:sp>
      </p:grpSp>
    </p:spTree>
    <p:extLst>
      <p:ext uri="{BB962C8B-B14F-4D97-AF65-F5344CB8AC3E}">
        <p14:creationId xmlns:p14="http://schemas.microsoft.com/office/powerpoint/2010/main" val="3702670250"/>
      </p:ext>
    </p:extLst>
  </p:cSld>
  <p:clrMapOvr>
    <a:masterClrMapping/>
  </p:clrMapOvr>
  <p:transition spd="slow" advClick="0" advTm="1000">
    <p:comb/>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750"/>
                                        <p:tgtEl>
                                          <p:spTgt spid="8"/>
                                        </p:tgtEl>
                                      </p:cBhvr>
                                    </p:animEffect>
                                    <p:anim calcmode="lin" valueType="num">
                                      <p:cBhvr>
                                        <p:cTn id="8" dur="750" fill="hold"/>
                                        <p:tgtEl>
                                          <p:spTgt spid="8"/>
                                        </p:tgtEl>
                                        <p:attrNameLst>
                                          <p:attrName>ppt_x</p:attrName>
                                        </p:attrNameLst>
                                      </p:cBhvr>
                                      <p:tavLst>
                                        <p:tav tm="0">
                                          <p:val>
                                            <p:strVal val="#ppt_x"/>
                                          </p:val>
                                        </p:tav>
                                        <p:tav tm="100000">
                                          <p:val>
                                            <p:strVal val="#ppt_x"/>
                                          </p:val>
                                        </p:tav>
                                      </p:tavLst>
                                    </p:anim>
                                    <p:anim calcmode="lin" valueType="num">
                                      <p:cBhvr>
                                        <p:cTn id="9" dur="750" fill="hold"/>
                                        <p:tgtEl>
                                          <p:spTgt spid="8"/>
                                        </p:tgtEl>
                                        <p:attrNameLst>
                                          <p:attrName>ppt_y</p:attrName>
                                        </p:attrNameLst>
                                      </p:cBhvr>
                                      <p:tavLst>
                                        <p:tav tm="0">
                                          <p:val>
                                            <p:strVal val="#ppt_y+.1"/>
                                          </p:val>
                                        </p:tav>
                                        <p:tav tm="100000">
                                          <p:val>
                                            <p:strVal val="#ppt_y"/>
                                          </p:val>
                                        </p:tav>
                                      </p:tavLst>
                                    </p:anim>
                                  </p:childTnLst>
                                </p:cTn>
                              </p:par>
                            </p:childTnLst>
                          </p:cTn>
                        </p:par>
                        <p:par>
                          <p:cTn id="10" fill="hold">
                            <p:stCondLst>
                              <p:cond delay="750"/>
                            </p:stCondLst>
                            <p:childTnLst>
                              <p:par>
                                <p:cTn id="11" presetID="42" presetClass="entr" presetSubtype="0" fill="hold" grpId="0" nodeType="afterEffect">
                                  <p:stCondLst>
                                    <p:cond delay="0"/>
                                  </p:stCondLst>
                                  <p:childTnLst>
                                    <p:set>
                                      <p:cBhvr>
                                        <p:cTn id="12" dur="1" fill="hold">
                                          <p:stCondLst>
                                            <p:cond delay="0"/>
                                          </p:stCondLst>
                                        </p:cTn>
                                        <p:tgtEl>
                                          <p:spTgt spid="19"/>
                                        </p:tgtEl>
                                        <p:attrNameLst>
                                          <p:attrName>style.visibility</p:attrName>
                                        </p:attrNameLst>
                                      </p:cBhvr>
                                      <p:to>
                                        <p:strVal val="visible"/>
                                      </p:to>
                                    </p:set>
                                    <p:animEffect transition="in" filter="fade">
                                      <p:cBhvr>
                                        <p:cTn id="13" dur="250"/>
                                        <p:tgtEl>
                                          <p:spTgt spid="19"/>
                                        </p:tgtEl>
                                      </p:cBhvr>
                                    </p:animEffect>
                                    <p:anim calcmode="lin" valueType="num">
                                      <p:cBhvr>
                                        <p:cTn id="14" dur="250" fill="hold"/>
                                        <p:tgtEl>
                                          <p:spTgt spid="19"/>
                                        </p:tgtEl>
                                        <p:attrNameLst>
                                          <p:attrName>ppt_x</p:attrName>
                                        </p:attrNameLst>
                                      </p:cBhvr>
                                      <p:tavLst>
                                        <p:tav tm="0">
                                          <p:val>
                                            <p:strVal val="#ppt_x"/>
                                          </p:val>
                                        </p:tav>
                                        <p:tav tm="100000">
                                          <p:val>
                                            <p:strVal val="#ppt_x"/>
                                          </p:val>
                                        </p:tav>
                                      </p:tavLst>
                                    </p:anim>
                                    <p:anim calcmode="lin" valueType="num">
                                      <p:cBhvr>
                                        <p:cTn id="15" dur="250" fill="hold"/>
                                        <p:tgtEl>
                                          <p:spTgt spid="19"/>
                                        </p:tgtEl>
                                        <p:attrNameLst>
                                          <p:attrName>ppt_y</p:attrName>
                                        </p:attrNameLst>
                                      </p:cBhvr>
                                      <p:tavLst>
                                        <p:tav tm="0">
                                          <p:val>
                                            <p:strVal val="#ppt_y+.1"/>
                                          </p:val>
                                        </p:tav>
                                        <p:tav tm="100000">
                                          <p:val>
                                            <p:strVal val="#ppt_y"/>
                                          </p:val>
                                        </p:tav>
                                      </p:tavLst>
                                    </p:anim>
                                  </p:childTnLst>
                                </p:cTn>
                              </p:par>
                            </p:childTnLst>
                          </p:cTn>
                        </p:par>
                        <p:par>
                          <p:cTn id="16" fill="hold">
                            <p:stCondLst>
                              <p:cond delay="1000"/>
                            </p:stCondLst>
                            <p:childTnLst>
                              <p:par>
                                <p:cTn id="17" presetID="42" presetClass="entr" presetSubtype="0" fill="hold" grpId="0" nodeType="afterEffect">
                                  <p:stCondLst>
                                    <p:cond delay="0"/>
                                  </p:stCondLst>
                                  <p:childTnLst>
                                    <p:set>
                                      <p:cBhvr>
                                        <p:cTn id="18" dur="1" fill="hold">
                                          <p:stCondLst>
                                            <p:cond delay="0"/>
                                          </p:stCondLst>
                                        </p:cTn>
                                        <p:tgtEl>
                                          <p:spTgt spid="20"/>
                                        </p:tgtEl>
                                        <p:attrNameLst>
                                          <p:attrName>style.visibility</p:attrName>
                                        </p:attrNameLst>
                                      </p:cBhvr>
                                      <p:to>
                                        <p:strVal val="visible"/>
                                      </p:to>
                                    </p:set>
                                    <p:animEffect transition="in" filter="fade">
                                      <p:cBhvr>
                                        <p:cTn id="19" dur="250"/>
                                        <p:tgtEl>
                                          <p:spTgt spid="20"/>
                                        </p:tgtEl>
                                      </p:cBhvr>
                                    </p:animEffect>
                                    <p:anim calcmode="lin" valueType="num">
                                      <p:cBhvr>
                                        <p:cTn id="20" dur="250" fill="hold"/>
                                        <p:tgtEl>
                                          <p:spTgt spid="20"/>
                                        </p:tgtEl>
                                        <p:attrNameLst>
                                          <p:attrName>ppt_x</p:attrName>
                                        </p:attrNameLst>
                                      </p:cBhvr>
                                      <p:tavLst>
                                        <p:tav tm="0">
                                          <p:val>
                                            <p:strVal val="#ppt_x"/>
                                          </p:val>
                                        </p:tav>
                                        <p:tav tm="100000">
                                          <p:val>
                                            <p:strVal val="#ppt_x"/>
                                          </p:val>
                                        </p:tav>
                                      </p:tavLst>
                                    </p:anim>
                                    <p:anim calcmode="lin" valueType="num">
                                      <p:cBhvr>
                                        <p:cTn id="21" dur="250" fill="hold"/>
                                        <p:tgtEl>
                                          <p:spTgt spid="20"/>
                                        </p:tgtEl>
                                        <p:attrNameLst>
                                          <p:attrName>ppt_y</p:attrName>
                                        </p:attrNameLst>
                                      </p:cBhvr>
                                      <p:tavLst>
                                        <p:tav tm="0">
                                          <p:val>
                                            <p:strVal val="#ppt_y+.1"/>
                                          </p:val>
                                        </p:tav>
                                        <p:tav tm="100000">
                                          <p:val>
                                            <p:strVal val="#ppt_y"/>
                                          </p:val>
                                        </p:tav>
                                      </p:tavLst>
                                    </p:anim>
                                  </p:childTnLst>
                                </p:cTn>
                              </p:par>
                            </p:childTnLst>
                          </p:cTn>
                        </p:par>
                        <p:par>
                          <p:cTn id="22" fill="hold">
                            <p:stCondLst>
                              <p:cond delay="1250"/>
                            </p:stCondLst>
                            <p:childTnLst>
                              <p:par>
                                <p:cTn id="23" presetID="42" presetClass="entr" presetSubtype="0" fill="hold" grpId="0" nodeType="afterEffect">
                                  <p:stCondLst>
                                    <p:cond delay="0"/>
                                  </p:stCondLst>
                                  <p:childTnLst>
                                    <p:set>
                                      <p:cBhvr>
                                        <p:cTn id="24" dur="1" fill="hold">
                                          <p:stCondLst>
                                            <p:cond delay="0"/>
                                          </p:stCondLst>
                                        </p:cTn>
                                        <p:tgtEl>
                                          <p:spTgt spid="21"/>
                                        </p:tgtEl>
                                        <p:attrNameLst>
                                          <p:attrName>style.visibility</p:attrName>
                                        </p:attrNameLst>
                                      </p:cBhvr>
                                      <p:to>
                                        <p:strVal val="visible"/>
                                      </p:to>
                                    </p:set>
                                    <p:animEffect transition="in" filter="fade">
                                      <p:cBhvr>
                                        <p:cTn id="25" dur="250"/>
                                        <p:tgtEl>
                                          <p:spTgt spid="21"/>
                                        </p:tgtEl>
                                      </p:cBhvr>
                                    </p:animEffect>
                                    <p:anim calcmode="lin" valueType="num">
                                      <p:cBhvr>
                                        <p:cTn id="26" dur="250" fill="hold"/>
                                        <p:tgtEl>
                                          <p:spTgt spid="21"/>
                                        </p:tgtEl>
                                        <p:attrNameLst>
                                          <p:attrName>ppt_x</p:attrName>
                                        </p:attrNameLst>
                                      </p:cBhvr>
                                      <p:tavLst>
                                        <p:tav tm="0">
                                          <p:val>
                                            <p:strVal val="#ppt_x"/>
                                          </p:val>
                                        </p:tav>
                                        <p:tav tm="100000">
                                          <p:val>
                                            <p:strVal val="#ppt_x"/>
                                          </p:val>
                                        </p:tav>
                                      </p:tavLst>
                                    </p:anim>
                                    <p:anim calcmode="lin" valueType="num">
                                      <p:cBhvr>
                                        <p:cTn id="27" dur="250" fill="hold"/>
                                        <p:tgtEl>
                                          <p:spTgt spid="21"/>
                                        </p:tgtEl>
                                        <p:attrNameLst>
                                          <p:attrName>ppt_y</p:attrName>
                                        </p:attrNameLst>
                                      </p:cBhvr>
                                      <p:tavLst>
                                        <p:tav tm="0">
                                          <p:val>
                                            <p:strVal val="#ppt_y+.1"/>
                                          </p:val>
                                        </p:tav>
                                        <p:tav tm="100000">
                                          <p:val>
                                            <p:strVal val="#ppt_y"/>
                                          </p:val>
                                        </p:tav>
                                      </p:tavLst>
                                    </p:anim>
                                  </p:childTnLst>
                                </p:cTn>
                              </p:par>
                              <p:par>
                                <p:cTn id="28" presetID="42" presetClass="entr" presetSubtype="0" fill="hold" grpId="0" nodeType="withEffect">
                                  <p:stCondLst>
                                    <p:cond delay="0"/>
                                  </p:stCondLst>
                                  <p:childTnLst>
                                    <p:set>
                                      <p:cBhvr>
                                        <p:cTn id="29" dur="1" fill="hold">
                                          <p:stCondLst>
                                            <p:cond delay="0"/>
                                          </p:stCondLst>
                                        </p:cTn>
                                        <p:tgtEl>
                                          <p:spTgt spid="22"/>
                                        </p:tgtEl>
                                        <p:attrNameLst>
                                          <p:attrName>style.visibility</p:attrName>
                                        </p:attrNameLst>
                                      </p:cBhvr>
                                      <p:to>
                                        <p:strVal val="visible"/>
                                      </p:to>
                                    </p:set>
                                    <p:animEffect transition="in" filter="fade">
                                      <p:cBhvr>
                                        <p:cTn id="30" dur="1000"/>
                                        <p:tgtEl>
                                          <p:spTgt spid="22"/>
                                        </p:tgtEl>
                                      </p:cBhvr>
                                    </p:animEffect>
                                    <p:anim calcmode="lin" valueType="num">
                                      <p:cBhvr>
                                        <p:cTn id="31" dur="1000" fill="hold"/>
                                        <p:tgtEl>
                                          <p:spTgt spid="22"/>
                                        </p:tgtEl>
                                        <p:attrNameLst>
                                          <p:attrName>ppt_x</p:attrName>
                                        </p:attrNameLst>
                                      </p:cBhvr>
                                      <p:tavLst>
                                        <p:tav tm="0">
                                          <p:val>
                                            <p:strVal val="#ppt_x"/>
                                          </p:val>
                                        </p:tav>
                                        <p:tav tm="100000">
                                          <p:val>
                                            <p:strVal val="#ppt_x"/>
                                          </p:val>
                                        </p:tav>
                                      </p:tavLst>
                                    </p:anim>
                                    <p:anim calcmode="lin" valueType="num">
                                      <p:cBhvr>
                                        <p:cTn id="32" dur="1000" fill="hold"/>
                                        <p:tgtEl>
                                          <p:spTgt spid="22"/>
                                        </p:tgtEl>
                                        <p:attrNameLst>
                                          <p:attrName>ppt_y</p:attrName>
                                        </p:attrNameLst>
                                      </p:cBhvr>
                                      <p:tavLst>
                                        <p:tav tm="0">
                                          <p:val>
                                            <p:strVal val="#ppt_y+.1"/>
                                          </p:val>
                                        </p:tav>
                                        <p:tav tm="100000">
                                          <p:val>
                                            <p:strVal val="#ppt_y"/>
                                          </p:val>
                                        </p:tav>
                                      </p:tavLst>
                                    </p:anim>
                                  </p:childTnLst>
                                </p:cTn>
                              </p:par>
                            </p:childTnLst>
                          </p:cTn>
                        </p:par>
                        <p:par>
                          <p:cTn id="33" fill="hold">
                            <p:stCondLst>
                              <p:cond delay="2250"/>
                            </p:stCondLst>
                            <p:childTnLst>
                              <p:par>
                                <p:cTn id="34" presetID="42" presetClass="entr" presetSubtype="0" fill="hold" nodeType="afterEffect">
                                  <p:stCondLst>
                                    <p:cond delay="0"/>
                                  </p:stCondLst>
                                  <p:childTnLst>
                                    <p:set>
                                      <p:cBhvr>
                                        <p:cTn id="35" dur="1" fill="hold">
                                          <p:stCondLst>
                                            <p:cond delay="0"/>
                                          </p:stCondLst>
                                        </p:cTn>
                                        <p:tgtEl>
                                          <p:spTgt spid="23"/>
                                        </p:tgtEl>
                                        <p:attrNameLst>
                                          <p:attrName>style.visibility</p:attrName>
                                        </p:attrNameLst>
                                      </p:cBhvr>
                                      <p:to>
                                        <p:strVal val="visible"/>
                                      </p:to>
                                    </p:set>
                                    <p:animEffect transition="in" filter="fade">
                                      <p:cBhvr>
                                        <p:cTn id="36" dur="1000"/>
                                        <p:tgtEl>
                                          <p:spTgt spid="23"/>
                                        </p:tgtEl>
                                      </p:cBhvr>
                                    </p:animEffect>
                                    <p:anim calcmode="lin" valueType="num">
                                      <p:cBhvr>
                                        <p:cTn id="37" dur="1000" fill="hold"/>
                                        <p:tgtEl>
                                          <p:spTgt spid="23"/>
                                        </p:tgtEl>
                                        <p:attrNameLst>
                                          <p:attrName>ppt_x</p:attrName>
                                        </p:attrNameLst>
                                      </p:cBhvr>
                                      <p:tavLst>
                                        <p:tav tm="0">
                                          <p:val>
                                            <p:strVal val="#ppt_x"/>
                                          </p:val>
                                        </p:tav>
                                        <p:tav tm="100000">
                                          <p:val>
                                            <p:strVal val="#ppt_x"/>
                                          </p:val>
                                        </p:tav>
                                      </p:tavLst>
                                    </p:anim>
                                    <p:anim calcmode="lin" valueType="num">
                                      <p:cBhvr>
                                        <p:cTn id="38" dur="1000" fill="hold"/>
                                        <p:tgtEl>
                                          <p:spTgt spid="2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20" grpId="0"/>
      <p:bldP spid="21" grpId="0" animBg="1"/>
      <p:bldP spid="22"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p:cNvGrpSpPr/>
          <p:nvPr/>
        </p:nvGrpSpPr>
        <p:grpSpPr>
          <a:xfrm>
            <a:off x="0" y="699925"/>
            <a:ext cx="12190413" cy="555415"/>
            <a:chOff x="266700" y="519683"/>
            <a:chExt cx="12190413" cy="555415"/>
          </a:xfrm>
        </p:grpSpPr>
        <p:sp>
          <p:nvSpPr>
            <p:cNvPr id="11" name="Copyright Notice"/>
            <p:cNvSpPr>
              <a:spLocks/>
            </p:cNvSpPr>
            <p:nvPr/>
          </p:nvSpPr>
          <p:spPr bwMode="auto">
            <a:xfrm>
              <a:off x="4838700" y="519683"/>
              <a:ext cx="3048000" cy="434765"/>
            </a:xfrm>
            <a:prstGeom prst="rect">
              <a:avLst/>
            </a:prstGeom>
            <a:noFill/>
            <a:ln w="6350" cap="flat" cmpd="sng" algn="ctr">
              <a:noFill/>
              <a:prstDash val="solid"/>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6350" cap="flat" cmpd="sng" algn="ctr">
                  <a:solidFill>
                    <a:srgbClr val="FFFFFF"/>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lIns="72000" tIns="32400" rIns="72000" bIns="32400" rtlCol="0" anchor="t">
              <a:sp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zh-CN" altLang="en-US" sz="2400" cap="small" dirty="0">
                  <a:solidFill>
                    <a:srgbClr val="6D9C20"/>
                  </a:solidFill>
                  <a:latin typeface="微软雅黑" panose="020B0503020204020204" pitchFamily="34" charset="-122"/>
                  <a:ea typeface="微软雅黑" panose="020B0503020204020204" pitchFamily="34" charset="-122"/>
                </a:rPr>
                <a:t>点击加入标题文字</a:t>
              </a:r>
              <a:endParaRPr lang="en-US" sz="2400" cap="small" dirty="0">
                <a:solidFill>
                  <a:srgbClr val="6D9C20"/>
                </a:solidFill>
                <a:latin typeface="微软雅黑" panose="020B0503020204020204" pitchFamily="34" charset="-122"/>
                <a:ea typeface="微软雅黑" panose="020B0503020204020204" pitchFamily="34" charset="-122"/>
              </a:endParaRPr>
            </a:p>
          </p:txBody>
        </p:sp>
        <p:cxnSp>
          <p:nvCxnSpPr>
            <p:cNvPr id="5" name="直接连接符 4"/>
            <p:cNvCxnSpPr>
              <a:cxnSpLocks/>
            </p:cNvCxnSpPr>
            <p:nvPr/>
          </p:nvCxnSpPr>
          <p:spPr>
            <a:xfrm>
              <a:off x="266700" y="1075098"/>
              <a:ext cx="12190413" cy="0"/>
            </a:xfrm>
            <a:prstGeom prst="line">
              <a:avLst/>
            </a:prstGeom>
            <a:ln>
              <a:solidFill>
                <a:srgbClr val="6D9C20"/>
              </a:solidFill>
            </a:ln>
          </p:spPr>
          <p:style>
            <a:lnRef idx="1">
              <a:schemeClr val="accent1"/>
            </a:lnRef>
            <a:fillRef idx="0">
              <a:schemeClr val="accent1"/>
            </a:fillRef>
            <a:effectRef idx="0">
              <a:schemeClr val="accent1"/>
            </a:effectRef>
            <a:fontRef idx="minor">
              <a:schemeClr val="tx1"/>
            </a:fontRef>
          </p:style>
        </p:cxnSp>
      </p:grpSp>
      <p:sp>
        <p:nvSpPr>
          <p:cNvPr id="6" name="Freeform 5"/>
          <p:cNvSpPr>
            <a:spLocks noEditPoints="1"/>
          </p:cNvSpPr>
          <p:nvPr/>
        </p:nvSpPr>
        <p:spPr bwMode="auto">
          <a:xfrm>
            <a:off x="2201307" y="2779716"/>
            <a:ext cx="1290297" cy="1118981"/>
          </a:xfrm>
          <a:custGeom>
            <a:avLst/>
            <a:gdLst>
              <a:gd name="T0" fmla="*/ 488 w 501"/>
              <a:gd name="T1" fmla="*/ 12 h 434"/>
              <a:gd name="T2" fmla="*/ 459 w 501"/>
              <a:gd name="T3" fmla="*/ 0 h 434"/>
              <a:gd name="T4" fmla="*/ 42 w 501"/>
              <a:gd name="T5" fmla="*/ 0 h 434"/>
              <a:gd name="T6" fmla="*/ 12 w 501"/>
              <a:gd name="T7" fmla="*/ 12 h 434"/>
              <a:gd name="T8" fmla="*/ 0 w 501"/>
              <a:gd name="T9" fmla="*/ 42 h 434"/>
              <a:gd name="T10" fmla="*/ 0 w 501"/>
              <a:gd name="T11" fmla="*/ 325 h 434"/>
              <a:gd name="T12" fmla="*/ 12 w 501"/>
              <a:gd name="T13" fmla="*/ 355 h 434"/>
              <a:gd name="T14" fmla="*/ 42 w 501"/>
              <a:gd name="T15" fmla="*/ 367 h 434"/>
              <a:gd name="T16" fmla="*/ 184 w 501"/>
              <a:gd name="T17" fmla="*/ 367 h 434"/>
              <a:gd name="T18" fmla="*/ 179 w 501"/>
              <a:gd name="T19" fmla="*/ 387 h 434"/>
              <a:gd name="T20" fmla="*/ 171 w 501"/>
              <a:gd name="T21" fmla="*/ 406 h 434"/>
              <a:gd name="T22" fmla="*/ 167 w 501"/>
              <a:gd name="T23" fmla="*/ 417 h 434"/>
              <a:gd name="T24" fmla="*/ 172 w 501"/>
              <a:gd name="T25" fmla="*/ 429 h 434"/>
              <a:gd name="T26" fmla="*/ 184 w 501"/>
              <a:gd name="T27" fmla="*/ 434 h 434"/>
              <a:gd name="T28" fmla="*/ 317 w 501"/>
              <a:gd name="T29" fmla="*/ 434 h 434"/>
              <a:gd name="T30" fmla="*/ 329 w 501"/>
              <a:gd name="T31" fmla="*/ 429 h 434"/>
              <a:gd name="T32" fmla="*/ 334 w 501"/>
              <a:gd name="T33" fmla="*/ 417 h 434"/>
              <a:gd name="T34" fmla="*/ 330 w 501"/>
              <a:gd name="T35" fmla="*/ 406 h 434"/>
              <a:gd name="T36" fmla="*/ 321 w 501"/>
              <a:gd name="T37" fmla="*/ 387 h 434"/>
              <a:gd name="T38" fmla="*/ 317 w 501"/>
              <a:gd name="T39" fmla="*/ 367 h 434"/>
              <a:gd name="T40" fmla="*/ 459 w 501"/>
              <a:gd name="T41" fmla="*/ 367 h 434"/>
              <a:gd name="T42" fmla="*/ 488 w 501"/>
              <a:gd name="T43" fmla="*/ 355 h 434"/>
              <a:gd name="T44" fmla="*/ 501 w 501"/>
              <a:gd name="T45" fmla="*/ 325 h 434"/>
              <a:gd name="T46" fmla="*/ 501 w 501"/>
              <a:gd name="T47" fmla="*/ 42 h 434"/>
              <a:gd name="T48" fmla="*/ 488 w 501"/>
              <a:gd name="T49" fmla="*/ 12 h 434"/>
              <a:gd name="T50" fmla="*/ 467 w 501"/>
              <a:gd name="T51" fmla="*/ 259 h 434"/>
              <a:gd name="T52" fmla="*/ 465 w 501"/>
              <a:gd name="T53" fmla="*/ 264 h 434"/>
              <a:gd name="T54" fmla="*/ 459 w 501"/>
              <a:gd name="T55" fmla="*/ 267 h 434"/>
              <a:gd name="T56" fmla="*/ 42 w 501"/>
              <a:gd name="T57" fmla="*/ 267 h 434"/>
              <a:gd name="T58" fmla="*/ 36 w 501"/>
              <a:gd name="T59" fmla="*/ 264 h 434"/>
              <a:gd name="T60" fmla="*/ 33 w 501"/>
              <a:gd name="T61" fmla="*/ 259 h 434"/>
              <a:gd name="T62" fmla="*/ 33 w 501"/>
              <a:gd name="T63" fmla="*/ 42 h 434"/>
              <a:gd name="T64" fmla="*/ 36 w 501"/>
              <a:gd name="T65" fmla="*/ 36 h 434"/>
              <a:gd name="T66" fmla="*/ 42 w 501"/>
              <a:gd name="T67" fmla="*/ 33 h 434"/>
              <a:gd name="T68" fmla="*/ 459 w 501"/>
              <a:gd name="T69" fmla="*/ 33 h 434"/>
              <a:gd name="T70" fmla="*/ 465 w 501"/>
              <a:gd name="T71" fmla="*/ 36 h 434"/>
              <a:gd name="T72" fmla="*/ 467 w 501"/>
              <a:gd name="T73" fmla="*/ 42 h 434"/>
              <a:gd name="T74" fmla="*/ 467 w 501"/>
              <a:gd name="T75" fmla="*/ 259 h 434"/>
              <a:gd name="T76" fmla="*/ 467 w 501"/>
              <a:gd name="T77" fmla="*/ 259 h 434"/>
              <a:gd name="T78" fmla="*/ 467 w 501"/>
              <a:gd name="T79" fmla="*/ 259 h 4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501" h="434">
                <a:moveTo>
                  <a:pt x="488" y="12"/>
                </a:moveTo>
                <a:cubicBezTo>
                  <a:pt x="480" y="4"/>
                  <a:pt x="470" y="0"/>
                  <a:pt x="459" y="0"/>
                </a:cubicBezTo>
                <a:cubicBezTo>
                  <a:pt x="42" y="0"/>
                  <a:pt x="42" y="0"/>
                  <a:pt x="42" y="0"/>
                </a:cubicBezTo>
                <a:cubicBezTo>
                  <a:pt x="30" y="0"/>
                  <a:pt x="20" y="4"/>
                  <a:pt x="12" y="12"/>
                </a:cubicBezTo>
                <a:cubicBezTo>
                  <a:pt x="4" y="20"/>
                  <a:pt x="0" y="30"/>
                  <a:pt x="0" y="42"/>
                </a:cubicBezTo>
                <a:cubicBezTo>
                  <a:pt x="0" y="325"/>
                  <a:pt x="0" y="325"/>
                  <a:pt x="0" y="325"/>
                </a:cubicBezTo>
                <a:cubicBezTo>
                  <a:pt x="0" y="337"/>
                  <a:pt x="4" y="347"/>
                  <a:pt x="12" y="355"/>
                </a:cubicBezTo>
                <a:cubicBezTo>
                  <a:pt x="20" y="363"/>
                  <a:pt x="30" y="367"/>
                  <a:pt x="42" y="367"/>
                </a:cubicBezTo>
                <a:cubicBezTo>
                  <a:pt x="184" y="367"/>
                  <a:pt x="184" y="367"/>
                  <a:pt x="184" y="367"/>
                </a:cubicBezTo>
                <a:cubicBezTo>
                  <a:pt x="184" y="374"/>
                  <a:pt x="182" y="380"/>
                  <a:pt x="179" y="387"/>
                </a:cubicBezTo>
                <a:cubicBezTo>
                  <a:pt x="177" y="394"/>
                  <a:pt x="174" y="400"/>
                  <a:pt x="171" y="406"/>
                </a:cubicBezTo>
                <a:cubicBezTo>
                  <a:pt x="168" y="411"/>
                  <a:pt x="167" y="415"/>
                  <a:pt x="167" y="417"/>
                </a:cubicBezTo>
                <a:cubicBezTo>
                  <a:pt x="167" y="422"/>
                  <a:pt x="169" y="426"/>
                  <a:pt x="172" y="429"/>
                </a:cubicBezTo>
                <a:cubicBezTo>
                  <a:pt x="175" y="432"/>
                  <a:pt x="179" y="434"/>
                  <a:pt x="184" y="434"/>
                </a:cubicBezTo>
                <a:cubicBezTo>
                  <a:pt x="317" y="434"/>
                  <a:pt x="317" y="434"/>
                  <a:pt x="317" y="434"/>
                </a:cubicBezTo>
                <a:cubicBezTo>
                  <a:pt x="322" y="434"/>
                  <a:pt x="325" y="432"/>
                  <a:pt x="329" y="429"/>
                </a:cubicBezTo>
                <a:cubicBezTo>
                  <a:pt x="332" y="426"/>
                  <a:pt x="334" y="422"/>
                  <a:pt x="334" y="417"/>
                </a:cubicBezTo>
                <a:cubicBezTo>
                  <a:pt x="334" y="415"/>
                  <a:pt x="332" y="411"/>
                  <a:pt x="330" y="406"/>
                </a:cubicBezTo>
                <a:cubicBezTo>
                  <a:pt x="327" y="400"/>
                  <a:pt x="324" y="394"/>
                  <a:pt x="321" y="387"/>
                </a:cubicBezTo>
                <a:cubicBezTo>
                  <a:pt x="318" y="380"/>
                  <a:pt x="317" y="374"/>
                  <a:pt x="317" y="367"/>
                </a:cubicBezTo>
                <a:cubicBezTo>
                  <a:pt x="459" y="367"/>
                  <a:pt x="459" y="367"/>
                  <a:pt x="459" y="367"/>
                </a:cubicBezTo>
                <a:cubicBezTo>
                  <a:pt x="470" y="367"/>
                  <a:pt x="480" y="363"/>
                  <a:pt x="488" y="355"/>
                </a:cubicBezTo>
                <a:cubicBezTo>
                  <a:pt x="496" y="347"/>
                  <a:pt x="501" y="337"/>
                  <a:pt x="501" y="325"/>
                </a:cubicBezTo>
                <a:cubicBezTo>
                  <a:pt x="501" y="42"/>
                  <a:pt x="501" y="42"/>
                  <a:pt x="501" y="42"/>
                </a:cubicBezTo>
                <a:cubicBezTo>
                  <a:pt x="501" y="30"/>
                  <a:pt x="496" y="20"/>
                  <a:pt x="488" y="12"/>
                </a:cubicBezTo>
                <a:close/>
                <a:moveTo>
                  <a:pt x="467" y="259"/>
                </a:moveTo>
                <a:cubicBezTo>
                  <a:pt x="467" y="261"/>
                  <a:pt x="466" y="263"/>
                  <a:pt x="465" y="264"/>
                </a:cubicBezTo>
                <a:cubicBezTo>
                  <a:pt x="463" y="266"/>
                  <a:pt x="461" y="267"/>
                  <a:pt x="459" y="267"/>
                </a:cubicBezTo>
                <a:cubicBezTo>
                  <a:pt x="42" y="267"/>
                  <a:pt x="42" y="267"/>
                  <a:pt x="42" y="267"/>
                </a:cubicBezTo>
                <a:cubicBezTo>
                  <a:pt x="39" y="267"/>
                  <a:pt x="38" y="266"/>
                  <a:pt x="36" y="264"/>
                </a:cubicBezTo>
                <a:cubicBezTo>
                  <a:pt x="34" y="263"/>
                  <a:pt x="33" y="261"/>
                  <a:pt x="33" y="259"/>
                </a:cubicBezTo>
                <a:cubicBezTo>
                  <a:pt x="33" y="42"/>
                  <a:pt x="33" y="42"/>
                  <a:pt x="33" y="42"/>
                </a:cubicBezTo>
                <a:cubicBezTo>
                  <a:pt x="33" y="39"/>
                  <a:pt x="34" y="37"/>
                  <a:pt x="36" y="36"/>
                </a:cubicBezTo>
                <a:cubicBezTo>
                  <a:pt x="38" y="34"/>
                  <a:pt x="39" y="33"/>
                  <a:pt x="42" y="33"/>
                </a:cubicBezTo>
                <a:cubicBezTo>
                  <a:pt x="459" y="33"/>
                  <a:pt x="459" y="33"/>
                  <a:pt x="459" y="33"/>
                </a:cubicBezTo>
                <a:cubicBezTo>
                  <a:pt x="461" y="33"/>
                  <a:pt x="463" y="34"/>
                  <a:pt x="465" y="36"/>
                </a:cubicBezTo>
                <a:cubicBezTo>
                  <a:pt x="466" y="37"/>
                  <a:pt x="467" y="39"/>
                  <a:pt x="467" y="42"/>
                </a:cubicBezTo>
                <a:lnTo>
                  <a:pt x="467" y="259"/>
                </a:lnTo>
                <a:close/>
                <a:moveTo>
                  <a:pt x="467" y="259"/>
                </a:moveTo>
                <a:cubicBezTo>
                  <a:pt x="467" y="259"/>
                  <a:pt x="467" y="259"/>
                  <a:pt x="467" y="259"/>
                </a:cubicBezTo>
              </a:path>
            </a:pathLst>
          </a:custGeom>
          <a:solidFill>
            <a:srgbClr val="6D9C20"/>
          </a:solidFill>
          <a:ln>
            <a:noFill/>
          </a:ln>
        </p:spPr>
        <p:txBody>
          <a:bodyPr vert="horz" wrap="square" lIns="91440" tIns="45720" rIns="91440" bIns="45720" numCol="1" anchor="t" anchorCtr="0" compatLnSpc="1">
            <a:prstTxWarp prst="textNoShape">
              <a:avLst/>
            </a:prstTxWarp>
          </a:bodyPr>
          <a:lstStyle/>
          <a:p>
            <a:endParaRPr lang="en-GB"/>
          </a:p>
        </p:txBody>
      </p:sp>
      <p:sp>
        <p:nvSpPr>
          <p:cNvPr id="7" name="Freeform 9"/>
          <p:cNvSpPr>
            <a:spLocks noEditPoints="1"/>
          </p:cNvSpPr>
          <p:nvPr/>
        </p:nvSpPr>
        <p:spPr bwMode="auto">
          <a:xfrm>
            <a:off x="5821317" y="2714180"/>
            <a:ext cx="969420" cy="1250050"/>
          </a:xfrm>
          <a:custGeom>
            <a:avLst/>
            <a:gdLst>
              <a:gd name="T0" fmla="*/ 644 w 725"/>
              <a:gd name="T1" fmla="*/ 0 h 906"/>
              <a:gd name="T2" fmla="*/ 81 w 725"/>
              <a:gd name="T3" fmla="*/ 0 h 906"/>
              <a:gd name="T4" fmla="*/ 0 w 725"/>
              <a:gd name="T5" fmla="*/ 81 h 906"/>
              <a:gd name="T6" fmla="*/ 0 w 725"/>
              <a:gd name="T7" fmla="*/ 826 h 906"/>
              <a:gd name="T8" fmla="*/ 81 w 725"/>
              <a:gd name="T9" fmla="*/ 906 h 906"/>
              <a:gd name="T10" fmla="*/ 644 w 725"/>
              <a:gd name="T11" fmla="*/ 906 h 906"/>
              <a:gd name="T12" fmla="*/ 725 w 725"/>
              <a:gd name="T13" fmla="*/ 826 h 906"/>
              <a:gd name="T14" fmla="*/ 725 w 725"/>
              <a:gd name="T15" fmla="*/ 81 h 906"/>
              <a:gd name="T16" fmla="*/ 644 w 725"/>
              <a:gd name="T17" fmla="*/ 0 h 906"/>
              <a:gd name="T18" fmla="*/ 362 w 725"/>
              <a:gd name="T19" fmla="*/ 862 h 906"/>
              <a:gd name="T20" fmla="*/ 328 w 725"/>
              <a:gd name="T21" fmla="*/ 827 h 906"/>
              <a:gd name="T22" fmla="*/ 362 w 725"/>
              <a:gd name="T23" fmla="*/ 793 h 906"/>
              <a:gd name="T24" fmla="*/ 397 w 725"/>
              <a:gd name="T25" fmla="*/ 827 h 906"/>
              <a:gd name="T26" fmla="*/ 362 w 725"/>
              <a:gd name="T27" fmla="*/ 862 h 906"/>
              <a:gd name="T28" fmla="*/ 654 w 725"/>
              <a:gd name="T29" fmla="*/ 740 h 906"/>
              <a:gd name="T30" fmla="*/ 637 w 725"/>
              <a:gd name="T31" fmla="*/ 758 h 906"/>
              <a:gd name="T32" fmla="*/ 88 w 725"/>
              <a:gd name="T33" fmla="*/ 758 h 906"/>
              <a:gd name="T34" fmla="*/ 70 w 725"/>
              <a:gd name="T35" fmla="*/ 740 h 906"/>
              <a:gd name="T36" fmla="*/ 70 w 725"/>
              <a:gd name="T37" fmla="*/ 86 h 906"/>
              <a:gd name="T38" fmla="*/ 88 w 725"/>
              <a:gd name="T39" fmla="*/ 69 h 906"/>
              <a:gd name="T40" fmla="*/ 637 w 725"/>
              <a:gd name="T41" fmla="*/ 69 h 906"/>
              <a:gd name="T42" fmla="*/ 654 w 725"/>
              <a:gd name="T43" fmla="*/ 86 h 906"/>
              <a:gd name="T44" fmla="*/ 654 w 725"/>
              <a:gd name="T45" fmla="*/ 740 h 906"/>
              <a:gd name="T46" fmla="*/ 654 w 725"/>
              <a:gd name="T47" fmla="*/ 740 h 906"/>
              <a:gd name="T48" fmla="*/ 654 w 725"/>
              <a:gd name="T49" fmla="*/ 740 h 9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725" h="906">
                <a:moveTo>
                  <a:pt x="644" y="0"/>
                </a:moveTo>
                <a:cubicBezTo>
                  <a:pt x="81" y="0"/>
                  <a:pt x="81" y="0"/>
                  <a:pt x="81" y="0"/>
                </a:cubicBezTo>
                <a:cubicBezTo>
                  <a:pt x="36" y="0"/>
                  <a:pt x="0" y="36"/>
                  <a:pt x="0" y="81"/>
                </a:cubicBezTo>
                <a:cubicBezTo>
                  <a:pt x="0" y="826"/>
                  <a:pt x="0" y="826"/>
                  <a:pt x="0" y="826"/>
                </a:cubicBezTo>
                <a:cubicBezTo>
                  <a:pt x="0" y="870"/>
                  <a:pt x="36" y="906"/>
                  <a:pt x="81" y="906"/>
                </a:cubicBezTo>
                <a:cubicBezTo>
                  <a:pt x="644" y="906"/>
                  <a:pt x="644" y="906"/>
                  <a:pt x="644" y="906"/>
                </a:cubicBezTo>
                <a:cubicBezTo>
                  <a:pt x="689" y="906"/>
                  <a:pt x="725" y="870"/>
                  <a:pt x="725" y="826"/>
                </a:cubicBezTo>
                <a:cubicBezTo>
                  <a:pt x="725" y="81"/>
                  <a:pt x="725" y="81"/>
                  <a:pt x="725" y="81"/>
                </a:cubicBezTo>
                <a:cubicBezTo>
                  <a:pt x="725" y="36"/>
                  <a:pt x="689" y="0"/>
                  <a:pt x="644" y="0"/>
                </a:cubicBezTo>
                <a:close/>
                <a:moveTo>
                  <a:pt x="362" y="862"/>
                </a:moveTo>
                <a:cubicBezTo>
                  <a:pt x="343" y="862"/>
                  <a:pt x="328" y="846"/>
                  <a:pt x="328" y="827"/>
                </a:cubicBezTo>
                <a:cubicBezTo>
                  <a:pt x="328" y="808"/>
                  <a:pt x="343" y="793"/>
                  <a:pt x="362" y="793"/>
                </a:cubicBezTo>
                <a:cubicBezTo>
                  <a:pt x="382" y="793"/>
                  <a:pt x="397" y="808"/>
                  <a:pt x="397" y="827"/>
                </a:cubicBezTo>
                <a:cubicBezTo>
                  <a:pt x="397" y="846"/>
                  <a:pt x="382" y="862"/>
                  <a:pt x="362" y="862"/>
                </a:cubicBezTo>
                <a:close/>
                <a:moveTo>
                  <a:pt x="654" y="740"/>
                </a:moveTo>
                <a:cubicBezTo>
                  <a:pt x="654" y="750"/>
                  <a:pt x="647" y="758"/>
                  <a:pt x="637" y="758"/>
                </a:cubicBezTo>
                <a:cubicBezTo>
                  <a:pt x="88" y="758"/>
                  <a:pt x="88" y="758"/>
                  <a:pt x="88" y="758"/>
                </a:cubicBezTo>
                <a:cubicBezTo>
                  <a:pt x="78" y="758"/>
                  <a:pt x="70" y="750"/>
                  <a:pt x="70" y="740"/>
                </a:cubicBezTo>
                <a:cubicBezTo>
                  <a:pt x="70" y="86"/>
                  <a:pt x="70" y="86"/>
                  <a:pt x="70" y="86"/>
                </a:cubicBezTo>
                <a:cubicBezTo>
                  <a:pt x="70" y="77"/>
                  <a:pt x="78" y="69"/>
                  <a:pt x="88" y="69"/>
                </a:cubicBezTo>
                <a:cubicBezTo>
                  <a:pt x="637" y="69"/>
                  <a:pt x="637" y="69"/>
                  <a:pt x="637" y="69"/>
                </a:cubicBezTo>
                <a:cubicBezTo>
                  <a:pt x="647" y="69"/>
                  <a:pt x="654" y="77"/>
                  <a:pt x="654" y="86"/>
                </a:cubicBezTo>
                <a:lnTo>
                  <a:pt x="654" y="740"/>
                </a:lnTo>
                <a:close/>
                <a:moveTo>
                  <a:pt x="654" y="740"/>
                </a:moveTo>
                <a:cubicBezTo>
                  <a:pt x="654" y="740"/>
                  <a:pt x="654" y="740"/>
                  <a:pt x="654" y="740"/>
                </a:cubicBezTo>
              </a:path>
            </a:pathLst>
          </a:custGeom>
          <a:solidFill>
            <a:srgbClr val="ED8550"/>
          </a:solidFill>
          <a:ln>
            <a:noFill/>
          </a:ln>
        </p:spPr>
        <p:txBody>
          <a:bodyPr vert="horz" wrap="square" lIns="91440" tIns="45720" rIns="91440" bIns="45720" numCol="1" anchor="t" anchorCtr="0" compatLnSpc="1">
            <a:prstTxWarp prst="textNoShape">
              <a:avLst/>
            </a:prstTxWarp>
          </a:bodyPr>
          <a:lstStyle/>
          <a:p>
            <a:endParaRPr lang="en-GB"/>
          </a:p>
        </p:txBody>
      </p:sp>
      <p:sp>
        <p:nvSpPr>
          <p:cNvPr id="9" name="Freeform 13"/>
          <p:cNvSpPr>
            <a:spLocks noEditPoints="1"/>
          </p:cNvSpPr>
          <p:nvPr/>
        </p:nvSpPr>
        <p:spPr bwMode="auto">
          <a:xfrm>
            <a:off x="9120450" y="2757086"/>
            <a:ext cx="697706" cy="1164236"/>
          </a:xfrm>
          <a:custGeom>
            <a:avLst/>
            <a:gdLst>
              <a:gd name="T0" fmla="*/ 615 w 704"/>
              <a:gd name="T1" fmla="*/ 0 h 1176"/>
              <a:gd name="T2" fmla="*/ 89 w 704"/>
              <a:gd name="T3" fmla="*/ 0 h 1176"/>
              <a:gd name="T4" fmla="*/ 0 w 704"/>
              <a:gd name="T5" fmla="*/ 89 h 1176"/>
              <a:gd name="T6" fmla="*/ 0 w 704"/>
              <a:gd name="T7" fmla="*/ 1087 h 1176"/>
              <a:gd name="T8" fmla="*/ 89 w 704"/>
              <a:gd name="T9" fmla="*/ 1176 h 1176"/>
              <a:gd name="T10" fmla="*/ 615 w 704"/>
              <a:gd name="T11" fmla="*/ 1176 h 1176"/>
              <a:gd name="T12" fmla="*/ 704 w 704"/>
              <a:gd name="T13" fmla="*/ 1087 h 1176"/>
              <a:gd name="T14" fmla="*/ 704 w 704"/>
              <a:gd name="T15" fmla="*/ 89 h 1176"/>
              <a:gd name="T16" fmla="*/ 615 w 704"/>
              <a:gd name="T17" fmla="*/ 0 h 1176"/>
              <a:gd name="T18" fmla="*/ 387 w 704"/>
              <a:gd name="T19" fmla="*/ 1084 h 1176"/>
              <a:gd name="T20" fmla="*/ 375 w 704"/>
              <a:gd name="T21" fmla="*/ 1097 h 1176"/>
              <a:gd name="T22" fmla="*/ 329 w 704"/>
              <a:gd name="T23" fmla="*/ 1097 h 1176"/>
              <a:gd name="T24" fmla="*/ 317 w 704"/>
              <a:gd name="T25" fmla="*/ 1084 h 1176"/>
              <a:gd name="T26" fmla="*/ 317 w 704"/>
              <a:gd name="T27" fmla="*/ 1044 h 1176"/>
              <a:gd name="T28" fmla="*/ 322 w 704"/>
              <a:gd name="T29" fmla="*/ 1033 h 1176"/>
              <a:gd name="T30" fmla="*/ 345 w 704"/>
              <a:gd name="T31" fmla="*/ 1017 h 1176"/>
              <a:gd name="T32" fmla="*/ 359 w 704"/>
              <a:gd name="T33" fmla="*/ 1017 h 1176"/>
              <a:gd name="T34" fmla="*/ 382 w 704"/>
              <a:gd name="T35" fmla="*/ 1033 h 1176"/>
              <a:gd name="T36" fmla="*/ 387 w 704"/>
              <a:gd name="T37" fmla="*/ 1044 h 1176"/>
              <a:gd name="T38" fmla="*/ 387 w 704"/>
              <a:gd name="T39" fmla="*/ 1084 h 1176"/>
              <a:gd name="T40" fmla="*/ 598 w 704"/>
              <a:gd name="T41" fmla="*/ 962 h 1176"/>
              <a:gd name="T42" fmla="*/ 106 w 704"/>
              <a:gd name="T43" fmla="*/ 962 h 1176"/>
              <a:gd name="T44" fmla="*/ 106 w 704"/>
              <a:gd name="T45" fmla="*/ 135 h 1176"/>
              <a:gd name="T46" fmla="*/ 598 w 704"/>
              <a:gd name="T47" fmla="*/ 135 h 1176"/>
              <a:gd name="T48" fmla="*/ 598 w 704"/>
              <a:gd name="T49" fmla="*/ 962 h 1176"/>
              <a:gd name="T50" fmla="*/ 598 w 704"/>
              <a:gd name="T51" fmla="*/ 962 h 1176"/>
              <a:gd name="T52" fmla="*/ 598 w 704"/>
              <a:gd name="T53" fmla="*/ 962 h 1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704" h="1176">
                <a:moveTo>
                  <a:pt x="615" y="0"/>
                </a:moveTo>
                <a:cubicBezTo>
                  <a:pt x="89" y="0"/>
                  <a:pt x="89" y="0"/>
                  <a:pt x="89" y="0"/>
                </a:cubicBezTo>
                <a:cubicBezTo>
                  <a:pt x="40" y="0"/>
                  <a:pt x="0" y="40"/>
                  <a:pt x="0" y="89"/>
                </a:cubicBezTo>
                <a:cubicBezTo>
                  <a:pt x="0" y="1087"/>
                  <a:pt x="0" y="1087"/>
                  <a:pt x="0" y="1087"/>
                </a:cubicBezTo>
                <a:cubicBezTo>
                  <a:pt x="0" y="1136"/>
                  <a:pt x="40" y="1176"/>
                  <a:pt x="89" y="1176"/>
                </a:cubicBezTo>
                <a:cubicBezTo>
                  <a:pt x="615" y="1176"/>
                  <a:pt x="615" y="1176"/>
                  <a:pt x="615" y="1176"/>
                </a:cubicBezTo>
                <a:cubicBezTo>
                  <a:pt x="664" y="1176"/>
                  <a:pt x="704" y="1136"/>
                  <a:pt x="704" y="1087"/>
                </a:cubicBezTo>
                <a:cubicBezTo>
                  <a:pt x="704" y="89"/>
                  <a:pt x="704" y="89"/>
                  <a:pt x="704" y="89"/>
                </a:cubicBezTo>
                <a:cubicBezTo>
                  <a:pt x="704" y="40"/>
                  <a:pt x="664" y="0"/>
                  <a:pt x="615" y="0"/>
                </a:cubicBezTo>
                <a:close/>
                <a:moveTo>
                  <a:pt x="387" y="1084"/>
                </a:moveTo>
                <a:cubicBezTo>
                  <a:pt x="387" y="1091"/>
                  <a:pt x="382" y="1097"/>
                  <a:pt x="375" y="1097"/>
                </a:cubicBezTo>
                <a:cubicBezTo>
                  <a:pt x="329" y="1097"/>
                  <a:pt x="329" y="1097"/>
                  <a:pt x="329" y="1097"/>
                </a:cubicBezTo>
                <a:cubicBezTo>
                  <a:pt x="322" y="1097"/>
                  <a:pt x="317" y="1091"/>
                  <a:pt x="317" y="1084"/>
                </a:cubicBezTo>
                <a:cubicBezTo>
                  <a:pt x="317" y="1044"/>
                  <a:pt x="317" y="1044"/>
                  <a:pt x="317" y="1044"/>
                </a:cubicBezTo>
                <a:cubicBezTo>
                  <a:pt x="317" y="1040"/>
                  <a:pt x="319" y="1036"/>
                  <a:pt x="322" y="1033"/>
                </a:cubicBezTo>
                <a:cubicBezTo>
                  <a:pt x="345" y="1017"/>
                  <a:pt x="345" y="1017"/>
                  <a:pt x="345" y="1017"/>
                </a:cubicBezTo>
                <a:cubicBezTo>
                  <a:pt x="349" y="1014"/>
                  <a:pt x="355" y="1014"/>
                  <a:pt x="359" y="1017"/>
                </a:cubicBezTo>
                <a:cubicBezTo>
                  <a:pt x="382" y="1033"/>
                  <a:pt x="382" y="1033"/>
                  <a:pt x="382" y="1033"/>
                </a:cubicBezTo>
                <a:cubicBezTo>
                  <a:pt x="385" y="1036"/>
                  <a:pt x="387" y="1040"/>
                  <a:pt x="387" y="1044"/>
                </a:cubicBezTo>
                <a:cubicBezTo>
                  <a:pt x="387" y="1084"/>
                  <a:pt x="387" y="1084"/>
                  <a:pt x="387" y="1084"/>
                </a:cubicBezTo>
                <a:close/>
                <a:moveTo>
                  <a:pt x="598" y="962"/>
                </a:moveTo>
                <a:cubicBezTo>
                  <a:pt x="106" y="962"/>
                  <a:pt x="106" y="962"/>
                  <a:pt x="106" y="962"/>
                </a:cubicBezTo>
                <a:cubicBezTo>
                  <a:pt x="106" y="135"/>
                  <a:pt x="106" y="135"/>
                  <a:pt x="106" y="135"/>
                </a:cubicBezTo>
                <a:cubicBezTo>
                  <a:pt x="598" y="135"/>
                  <a:pt x="598" y="135"/>
                  <a:pt x="598" y="135"/>
                </a:cubicBezTo>
                <a:lnTo>
                  <a:pt x="598" y="962"/>
                </a:lnTo>
                <a:close/>
                <a:moveTo>
                  <a:pt x="598" y="962"/>
                </a:moveTo>
                <a:cubicBezTo>
                  <a:pt x="598" y="962"/>
                  <a:pt x="598" y="962"/>
                  <a:pt x="598" y="962"/>
                </a:cubicBezTo>
              </a:path>
            </a:pathLst>
          </a:custGeom>
          <a:solidFill>
            <a:srgbClr val="6D9C20"/>
          </a:solidFill>
          <a:ln>
            <a:noFill/>
          </a:ln>
        </p:spPr>
        <p:txBody>
          <a:bodyPr vert="horz" wrap="square" lIns="91440" tIns="45720" rIns="91440" bIns="45720" numCol="1" anchor="t" anchorCtr="0" compatLnSpc="1">
            <a:prstTxWarp prst="textNoShape">
              <a:avLst/>
            </a:prstTxWarp>
          </a:bodyPr>
          <a:lstStyle/>
          <a:p>
            <a:endParaRPr lang="en-GB"/>
          </a:p>
        </p:txBody>
      </p:sp>
      <p:sp>
        <p:nvSpPr>
          <p:cNvPr id="10" name="TextBox 36"/>
          <p:cNvSpPr txBox="1"/>
          <p:nvPr/>
        </p:nvSpPr>
        <p:spPr>
          <a:xfrm>
            <a:off x="2315123" y="2225954"/>
            <a:ext cx="1062663" cy="369332"/>
          </a:xfrm>
          <a:prstGeom prst="rect">
            <a:avLst/>
          </a:prstGeom>
          <a:noFill/>
        </p:spPr>
        <p:txBody>
          <a:bodyPr wrap="none" rtlCol="0">
            <a:spAutoFit/>
          </a:bodyPr>
          <a:lstStyle/>
          <a:p>
            <a:pPr algn="ctr"/>
            <a:r>
              <a:rPr lang="en-US" b="1" dirty="0">
                <a:solidFill>
                  <a:schemeClr val="bg1">
                    <a:lumMod val="50000"/>
                  </a:schemeClr>
                </a:solidFill>
              </a:rPr>
              <a:t>DESKTOP</a:t>
            </a:r>
            <a:endParaRPr lang="en-GB" b="1" dirty="0">
              <a:solidFill>
                <a:schemeClr val="bg1">
                  <a:lumMod val="50000"/>
                </a:schemeClr>
              </a:solidFill>
            </a:endParaRPr>
          </a:p>
        </p:txBody>
      </p:sp>
      <p:sp>
        <p:nvSpPr>
          <p:cNvPr id="12" name="TextBox 37"/>
          <p:cNvSpPr txBox="1"/>
          <p:nvPr/>
        </p:nvSpPr>
        <p:spPr>
          <a:xfrm>
            <a:off x="5869305" y="2225954"/>
            <a:ext cx="873444" cy="369332"/>
          </a:xfrm>
          <a:prstGeom prst="rect">
            <a:avLst/>
          </a:prstGeom>
          <a:noFill/>
        </p:spPr>
        <p:txBody>
          <a:bodyPr wrap="none" rtlCol="0">
            <a:spAutoFit/>
          </a:bodyPr>
          <a:lstStyle/>
          <a:p>
            <a:pPr algn="ctr"/>
            <a:r>
              <a:rPr lang="en-US" b="1">
                <a:solidFill>
                  <a:schemeClr val="bg1">
                    <a:lumMod val="50000"/>
                  </a:schemeClr>
                </a:solidFill>
              </a:rPr>
              <a:t>TABLET</a:t>
            </a:r>
            <a:endParaRPr lang="en-GB" b="1">
              <a:solidFill>
                <a:schemeClr val="bg1">
                  <a:lumMod val="50000"/>
                </a:schemeClr>
              </a:solidFill>
            </a:endParaRPr>
          </a:p>
        </p:txBody>
      </p:sp>
      <p:sp>
        <p:nvSpPr>
          <p:cNvPr id="13" name="TextBox 38"/>
          <p:cNvSpPr txBox="1"/>
          <p:nvPr/>
        </p:nvSpPr>
        <p:spPr>
          <a:xfrm>
            <a:off x="8997859" y="2225954"/>
            <a:ext cx="942887" cy="369332"/>
          </a:xfrm>
          <a:prstGeom prst="rect">
            <a:avLst/>
          </a:prstGeom>
          <a:noFill/>
        </p:spPr>
        <p:txBody>
          <a:bodyPr wrap="none" rtlCol="0">
            <a:spAutoFit/>
          </a:bodyPr>
          <a:lstStyle/>
          <a:p>
            <a:pPr algn="ctr"/>
            <a:r>
              <a:rPr lang="en-US" b="1">
                <a:solidFill>
                  <a:schemeClr val="bg1">
                    <a:lumMod val="50000"/>
                  </a:schemeClr>
                </a:solidFill>
              </a:rPr>
              <a:t>MOBILE</a:t>
            </a:r>
            <a:endParaRPr lang="en-GB" b="1">
              <a:solidFill>
                <a:schemeClr val="bg1">
                  <a:lumMod val="50000"/>
                </a:schemeClr>
              </a:solidFill>
            </a:endParaRPr>
          </a:p>
        </p:txBody>
      </p:sp>
      <p:sp>
        <p:nvSpPr>
          <p:cNvPr id="14" name="Rectangle 9"/>
          <p:cNvSpPr/>
          <p:nvPr/>
        </p:nvSpPr>
        <p:spPr>
          <a:xfrm>
            <a:off x="1645109" y="4195429"/>
            <a:ext cx="2402690" cy="337625"/>
          </a:xfrm>
          <a:prstGeom prst="rect">
            <a:avLst/>
          </a:prstGeom>
          <a:solidFill>
            <a:srgbClr val="6D9C2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dirty="0"/>
              <a:t>此处加入你的标题</a:t>
            </a:r>
            <a:endParaRPr lang="en-GB" sz="1200" dirty="0"/>
          </a:p>
        </p:txBody>
      </p:sp>
      <p:sp>
        <p:nvSpPr>
          <p:cNvPr id="15" name="Rectangle 10"/>
          <p:cNvSpPr/>
          <p:nvPr/>
        </p:nvSpPr>
        <p:spPr>
          <a:xfrm>
            <a:off x="5104681" y="4195429"/>
            <a:ext cx="2402690" cy="337625"/>
          </a:xfrm>
          <a:prstGeom prst="rect">
            <a:avLst/>
          </a:prstGeom>
          <a:solidFill>
            <a:srgbClr val="ED85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dirty="0"/>
              <a:t>此处加入你的标题</a:t>
            </a:r>
            <a:endParaRPr lang="en-GB" altLang="zh-CN" sz="1200" dirty="0"/>
          </a:p>
        </p:txBody>
      </p:sp>
      <p:sp>
        <p:nvSpPr>
          <p:cNvPr id="16" name="Rectangle 11"/>
          <p:cNvSpPr/>
          <p:nvPr/>
        </p:nvSpPr>
        <p:spPr>
          <a:xfrm>
            <a:off x="8267957" y="4195429"/>
            <a:ext cx="2402690" cy="337625"/>
          </a:xfrm>
          <a:prstGeom prst="rect">
            <a:avLst/>
          </a:prstGeom>
          <a:solidFill>
            <a:srgbClr val="6D9C2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dirty="0"/>
              <a:t>此处加入你的标题</a:t>
            </a:r>
            <a:endParaRPr lang="en-GB" altLang="zh-CN" sz="1200" dirty="0"/>
          </a:p>
        </p:txBody>
      </p:sp>
      <p:grpSp>
        <p:nvGrpSpPr>
          <p:cNvPr id="20" name="组合 19"/>
          <p:cNvGrpSpPr/>
          <p:nvPr/>
        </p:nvGrpSpPr>
        <p:grpSpPr>
          <a:xfrm>
            <a:off x="1039886" y="4995325"/>
            <a:ext cx="10129352" cy="859508"/>
            <a:chOff x="757391" y="4753425"/>
            <a:chExt cx="7595768" cy="644519"/>
          </a:xfrm>
          <a:solidFill>
            <a:srgbClr val="157F73"/>
          </a:solidFill>
        </p:grpSpPr>
        <p:sp>
          <p:nvSpPr>
            <p:cNvPr id="21" name="矩形 20"/>
            <p:cNvSpPr/>
            <p:nvPr/>
          </p:nvSpPr>
          <p:spPr>
            <a:xfrm>
              <a:off x="787670" y="4753425"/>
              <a:ext cx="7565489" cy="34284"/>
            </a:xfrm>
            <a:prstGeom prst="rect">
              <a:avLst/>
            </a:prstGeom>
            <a:solidFill>
              <a:srgbClr val="6D9C2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50"/>
            </a:p>
          </p:txBody>
        </p:sp>
        <p:sp>
          <p:nvSpPr>
            <p:cNvPr id="22" name="文本框 14"/>
            <p:cNvSpPr txBox="1"/>
            <p:nvPr/>
          </p:nvSpPr>
          <p:spPr>
            <a:xfrm>
              <a:off x="757391" y="4869862"/>
              <a:ext cx="7100174" cy="528082"/>
            </a:xfrm>
            <a:prstGeom prst="rect">
              <a:avLst/>
            </a:prstGeom>
            <a:noFill/>
          </p:spPr>
          <p:txBody>
            <a:bodyPr wrap="square" rtlCol="0">
              <a:spAutoFit/>
            </a:bodyPr>
            <a:lstStyle/>
            <a:p>
              <a:pPr algn="ctr">
                <a:lnSpc>
                  <a:spcPct val="150000"/>
                </a:lnSpc>
              </a:pPr>
              <a:r>
                <a:rPr lang="en-US" altLang="zh-CN" sz="1400" i="1" dirty="0">
                  <a:solidFill>
                    <a:schemeClr val="bg1">
                      <a:lumMod val="50000"/>
                    </a:schemeClr>
                  </a:solidFill>
                  <a:latin typeface="冬青黑体简体中文 W3" panose="020B0300000000000000" pitchFamily="34" charset="-122"/>
                  <a:ea typeface="冬青黑体简体中文 W3" panose="020B0300000000000000" pitchFamily="34" charset="-122"/>
                </a:rPr>
                <a:t>Lorem ipsum dolor sit </a:t>
              </a:r>
              <a:r>
                <a:rPr lang="en-US" altLang="zh-CN" sz="1400" i="1" dirty="0" err="1">
                  <a:solidFill>
                    <a:schemeClr val="bg1">
                      <a:lumMod val="50000"/>
                    </a:schemeClr>
                  </a:solidFill>
                  <a:latin typeface="冬青黑体简体中文 W3" panose="020B0300000000000000" pitchFamily="34" charset="-122"/>
                  <a:ea typeface="冬青黑体简体中文 W3" panose="020B0300000000000000" pitchFamily="34" charset="-122"/>
                </a:rPr>
                <a:t>amet</a:t>
              </a:r>
              <a:r>
                <a:rPr lang="en-US" altLang="zh-CN" sz="1400" i="1" dirty="0">
                  <a:solidFill>
                    <a:schemeClr val="bg1">
                      <a:lumMod val="50000"/>
                    </a:schemeClr>
                  </a:solidFill>
                  <a:latin typeface="冬青黑体简体中文 W3" panose="020B0300000000000000" pitchFamily="34" charset="-122"/>
                  <a:ea typeface="冬青黑体简体中文 W3" panose="020B0300000000000000" pitchFamily="34" charset="-122"/>
                </a:rPr>
                <a:t>, </a:t>
              </a:r>
              <a:r>
                <a:rPr lang="en-US" altLang="zh-CN" sz="1400" i="1" dirty="0" err="1">
                  <a:solidFill>
                    <a:schemeClr val="bg1">
                      <a:lumMod val="50000"/>
                    </a:schemeClr>
                  </a:solidFill>
                  <a:latin typeface="冬青黑体简体中文 W3" panose="020B0300000000000000" pitchFamily="34" charset="-122"/>
                  <a:ea typeface="冬青黑体简体中文 W3" panose="020B0300000000000000" pitchFamily="34" charset="-122"/>
                </a:rPr>
                <a:t>consectetur</a:t>
              </a:r>
              <a:r>
                <a:rPr lang="en-US" altLang="zh-CN" sz="1400" i="1" dirty="0">
                  <a:solidFill>
                    <a:schemeClr val="bg1">
                      <a:lumMod val="50000"/>
                    </a:schemeClr>
                  </a:solidFill>
                  <a:latin typeface="冬青黑体简体中文 W3" panose="020B0300000000000000" pitchFamily="34" charset="-122"/>
                  <a:ea typeface="冬青黑体简体中文 W3" panose="020B0300000000000000" pitchFamily="34" charset="-122"/>
                </a:rPr>
                <a:t> </a:t>
              </a:r>
              <a:r>
                <a:rPr lang="en-US" altLang="zh-CN" sz="1400" i="1" dirty="0" err="1">
                  <a:solidFill>
                    <a:schemeClr val="bg1">
                      <a:lumMod val="50000"/>
                    </a:schemeClr>
                  </a:solidFill>
                  <a:latin typeface="冬青黑体简体中文 W3" panose="020B0300000000000000" pitchFamily="34" charset="-122"/>
                  <a:ea typeface="冬青黑体简体中文 W3" panose="020B0300000000000000" pitchFamily="34" charset="-122"/>
                </a:rPr>
                <a:t>adipisicing</a:t>
              </a:r>
              <a:r>
                <a:rPr lang="en-US" altLang="zh-CN" sz="1400" i="1" dirty="0">
                  <a:solidFill>
                    <a:schemeClr val="bg1">
                      <a:lumMod val="50000"/>
                    </a:schemeClr>
                  </a:solidFill>
                  <a:latin typeface="冬青黑体简体中文 W3" panose="020B0300000000000000" pitchFamily="34" charset="-122"/>
                  <a:ea typeface="冬青黑体简体中文 W3" panose="020B0300000000000000" pitchFamily="34" charset="-122"/>
                </a:rPr>
                <a:t> </a:t>
              </a:r>
              <a:r>
                <a:rPr lang="en-US" altLang="zh-CN" sz="1400" i="1" dirty="0" err="1">
                  <a:solidFill>
                    <a:schemeClr val="bg1">
                      <a:lumMod val="50000"/>
                    </a:schemeClr>
                  </a:solidFill>
                  <a:latin typeface="冬青黑体简体中文 W3" panose="020B0300000000000000" pitchFamily="34" charset="-122"/>
                  <a:ea typeface="冬青黑体简体中文 W3" panose="020B0300000000000000" pitchFamily="34" charset="-122"/>
                </a:rPr>
                <a:t>elit</a:t>
              </a:r>
              <a:r>
                <a:rPr lang="en-US" altLang="zh-CN" sz="1400" i="1" dirty="0">
                  <a:solidFill>
                    <a:schemeClr val="bg1">
                      <a:lumMod val="50000"/>
                    </a:schemeClr>
                  </a:solidFill>
                  <a:latin typeface="冬青黑体简体中文 W3" panose="020B0300000000000000" pitchFamily="34" charset="-122"/>
                  <a:ea typeface="冬青黑体简体中文 W3" panose="020B0300000000000000" pitchFamily="34" charset="-122"/>
                </a:rPr>
                <a:t>, </a:t>
              </a:r>
              <a:r>
                <a:rPr lang="en-US" altLang="zh-CN" sz="1400" i="1" dirty="0" err="1">
                  <a:solidFill>
                    <a:schemeClr val="bg1">
                      <a:lumMod val="50000"/>
                    </a:schemeClr>
                  </a:solidFill>
                  <a:latin typeface="冬青黑体简体中文 W3" panose="020B0300000000000000" pitchFamily="34" charset="-122"/>
                  <a:ea typeface="冬青黑体简体中文 W3" panose="020B0300000000000000" pitchFamily="34" charset="-122"/>
                </a:rPr>
                <a:t>sed</a:t>
              </a:r>
              <a:r>
                <a:rPr lang="en-US" altLang="zh-CN" sz="1400" i="1" dirty="0">
                  <a:solidFill>
                    <a:schemeClr val="bg1">
                      <a:lumMod val="50000"/>
                    </a:schemeClr>
                  </a:solidFill>
                  <a:latin typeface="冬青黑体简体中文 W3" panose="020B0300000000000000" pitchFamily="34" charset="-122"/>
                  <a:ea typeface="冬青黑体简体中文 W3" panose="020B0300000000000000" pitchFamily="34" charset="-122"/>
                </a:rPr>
                <a:t> do </a:t>
              </a:r>
              <a:r>
                <a:rPr lang="en-US" altLang="zh-CN" sz="1400" i="1" dirty="0" err="1">
                  <a:solidFill>
                    <a:schemeClr val="bg1">
                      <a:lumMod val="50000"/>
                    </a:schemeClr>
                  </a:solidFill>
                  <a:latin typeface="冬青黑体简体中文 W3" panose="020B0300000000000000" pitchFamily="34" charset="-122"/>
                  <a:ea typeface="冬青黑体简体中文 W3" panose="020B0300000000000000" pitchFamily="34" charset="-122"/>
                </a:rPr>
                <a:t>eiusmod</a:t>
              </a:r>
              <a:r>
                <a:rPr lang="en-US" altLang="zh-CN" sz="1400" i="1" dirty="0">
                  <a:solidFill>
                    <a:schemeClr val="bg1">
                      <a:lumMod val="50000"/>
                    </a:schemeClr>
                  </a:solidFill>
                  <a:latin typeface="冬青黑体简体中文 W3" panose="020B0300000000000000" pitchFamily="34" charset="-122"/>
                  <a:ea typeface="冬青黑体简体中文 W3" panose="020B0300000000000000" pitchFamily="34" charset="-122"/>
                </a:rPr>
                <a:t> </a:t>
              </a:r>
              <a:r>
                <a:rPr lang="en-US" altLang="zh-CN" sz="1400" i="1" dirty="0" err="1">
                  <a:solidFill>
                    <a:schemeClr val="bg1">
                      <a:lumMod val="50000"/>
                    </a:schemeClr>
                  </a:solidFill>
                  <a:latin typeface="冬青黑体简体中文 W3" panose="020B0300000000000000" pitchFamily="34" charset="-122"/>
                  <a:ea typeface="冬青黑体简体中文 W3" panose="020B0300000000000000" pitchFamily="34" charset="-122"/>
                </a:rPr>
                <a:t>tempor</a:t>
              </a:r>
              <a:r>
                <a:rPr lang="en-US" altLang="zh-CN" sz="1400" i="1" dirty="0">
                  <a:solidFill>
                    <a:schemeClr val="bg1">
                      <a:lumMod val="50000"/>
                    </a:schemeClr>
                  </a:solidFill>
                  <a:latin typeface="冬青黑体简体中文 W3" panose="020B0300000000000000" pitchFamily="34" charset="-122"/>
                  <a:ea typeface="冬青黑体简体中文 W3" panose="020B0300000000000000" pitchFamily="34" charset="-122"/>
                </a:rPr>
                <a:t> </a:t>
              </a:r>
              <a:r>
                <a:rPr lang="en-US" altLang="zh-CN" sz="1400" i="1" dirty="0" err="1">
                  <a:solidFill>
                    <a:schemeClr val="bg1">
                      <a:lumMod val="50000"/>
                    </a:schemeClr>
                  </a:solidFill>
                  <a:latin typeface="冬青黑体简体中文 W3" panose="020B0300000000000000" pitchFamily="34" charset="-122"/>
                  <a:ea typeface="冬青黑体简体中文 W3" panose="020B0300000000000000" pitchFamily="34" charset="-122"/>
                </a:rPr>
                <a:t>incididunt</a:t>
              </a:r>
              <a:r>
                <a:rPr lang="en-US" altLang="zh-CN" sz="1400" i="1" dirty="0">
                  <a:solidFill>
                    <a:schemeClr val="bg1">
                      <a:lumMod val="50000"/>
                    </a:schemeClr>
                  </a:solidFill>
                  <a:latin typeface="冬青黑体简体中文 W3" panose="020B0300000000000000" pitchFamily="34" charset="-122"/>
                  <a:ea typeface="冬青黑体简体中文 W3" panose="020B0300000000000000" pitchFamily="34" charset="-122"/>
                </a:rPr>
                <a:t> </a:t>
              </a:r>
              <a:r>
                <a:rPr lang="en-US" altLang="zh-CN" sz="1400" i="1" dirty="0" err="1">
                  <a:solidFill>
                    <a:schemeClr val="bg1">
                      <a:lumMod val="50000"/>
                    </a:schemeClr>
                  </a:solidFill>
                  <a:latin typeface="冬青黑体简体中文 W3" panose="020B0300000000000000" pitchFamily="34" charset="-122"/>
                  <a:ea typeface="冬青黑体简体中文 W3" panose="020B0300000000000000" pitchFamily="34" charset="-122"/>
                </a:rPr>
                <a:t>ut</a:t>
              </a:r>
              <a:r>
                <a:rPr lang="en-US" altLang="zh-CN" sz="1400" i="1" dirty="0">
                  <a:solidFill>
                    <a:schemeClr val="bg1">
                      <a:lumMod val="50000"/>
                    </a:schemeClr>
                  </a:solidFill>
                  <a:latin typeface="冬青黑体简体中文 W3" panose="020B0300000000000000" pitchFamily="34" charset="-122"/>
                  <a:ea typeface="冬青黑体简体中文 W3" panose="020B0300000000000000" pitchFamily="34" charset="-122"/>
                </a:rPr>
                <a:t> </a:t>
              </a:r>
              <a:r>
                <a:rPr lang="en-US" altLang="zh-CN" sz="1400" i="1" dirty="0" err="1">
                  <a:solidFill>
                    <a:schemeClr val="bg1">
                      <a:lumMod val="50000"/>
                    </a:schemeClr>
                  </a:solidFill>
                  <a:latin typeface="冬青黑体简体中文 W3" panose="020B0300000000000000" pitchFamily="34" charset="-122"/>
                  <a:ea typeface="冬青黑体简体中文 W3" panose="020B0300000000000000" pitchFamily="34" charset="-122"/>
                </a:rPr>
                <a:t>labore</a:t>
              </a:r>
              <a:r>
                <a:rPr lang="en-US" altLang="zh-CN" sz="1400" i="1" dirty="0">
                  <a:solidFill>
                    <a:schemeClr val="bg1">
                      <a:lumMod val="50000"/>
                    </a:schemeClr>
                  </a:solidFill>
                  <a:latin typeface="冬青黑体简体中文 W3" panose="020B0300000000000000" pitchFamily="34" charset="-122"/>
                  <a:ea typeface="冬青黑体简体中文 W3" panose="020B0300000000000000" pitchFamily="34" charset="-122"/>
                </a:rPr>
                <a:t> et </a:t>
              </a:r>
              <a:r>
                <a:rPr lang="en-US" altLang="zh-CN" sz="1400" i="1" dirty="0" err="1">
                  <a:solidFill>
                    <a:schemeClr val="bg1">
                      <a:lumMod val="50000"/>
                    </a:schemeClr>
                  </a:solidFill>
                  <a:latin typeface="冬青黑体简体中文 W3" panose="020B0300000000000000" pitchFamily="34" charset="-122"/>
                  <a:ea typeface="冬青黑体简体中文 W3" panose="020B0300000000000000" pitchFamily="34" charset="-122"/>
                </a:rPr>
                <a:t>dolore</a:t>
              </a:r>
              <a:r>
                <a:rPr lang="en-US" altLang="zh-CN" sz="1400" i="1" dirty="0">
                  <a:solidFill>
                    <a:schemeClr val="bg1">
                      <a:lumMod val="50000"/>
                    </a:schemeClr>
                  </a:solidFill>
                  <a:latin typeface="冬青黑体简体中文 W3" panose="020B0300000000000000" pitchFamily="34" charset="-122"/>
                  <a:ea typeface="冬青黑体简体中文 W3" panose="020B0300000000000000" pitchFamily="34" charset="-122"/>
                </a:rPr>
                <a:t> magna </a:t>
              </a:r>
              <a:r>
                <a:rPr lang="en-US" altLang="zh-CN" sz="1400" i="1" dirty="0" err="1">
                  <a:solidFill>
                    <a:schemeClr val="bg1">
                      <a:lumMod val="50000"/>
                    </a:schemeClr>
                  </a:solidFill>
                  <a:latin typeface="冬青黑体简体中文 W3" panose="020B0300000000000000" pitchFamily="34" charset="-122"/>
                  <a:ea typeface="冬青黑体简体中文 W3" panose="020B0300000000000000" pitchFamily="34" charset="-122"/>
                </a:rPr>
                <a:t>aliqua</a:t>
              </a:r>
              <a:r>
                <a:rPr lang="en-US" altLang="zh-CN" sz="1400" i="1" dirty="0">
                  <a:solidFill>
                    <a:schemeClr val="bg1">
                      <a:lumMod val="50000"/>
                    </a:schemeClr>
                  </a:solidFill>
                  <a:latin typeface="冬青黑体简体中文 W3" panose="020B0300000000000000" pitchFamily="34" charset="-122"/>
                  <a:ea typeface="冬青黑体简体中文 W3" panose="020B0300000000000000" pitchFamily="34" charset="-122"/>
                </a:rPr>
                <a:t>. </a:t>
              </a:r>
              <a:endParaRPr lang="zh-CN" altLang="en-US" sz="1400" dirty="0">
                <a:solidFill>
                  <a:schemeClr val="bg1">
                    <a:lumMod val="50000"/>
                  </a:schemeClr>
                </a:solidFill>
              </a:endParaRPr>
            </a:p>
          </p:txBody>
        </p:sp>
      </p:grpSp>
    </p:spTree>
    <p:extLst>
      <p:ext uri="{BB962C8B-B14F-4D97-AF65-F5344CB8AC3E}">
        <p14:creationId xmlns:p14="http://schemas.microsoft.com/office/powerpoint/2010/main" val="2429177582"/>
      </p:ext>
    </p:extLst>
  </p:cSld>
  <p:clrMapOvr>
    <a:masterClrMapping/>
  </p:clrMapOvr>
  <p:transition spd="slow" advClick="0" advTm="1000">
    <p:comb/>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750"/>
                                        <p:tgtEl>
                                          <p:spTgt spid="8"/>
                                        </p:tgtEl>
                                      </p:cBhvr>
                                    </p:animEffect>
                                    <p:anim calcmode="lin" valueType="num">
                                      <p:cBhvr>
                                        <p:cTn id="8" dur="750" fill="hold"/>
                                        <p:tgtEl>
                                          <p:spTgt spid="8"/>
                                        </p:tgtEl>
                                        <p:attrNameLst>
                                          <p:attrName>ppt_x</p:attrName>
                                        </p:attrNameLst>
                                      </p:cBhvr>
                                      <p:tavLst>
                                        <p:tav tm="0">
                                          <p:val>
                                            <p:strVal val="#ppt_x"/>
                                          </p:val>
                                        </p:tav>
                                        <p:tav tm="100000">
                                          <p:val>
                                            <p:strVal val="#ppt_x"/>
                                          </p:val>
                                        </p:tav>
                                      </p:tavLst>
                                    </p:anim>
                                    <p:anim calcmode="lin" valueType="num">
                                      <p:cBhvr>
                                        <p:cTn id="9" dur="750" fill="hold"/>
                                        <p:tgtEl>
                                          <p:spTgt spid="8"/>
                                        </p:tgtEl>
                                        <p:attrNameLst>
                                          <p:attrName>ppt_y</p:attrName>
                                        </p:attrNameLst>
                                      </p:cBhvr>
                                      <p:tavLst>
                                        <p:tav tm="0">
                                          <p:val>
                                            <p:strVal val="#ppt_y+.1"/>
                                          </p:val>
                                        </p:tav>
                                        <p:tav tm="100000">
                                          <p:val>
                                            <p:strVal val="#ppt_y"/>
                                          </p:val>
                                        </p:tav>
                                      </p:tavLst>
                                    </p:anim>
                                  </p:childTnLst>
                                </p:cTn>
                              </p:par>
                            </p:childTnLst>
                          </p:cTn>
                        </p:par>
                        <p:par>
                          <p:cTn id="10" fill="hold">
                            <p:stCondLst>
                              <p:cond delay="750"/>
                            </p:stCondLst>
                            <p:childTnLst>
                              <p:par>
                                <p:cTn id="11" presetID="10" presetClass="entr" presetSubtype="0" fill="hold" grpId="0" nodeType="afterEffect">
                                  <p:stCondLst>
                                    <p:cond delay="0"/>
                                  </p:stCondLst>
                                  <p:childTnLst>
                                    <p:set>
                                      <p:cBhvr>
                                        <p:cTn id="12" dur="1" fill="hold">
                                          <p:stCondLst>
                                            <p:cond delay="0"/>
                                          </p:stCondLst>
                                        </p:cTn>
                                        <p:tgtEl>
                                          <p:spTgt spid="10"/>
                                        </p:tgtEl>
                                        <p:attrNameLst>
                                          <p:attrName>style.visibility</p:attrName>
                                        </p:attrNameLst>
                                      </p:cBhvr>
                                      <p:to>
                                        <p:strVal val="visible"/>
                                      </p:to>
                                    </p:set>
                                    <p:animEffect transition="in" filter="fade">
                                      <p:cBhvr>
                                        <p:cTn id="13" dur="500"/>
                                        <p:tgtEl>
                                          <p:spTgt spid="10"/>
                                        </p:tgtEl>
                                      </p:cBhvr>
                                    </p:animEffect>
                                  </p:childTnLst>
                                </p:cTn>
                              </p:par>
                            </p:childTnLst>
                          </p:cTn>
                        </p:par>
                        <p:par>
                          <p:cTn id="14" fill="hold">
                            <p:stCondLst>
                              <p:cond delay="1250"/>
                            </p:stCondLst>
                            <p:childTnLst>
                              <p:par>
                                <p:cTn id="15" presetID="53" presetClass="entr" presetSubtype="16" fill="hold" grpId="0" nodeType="afterEffect">
                                  <p:stCondLst>
                                    <p:cond delay="0"/>
                                  </p:stCondLst>
                                  <p:childTnLst>
                                    <p:set>
                                      <p:cBhvr>
                                        <p:cTn id="16" dur="1" fill="hold">
                                          <p:stCondLst>
                                            <p:cond delay="0"/>
                                          </p:stCondLst>
                                        </p:cTn>
                                        <p:tgtEl>
                                          <p:spTgt spid="6"/>
                                        </p:tgtEl>
                                        <p:attrNameLst>
                                          <p:attrName>style.visibility</p:attrName>
                                        </p:attrNameLst>
                                      </p:cBhvr>
                                      <p:to>
                                        <p:strVal val="visible"/>
                                      </p:to>
                                    </p:set>
                                    <p:anim calcmode="lin" valueType="num">
                                      <p:cBhvr>
                                        <p:cTn id="17" dur="500" fill="hold"/>
                                        <p:tgtEl>
                                          <p:spTgt spid="6"/>
                                        </p:tgtEl>
                                        <p:attrNameLst>
                                          <p:attrName>ppt_w</p:attrName>
                                        </p:attrNameLst>
                                      </p:cBhvr>
                                      <p:tavLst>
                                        <p:tav tm="0">
                                          <p:val>
                                            <p:fltVal val="0"/>
                                          </p:val>
                                        </p:tav>
                                        <p:tav tm="100000">
                                          <p:val>
                                            <p:strVal val="#ppt_w"/>
                                          </p:val>
                                        </p:tav>
                                      </p:tavLst>
                                    </p:anim>
                                    <p:anim calcmode="lin" valueType="num">
                                      <p:cBhvr>
                                        <p:cTn id="18" dur="500" fill="hold"/>
                                        <p:tgtEl>
                                          <p:spTgt spid="6"/>
                                        </p:tgtEl>
                                        <p:attrNameLst>
                                          <p:attrName>ppt_h</p:attrName>
                                        </p:attrNameLst>
                                      </p:cBhvr>
                                      <p:tavLst>
                                        <p:tav tm="0">
                                          <p:val>
                                            <p:fltVal val="0"/>
                                          </p:val>
                                        </p:tav>
                                        <p:tav tm="100000">
                                          <p:val>
                                            <p:strVal val="#ppt_h"/>
                                          </p:val>
                                        </p:tav>
                                      </p:tavLst>
                                    </p:anim>
                                    <p:animEffect transition="in" filter="fade">
                                      <p:cBhvr>
                                        <p:cTn id="19" dur="500"/>
                                        <p:tgtEl>
                                          <p:spTgt spid="6"/>
                                        </p:tgtEl>
                                      </p:cBhvr>
                                    </p:animEffect>
                                  </p:childTnLst>
                                </p:cTn>
                              </p:par>
                            </p:childTnLst>
                          </p:cTn>
                        </p:par>
                        <p:par>
                          <p:cTn id="20" fill="hold">
                            <p:stCondLst>
                              <p:cond delay="1750"/>
                            </p:stCondLst>
                            <p:childTnLst>
                              <p:par>
                                <p:cTn id="21" presetID="10" presetClass="entr" presetSubtype="0" fill="hold" grpId="0" nodeType="afterEffect">
                                  <p:stCondLst>
                                    <p:cond delay="0"/>
                                  </p:stCondLst>
                                  <p:childTnLst>
                                    <p:set>
                                      <p:cBhvr>
                                        <p:cTn id="22" dur="1" fill="hold">
                                          <p:stCondLst>
                                            <p:cond delay="0"/>
                                          </p:stCondLst>
                                        </p:cTn>
                                        <p:tgtEl>
                                          <p:spTgt spid="14"/>
                                        </p:tgtEl>
                                        <p:attrNameLst>
                                          <p:attrName>style.visibility</p:attrName>
                                        </p:attrNameLst>
                                      </p:cBhvr>
                                      <p:to>
                                        <p:strVal val="visible"/>
                                      </p:to>
                                    </p:set>
                                    <p:animEffect transition="in" filter="fade">
                                      <p:cBhvr>
                                        <p:cTn id="23" dur="500"/>
                                        <p:tgtEl>
                                          <p:spTgt spid="14"/>
                                        </p:tgtEl>
                                      </p:cBhvr>
                                    </p:animEffect>
                                  </p:childTnLst>
                                </p:cTn>
                              </p:par>
                            </p:childTnLst>
                          </p:cTn>
                        </p:par>
                        <p:par>
                          <p:cTn id="24" fill="hold">
                            <p:stCondLst>
                              <p:cond delay="2250"/>
                            </p:stCondLst>
                            <p:childTnLst>
                              <p:par>
                                <p:cTn id="25" presetID="10" presetClass="entr" presetSubtype="0" fill="hold" grpId="0" nodeType="afterEffect">
                                  <p:stCondLst>
                                    <p:cond delay="0"/>
                                  </p:stCondLst>
                                  <p:childTnLst>
                                    <p:set>
                                      <p:cBhvr>
                                        <p:cTn id="26" dur="1" fill="hold">
                                          <p:stCondLst>
                                            <p:cond delay="0"/>
                                          </p:stCondLst>
                                        </p:cTn>
                                        <p:tgtEl>
                                          <p:spTgt spid="12"/>
                                        </p:tgtEl>
                                        <p:attrNameLst>
                                          <p:attrName>style.visibility</p:attrName>
                                        </p:attrNameLst>
                                      </p:cBhvr>
                                      <p:to>
                                        <p:strVal val="visible"/>
                                      </p:to>
                                    </p:set>
                                    <p:animEffect transition="in" filter="fade">
                                      <p:cBhvr>
                                        <p:cTn id="27" dur="500"/>
                                        <p:tgtEl>
                                          <p:spTgt spid="12"/>
                                        </p:tgtEl>
                                      </p:cBhvr>
                                    </p:animEffect>
                                  </p:childTnLst>
                                </p:cTn>
                              </p:par>
                            </p:childTnLst>
                          </p:cTn>
                        </p:par>
                        <p:par>
                          <p:cTn id="28" fill="hold">
                            <p:stCondLst>
                              <p:cond delay="2750"/>
                            </p:stCondLst>
                            <p:childTnLst>
                              <p:par>
                                <p:cTn id="29" presetID="53" presetClass="entr" presetSubtype="16" fill="hold" grpId="0" nodeType="afterEffect">
                                  <p:stCondLst>
                                    <p:cond delay="0"/>
                                  </p:stCondLst>
                                  <p:childTnLst>
                                    <p:set>
                                      <p:cBhvr>
                                        <p:cTn id="30" dur="1" fill="hold">
                                          <p:stCondLst>
                                            <p:cond delay="0"/>
                                          </p:stCondLst>
                                        </p:cTn>
                                        <p:tgtEl>
                                          <p:spTgt spid="7"/>
                                        </p:tgtEl>
                                        <p:attrNameLst>
                                          <p:attrName>style.visibility</p:attrName>
                                        </p:attrNameLst>
                                      </p:cBhvr>
                                      <p:to>
                                        <p:strVal val="visible"/>
                                      </p:to>
                                    </p:set>
                                    <p:anim calcmode="lin" valueType="num">
                                      <p:cBhvr>
                                        <p:cTn id="31" dur="500" fill="hold"/>
                                        <p:tgtEl>
                                          <p:spTgt spid="7"/>
                                        </p:tgtEl>
                                        <p:attrNameLst>
                                          <p:attrName>ppt_w</p:attrName>
                                        </p:attrNameLst>
                                      </p:cBhvr>
                                      <p:tavLst>
                                        <p:tav tm="0">
                                          <p:val>
                                            <p:fltVal val="0"/>
                                          </p:val>
                                        </p:tav>
                                        <p:tav tm="100000">
                                          <p:val>
                                            <p:strVal val="#ppt_w"/>
                                          </p:val>
                                        </p:tav>
                                      </p:tavLst>
                                    </p:anim>
                                    <p:anim calcmode="lin" valueType="num">
                                      <p:cBhvr>
                                        <p:cTn id="32" dur="500" fill="hold"/>
                                        <p:tgtEl>
                                          <p:spTgt spid="7"/>
                                        </p:tgtEl>
                                        <p:attrNameLst>
                                          <p:attrName>ppt_h</p:attrName>
                                        </p:attrNameLst>
                                      </p:cBhvr>
                                      <p:tavLst>
                                        <p:tav tm="0">
                                          <p:val>
                                            <p:fltVal val="0"/>
                                          </p:val>
                                        </p:tav>
                                        <p:tav tm="100000">
                                          <p:val>
                                            <p:strVal val="#ppt_h"/>
                                          </p:val>
                                        </p:tav>
                                      </p:tavLst>
                                    </p:anim>
                                    <p:animEffect transition="in" filter="fade">
                                      <p:cBhvr>
                                        <p:cTn id="33" dur="500"/>
                                        <p:tgtEl>
                                          <p:spTgt spid="7"/>
                                        </p:tgtEl>
                                      </p:cBhvr>
                                    </p:animEffect>
                                  </p:childTnLst>
                                </p:cTn>
                              </p:par>
                            </p:childTnLst>
                          </p:cTn>
                        </p:par>
                        <p:par>
                          <p:cTn id="34" fill="hold">
                            <p:stCondLst>
                              <p:cond delay="3250"/>
                            </p:stCondLst>
                            <p:childTnLst>
                              <p:par>
                                <p:cTn id="35" presetID="10" presetClass="entr" presetSubtype="0" fill="hold" grpId="0" nodeType="afterEffect">
                                  <p:stCondLst>
                                    <p:cond delay="0"/>
                                  </p:stCondLst>
                                  <p:childTnLst>
                                    <p:set>
                                      <p:cBhvr>
                                        <p:cTn id="36" dur="1" fill="hold">
                                          <p:stCondLst>
                                            <p:cond delay="0"/>
                                          </p:stCondLst>
                                        </p:cTn>
                                        <p:tgtEl>
                                          <p:spTgt spid="15"/>
                                        </p:tgtEl>
                                        <p:attrNameLst>
                                          <p:attrName>style.visibility</p:attrName>
                                        </p:attrNameLst>
                                      </p:cBhvr>
                                      <p:to>
                                        <p:strVal val="visible"/>
                                      </p:to>
                                    </p:set>
                                    <p:animEffect transition="in" filter="fade">
                                      <p:cBhvr>
                                        <p:cTn id="37" dur="500"/>
                                        <p:tgtEl>
                                          <p:spTgt spid="15"/>
                                        </p:tgtEl>
                                      </p:cBhvr>
                                    </p:animEffect>
                                  </p:childTnLst>
                                </p:cTn>
                              </p:par>
                            </p:childTnLst>
                          </p:cTn>
                        </p:par>
                        <p:par>
                          <p:cTn id="38" fill="hold">
                            <p:stCondLst>
                              <p:cond delay="3750"/>
                            </p:stCondLst>
                            <p:childTnLst>
                              <p:par>
                                <p:cTn id="39" presetID="10" presetClass="entr" presetSubtype="0" fill="hold" grpId="0" nodeType="afterEffect">
                                  <p:stCondLst>
                                    <p:cond delay="0"/>
                                  </p:stCondLst>
                                  <p:childTnLst>
                                    <p:set>
                                      <p:cBhvr>
                                        <p:cTn id="40" dur="1" fill="hold">
                                          <p:stCondLst>
                                            <p:cond delay="0"/>
                                          </p:stCondLst>
                                        </p:cTn>
                                        <p:tgtEl>
                                          <p:spTgt spid="13"/>
                                        </p:tgtEl>
                                        <p:attrNameLst>
                                          <p:attrName>style.visibility</p:attrName>
                                        </p:attrNameLst>
                                      </p:cBhvr>
                                      <p:to>
                                        <p:strVal val="visible"/>
                                      </p:to>
                                    </p:set>
                                    <p:animEffect transition="in" filter="fade">
                                      <p:cBhvr>
                                        <p:cTn id="41" dur="500"/>
                                        <p:tgtEl>
                                          <p:spTgt spid="13"/>
                                        </p:tgtEl>
                                      </p:cBhvr>
                                    </p:animEffect>
                                  </p:childTnLst>
                                </p:cTn>
                              </p:par>
                            </p:childTnLst>
                          </p:cTn>
                        </p:par>
                        <p:par>
                          <p:cTn id="42" fill="hold">
                            <p:stCondLst>
                              <p:cond delay="4250"/>
                            </p:stCondLst>
                            <p:childTnLst>
                              <p:par>
                                <p:cTn id="43" presetID="53" presetClass="entr" presetSubtype="16" fill="hold" grpId="0" nodeType="afterEffect">
                                  <p:stCondLst>
                                    <p:cond delay="0"/>
                                  </p:stCondLst>
                                  <p:childTnLst>
                                    <p:set>
                                      <p:cBhvr>
                                        <p:cTn id="44" dur="1" fill="hold">
                                          <p:stCondLst>
                                            <p:cond delay="0"/>
                                          </p:stCondLst>
                                        </p:cTn>
                                        <p:tgtEl>
                                          <p:spTgt spid="9"/>
                                        </p:tgtEl>
                                        <p:attrNameLst>
                                          <p:attrName>style.visibility</p:attrName>
                                        </p:attrNameLst>
                                      </p:cBhvr>
                                      <p:to>
                                        <p:strVal val="visible"/>
                                      </p:to>
                                    </p:set>
                                    <p:anim calcmode="lin" valueType="num">
                                      <p:cBhvr>
                                        <p:cTn id="45" dur="500" fill="hold"/>
                                        <p:tgtEl>
                                          <p:spTgt spid="9"/>
                                        </p:tgtEl>
                                        <p:attrNameLst>
                                          <p:attrName>ppt_w</p:attrName>
                                        </p:attrNameLst>
                                      </p:cBhvr>
                                      <p:tavLst>
                                        <p:tav tm="0">
                                          <p:val>
                                            <p:fltVal val="0"/>
                                          </p:val>
                                        </p:tav>
                                        <p:tav tm="100000">
                                          <p:val>
                                            <p:strVal val="#ppt_w"/>
                                          </p:val>
                                        </p:tav>
                                      </p:tavLst>
                                    </p:anim>
                                    <p:anim calcmode="lin" valueType="num">
                                      <p:cBhvr>
                                        <p:cTn id="46" dur="500" fill="hold"/>
                                        <p:tgtEl>
                                          <p:spTgt spid="9"/>
                                        </p:tgtEl>
                                        <p:attrNameLst>
                                          <p:attrName>ppt_h</p:attrName>
                                        </p:attrNameLst>
                                      </p:cBhvr>
                                      <p:tavLst>
                                        <p:tav tm="0">
                                          <p:val>
                                            <p:fltVal val="0"/>
                                          </p:val>
                                        </p:tav>
                                        <p:tav tm="100000">
                                          <p:val>
                                            <p:strVal val="#ppt_h"/>
                                          </p:val>
                                        </p:tav>
                                      </p:tavLst>
                                    </p:anim>
                                    <p:animEffect transition="in" filter="fade">
                                      <p:cBhvr>
                                        <p:cTn id="47" dur="500"/>
                                        <p:tgtEl>
                                          <p:spTgt spid="9"/>
                                        </p:tgtEl>
                                      </p:cBhvr>
                                    </p:animEffect>
                                  </p:childTnLst>
                                </p:cTn>
                              </p:par>
                            </p:childTnLst>
                          </p:cTn>
                        </p:par>
                        <p:par>
                          <p:cTn id="48" fill="hold">
                            <p:stCondLst>
                              <p:cond delay="4750"/>
                            </p:stCondLst>
                            <p:childTnLst>
                              <p:par>
                                <p:cTn id="49" presetID="10" presetClass="entr" presetSubtype="0" fill="hold" grpId="0" nodeType="afterEffect">
                                  <p:stCondLst>
                                    <p:cond delay="0"/>
                                  </p:stCondLst>
                                  <p:childTnLst>
                                    <p:set>
                                      <p:cBhvr>
                                        <p:cTn id="50" dur="1" fill="hold">
                                          <p:stCondLst>
                                            <p:cond delay="0"/>
                                          </p:stCondLst>
                                        </p:cTn>
                                        <p:tgtEl>
                                          <p:spTgt spid="16"/>
                                        </p:tgtEl>
                                        <p:attrNameLst>
                                          <p:attrName>style.visibility</p:attrName>
                                        </p:attrNameLst>
                                      </p:cBhvr>
                                      <p:to>
                                        <p:strVal val="visible"/>
                                      </p:to>
                                    </p:set>
                                    <p:animEffect transition="in" filter="fade">
                                      <p:cBhvr>
                                        <p:cTn id="51" dur="500"/>
                                        <p:tgtEl>
                                          <p:spTgt spid="16"/>
                                        </p:tgtEl>
                                      </p:cBhvr>
                                    </p:animEffect>
                                  </p:childTnLst>
                                </p:cTn>
                              </p:par>
                              <p:par>
                                <p:cTn id="52" presetID="42" presetClass="entr" presetSubtype="0" fill="hold" nodeType="withEffect">
                                  <p:stCondLst>
                                    <p:cond delay="0"/>
                                  </p:stCondLst>
                                  <p:childTnLst>
                                    <p:set>
                                      <p:cBhvr>
                                        <p:cTn id="53" dur="1" fill="hold">
                                          <p:stCondLst>
                                            <p:cond delay="0"/>
                                          </p:stCondLst>
                                        </p:cTn>
                                        <p:tgtEl>
                                          <p:spTgt spid="20"/>
                                        </p:tgtEl>
                                        <p:attrNameLst>
                                          <p:attrName>style.visibility</p:attrName>
                                        </p:attrNameLst>
                                      </p:cBhvr>
                                      <p:to>
                                        <p:strVal val="visible"/>
                                      </p:to>
                                    </p:set>
                                    <p:animEffect transition="in" filter="fade">
                                      <p:cBhvr>
                                        <p:cTn id="54" dur="500"/>
                                        <p:tgtEl>
                                          <p:spTgt spid="20"/>
                                        </p:tgtEl>
                                      </p:cBhvr>
                                    </p:animEffect>
                                    <p:anim calcmode="lin" valueType="num">
                                      <p:cBhvr>
                                        <p:cTn id="55" dur="500" fill="hold"/>
                                        <p:tgtEl>
                                          <p:spTgt spid="20"/>
                                        </p:tgtEl>
                                        <p:attrNameLst>
                                          <p:attrName>ppt_x</p:attrName>
                                        </p:attrNameLst>
                                      </p:cBhvr>
                                      <p:tavLst>
                                        <p:tav tm="0">
                                          <p:val>
                                            <p:strVal val="#ppt_x"/>
                                          </p:val>
                                        </p:tav>
                                        <p:tav tm="100000">
                                          <p:val>
                                            <p:strVal val="#ppt_x"/>
                                          </p:val>
                                        </p:tav>
                                      </p:tavLst>
                                    </p:anim>
                                    <p:anim calcmode="lin" valueType="num">
                                      <p:cBhvr>
                                        <p:cTn id="56" dur="500" fill="hold"/>
                                        <p:tgtEl>
                                          <p:spTgt spid="2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9" grpId="0" animBg="1"/>
      <p:bldP spid="10" grpId="0"/>
      <p:bldP spid="12" grpId="0"/>
      <p:bldP spid="13" grpId="0"/>
      <p:bldP spid="14" grpId="0" animBg="1"/>
      <p:bldP spid="15" grpId="0" animBg="1"/>
      <p:bldP spid="16"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p:cNvGrpSpPr/>
          <p:nvPr/>
        </p:nvGrpSpPr>
        <p:grpSpPr>
          <a:xfrm>
            <a:off x="0" y="699925"/>
            <a:ext cx="12190413" cy="555415"/>
            <a:chOff x="266700" y="519683"/>
            <a:chExt cx="12190413" cy="555415"/>
          </a:xfrm>
        </p:grpSpPr>
        <p:sp>
          <p:nvSpPr>
            <p:cNvPr id="11" name="Copyright Notice"/>
            <p:cNvSpPr>
              <a:spLocks/>
            </p:cNvSpPr>
            <p:nvPr/>
          </p:nvSpPr>
          <p:spPr bwMode="auto">
            <a:xfrm>
              <a:off x="4838700" y="519683"/>
              <a:ext cx="3048000" cy="434765"/>
            </a:xfrm>
            <a:prstGeom prst="rect">
              <a:avLst/>
            </a:prstGeom>
            <a:noFill/>
            <a:ln w="6350" cap="flat" cmpd="sng" algn="ctr">
              <a:noFill/>
              <a:prstDash val="solid"/>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6350" cap="flat" cmpd="sng" algn="ctr">
                  <a:solidFill>
                    <a:srgbClr val="FFFFFF"/>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lIns="72000" tIns="32400" rIns="72000" bIns="32400" rtlCol="0" anchor="t">
              <a:sp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zh-CN" altLang="en-US" sz="2400" cap="small" dirty="0">
                  <a:solidFill>
                    <a:srgbClr val="6D9C20"/>
                  </a:solidFill>
                  <a:latin typeface="微软雅黑" panose="020B0503020204020204" pitchFamily="34" charset="-122"/>
                  <a:ea typeface="微软雅黑" panose="020B0503020204020204" pitchFamily="34" charset="-122"/>
                </a:rPr>
                <a:t>点击加入标题文字</a:t>
              </a:r>
              <a:endParaRPr lang="en-US" sz="2400" cap="small" dirty="0">
                <a:solidFill>
                  <a:srgbClr val="6D9C20"/>
                </a:solidFill>
                <a:latin typeface="微软雅黑" panose="020B0503020204020204" pitchFamily="34" charset="-122"/>
                <a:ea typeface="微软雅黑" panose="020B0503020204020204" pitchFamily="34" charset="-122"/>
              </a:endParaRPr>
            </a:p>
          </p:txBody>
        </p:sp>
        <p:cxnSp>
          <p:nvCxnSpPr>
            <p:cNvPr id="5" name="直接连接符 4"/>
            <p:cNvCxnSpPr>
              <a:cxnSpLocks/>
            </p:cNvCxnSpPr>
            <p:nvPr/>
          </p:nvCxnSpPr>
          <p:spPr>
            <a:xfrm>
              <a:off x="266700" y="1075098"/>
              <a:ext cx="12190413" cy="0"/>
            </a:xfrm>
            <a:prstGeom prst="line">
              <a:avLst/>
            </a:prstGeom>
            <a:ln>
              <a:solidFill>
                <a:srgbClr val="6D9C20"/>
              </a:solidFill>
            </a:ln>
          </p:spPr>
          <p:style>
            <a:lnRef idx="1">
              <a:schemeClr val="accent1"/>
            </a:lnRef>
            <a:fillRef idx="0">
              <a:schemeClr val="accent1"/>
            </a:fillRef>
            <a:effectRef idx="0">
              <a:schemeClr val="accent1"/>
            </a:effectRef>
            <a:fontRef idx="minor">
              <a:schemeClr val="tx1"/>
            </a:fontRef>
          </p:style>
        </p:cxnSp>
      </p:grpSp>
      <p:grpSp>
        <p:nvGrpSpPr>
          <p:cNvPr id="6" name="组合 5"/>
          <p:cNvGrpSpPr/>
          <p:nvPr/>
        </p:nvGrpSpPr>
        <p:grpSpPr>
          <a:xfrm>
            <a:off x="6360384" y="2383855"/>
            <a:ext cx="4934122" cy="3703221"/>
            <a:chOff x="6742480" y="2495455"/>
            <a:chExt cx="4433230" cy="3327283"/>
          </a:xfrm>
        </p:grpSpPr>
        <p:grpSp>
          <p:nvGrpSpPr>
            <p:cNvPr id="7" name="Group 11"/>
            <p:cNvGrpSpPr>
              <a:grpSpLocks/>
            </p:cNvGrpSpPr>
            <p:nvPr/>
          </p:nvGrpSpPr>
          <p:grpSpPr bwMode="auto">
            <a:xfrm>
              <a:off x="6742481" y="4918551"/>
              <a:ext cx="4432790" cy="904187"/>
              <a:chOff x="6328128" y="5013371"/>
              <a:chExt cx="4478684" cy="911905"/>
            </a:xfrm>
          </p:grpSpPr>
          <p:sp>
            <p:nvSpPr>
              <p:cNvPr id="22" name="Text Placeholder 32"/>
              <p:cNvSpPr txBox="1">
                <a:spLocks/>
              </p:cNvSpPr>
              <p:nvPr/>
            </p:nvSpPr>
            <p:spPr bwMode="auto">
              <a:xfrm>
                <a:off x="6515467" y="5408690"/>
                <a:ext cx="4277125" cy="5165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a:solidFill>
                      <a:schemeClr val="tx1"/>
                    </a:solidFill>
                    <a:latin typeface="Calibri" pitchFamily="34" charset="0"/>
                    <a:ea typeface="MS PGothic" pitchFamily="34" charset="-128"/>
                  </a:defRPr>
                </a:lvl1pPr>
                <a:lvl2pPr marL="742950" indent="-285750">
                  <a:defRPr>
                    <a:solidFill>
                      <a:schemeClr val="tx1"/>
                    </a:solidFill>
                    <a:latin typeface="Calibri" pitchFamily="34" charset="0"/>
                    <a:ea typeface="MS PGothic" pitchFamily="34" charset="-128"/>
                  </a:defRPr>
                </a:lvl2pPr>
                <a:lvl3pPr marL="1143000" indent="-228600">
                  <a:defRPr>
                    <a:solidFill>
                      <a:schemeClr val="tx1"/>
                    </a:solidFill>
                    <a:latin typeface="Calibri" pitchFamily="34" charset="0"/>
                    <a:ea typeface="MS PGothic" pitchFamily="34" charset="-128"/>
                  </a:defRPr>
                </a:lvl3pPr>
                <a:lvl4pPr marL="1600200" indent="-228600">
                  <a:defRPr>
                    <a:solidFill>
                      <a:schemeClr val="tx1"/>
                    </a:solidFill>
                    <a:latin typeface="Calibri" pitchFamily="34" charset="0"/>
                    <a:ea typeface="MS PGothic" pitchFamily="34" charset="-128"/>
                  </a:defRPr>
                </a:lvl4pPr>
                <a:lvl5pPr marL="2057400" indent="-228600">
                  <a:defRPr>
                    <a:solidFill>
                      <a:schemeClr val="tx1"/>
                    </a:solidFill>
                    <a:latin typeface="Calibri" pitchFamily="34" charset="0"/>
                    <a:ea typeface="MS PGothic" pitchFamily="34" charset="-128"/>
                  </a:defRPr>
                </a:lvl5pPr>
                <a:lvl6pPr marL="2514600" indent="-228600" fontAlgn="base">
                  <a:spcBef>
                    <a:spcPct val="0"/>
                  </a:spcBef>
                  <a:spcAft>
                    <a:spcPct val="0"/>
                  </a:spcAft>
                  <a:defRPr>
                    <a:solidFill>
                      <a:schemeClr val="tx1"/>
                    </a:solidFill>
                    <a:latin typeface="Calibri" pitchFamily="34" charset="0"/>
                    <a:ea typeface="MS PGothic" pitchFamily="34" charset="-128"/>
                  </a:defRPr>
                </a:lvl6pPr>
                <a:lvl7pPr marL="2971800" indent="-228600" fontAlgn="base">
                  <a:spcBef>
                    <a:spcPct val="0"/>
                  </a:spcBef>
                  <a:spcAft>
                    <a:spcPct val="0"/>
                  </a:spcAft>
                  <a:defRPr>
                    <a:solidFill>
                      <a:schemeClr val="tx1"/>
                    </a:solidFill>
                    <a:latin typeface="Calibri" pitchFamily="34" charset="0"/>
                    <a:ea typeface="MS PGothic" pitchFamily="34" charset="-128"/>
                  </a:defRPr>
                </a:lvl7pPr>
                <a:lvl8pPr marL="3429000" indent="-228600" fontAlgn="base">
                  <a:spcBef>
                    <a:spcPct val="0"/>
                  </a:spcBef>
                  <a:spcAft>
                    <a:spcPct val="0"/>
                  </a:spcAft>
                  <a:defRPr>
                    <a:solidFill>
                      <a:schemeClr val="tx1"/>
                    </a:solidFill>
                    <a:latin typeface="Calibri" pitchFamily="34" charset="0"/>
                    <a:ea typeface="MS PGothic" pitchFamily="34" charset="-128"/>
                  </a:defRPr>
                </a:lvl8pPr>
                <a:lvl9pPr marL="3886200" indent="-228600" fontAlgn="base">
                  <a:spcBef>
                    <a:spcPct val="0"/>
                  </a:spcBef>
                  <a:spcAft>
                    <a:spcPct val="0"/>
                  </a:spcAft>
                  <a:defRPr>
                    <a:solidFill>
                      <a:schemeClr val="tx1"/>
                    </a:solidFill>
                    <a:latin typeface="Calibri" pitchFamily="34" charset="0"/>
                    <a:ea typeface="MS PGothic" pitchFamily="34" charset="-128"/>
                  </a:defRPr>
                </a:lvl9pPr>
              </a:lstStyle>
              <a:p>
                <a:pPr fontAlgn="auto">
                  <a:spcAft>
                    <a:spcPts val="0"/>
                  </a:spcAft>
                  <a:defRPr/>
                </a:pPr>
                <a:r>
                  <a:rPr lang="zh-CN" altLang="en-US" sz="1400" dirty="0">
                    <a:solidFill>
                      <a:schemeClr val="bg1">
                        <a:lumMod val="50000"/>
                      </a:schemeClr>
                    </a:solidFill>
                    <a:latin typeface="微软雅黑" panose="020B0503020204020204" pitchFamily="34" charset="-122"/>
                    <a:ea typeface="微软雅黑" panose="020B0503020204020204" pitchFamily="34" charset="-122"/>
                  </a:rPr>
                  <a:t>所有文字都可以随意更改成您的文字内容 鼠标点击</a:t>
                </a:r>
                <a:endParaRPr lang="en-US" altLang="zh-CN" sz="14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23" name="Text Placeholder 33"/>
              <p:cNvSpPr txBox="1">
                <a:spLocks/>
              </p:cNvSpPr>
              <p:nvPr/>
            </p:nvSpPr>
            <p:spPr>
              <a:xfrm>
                <a:off x="6515467" y="5044369"/>
                <a:ext cx="4291345" cy="304368"/>
              </a:xfrm>
              <a:prstGeom prst="rect">
                <a:avLst/>
              </a:prstGeom>
            </p:spPr>
            <p:txBody>
              <a:bodyPr lIns="0" tIns="0" rIns="0" bIns="0" anchor="ct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defTabSz="685509" fontAlgn="auto">
                  <a:spcBef>
                    <a:spcPct val="20000"/>
                  </a:spcBef>
                  <a:spcAft>
                    <a:spcPts val="0"/>
                  </a:spcAft>
                  <a:buNone/>
                  <a:defRPr/>
                </a:pPr>
                <a:r>
                  <a:rPr lang="zh-CN" altLang="en-US" sz="2400" dirty="0">
                    <a:solidFill>
                      <a:schemeClr val="bg1">
                        <a:lumMod val="50000"/>
                      </a:schemeClr>
                    </a:solidFill>
                    <a:latin typeface="微软雅黑" panose="020B0503020204020204" pitchFamily="34" charset="-122"/>
                    <a:ea typeface="微软雅黑" panose="020B0503020204020204" pitchFamily="34" charset="-122"/>
                    <a:cs typeface="Arial"/>
                  </a:rPr>
                  <a:t>加入标题</a:t>
                </a:r>
                <a:endParaRPr lang="en-AU" altLang="zh-CN" sz="2400" dirty="0">
                  <a:solidFill>
                    <a:schemeClr val="bg1">
                      <a:lumMod val="50000"/>
                    </a:schemeClr>
                  </a:solidFill>
                  <a:latin typeface="微软雅黑" panose="020B0503020204020204" pitchFamily="34" charset="-122"/>
                  <a:ea typeface="微软雅黑" panose="020B0503020204020204" pitchFamily="34" charset="-122"/>
                  <a:cs typeface="Arial"/>
                </a:endParaRPr>
              </a:p>
            </p:txBody>
          </p:sp>
          <p:cxnSp>
            <p:nvCxnSpPr>
              <p:cNvPr id="24" name="Straight Connector 14"/>
              <p:cNvCxnSpPr/>
              <p:nvPr/>
            </p:nvCxnSpPr>
            <p:spPr>
              <a:xfrm>
                <a:off x="6328128" y="5013371"/>
                <a:ext cx="0" cy="718118"/>
              </a:xfrm>
              <a:prstGeom prst="line">
                <a:avLst/>
              </a:prstGeom>
              <a:ln w="50800">
                <a:solidFill>
                  <a:srgbClr val="ED8550"/>
                </a:solidFill>
              </a:ln>
            </p:spPr>
            <p:style>
              <a:lnRef idx="1">
                <a:schemeClr val="accent1"/>
              </a:lnRef>
              <a:fillRef idx="0">
                <a:schemeClr val="accent1"/>
              </a:fillRef>
              <a:effectRef idx="0">
                <a:schemeClr val="accent1"/>
              </a:effectRef>
              <a:fontRef idx="minor">
                <a:schemeClr val="tx1"/>
              </a:fontRef>
            </p:style>
          </p:cxnSp>
        </p:grpSp>
        <p:grpSp>
          <p:nvGrpSpPr>
            <p:cNvPr id="9" name="Group 15"/>
            <p:cNvGrpSpPr>
              <a:grpSpLocks/>
            </p:cNvGrpSpPr>
            <p:nvPr/>
          </p:nvGrpSpPr>
          <p:grpSpPr bwMode="auto">
            <a:xfrm>
              <a:off x="6742480" y="4104294"/>
              <a:ext cx="4433228" cy="921482"/>
              <a:chOff x="6328128" y="3933278"/>
              <a:chExt cx="4479127" cy="931140"/>
            </a:xfrm>
          </p:grpSpPr>
          <p:sp>
            <p:nvSpPr>
              <p:cNvPr id="19" name="Text Placeholder 32"/>
              <p:cNvSpPr txBox="1">
                <a:spLocks/>
              </p:cNvSpPr>
              <p:nvPr/>
            </p:nvSpPr>
            <p:spPr bwMode="auto">
              <a:xfrm>
                <a:off x="6530130" y="4347832"/>
                <a:ext cx="4277125" cy="5165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a:solidFill>
                      <a:schemeClr val="tx1"/>
                    </a:solidFill>
                    <a:latin typeface="Calibri" pitchFamily="34" charset="0"/>
                    <a:ea typeface="MS PGothic" pitchFamily="34" charset="-128"/>
                  </a:defRPr>
                </a:lvl1pPr>
                <a:lvl2pPr marL="742950" indent="-285750">
                  <a:defRPr>
                    <a:solidFill>
                      <a:schemeClr val="tx1"/>
                    </a:solidFill>
                    <a:latin typeface="Calibri" pitchFamily="34" charset="0"/>
                    <a:ea typeface="MS PGothic" pitchFamily="34" charset="-128"/>
                  </a:defRPr>
                </a:lvl2pPr>
                <a:lvl3pPr marL="1143000" indent="-228600">
                  <a:defRPr>
                    <a:solidFill>
                      <a:schemeClr val="tx1"/>
                    </a:solidFill>
                    <a:latin typeface="Calibri" pitchFamily="34" charset="0"/>
                    <a:ea typeface="MS PGothic" pitchFamily="34" charset="-128"/>
                  </a:defRPr>
                </a:lvl3pPr>
                <a:lvl4pPr marL="1600200" indent="-228600">
                  <a:defRPr>
                    <a:solidFill>
                      <a:schemeClr val="tx1"/>
                    </a:solidFill>
                    <a:latin typeface="Calibri" pitchFamily="34" charset="0"/>
                    <a:ea typeface="MS PGothic" pitchFamily="34" charset="-128"/>
                  </a:defRPr>
                </a:lvl4pPr>
                <a:lvl5pPr marL="2057400" indent="-228600">
                  <a:defRPr>
                    <a:solidFill>
                      <a:schemeClr val="tx1"/>
                    </a:solidFill>
                    <a:latin typeface="Calibri" pitchFamily="34" charset="0"/>
                    <a:ea typeface="MS PGothic" pitchFamily="34" charset="-128"/>
                  </a:defRPr>
                </a:lvl5pPr>
                <a:lvl6pPr marL="2514600" indent="-228600" fontAlgn="base">
                  <a:spcBef>
                    <a:spcPct val="0"/>
                  </a:spcBef>
                  <a:spcAft>
                    <a:spcPct val="0"/>
                  </a:spcAft>
                  <a:defRPr>
                    <a:solidFill>
                      <a:schemeClr val="tx1"/>
                    </a:solidFill>
                    <a:latin typeface="Calibri" pitchFamily="34" charset="0"/>
                    <a:ea typeface="MS PGothic" pitchFamily="34" charset="-128"/>
                  </a:defRPr>
                </a:lvl6pPr>
                <a:lvl7pPr marL="2971800" indent="-228600" fontAlgn="base">
                  <a:spcBef>
                    <a:spcPct val="0"/>
                  </a:spcBef>
                  <a:spcAft>
                    <a:spcPct val="0"/>
                  </a:spcAft>
                  <a:defRPr>
                    <a:solidFill>
                      <a:schemeClr val="tx1"/>
                    </a:solidFill>
                    <a:latin typeface="Calibri" pitchFamily="34" charset="0"/>
                    <a:ea typeface="MS PGothic" pitchFamily="34" charset="-128"/>
                  </a:defRPr>
                </a:lvl7pPr>
                <a:lvl8pPr marL="3429000" indent="-228600" fontAlgn="base">
                  <a:spcBef>
                    <a:spcPct val="0"/>
                  </a:spcBef>
                  <a:spcAft>
                    <a:spcPct val="0"/>
                  </a:spcAft>
                  <a:defRPr>
                    <a:solidFill>
                      <a:schemeClr val="tx1"/>
                    </a:solidFill>
                    <a:latin typeface="Calibri" pitchFamily="34" charset="0"/>
                    <a:ea typeface="MS PGothic" pitchFamily="34" charset="-128"/>
                  </a:defRPr>
                </a:lvl8pPr>
                <a:lvl9pPr marL="3886200" indent="-228600" fontAlgn="base">
                  <a:spcBef>
                    <a:spcPct val="0"/>
                  </a:spcBef>
                  <a:spcAft>
                    <a:spcPct val="0"/>
                  </a:spcAft>
                  <a:defRPr>
                    <a:solidFill>
                      <a:schemeClr val="tx1"/>
                    </a:solidFill>
                    <a:latin typeface="Calibri" pitchFamily="34" charset="0"/>
                    <a:ea typeface="MS PGothic" pitchFamily="34" charset="-128"/>
                  </a:defRPr>
                </a:lvl9pPr>
              </a:lstStyle>
              <a:p>
                <a:pPr fontAlgn="auto">
                  <a:spcAft>
                    <a:spcPts val="0"/>
                  </a:spcAft>
                  <a:defRPr/>
                </a:pPr>
                <a:r>
                  <a:rPr lang="zh-CN" altLang="en-US" sz="1400" dirty="0">
                    <a:solidFill>
                      <a:schemeClr val="bg1">
                        <a:lumMod val="50000"/>
                      </a:schemeClr>
                    </a:solidFill>
                    <a:latin typeface="微软雅黑" panose="020B0503020204020204" pitchFamily="34" charset="-122"/>
                    <a:ea typeface="微软雅黑" panose="020B0503020204020204" pitchFamily="34" charset="-122"/>
                  </a:rPr>
                  <a:t>所有文字都可以随意更改成您的文字内容 鼠标点击</a:t>
                </a:r>
                <a:endParaRPr lang="en-US" altLang="zh-CN" sz="14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20" name="Text Placeholder 33"/>
              <p:cNvSpPr txBox="1">
                <a:spLocks/>
              </p:cNvSpPr>
              <p:nvPr/>
            </p:nvSpPr>
            <p:spPr>
              <a:xfrm>
                <a:off x="6515467" y="3983400"/>
                <a:ext cx="4291345" cy="304956"/>
              </a:xfrm>
              <a:prstGeom prst="rect">
                <a:avLst/>
              </a:prstGeom>
            </p:spPr>
            <p:txBody>
              <a:bodyPr lIns="0" tIns="0" rIns="0" bIns="0" anchor="ct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defTabSz="685509" fontAlgn="auto">
                  <a:spcBef>
                    <a:spcPct val="20000"/>
                  </a:spcBef>
                  <a:spcAft>
                    <a:spcPts val="0"/>
                  </a:spcAft>
                  <a:buNone/>
                  <a:defRPr/>
                </a:pPr>
                <a:r>
                  <a:rPr lang="zh-CN" altLang="en-US" sz="2400" dirty="0">
                    <a:solidFill>
                      <a:schemeClr val="bg1">
                        <a:lumMod val="50000"/>
                      </a:schemeClr>
                    </a:solidFill>
                    <a:latin typeface="微软雅黑" panose="020B0503020204020204" pitchFamily="34" charset="-122"/>
                    <a:ea typeface="微软雅黑" panose="020B0503020204020204" pitchFamily="34" charset="-122"/>
                    <a:cs typeface="Arial"/>
                  </a:rPr>
                  <a:t>加入标题</a:t>
                </a:r>
                <a:endParaRPr lang="en-AU" altLang="zh-CN" sz="2400" dirty="0">
                  <a:solidFill>
                    <a:schemeClr val="bg1">
                      <a:lumMod val="50000"/>
                    </a:schemeClr>
                  </a:solidFill>
                  <a:latin typeface="微软雅黑" panose="020B0503020204020204" pitchFamily="34" charset="-122"/>
                  <a:ea typeface="微软雅黑" panose="020B0503020204020204" pitchFamily="34" charset="-122"/>
                  <a:cs typeface="Arial"/>
                </a:endParaRPr>
              </a:p>
            </p:txBody>
          </p:sp>
          <p:cxnSp>
            <p:nvCxnSpPr>
              <p:cNvPr id="21" name="Straight Connector 18"/>
              <p:cNvCxnSpPr/>
              <p:nvPr/>
            </p:nvCxnSpPr>
            <p:spPr>
              <a:xfrm>
                <a:off x="6328128" y="3933278"/>
                <a:ext cx="0" cy="717916"/>
              </a:xfrm>
              <a:prstGeom prst="line">
                <a:avLst/>
              </a:prstGeom>
              <a:ln w="50800">
                <a:solidFill>
                  <a:srgbClr val="6D9C20"/>
                </a:solidFill>
              </a:ln>
            </p:spPr>
            <p:style>
              <a:lnRef idx="1">
                <a:schemeClr val="accent1"/>
              </a:lnRef>
              <a:fillRef idx="0">
                <a:schemeClr val="accent1"/>
              </a:fillRef>
              <a:effectRef idx="0">
                <a:schemeClr val="accent1"/>
              </a:effectRef>
              <a:fontRef idx="minor">
                <a:schemeClr val="tx1"/>
              </a:fontRef>
            </p:style>
          </p:cxnSp>
        </p:grpSp>
        <p:grpSp>
          <p:nvGrpSpPr>
            <p:cNvPr id="10" name="Group 19"/>
            <p:cNvGrpSpPr>
              <a:grpSpLocks/>
            </p:cNvGrpSpPr>
            <p:nvPr/>
          </p:nvGrpSpPr>
          <p:grpSpPr bwMode="auto">
            <a:xfrm>
              <a:off x="6742480" y="3310288"/>
              <a:ext cx="4433230" cy="919908"/>
              <a:chOff x="6328128" y="2873896"/>
              <a:chExt cx="4479129" cy="929549"/>
            </a:xfrm>
          </p:grpSpPr>
          <p:sp>
            <p:nvSpPr>
              <p:cNvPr id="16" name="Text Placeholder 32"/>
              <p:cNvSpPr txBox="1">
                <a:spLocks/>
              </p:cNvSpPr>
              <p:nvPr/>
            </p:nvSpPr>
            <p:spPr bwMode="auto">
              <a:xfrm>
                <a:off x="6530132" y="3286859"/>
                <a:ext cx="4277125" cy="5165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a:solidFill>
                      <a:schemeClr val="tx1"/>
                    </a:solidFill>
                    <a:latin typeface="Calibri" pitchFamily="34" charset="0"/>
                    <a:ea typeface="MS PGothic" pitchFamily="34" charset="-128"/>
                  </a:defRPr>
                </a:lvl1pPr>
                <a:lvl2pPr marL="742950" indent="-285750">
                  <a:defRPr>
                    <a:solidFill>
                      <a:schemeClr val="tx1"/>
                    </a:solidFill>
                    <a:latin typeface="Calibri" pitchFamily="34" charset="0"/>
                    <a:ea typeface="MS PGothic" pitchFamily="34" charset="-128"/>
                  </a:defRPr>
                </a:lvl2pPr>
                <a:lvl3pPr marL="1143000" indent="-228600">
                  <a:defRPr>
                    <a:solidFill>
                      <a:schemeClr val="tx1"/>
                    </a:solidFill>
                    <a:latin typeface="Calibri" pitchFamily="34" charset="0"/>
                    <a:ea typeface="MS PGothic" pitchFamily="34" charset="-128"/>
                  </a:defRPr>
                </a:lvl3pPr>
                <a:lvl4pPr marL="1600200" indent="-228600">
                  <a:defRPr>
                    <a:solidFill>
                      <a:schemeClr val="tx1"/>
                    </a:solidFill>
                    <a:latin typeface="Calibri" pitchFamily="34" charset="0"/>
                    <a:ea typeface="MS PGothic" pitchFamily="34" charset="-128"/>
                  </a:defRPr>
                </a:lvl4pPr>
                <a:lvl5pPr marL="2057400" indent="-228600">
                  <a:defRPr>
                    <a:solidFill>
                      <a:schemeClr val="tx1"/>
                    </a:solidFill>
                    <a:latin typeface="Calibri" pitchFamily="34" charset="0"/>
                    <a:ea typeface="MS PGothic" pitchFamily="34" charset="-128"/>
                  </a:defRPr>
                </a:lvl5pPr>
                <a:lvl6pPr marL="2514600" indent="-228600" fontAlgn="base">
                  <a:spcBef>
                    <a:spcPct val="0"/>
                  </a:spcBef>
                  <a:spcAft>
                    <a:spcPct val="0"/>
                  </a:spcAft>
                  <a:defRPr>
                    <a:solidFill>
                      <a:schemeClr val="tx1"/>
                    </a:solidFill>
                    <a:latin typeface="Calibri" pitchFamily="34" charset="0"/>
                    <a:ea typeface="MS PGothic" pitchFamily="34" charset="-128"/>
                  </a:defRPr>
                </a:lvl6pPr>
                <a:lvl7pPr marL="2971800" indent="-228600" fontAlgn="base">
                  <a:spcBef>
                    <a:spcPct val="0"/>
                  </a:spcBef>
                  <a:spcAft>
                    <a:spcPct val="0"/>
                  </a:spcAft>
                  <a:defRPr>
                    <a:solidFill>
                      <a:schemeClr val="tx1"/>
                    </a:solidFill>
                    <a:latin typeface="Calibri" pitchFamily="34" charset="0"/>
                    <a:ea typeface="MS PGothic" pitchFamily="34" charset="-128"/>
                  </a:defRPr>
                </a:lvl7pPr>
                <a:lvl8pPr marL="3429000" indent="-228600" fontAlgn="base">
                  <a:spcBef>
                    <a:spcPct val="0"/>
                  </a:spcBef>
                  <a:spcAft>
                    <a:spcPct val="0"/>
                  </a:spcAft>
                  <a:defRPr>
                    <a:solidFill>
                      <a:schemeClr val="tx1"/>
                    </a:solidFill>
                    <a:latin typeface="Calibri" pitchFamily="34" charset="0"/>
                    <a:ea typeface="MS PGothic" pitchFamily="34" charset="-128"/>
                  </a:defRPr>
                </a:lvl8pPr>
                <a:lvl9pPr marL="3886200" indent="-228600" fontAlgn="base">
                  <a:spcBef>
                    <a:spcPct val="0"/>
                  </a:spcBef>
                  <a:spcAft>
                    <a:spcPct val="0"/>
                  </a:spcAft>
                  <a:defRPr>
                    <a:solidFill>
                      <a:schemeClr val="tx1"/>
                    </a:solidFill>
                    <a:latin typeface="Calibri" pitchFamily="34" charset="0"/>
                    <a:ea typeface="MS PGothic" pitchFamily="34" charset="-128"/>
                  </a:defRPr>
                </a:lvl9pPr>
              </a:lstStyle>
              <a:p>
                <a:pPr fontAlgn="auto">
                  <a:spcAft>
                    <a:spcPts val="0"/>
                  </a:spcAft>
                  <a:defRPr/>
                </a:pPr>
                <a:r>
                  <a:rPr lang="zh-CN" altLang="en-US" sz="1400" dirty="0">
                    <a:solidFill>
                      <a:schemeClr val="bg1">
                        <a:lumMod val="50000"/>
                      </a:schemeClr>
                    </a:solidFill>
                    <a:latin typeface="微软雅黑" panose="020B0503020204020204" pitchFamily="34" charset="-122"/>
                    <a:ea typeface="微软雅黑" panose="020B0503020204020204" pitchFamily="34" charset="-122"/>
                  </a:rPr>
                  <a:t>所有文字都可以随意更改成您的文字内容 鼠标点击</a:t>
                </a:r>
                <a:endParaRPr lang="en-US" altLang="zh-CN" sz="14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17" name="Text Placeholder 33"/>
              <p:cNvSpPr txBox="1">
                <a:spLocks/>
              </p:cNvSpPr>
              <p:nvPr/>
            </p:nvSpPr>
            <p:spPr>
              <a:xfrm>
                <a:off x="6515467" y="2922427"/>
                <a:ext cx="4291345" cy="304956"/>
              </a:xfrm>
              <a:prstGeom prst="rect">
                <a:avLst/>
              </a:prstGeom>
            </p:spPr>
            <p:txBody>
              <a:bodyPr lIns="0" tIns="0" rIns="0" bIns="0" anchor="ct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defTabSz="685509" fontAlgn="auto">
                  <a:spcBef>
                    <a:spcPct val="20000"/>
                  </a:spcBef>
                  <a:spcAft>
                    <a:spcPts val="0"/>
                  </a:spcAft>
                  <a:buNone/>
                  <a:defRPr/>
                </a:pPr>
                <a:r>
                  <a:rPr lang="zh-CN" altLang="en-US" sz="2400" dirty="0">
                    <a:solidFill>
                      <a:schemeClr val="bg1">
                        <a:lumMod val="50000"/>
                      </a:schemeClr>
                    </a:solidFill>
                    <a:latin typeface="微软雅黑" panose="020B0503020204020204" pitchFamily="34" charset="-122"/>
                    <a:ea typeface="微软雅黑" panose="020B0503020204020204" pitchFamily="34" charset="-122"/>
                    <a:cs typeface="Arial"/>
                  </a:rPr>
                  <a:t>加入标题</a:t>
                </a:r>
                <a:endParaRPr lang="en-AU" altLang="zh-CN" sz="2400" dirty="0">
                  <a:solidFill>
                    <a:schemeClr val="bg1">
                      <a:lumMod val="50000"/>
                    </a:schemeClr>
                  </a:solidFill>
                  <a:latin typeface="微软雅黑" panose="020B0503020204020204" pitchFamily="34" charset="-122"/>
                  <a:ea typeface="微软雅黑" panose="020B0503020204020204" pitchFamily="34" charset="-122"/>
                  <a:cs typeface="Arial"/>
                </a:endParaRPr>
              </a:p>
            </p:txBody>
          </p:sp>
          <p:cxnSp>
            <p:nvCxnSpPr>
              <p:cNvPr id="18" name="Straight Connector 22"/>
              <p:cNvCxnSpPr/>
              <p:nvPr/>
            </p:nvCxnSpPr>
            <p:spPr>
              <a:xfrm>
                <a:off x="6328128" y="2873896"/>
                <a:ext cx="0" cy="717916"/>
              </a:xfrm>
              <a:prstGeom prst="line">
                <a:avLst/>
              </a:prstGeom>
              <a:ln w="50800">
                <a:solidFill>
                  <a:srgbClr val="ED8550"/>
                </a:solidFill>
              </a:ln>
            </p:spPr>
            <p:style>
              <a:lnRef idx="1">
                <a:schemeClr val="accent1"/>
              </a:lnRef>
              <a:fillRef idx="0">
                <a:schemeClr val="accent1"/>
              </a:fillRef>
              <a:effectRef idx="0">
                <a:schemeClr val="accent1"/>
              </a:effectRef>
              <a:fontRef idx="minor">
                <a:schemeClr val="tx1"/>
              </a:fontRef>
            </p:style>
          </p:cxnSp>
        </p:grpSp>
        <p:grpSp>
          <p:nvGrpSpPr>
            <p:cNvPr id="12" name="Group 23"/>
            <p:cNvGrpSpPr>
              <a:grpSpLocks/>
            </p:cNvGrpSpPr>
            <p:nvPr/>
          </p:nvGrpSpPr>
          <p:grpSpPr bwMode="auto">
            <a:xfrm>
              <a:off x="6742480" y="2495455"/>
              <a:ext cx="4433230" cy="940345"/>
              <a:chOff x="6328128" y="1794121"/>
              <a:chExt cx="4479129" cy="950201"/>
            </a:xfrm>
          </p:grpSpPr>
          <p:sp>
            <p:nvSpPr>
              <p:cNvPr id="13" name="Text Placeholder 32"/>
              <p:cNvSpPr txBox="1">
                <a:spLocks/>
              </p:cNvSpPr>
              <p:nvPr/>
            </p:nvSpPr>
            <p:spPr bwMode="auto">
              <a:xfrm>
                <a:off x="6530132" y="2227736"/>
                <a:ext cx="4277125" cy="5165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a:solidFill>
                      <a:schemeClr val="tx1"/>
                    </a:solidFill>
                    <a:latin typeface="Calibri" pitchFamily="34" charset="0"/>
                    <a:ea typeface="MS PGothic" pitchFamily="34" charset="-128"/>
                  </a:defRPr>
                </a:lvl1pPr>
                <a:lvl2pPr marL="742950" indent="-285750">
                  <a:defRPr>
                    <a:solidFill>
                      <a:schemeClr val="tx1"/>
                    </a:solidFill>
                    <a:latin typeface="Calibri" pitchFamily="34" charset="0"/>
                    <a:ea typeface="MS PGothic" pitchFamily="34" charset="-128"/>
                  </a:defRPr>
                </a:lvl2pPr>
                <a:lvl3pPr marL="1143000" indent="-228600">
                  <a:defRPr>
                    <a:solidFill>
                      <a:schemeClr val="tx1"/>
                    </a:solidFill>
                    <a:latin typeface="Calibri" pitchFamily="34" charset="0"/>
                    <a:ea typeface="MS PGothic" pitchFamily="34" charset="-128"/>
                  </a:defRPr>
                </a:lvl3pPr>
                <a:lvl4pPr marL="1600200" indent="-228600">
                  <a:defRPr>
                    <a:solidFill>
                      <a:schemeClr val="tx1"/>
                    </a:solidFill>
                    <a:latin typeface="Calibri" pitchFamily="34" charset="0"/>
                    <a:ea typeface="MS PGothic" pitchFamily="34" charset="-128"/>
                  </a:defRPr>
                </a:lvl4pPr>
                <a:lvl5pPr marL="2057400" indent="-228600">
                  <a:defRPr>
                    <a:solidFill>
                      <a:schemeClr val="tx1"/>
                    </a:solidFill>
                    <a:latin typeface="Calibri" pitchFamily="34" charset="0"/>
                    <a:ea typeface="MS PGothic" pitchFamily="34" charset="-128"/>
                  </a:defRPr>
                </a:lvl5pPr>
                <a:lvl6pPr marL="2514600" indent="-228600" fontAlgn="base">
                  <a:spcBef>
                    <a:spcPct val="0"/>
                  </a:spcBef>
                  <a:spcAft>
                    <a:spcPct val="0"/>
                  </a:spcAft>
                  <a:defRPr>
                    <a:solidFill>
                      <a:schemeClr val="tx1"/>
                    </a:solidFill>
                    <a:latin typeface="Calibri" pitchFamily="34" charset="0"/>
                    <a:ea typeface="MS PGothic" pitchFamily="34" charset="-128"/>
                  </a:defRPr>
                </a:lvl6pPr>
                <a:lvl7pPr marL="2971800" indent="-228600" fontAlgn="base">
                  <a:spcBef>
                    <a:spcPct val="0"/>
                  </a:spcBef>
                  <a:spcAft>
                    <a:spcPct val="0"/>
                  </a:spcAft>
                  <a:defRPr>
                    <a:solidFill>
                      <a:schemeClr val="tx1"/>
                    </a:solidFill>
                    <a:latin typeface="Calibri" pitchFamily="34" charset="0"/>
                    <a:ea typeface="MS PGothic" pitchFamily="34" charset="-128"/>
                  </a:defRPr>
                </a:lvl7pPr>
                <a:lvl8pPr marL="3429000" indent="-228600" fontAlgn="base">
                  <a:spcBef>
                    <a:spcPct val="0"/>
                  </a:spcBef>
                  <a:spcAft>
                    <a:spcPct val="0"/>
                  </a:spcAft>
                  <a:defRPr>
                    <a:solidFill>
                      <a:schemeClr val="tx1"/>
                    </a:solidFill>
                    <a:latin typeface="Calibri" pitchFamily="34" charset="0"/>
                    <a:ea typeface="MS PGothic" pitchFamily="34" charset="-128"/>
                  </a:defRPr>
                </a:lvl8pPr>
                <a:lvl9pPr marL="3886200" indent="-228600" fontAlgn="base">
                  <a:spcBef>
                    <a:spcPct val="0"/>
                  </a:spcBef>
                  <a:spcAft>
                    <a:spcPct val="0"/>
                  </a:spcAft>
                  <a:defRPr>
                    <a:solidFill>
                      <a:schemeClr val="tx1"/>
                    </a:solidFill>
                    <a:latin typeface="Calibri" pitchFamily="34" charset="0"/>
                    <a:ea typeface="MS PGothic" pitchFamily="34" charset="-128"/>
                  </a:defRPr>
                </a:lvl9pPr>
              </a:lstStyle>
              <a:p>
                <a:pPr fontAlgn="auto">
                  <a:spcAft>
                    <a:spcPts val="0"/>
                  </a:spcAft>
                  <a:defRPr/>
                </a:pPr>
                <a:r>
                  <a:rPr lang="zh-CN" altLang="en-US" sz="1400" dirty="0">
                    <a:solidFill>
                      <a:schemeClr val="bg1">
                        <a:lumMod val="50000"/>
                      </a:schemeClr>
                    </a:solidFill>
                    <a:latin typeface="微软雅黑" panose="020B0503020204020204" pitchFamily="34" charset="-122"/>
                    <a:ea typeface="微软雅黑" panose="020B0503020204020204" pitchFamily="34" charset="-122"/>
                  </a:rPr>
                  <a:t>所有文字都可以随意更改成您的文字内容 鼠标点击</a:t>
                </a:r>
                <a:endParaRPr lang="en-US" altLang="zh-CN" sz="14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14" name="Text Placeholder 33"/>
              <p:cNvSpPr txBox="1">
                <a:spLocks/>
              </p:cNvSpPr>
              <p:nvPr/>
            </p:nvSpPr>
            <p:spPr>
              <a:xfrm>
                <a:off x="6515467" y="1863304"/>
                <a:ext cx="4291345" cy="304956"/>
              </a:xfrm>
              <a:prstGeom prst="rect">
                <a:avLst/>
              </a:prstGeom>
            </p:spPr>
            <p:txBody>
              <a:bodyPr lIns="0" tIns="0" rIns="0" bIns="0" anchor="ct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defTabSz="685509" fontAlgn="auto">
                  <a:spcBef>
                    <a:spcPct val="20000"/>
                  </a:spcBef>
                  <a:spcAft>
                    <a:spcPts val="0"/>
                  </a:spcAft>
                  <a:buNone/>
                  <a:defRPr/>
                </a:pPr>
                <a:r>
                  <a:rPr lang="zh-CN" altLang="en-US" sz="2400" dirty="0">
                    <a:solidFill>
                      <a:schemeClr val="bg1">
                        <a:lumMod val="50000"/>
                      </a:schemeClr>
                    </a:solidFill>
                    <a:latin typeface="微软雅黑" panose="020B0503020204020204" pitchFamily="34" charset="-122"/>
                    <a:ea typeface="微软雅黑" panose="020B0503020204020204" pitchFamily="34" charset="-122"/>
                    <a:cs typeface="Arial"/>
                  </a:rPr>
                  <a:t>加入标题</a:t>
                </a:r>
                <a:endParaRPr lang="en-AU" sz="2400" dirty="0">
                  <a:solidFill>
                    <a:schemeClr val="bg1">
                      <a:lumMod val="50000"/>
                    </a:schemeClr>
                  </a:solidFill>
                  <a:latin typeface="微软雅黑" panose="020B0503020204020204" pitchFamily="34" charset="-122"/>
                  <a:ea typeface="微软雅黑" panose="020B0503020204020204" pitchFamily="34" charset="-122"/>
                  <a:cs typeface="Arial"/>
                </a:endParaRPr>
              </a:p>
            </p:txBody>
          </p:sp>
          <p:cxnSp>
            <p:nvCxnSpPr>
              <p:cNvPr id="15" name="Straight Connector 26"/>
              <p:cNvCxnSpPr/>
              <p:nvPr/>
            </p:nvCxnSpPr>
            <p:spPr>
              <a:xfrm>
                <a:off x="6328128" y="1794121"/>
                <a:ext cx="0" cy="717916"/>
              </a:xfrm>
              <a:prstGeom prst="line">
                <a:avLst/>
              </a:prstGeom>
              <a:ln w="50800">
                <a:solidFill>
                  <a:srgbClr val="6D9C20"/>
                </a:solidFill>
              </a:ln>
            </p:spPr>
            <p:style>
              <a:lnRef idx="1">
                <a:schemeClr val="accent1"/>
              </a:lnRef>
              <a:fillRef idx="0">
                <a:schemeClr val="accent1"/>
              </a:fillRef>
              <a:effectRef idx="0">
                <a:schemeClr val="accent1"/>
              </a:effectRef>
              <a:fontRef idx="minor">
                <a:schemeClr val="tx1"/>
              </a:fontRef>
            </p:style>
          </p:cxnSp>
        </p:grpSp>
      </p:grpSp>
      <p:grpSp>
        <p:nvGrpSpPr>
          <p:cNvPr id="25" name="组合 24"/>
          <p:cNvGrpSpPr/>
          <p:nvPr/>
        </p:nvGrpSpPr>
        <p:grpSpPr>
          <a:xfrm>
            <a:off x="1973998" y="2249174"/>
            <a:ext cx="3834410" cy="3850594"/>
            <a:chOff x="6190885" y="2061934"/>
            <a:chExt cx="4007216" cy="4024128"/>
          </a:xfrm>
        </p:grpSpPr>
        <p:grpSp>
          <p:nvGrpSpPr>
            <p:cNvPr id="26" name="Group 4"/>
            <p:cNvGrpSpPr/>
            <p:nvPr/>
          </p:nvGrpSpPr>
          <p:grpSpPr>
            <a:xfrm>
              <a:off x="6190885" y="2061934"/>
              <a:ext cx="4007216" cy="4024128"/>
              <a:chOff x="6978323" y="3209657"/>
              <a:chExt cx="10462184" cy="10506343"/>
            </a:xfrm>
          </p:grpSpPr>
          <p:sp>
            <p:nvSpPr>
              <p:cNvPr id="31" name="Oval 123"/>
              <p:cNvSpPr/>
              <p:nvPr/>
            </p:nvSpPr>
            <p:spPr>
              <a:xfrm>
                <a:off x="6978323" y="3209657"/>
                <a:ext cx="10462184" cy="10462184"/>
              </a:xfrm>
              <a:prstGeom prst="ellipse">
                <a:avLst/>
              </a:prstGeom>
              <a:solidFill>
                <a:srgbClr val="6D9C2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600" dirty="0">
                  <a:latin typeface="Lato Light" charset="0"/>
                </a:endParaRPr>
              </a:p>
            </p:txBody>
          </p:sp>
          <p:sp>
            <p:nvSpPr>
              <p:cNvPr id="32" name="Oval 133"/>
              <p:cNvSpPr/>
              <p:nvPr/>
            </p:nvSpPr>
            <p:spPr>
              <a:xfrm>
                <a:off x="8038419" y="5374005"/>
                <a:ext cx="8341995" cy="8341995"/>
              </a:xfrm>
              <a:prstGeom prst="ellipse">
                <a:avLst/>
              </a:prstGeom>
              <a:solidFill>
                <a:srgbClr val="ED85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600" dirty="0">
                  <a:latin typeface="Lato Light" charset="0"/>
                </a:endParaRPr>
              </a:p>
            </p:txBody>
          </p:sp>
          <p:sp>
            <p:nvSpPr>
              <p:cNvPr id="33" name="Oval 134"/>
              <p:cNvSpPr/>
              <p:nvPr/>
            </p:nvSpPr>
            <p:spPr>
              <a:xfrm>
                <a:off x="9255512" y="7808194"/>
                <a:ext cx="5907806" cy="5907806"/>
              </a:xfrm>
              <a:prstGeom prst="ellipse">
                <a:avLst/>
              </a:prstGeom>
              <a:solidFill>
                <a:srgbClr val="6D9C2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600" dirty="0">
                  <a:latin typeface="Lato Light" charset="0"/>
                </a:endParaRPr>
              </a:p>
            </p:txBody>
          </p:sp>
          <p:sp>
            <p:nvSpPr>
              <p:cNvPr id="34" name="Oval 3"/>
              <p:cNvSpPr/>
              <p:nvPr/>
            </p:nvSpPr>
            <p:spPr>
              <a:xfrm>
                <a:off x="10566337" y="10470200"/>
                <a:ext cx="3244978" cy="3244978"/>
              </a:xfrm>
              <a:prstGeom prst="ellipse">
                <a:avLst/>
              </a:prstGeom>
              <a:solidFill>
                <a:srgbClr val="ED85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600" dirty="0">
                  <a:latin typeface="Lato Light" charset="0"/>
                </a:endParaRPr>
              </a:p>
            </p:txBody>
          </p:sp>
        </p:grpSp>
        <p:sp>
          <p:nvSpPr>
            <p:cNvPr id="27" name="TextBox 135"/>
            <p:cNvSpPr txBox="1"/>
            <p:nvPr/>
          </p:nvSpPr>
          <p:spPr>
            <a:xfrm>
              <a:off x="7589967" y="4343017"/>
              <a:ext cx="1210768" cy="277756"/>
            </a:xfrm>
            <a:prstGeom prst="rect">
              <a:avLst/>
            </a:prstGeom>
            <a:noFill/>
          </p:spPr>
          <p:txBody>
            <a:bodyPr wrap="square" lIns="0" tIns="0" rIns="0" bIns="0" rtlCol="0">
              <a:spAutoFit/>
            </a:bodyPr>
            <a:lstStyle/>
            <a:p>
              <a:pPr algn="ctr">
                <a:lnSpc>
                  <a:spcPts val="1867"/>
                </a:lnSpc>
                <a:spcAft>
                  <a:spcPts val="1600"/>
                </a:spcAft>
              </a:pPr>
              <a:r>
                <a:rPr lang="en-US" sz="1100" b="1" spc="150" dirty="0">
                  <a:solidFill>
                    <a:schemeClr val="bg1"/>
                  </a:solidFill>
                  <a:latin typeface="Lato Bold" charset="0"/>
                  <a:cs typeface="Lato Bold" charset="0"/>
                </a:rPr>
                <a:t>$4 BILLIONS</a:t>
              </a:r>
            </a:p>
          </p:txBody>
        </p:sp>
        <p:sp>
          <p:nvSpPr>
            <p:cNvPr id="28" name="TextBox 137"/>
            <p:cNvSpPr txBox="1"/>
            <p:nvPr/>
          </p:nvSpPr>
          <p:spPr>
            <a:xfrm>
              <a:off x="7589967" y="2256735"/>
              <a:ext cx="1210768" cy="243656"/>
            </a:xfrm>
            <a:prstGeom prst="rect">
              <a:avLst/>
            </a:prstGeom>
            <a:noFill/>
          </p:spPr>
          <p:txBody>
            <a:bodyPr wrap="square" lIns="0" tIns="0" rIns="0" bIns="0" rtlCol="0">
              <a:spAutoFit/>
            </a:bodyPr>
            <a:lstStyle/>
            <a:p>
              <a:pPr algn="ctr">
                <a:lnSpc>
                  <a:spcPts val="1867"/>
                </a:lnSpc>
                <a:spcAft>
                  <a:spcPts val="1600"/>
                </a:spcAft>
              </a:pPr>
              <a:r>
                <a:rPr lang="en-US" sz="1100" b="1" spc="150" dirty="0">
                  <a:solidFill>
                    <a:schemeClr val="bg1"/>
                  </a:solidFill>
                  <a:latin typeface="Lato Bold" charset="0"/>
                  <a:cs typeface="Lato Bold" charset="0"/>
                </a:rPr>
                <a:t>$9 BILLIONS</a:t>
              </a:r>
            </a:p>
          </p:txBody>
        </p:sp>
        <p:sp>
          <p:nvSpPr>
            <p:cNvPr id="29" name="TextBox 138"/>
            <p:cNvSpPr txBox="1"/>
            <p:nvPr/>
          </p:nvSpPr>
          <p:spPr>
            <a:xfrm>
              <a:off x="7749356" y="5497193"/>
              <a:ext cx="891988" cy="277756"/>
            </a:xfrm>
            <a:prstGeom prst="rect">
              <a:avLst/>
            </a:prstGeom>
            <a:noFill/>
          </p:spPr>
          <p:txBody>
            <a:bodyPr wrap="square" lIns="0" tIns="0" rIns="0" bIns="0" rtlCol="0">
              <a:spAutoFit/>
            </a:bodyPr>
            <a:lstStyle/>
            <a:p>
              <a:pPr algn="ctr">
                <a:lnSpc>
                  <a:spcPts val="1867"/>
                </a:lnSpc>
                <a:spcAft>
                  <a:spcPts val="1600"/>
                </a:spcAft>
              </a:pPr>
              <a:r>
                <a:rPr lang="en-US" sz="1100" b="1" spc="150" dirty="0">
                  <a:solidFill>
                    <a:schemeClr val="bg1"/>
                  </a:solidFill>
                  <a:latin typeface="Lato Bold" charset="0"/>
                  <a:cs typeface="Lato Bold" charset="0"/>
                </a:rPr>
                <a:t>$900,000</a:t>
              </a:r>
            </a:p>
          </p:txBody>
        </p:sp>
        <p:sp>
          <p:nvSpPr>
            <p:cNvPr id="30" name="TextBox 139"/>
            <p:cNvSpPr txBox="1"/>
            <p:nvPr/>
          </p:nvSpPr>
          <p:spPr>
            <a:xfrm>
              <a:off x="7589967" y="3240235"/>
              <a:ext cx="1210768" cy="277756"/>
            </a:xfrm>
            <a:prstGeom prst="rect">
              <a:avLst/>
            </a:prstGeom>
            <a:noFill/>
          </p:spPr>
          <p:txBody>
            <a:bodyPr wrap="square" lIns="0" tIns="0" rIns="0" bIns="0" rtlCol="0">
              <a:spAutoFit/>
            </a:bodyPr>
            <a:lstStyle/>
            <a:p>
              <a:pPr algn="ctr">
                <a:lnSpc>
                  <a:spcPts val="1867"/>
                </a:lnSpc>
                <a:spcAft>
                  <a:spcPts val="1600"/>
                </a:spcAft>
              </a:pPr>
              <a:r>
                <a:rPr lang="en-US" sz="1100" b="1" spc="150" dirty="0">
                  <a:solidFill>
                    <a:schemeClr val="bg1"/>
                  </a:solidFill>
                  <a:latin typeface="Lato Bold" charset="0"/>
                  <a:cs typeface="Lato Bold" charset="0"/>
                </a:rPr>
                <a:t>$6 BILLIONS</a:t>
              </a:r>
            </a:p>
          </p:txBody>
        </p:sp>
      </p:grpSp>
    </p:spTree>
    <p:extLst>
      <p:ext uri="{BB962C8B-B14F-4D97-AF65-F5344CB8AC3E}">
        <p14:creationId xmlns:p14="http://schemas.microsoft.com/office/powerpoint/2010/main" val="2948702448"/>
      </p:ext>
    </p:extLst>
  </p:cSld>
  <p:clrMapOvr>
    <a:masterClrMapping/>
  </p:clrMapOvr>
  <p:transition spd="slow" advClick="0" advTm="1000">
    <p:comb/>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750"/>
                                        <p:tgtEl>
                                          <p:spTgt spid="8"/>
                                        </p:tgtEl>
                                      </p:cBhvr>
                                    </p:animEffect>
                                    <p:anim calcmode="lin" valueType="num">
                                      <p:cBhvr>
                                        <p:cTn id="8" dur="750" fill="hold"/>
                                        <p:tgtEl>
                                          <p:spTgt spid="8"/>
                                        </p:tgtEl>
                                        <p:attrNameLst>
                                          <p:attrName>ppt_x</p:attrName>
                                        </p:attrNameLst>
                                      </p:cBhvr>
                                      <p:tavLst>
                                        <p:tav tm="0">
                                          <p:val>
                                            <p:strVal val="#ppt_x"/>
                                          </p:val>
                                        </p:tav>
                                        <p:tav tm="100000">
                                          <p:val>
                                            <p:strVal val="#ppt_x"/>
                                          </p:val>
                                        </p:tav>
                                      </p:tavLst>
                                    </p:anim>
                                    <p:anim calcmode="lin" valueType="num">
                                      <p:cBhvr>
                                        <p:cTn id="9" dur="750" fill="hold"/>
                                        <p:tgtEl>
                                          <p:spTgt spid="8"/>
                                        </p:tgtEl>
                                        <p:attrNameLst>
                                          <p:attrName>ppt_y</p:attrName>
                                        </p:attrNameLst>
                                      </p:cBhvr>
                                      <p:tavLst>
                                        <p:tav tm="0">
                                          <p:val>
                                            <p:strVal val="#ppt_y+.1"/>
                                          </p:val>
                                        </p:tav>
                                        <p:tav tm="100000">
                                          <p:val>
                                            <p:strVal val="#ppt_y"/>
                                          </p:val>
                                        </p:tav>
                                      </p:tavLst>
                                    </p:anim>
                                  </p:childTnLst>
                                </p:cTn>
                              </p:par>
                            </p:childTnLst>
                          </p:cTn>
                        </p:par>
                        <p:par>
                          <p:cTn id="10" fill="hold">
                            <p:stCondLst>
                              <p:cond delay="750"/>
                            </p:stCondLst>
                            <p:childTnLst>
                              <p:par>
                                <p:cTn id="11" presetID="42" presetClass="entr" presetSubtype="0" fill="hold" nodeType="after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750"/>
                                        <p:tgtEl>
                                          <p:spTgt spid="6"/>
                                        </p:tgtEl>
                                      </p:cBhvr>
                                    </p:animEffect>
                                    <p:anim calcmode="lin" valueType="num">
                                      <p:cBhvr>
                                        <p:cTn id="14" dur="750" fill="hold"/>
                                        <p:tgtEl>
                                          <p:spTgt spid="6"/>
                                        </p:tgtEl>
                                        <p:attrNameLst>
                                          <p:attrName>ppt_x</p:attrName>
                                        </p:attrNameLst>
                                      </p:cBhvr>
                                      <p:tavLst>
                                        <p:tav tm="0">
                                          <p:val>
                                            <p:strVal val="#ppt_x"/>
                                          </p:val>
                                        </p:tav>
                                        <p:tav tm="100000">
                                          <p:val>
                                            <p:strVal val="#ppt_x"/>
                                          </p:val>
                                        </p:tav>
                                      </p:tavLst>
                                    </p:anim>
                                    <p:anim calcmode="lin" valueType="num">
                                      <p:cBhvr>
                                        <p:cTn id="15" dur="750" fill="hold"/>
                                        <p:tgtEl>
                                          <p:spTgt spid="6"/>
                                        </p:tgtEl>
                                        <p:attrNameLst>
                                          <p:attrName>ppt_y</p:attrName>
                                        </p:attrNameLst>
                                      </p:cBhvr>
                                      <p:tavLst>
                                        <p:tav tm="0">
                                          <p:val>
                                            <p:strVal val="#ppt_y+.1"/>
                                          </p:val>
                                        </p:tav>
                                        <p:tav tm="100000">
                                          <p:val>
                                            <p:strVal val="#ppt_y"/>
                                          </p:val>
                                        </p:tav>
                                      </p:tavLst>
                                    </p:anim>
                                  </p:childTnLst>
                                </p:cTn>
                              </p:par>
                            </p:childTnLst>
                          </p:cTn>
                        </p:par>
                        <p:par>
                          <p:cTn id="16" fill="hold">
                            <p:stCondLst>
                              <p:cond delay="1500"/>
                            </p:stCondLst>
                            <p:childTnLst>
                              <p:par>
                                <p:cTn id="17" presetID="2" presetClass="entr" presetSubtype="4" fill="hold" nodeType="afterEffect">
                                  <p:stCondLst>
                                    <p:cond delay="0"/>
                                  </p:stCondLst>
                                  <p:childTnLst>
                                    <p:set>
                                      <p:cBhvr>
                                        <p:cTn id="18" dur="1" fill="hold">
                                          <p:stCondLst>
                                            <p:cond delay="0"/>
                                          </p:stCondLst>
                                        </p:cTn>
                                        <p:tgtEl>
                                          <p:spTgt spid="25"/>
                                        </p:tgtEl>
                                        <p:attrNameLst>
                                          <p:attrName>style.visibility</p:attrName>
                                        </p:attrNameLst>
                                      </p:cBhvr>
                                      <p:to>
                                        <p:strVal val="visible"/>
                                      </p:to>
                                    </p:set>
                                    <p:anim calcmode="lin" valueType="num">
                                      <p:cBhvr additive="base">
                                        <p:cTn id="19" dur="500" fill="hold"/>
                                        <p:tgtEl>
                                          <p:spTgt spid="25"/>
                                        </p:tgtEl>
                                        <p:attrNameLst>
                                          <p:attrName>ppt_x</p:attrName>
                                        </p:attrNameLst>
                                      </p:cBhvr>
                                      <p:tavLst>
                                        <p:tav tm="0">
                                          <p:val>
                                            <p:strVal val="#ppt_x"/>
                                          </p:val>
                                        </p:tav>
                                        <p:tav tm="100000">
                                          <p:val>
                                            <p:strVal val="#ppt_x"/>
                                          </p:val>
                                        </p:tav>
                                      </p:tavLst>
                                    </p:anim>
                                    <p:anim calcmode="lin" valueType="num">
                                      <p:cBhvr additive="base">
                                        <p:cTn id="20" dur="500" fill="hold"/>
                                        <p:tgtEl>
                                          <p:spTgt spid="2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p:cNvGrpSpPr/>
          <p:nvPr/>
        </p:nvGrpSpPr>
        <p:grpSpPr>
          <a:xfrm>
            <a:off x="0" y="699925"/>
            <a:ext cx="12190413" cy="555415"/>
            <a:chOff x="266700" y="519683"/>
            <a:chExt cx="12190413" cy="555415"/>
          </a:xfrm>
        </p:grpSpPr>
        <p:sp>
          <p:nvSpPr>
            <p:cNvPr id="11" name="Copyright Notice"/>
            <p:cNvSpPr>
              <a:spLocks/>
            </p:cNvSpPr>
            <p:nvPr/>
          </p:nvSpPr>
          <p:spPr bwMode="auto">
            <a:xfrm>
              <a:off x="4838700" y="519683"/>
              <a:ext cx="3048000" cy="434765"/>
            </a:xfrm>
            <a:prstGeom prst="rect">
              <a:avLst/>
            </a:prstGeom>
            <a:noFill/>
            <a:ln w="6350" cap="flat" cmpd="sng" algn="ctr">
              <a:noFill/>
              <a:prstDash val="solid"/>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6350" cap="flat" cmpd="sng" algn="ctr">
                  <a:solidFill>
                    <a:srgbClr val="FFFFFF"/>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lIns="72000" tIns="32400" rIns="72000" bIns="32400" rtlCol="0" anchor="t">
              <a:sp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zh-CN" altLang="en-US" sz="2400" cap="small" dirty="0">
                  <a:solidFill>
                    <a:srgbClr val="6D9C20"/>
                  </a:solidFill>
                  <a:latin typeface="微软雅黑" panose="020B0503020204020204" pitchFamily="34" charset="-122"/>
                  <a:ea typeface="微软雅黑" panose="020B0503020204020204" pitchFamily="34" charset="-122"/>
                </a:rPr>
                <a:t>点击加入标题文字</a:t>
              </a:r>
              <a:endParaRPr lang="en-US" sz="2400" cap="small" dirty="0">
                <a:solidFill>
                  <a:srgbClr val="6D9C20"/>
                </a:solidFill>
                <a:latin typeface="微软雅黑" panose="020B0503020204020204" pitchFamily="34" charset="-122"/>
                <a:ea typeface="微软雅黑" panose="020B0503020204020204" pitchFamily="34" charset="-122"/>
              </a:endParaRPr>
            </a:p>
          </p:txBody>
        </p:sp>
        <p:cxnSp>
          <p:nvCxnSpPr>
            <p:cNvPr id="5" name="直接连接符 4"/>
            <p:cNvCxnSpPr>
              <a:cxnSpLocks/>
            </p:cNvCxnSpPr>
            <p:nvPr/>
          </p:nvCxnSpPr>
          <p:spPr>
            <a:xfrm>
              <a:off x="266700" y="1075098"/>
              <a:ext cx="12190413" cy="0"/>
            </a:xfrm>
            <a:prstGeom prst="line">
              <a:avLst/>
            </a:prstGeom>
            <a:ln>
              <a:solidFill>
                <a:srgbClr val="6D9C20"/>
              </a:solidFill>
            </a:ln>
          </p:spPr>
          <p:style>
            <a:lnRef idx="1">
              <a:schemeClr val="accent1"/>
            </a:lnRef>
            <a:fillRef idx="0">
              <a:schemeClr val="accent1"/>
            </a:fillRef>
            <a:effectRef idx="0">
              <a:schemeClr val="accent1"/>
            </a:effectRef>
            <a:fontRef idx="minor">
              <a:schemeClr val="tx1"/>
            </a:fontRef>
          </p:style>
        </p:cxnSp>
      </p:grpSp>
      <p:sp>
        <p:nvSpPr>
          <p:cNvPr id="6" name="TextBox 7"/>
          <p:cNvSpPr txBox="1"/>
          <p:nvPr/>
        </p:nvSpPr>
        <p:spPr>
          <a:xfrm flipH="1">
            <a:off x="8797036" y="4349816"/>
            <a:ext cx="2249230" cy="400073"/>
          </a:xfrm>
          <a:prstGeom prst="rect">
            <a:avLst/>
          </a:prstGeom>
          <a:noFill/>
        </p:spPr>
        <p:txBody>
          <a:bodyPr wrap="square" lIns="182843" tIns="91422" rIns="182843" bIns="91422" rtlCol="0">
            <a:spAutoFit/>
          </a:bodyPr>
          <a:lstStyle/>
          <a:p>
            <a:pPr algn="ctr"/>
            <a:r>
              <a:rPr lang="zh-CN" altLang="en-US" sz="1400" b="1" dirty="0">
                <a:solidFill>
                  <a:schemeClr val="bg1">
                    <a:lumMod val="50000"/>
                  </a:schemeClr>
                </a:solidFill>
                <a:latin typeface="微软雅黑" panose="020B0503020204020204" pitchFamily="34" charset="-122"/>
                <a:ea typeface="微软雅黑" panose="020B0503020204020204" pitchFamily="34" charset="-122"/>
                <a:cs typeface="Lato Regular"/>
              </a:rPr>
              <a:t>加入标题描述</a:t>
            </a:r>
            <a:endParaRPr lang="id-ID" altLang="zh-CN" sz="1400" b="1" dirty="0">
              <a:solidFill>
                <a:schemeClr val="bg1">
                  <a:lumMod val="50000"/>
                </a:schemeClr>
              </a:solidFill>
              <a:latin typeface="微软雅黑" panose="020B0503020204020204" pitchFamily="34" charset="-122"/>
              <a:ea typeface="微软雅黑" panose="020B0503020204020204" pitchFamily="34" charset="-122"/>
              <a:cs typeface="Lato Regular"/>
            </a:endParaRPr>
          </a:p>
        </p:txBody>
      </p:sp>
      <p:sp>
        <p:nvSpPr>
          <p:cNvPr id="7" name="TextBox 8"/>
          <p:cNvSpPr txBox="1"/>
          <p:nvPr/>
        </p:nvSpPr>
        <p:spPr>
          <a:xfrm flipH="1">
            <a:off x="8594541" y="4773855"/>
            <a:ext cx="2576975" cy="800183"/>
          </a:xfrm>
          <a:prstGeom prst="rect">
            <a:avLst/>
          </a:prstGeom>
          <a:noFill/>
        </p:spPr>
        <p:txBody>
          <a:bodyPr wrap="square" lIns="182843" tIns="91422" rIns="182843" bIns="91422" rtlCol="0">
            <a:spAutoFit/>
          </a:bodyPr>
          <a:lstStyle/>
          <a:p>
            <a:pPr algn="ctr"/>
            <a:r>
              <a:rPr lang="en-US" sz="1000" dirty="0">
                <a:solidFill>
                  <a:schemeClr val="bg1">
                    <a:lumMod val="50000"/>
                  </a:schemeClr>
                </a:solidFill>
                <a:latin typeface="微软雅黑" panose="020B0503020204020204" pitchFamily="34" charset="-122"/>
                <a:ea typeface="微软雅黑" panose="020B0503020204020204" pitchFamily="34" charset="-122"/>
                <a:cs typeface="Lato Light"/>
              </a:rPr>
              <a:t>Lorem ipsum dolor sit amet, consectetur adipiscing elit. In in tortor in urna pulvinar blandit. Aliquam dolor nulla.</a:t>
            </a:r>
            <a:endParaRPr lang="en-US" sz="1000" b="1" dirty="0">
              <a:solidFill>
                <a:schemeClr val="bg1">
                  <a:lumMod val="50000"/>
                </a:schemeClr>
              </a:solidFill>
              <a:latin typeface="微软雅黑" panose="020B0503020204020204" pitchFamily="34" charset="-122"/>
              <a:ea typeface="微软雅黑" panose="020B0503020204020204" pitchFamily="34" charset="-122"/>
              <a:cs typeface="Lato Light"/>
            </a:endParaRPr>
          </a:p>
        </p:txBody>
      </p:sp>
      <p:sp>
        <p:nvSpPr>
          <p:cNvPr id="9" name="TextBox 9"/>
          <p:cNvSpPr txBox="1"/>
          <p:nvPr/>
        </p:nvSpPr>
        <p:spPr>
          <a:xfrm flipH="1">
            <a:off x="5536698" y="4355316"/>
            <a:ext cx="3589216" cy="400073"/>
          </a:xfrm>
          <a:prstGeom prst="rect">
            <a:avLst/>
          </a:prstGeom>
          <a:noFill/>
        </p:spPr>
        <p:txBody>
          <a:bodyPr wrap="square" lIns="182843" tIns="91422" rIns="182843" bIns="91422" rtlCol="0">
            <a:spAutoFit/>
          </a:bodyPr>
          <a:lstStyle/>
          <a:p>
            <a:pPr algn="ctr"/>
            <a:r>
              <a:rPr lang="zh-CN" altLang="en-US" sz="1400" b="1" dirty="0">
                <a:solidFill>
                  <a:schemeClr val="bg1">
                    <a:lumMod val="50000"/>
                  </a:schemeClr>
                </a:solidFill>
                <a:latin typeface="微软雅黑" panose="020B0503020204020204" pitchFamily="34" charset="-122"/>
                <a:ea typeface="微软雅黑" panose="020B0503020204020204" pitchFamily="34" charset="-122"/>
                <a:cs typeface="Lato Regular"/>
              </a:rPr>
              <a:t>加入标题描述</a:t>
            </a:r>
            <a:endParaRPr lang="id-ID" altLang="zh-CN" sz="1400" b="1" dirty="0">
              <a:solidFill>
                <a:schemeClr val="bg1">
                  <a:lumMod val="50000"/>
                </a:schemeClr>
              </a:solidFill>
              <a:latin typeface="微软雅黑" panose="020B0503020204020204" pitchFamily="34" charset="-122"/>
              <a:ea typeface="微软雅黑" panose="020B0503020204020204" pitchFamily="34" charset="-122"/>
              <a:cs typeface="Lato Regular"/>
            </a:endParaRPr>
          </a:p>
        </p:txBody>
      </p:sp>
      <p:sp>
        <p:nvSpPr>
          <p:cNvPr id="10" name="TextBox 10"/>
          <p:cNvSpPr txBox="1"/>
          <p:nvPr/>
        </p:nvSpPr>
        <p:spPr>
          <a:xfrm flipH="1">
            <a:off x="6049426" y="4779356"/>
            <a:ext cx="2576975" cy="800183"/>
          </a:xfrm>
          <a:prstGeom prst="rect">
            <a:avLst/>
          </a:prstGeom>
          <a:noFill/>
        </p:spPr>
        <p:txBody>
          <a:bodyPr wrap="square" lIns="182843" tIns="91422" rIns="182843" bIns="91422" rtlCol="0">
            <a:spAutoFit/>
          </a:bodyPr>
          <a:lstStyle/>
          <a:p>
            <a:pPr algn="ctr"/>
            <a:r>
              <a:rPr lang="en-US" sz="1000" dirty="0">
                <a:solidFill>
                  <a:schemeClr val="bg1">
                    <a:lumMod val="50000"/>
                  </a:schemeClr>
                </a:solidFill>
                <a:latin typeface="微软雅黑" panose="020B0503020204020204" pitchFamily="34" charset="-122"/>
                <a:ea typeface="微软雅黑" panose="020B0503020204020204" pitchFamily="34" charset="-122"/>
                <a:cs typeface="Lato Light"/>
              </a:rPr>
              <a:t>Lorem ipsum dolor sit amet, consectetur adipiscing elit. In in tortor in urna pulvinar blandit. Aliquam dolor nulla.</a:t>
            </a:r>
            <a:endParaRPr lang="en-US" sz="1000" b="1" dirty="0">
              <a:solidFill>
                <a:schemeClr val="bg1">
                  <a:lumMod val="50000"/>
                </a:schemeClr>
              </a:solidFill>
              <a:latin typeface="微软雅黑" panose="020B0503020204020204" pitchFamily="34" charset="-122"/>
              <a:ea typeface="微软雅黑" panose="020B0503020204020204" pitchFamily="34" charset="-122"/>
              <a:cs typeface="Lato Light"/>
            </a:endParaRPr>
          </a:p>
        </p:txBody>
      </p:sp>
      <p:sp>
        <p:nvSpPr>
          <p:cNvPr id="12" name="TextBox 11"/>
          <p:cNvSpPr txBox="1"/>
          <p:nvPr/>
        </p:nvSpPr>
        <p:spPr>
          <a:xfrm flipH="1">
            <a:off x="3084861" y="4344689"/>
            <a:ext cx="3545446" cy="400073"/>
          </a:xfrm>
          <a:prstGeom prst="rect">
            <a:avLst/>
          </a:prstGeom>
          <a:noFill/>
        </p:spPr>
        <p:txBody>
          <a:bodyPr wrap="square" lIns="182843" tIns="91422" rIns="182843" bIns="91422" rtlCol="0">
            <a:spAutoFit/>
          </a:bodyPr>
          <a:lstStyle/>
          <a:p>
            <a:pPr algn="ctr"/>
            <a:r>
              <a:rPr lang="zh-CN" altLang="en-US" sz="1400" b="1" dirty="0">
                <a:solidFill>
                  <a:schemeClr val="bg1">
                    <a:lumMod val="50000"/>
                  </a:schemeClr>
                </a:solidFill>
                <a:latin typeface="微软雅黑" panose="020B0503020204020204" pitchFamily="34" charset="-122"/>
                <a:ea typeface="微软雅黑" panose="020B0503020204020204" pitchFamily="34" charset="-122"/>
                <a:cs typeface="Lato Regular"/>
              </a:rPr>
              <a:t>加入标题描述</a:t>
            </a:r>
            <a:endParaRPr lang="id-ID" altLang="zh-CN" sz="1400" b="1" dirty="0">
              <a:solidFill>
                <a:schemeClr val="bg1">
                  <a:lumMod val="50000"/>
                </a:schemeClr>
              </a:solidFill>
              <a:latin typeface="微软雅黑" panose="020B0503020204020204" pitchFamily="34" charset="-122"/>
              <a:ea typeface="微软雅黑" panose="020B0503020204020204" pitchFamily="34" charset="-122"/>
              <a:cs typeface="Lato Regular"/>
            </a:endParaRPr>
          </a:p>
        </p:txBody>
      </p:sp>
      <p:sp>
        <p:nvSpPr>
          <p:cNvPr id="13" name="TextBox 12"/>
          <p:cNvSpPr txBox="1"/>
          <p:nvPr/>
        </p:nvSpPr>
        <p:spPr>
          <a:xfrm flipH="1">
            <a:off x="3553502" y="4768729"/>
            <a:ext cx="2576975" cy="800183"/>
          </a:xfrm>
          <a:prstGeom prst="rect">
            <a:avLst/>
          </a:prstGeom>
          <a:noFill/>
        </p:spPr>
        <p:txBody>
          <a:bodyPr wrap="square" lIns="182843" tIns="91422" rIns="182843" bIns="91422" rtlCol="0">
            <a:spAutoFit/>
          </a:bodyPr>
          <a:lstStyle/>
          <a:p>
            <a:pPr algn="ctr"/>
            <a:r>
              <a:rPr lang="en-US" sz="1000" dirty="0">
                <a:solidFill>
                  <a:schemeClr val="bg1">
                    <a:lumMod val="50000"/>
                  </a:schemeClr>
                </a:solidFill>
                <a:latin typeface="微软雅黑" panose="020B0503020204020204" pitchFamily="34" charset="-122"/>
                <a:ea typeface="微软雅黑" panose="020B0503020204020204" pitchFamily="34" charset="-122"/>
                <a:cs typeface="Lato Light"/>
              </a:rPr>
              <a:t>Lorem ipsum dolor sit amet, consectetur adipiscing elit. In in tortor in urna pulvinar blandit. Aliquam dolor nulla.</a:t>
            </a:r>
            <a:endParaRPr lang="en-US" sz="1000" b="1" dirty="0">
              <a:solidFill>
                <a:schemeClr val="bg1">
                  <a:lumMod val="50000"/>
                </a:schemeClr>
              </a:solidFill>
              <a:latin typeface="微软雅黑" panose="020B0503020204020204" pitchFamily="34" charset="-122"/>
              <a:ea typeface="微软雅黑" panose="020B0503020204020204" pitchFamily="34" charset="-122"/>
              <a:cs typeface="Lato Light"/>
            </a:endParaRPr>
          </a:p>
        </p:txBody>
      </p:sp>
      <p:sp>
        <p:nvSpPr>
          <p:cNvPr id="14" name="TextBox 13"/>
          <p:cNvSpPr txBox="1"/>
          <p:nvPr/>
        </p:nvSpPr>
        <p:spPr>
          <a:xfrm flipH="1">
            <a:off x="1260037" y="4350394"/>
            <a:ext cx="2088328" cy="400073"/>
          </a:xfrm>
          <a:prstGeom prst="rect">
            <a:avLst/>
          </a:prstGeom>
          <a:noFill/>
        </p:spPr>
        <p:txBody>
          <a:bodyPr wrap="square" lIns="182843" tIns="91422" rIns="182843" bIns="91422" rtlCol="0">
            <a:spAutoFit/>
          </a:bodyPr>
          <a:lstStyle/>
          <a:p>
            <a:pPr algn="ctr"/>
            <a:r>
              <a:rPr lang="zh-CN" altLang="en-US" sz="1400" b="1" dirty="0">
                <a:solidFill>
                  <a:schemeClr val="bg1">
                    <a:lumMod val="50000"/>
                  </a:schemeClr>
                </a:solidFill>
                <a:latin typeface="微软雅黑" panose="020B0503020204020204" pitchFamily="34" charset="-122"/>
                <a:ea typeface="微软雅黑" panose="020B0503020204020204" pitchFamily="34" charset="-122"/>
                <a:cs typeface="Lato Regular"/>
              </a:rPr>
              <a:t>加入标题描述</a:t>
            </a:r>
            <a:endParaRPr lang="id-ID" sz="1400" b="1" dirty="0">
              <a:solidFill>
                <a:schemeClr val="bg1">
                  <a:lumMod val="50000"/>
                </a:schemeClr>
              </a:solidFill>
              <a:latin typeface="微软雅黑" panose="020B0503020204020204" pitchFamily="34" charset="-122"/>
              <a:ea typeface="微软雅黑" panose="020B0503020204020204" pitchFamily="34" charset="-122"/>
              <a:cs typeface="Lato Regular"/>
            </a:endParaRPr>
          </a:p>
        </p:txBody>
      </p:sp>
      <p:sp>
        <p:nvSpPr>
          <p:cNvPr id="15" name="TextBox 14"/>
          <p:cNvSpPr txBox="1"/>
          <p:nvPr/>
        </p:nvSpPr>
        <p:spPr>
          <a:xfrm flipH="1">
            <a:off x="984094" y="4774434"/>
            <a:ext cx="2576975" cy="800183"/>
          </a:xfrm>
          <a:prstGeom prst="rect">
            <a:avLst/>
          </a:prstGeom>
          <a:noFill/>
        </p:spPr>
        <p:txBody>
          <a:bodyPr wrap="square" lIns="182843" tIns="91422" rIns="182843" bIns="91422" rtlCol="0">
            <a:spAutoFit/>
          </a:bodyPr>
          <a:lstStyle/>
          <a:p>
            <a:pPr algn="ctr"/>
            <a:r>
              <a:rPr lang="en-US" sz="1000" dirty="0">
                <a:solidFill>
                  <a:schemeClr val="bg1">
                    <a:lumMod val="50000"/>
                  </a:schemeClr>
                </a:solidFill>
                <a:latin typeface="微软雅黑" panose="020B0503020204020204" pitchFamily="34" charset="-122"/>
                <a:ea typeface="微软雅黑" panose="020B0503020204020204" pitchFamily="34" charset="-122"/>
                <a:cs typeface="Lato Light"/>
              </a:rPr>
              <a:t>Lorem ipsum dolor sit amet, consectetur adipiscing elit. In in tortor in urna pulvinar blandit. Aliquam dolor nulla.</a:t>
            </a:r>
            <a:endParaRPr lang="en-US" sz="1000" b="1" dirty="0">
              <a:solidFill>
                <a:schemeClr val="bg1">
                  <a:lumMod val="50000"/>
                </a:schemeClr>
              </a:solidFill>
              <a:latin typeface="微软雅黑" panose="020B0503020204020204" pitchFamily="34" charset="-122"/>
              <a:ea typeface="微软雅黑" panose="020B0503020204020204" pitchFamily="34" charset="-122"/>
              <a:cs typeface="Lato Light"/>
            </a:endParaRPr>
          </a:p>
        </p:txBody>
      </p:sp>
      <p:sp>
        <p:nvSpPr>
          <p:cNvPr id="16" name="六边形 15"/>
          <p:cNvSpPr/>
          <p:nvPr/>
        </p:nvSpPr>
        <p:spPr>
          <a:xfrm>
            <a:off x="1115731" y="2564779"/>
            <a:ext cx="2391684" cy="1616740"/>
          </a:xfrm>
          <a:prstGeom prst="hexagon">
            <a:avLst/>
          </a:prstGeom>
          <a:solidFill>
            <a:srgbClr val="6D9C2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六边形 16"/>
          <p:cNvSpPr/>
          <p:nvPr/>
        </p:nvSpPr>
        <p:spPr>
          <a:xfrm>
            <a:off x="3660865" y="2564779"/>
            <a:ext cx="2391684" cy="1616740"/>
          </a:xfrm>
          <a:prstGeom prst="hexagon">
            <a:avLst/>
          </a:prstGeom>
          <a:solidFill>
            <a:srgbClr val="ED855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六边形 17"/>
          <p:cNvSpPr/>
          <p:nvPr/>
        </p:nvSpPr>
        <p:spPr>
          <a:xfrm>
            <a:off x="6195228" y="2564779"/>
            <a:ext cx="2391684" cy="1616740"/>
          </a:xfrm>
          <a:prstGeom prst="hexagon">
            <a:avLst/>
          </a:prstGeom>
          <a:solidFill>
            <a:srgbClr val="6D9C2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文本框 18"/>
          <p:cNvSpPr txBox="1"/>
          <p:nvPr/>
        </p:nvSpPr>
        <p:spPr>
          <a:xfrm>
            <a:off x="1451341" y="3073520"/>
            <a:ext cx="1620957" cy="523220"/>
          </a:xfrm>
          <a:prstGeom prst="rect">
            <a:avLst/>
          </a:prstGeom>
          <a:noFill/>
          <a:effectLst/>
        </p:spPr>
        <p:txBody>
          <a:bodyPr wrap="none" rtlCol="0">
            <a:spAutoFit/>
          </a:bodyPr>
          <a:lstStyle/>
          <a:p>
            <a:r>
              <a:rPr lang="zh-CN" altLang="en-US" sz="2800" dirty="0">
                <a:solidFill>
                  <a:srgbClr val="FFFFFF"/>
                </a:solidFill>
                <a:latin typeface="微软雅黑" panose="020B0503020204020204" pitchFamily="34" charset="-122"/>
                <a:ea typeface="微软雅黑" panose="020B0503020204020204" pitchFamily="34" charset="-122"/>
              </a:rPr>
              <a:t>加入标题</a:t>
            </a:r>
          </a:p>
        </p:txBody>
      </p:sp>
      <p:sp>
        <p:nvSpPr>
          <p:cNvPr id="20" name="文本框 19"/>
          <p:cNvSpPr txBox="1"/>
          <p:nvPr/>
        </p:nvSpPr>
        <p:spPr>
          <a:xfrm>
            <a:off x="6583531" y="3082302"/>
            <a:ext cx="1620957" cy="523220"/>
          </a:xfrm>
          <a:prstGeom prst="rect">
            <a:avLst/>
          </a:prstGeom>
          <a:noFill/>
          <a:effectLst/>
        </p:spPr>
        <p:txBody>
          <a:bodyPr wrap="none" rtlCol="0">
            <a:spAutoFit/>
          </a:bodyPr>
          <a:lstStyle/>
          <a:p>
            <a:pPr lvl="0"/>
            <a:r>
              <a:rPr lang="zh-CN" altLang="en-US" sz="2800" dirty="0">
                <a:solidFill>
                  <a:srgbClr val="FFFFFF"/>
                </a:solidFill>
                <a:latin typeface="微软雅黑" panose="020B0503020204020204" pitchFamily="34" charset="-122"/>
                <a:ea typeface="微软雅黑" panose="020B0503020204020204" pitchFamily="34" charset="-122"/>
              </a:rPr>
              <a:t>加入标题</a:t>
            </a:r>
          </a:p>
        </p:txBody>
      </p:sp>
      <p:sp>
        <p:nvSpPr>
          <p:cNvPr id="21" name="文本框 20"/>
          <p:cNvSpPr txBox="1"/>
          <p:nvPr/>
        </p:nvSpPr>
        <p:spPr>
          <a:xfrm>
            <a:off x="4100056" y="3084843"/>
            <a:ext cx="1620957" cy="523220"/>
          </a:xfrm>
          <a:prstGeom prst="rect">
            <a:avLst/>
          </a:prstGeom>
          <a:noFill/>
          <a:effectLst/>
        </p:spPr>
        <p:txBody>
          <a:bodyPr wrap="none" rtlCol="0">
            <a:spAutoFit/>
          </a:bodyPr>
          <a:lstStyle/>
          <a:p>
            <a:pPr lvl="0"/>
            <a:r>
              <a:rPr lang="zh-CN" altLang="en-US" sz="2800" dirty="0">
                <a:solidFill>
                  <a:srgbClr val="FFFFFF"/>
                </a:solidFill>
                <a:latin typeface="微软雅黑" panose="020B0503020204020204" pitchFamily="34" charset="-122"/>
                <a:ea typeface="微软雅黑" panose="020B0503020204020204" pitchFamily="34" charset="-122"/>
              </a:rPr>
              <a:t>加入标题</a:t>
            </a:r>
          </a:p>
        </p:txBody>
      </p:sp>
      <p:sp>
        <p:nvSpPr>
          <p:cNvPr id="22" name="六边形 21"/>
          <p:cNvSpPr/>
          <p:nvPr/>
        </p:nvSpPr>
        <p:spPr>
          <a:xfrm>
            <a:off x="8735228" y="2564779"/>
            <a:ext cx="2391684" cy="1616740"/>
          </a:xfrm>
          <a:prstGeom prst="hexagon">
            <a:avLst/>
          </a:prstGeom>
          <a:solidFill>
            <a:srgbClr val="ED855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文本框 22"/>
          <p:cNvSpPr txBox="1"/>
          <p:nvPr/>
        </p:nvSpPr>
        <p:spPr>
          <a:xfrm>
            <a:off x="9123531" y="3082302"/>
            <a:ext cx="1620957" cy="523220"/>
          </a:xfrm>
          <a:prstGeom prst="rect">
            <a:avLst/>
          </a:prstGeom>
          <a:noFill/>
          <a:effectLst/>
        </p:spPr>
        <p:txBody>
          <a:bodyPr wrap="none" rtlCol="0">
            <a:spAutoFit/>
          </a:bodyPr>
          <a:lstStyle/>
          <a:p>
            <a:pPr lvl="0"/>
            <a:r>
              <a:rPr lang="zh-CN" altLang="en-US" sz="2800" dirty="0">
                <a:solidFill>
                  <a:srgbClr val="FFFFFF"/>
                </a:solidFill>
                <a:latin typeface="微软雅黑" panose="020B0503020204020204" pitchFamily="34" charset="-122"/>
                <a:ea typeface="微软雅黑" panose="020B0503020204020204" pitchFamily="34" charset="-122"/>
              </a:rPr>
              <a:t>加入标题</a:t>
            </a:r>
          </a:p>
        </p:txBody>
      </p:sp>
    </p:spTree>
    <p:extLst>
      <p:ext uri="{BB962C8B-B14F-4D97-AF65-F5344CB8AC3E}">
        <p14:creationId xmlns:p14="http://schemas.microsoft.com/office/powerpoint/2010/main" val="2374815539"/>
      </p:ext>
    </p:extLst>
  </p:cSld>
  <p:clrMapOvr>
    <a:masterClrMapping/>
  </p:clrMapOvr>
  <p:transition spd="slow" advClick="0" advTm="1000">
    <p:comb/>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750"/>
                                        <p:tgtEl>
                                          <p:spTgt spid="8"/>
                                        </p:tgtEl>
                                      </p:cBhvr>
                                    </p:animEffect>
                                    <p:anim calcmode="lin" valueType="num">
                                      <p:cBhvr>
                                        <p:cTn id="8" dur="750" fill="hold"/>
                                        <p:tgtEl>
                                          <p:spTgt spid="8"/>
                                        </p:tgtEl>
                                        <p:attrNameLst>
                                          <p:attrName>ppt_x</p:attrName>
                                        </p:attrNameLst>
                                      </p:cBhvr>
                                      <p:tavLst>
                                        <p:tav tm="0">
                                          <p:val>
                                            <p:strVal val="#ppt_x"/>
                                          </p:val>
                                        </p:tav>
                                        <p:tav tm="100000">
                                          <p:val>
                                            <p:strVal val="#ppt_x"/>
                                          </p:val>
                                        </p:tav>
                                      </p:tavLst>
                                    </p:anim>
                                    <p:anim calcmode="lin" valueType="num">
                                      <p:cBhvr>
                                        <p:cTn id="9" dur="750" fill="hold"/>
                                        <p:tgtEl>
                                          <p:spTgt spid="8"/>
                                        </p:tgtEl>
                                        <p:attrNameLst>
                                          <p:attrName>ppt_y</p:attrName>
                                        </p:attrNameLst>
                                      </p:cBhvr>
                                      <p:tavLst>
                                        <p:tav tm="0">
                                          <p:val>
                                            <p:strVal val="#ppt_y+.1"/>
                                          </p:val>
                                        </p:tav>
                                        <p:tav tm="100000">
                                          <p:val>
                                            <p:strVal val="#ppt_y"/>
                                          </p:val>
                                        </p:tav>
                                      </p:tavLst>
                                    </p:anim>
                                  </p:childTnLst>
                                </p:cTn>
                              </p:par>
                            </p:childTnLst>
                          </p:cTn>
                        </p:par>
                        <p:par>
                          <p:cTn id="10" fill="hold">
                            <p:stCondLst>
                              <p:cond delay="750"/>
                            </p:stCondLst>
                            <p:childTnLst>
                              <p:par>
                                <p:cTn id="11" presetID="42" presetClass="entr" presetSubtype="0" fill="hold" grpId="0" nodeType="afterEffect">
                                  <p:stCondLst>
                                    <p:cond delay="0"/>
                                  </p:stCondLst>
                                  <p:childTnLst>
                                    <p:set>
                                      <p:cBhvr>
                                        <p:cTn id="12" dur="1" fill="hold">
                                          <p:stCondLst>
                                            <p:cond delay="0"/>
                                          </p:stCondLst>
                                        </p:cTn>
                                        <p:tgtEl>
                                          <p:spTgt spid="16"/>
                                        </p:tgtEl>
                                        <p:attrNameLst>
                                          <p:attrName>style.visibility</p:attrName>
                                        </p:attrNameLst>
                                      </p:cBhvr>
                                      <p:to>
                                        <p:strVal val="visible"/>
                                      </p:to>
                                    </p:set>
                                    <p:animEffect transition="in" filter="fade">
                                      <p:cBhvr>
                                        <p:cTn id="13" dur="250"/>
                                        <p:tgtEl>
                                          <p:spTgt spid="16"/>
                                        </p:tgtEl>
                                      </p:cBhvr>
                                    </p:animEffect>
                                    <p:anim calcmode="lin" valueType="num">
                                      <p:cBhvr>
                                        <p:cTn id="14" dur="250" fill="hold"/>
                                        <p:tgtEl>
                                          <p:spTgt spid="16"/>
                                        </p:tgtEl>
                                        <p:attrNameLst>
                                          <p:attrName>ppt_x</p:attrName>
                                        </p:attrNameLst>
                                      </p:cBhvr>
                                      <p:tavLst>
                                        <p:tav tm="0">
                                          <p:val>
                                            <p:strVal val="#ppt_x"/>
                                          </p:val>
                                        </p:tav>
                                        <p:tav tm="100000">
                                          <p:val>
                                            <p:strVal val="#ppt_x"/>
                                          </p:val>
                                        </p:tav>
                                      </p:tavLst>
                                    </p:anim>
                                    <p:anim calcmode="lin" valueType="num">
                                      <p:cBhvr>
                                        <p:cTn id="15" dur="250" fill="hold"/>
                                        <p:tgtEl>
                                          <p:spTgt spid="16"/>
                                        </p:tgtEl>
                                        <p:attrNameLst>
                                          <p:attrName>ppt_y</p:attrName>
                                        </p:attrNameLst>
                                      </p:cBhvr>
                                      <p:tavLst>
                                        <p:tav tm="0">
                                          <p:val>
                                            <p:strVal val="#ppt_y+.1"/>
                                          </p:val>
                                        </p:tav>
                                        <p:tav tm="100000">
                                          <p:val>
                                            <p:strVal val="#ppt_y"/>
                                          </p:val>
                                        </p:tav>
                                      </p:tavLst>
                                    </p:anim>
                                  </p:childTnLst>
                                </p:cTn>
                              </p:par>
                            </p:childTnLst>
                          </p:cTn>
                        </p:par>
                        <p:par>
                          <p:cTn id="16" fill="hold">
                            <p:stCondLst>
                              <p:cond delay="1000"/>
                            </p:stCondLst>
                            <p:childTnLst>
                              <p:par>
                                <p:cTn id="17" presetID="42" presetClass="entr" presetSubtype="0" fill="hold" grpId="0" nodeType="afterEffect">
                                  <p:stCondLst>
                                    <p:cond delay="0"/>
                                  </p:stCondLst>
                                  <p:childTnLst>
                                    <p:set>
                                      <p:cBhvr>
                                        <p:cTn id="18" dur="1" fill="hold">
                                          <p:stCondLst>
                                            <p:cond delay="0"/>
                                          </p:stCondLst>
                                        </p:cTn>
                                        <p:tgtEl>
                                          <p:spTgt spid="17"/>
                                        </p:tgtEl>
                                        <p:attrNameLst>
                                          <p:attrName>style.visibility</p:attrName>
                                        </p:attrNameLst>
                                      </p:cBhvr>
                                      <p:to>
                                        <p:strVal val="visible"/>
                                      </p:to>
                                    </p:set>
                                    <p:animEffect transition="in" filter="fade">
                                      <p:cBhvr>
                                        <p:cTn id="19" dur="250"/>
                                        <p:tgtEl>
                                          <p:spTgt spid="17"/>
                                        </p:tgtEl>
                                      </p:cBhvr>
                                    </p:animEffect>
                                    <p:anim calcmode="lin" valueType="num">
                                      <p:cBhvr>
                                        <p:cTn id="20" dur="250" fill="hold"/>
                                        <p:tgtEl>
                                          <p:spTgt spid="17"/>
                                        </p:tgtEl>
                                        <p:attrNameLst>
                                          <p:attrName>ppt_x</p:attrName>
                                        </p:attrNameLst>
                                      </p:cBhvr>
                                      <p:tavLst>
                                        <p:tav tm="0">
                                          <p:val>
                                            <p:strVal val="#ppt_x"/>
                                          </p:val>
                                        </p:tav>
                                        <p:tav tm="100000">
                                          <p:val>
                                            <p:strVal val="#ppt_x"/>
                                          </p:val>
                                        </p:tav>
                                      </p:tavLst>
                                    </p:anim>
                                    <p:anim calcmode="lin" valueType="num">
                                      <p:cBhvr>
                                        <p:cTn id="21" dur="250" fill="hold"/>
                                        <p:tgtEl>
                                          <p:spTgt spid="17"/>
                                        </p:tgtEl>
                                        <p:attrNameLst>
                                          <p:attrName>ppt_y</p:attrName>
                                        </p:attrNameLst>
                                      </p:cBhvr>
                                      <p:tavLst>
                                        <p:tav tm="0">
                                          <p:val>
                                            <p:strVal val="#ppt_y+.1"/>
                                          </p:val>
                                        </p:tav>
                                        <p:tav tm="100000">
                                          <p:val>
                                            <p:strVal val="#ppt_y"/>
                                          </p:val>
                                        </p:tav>
                                      </p:tavLst>
                                    </p:anim>
                                  </p:childTnLst>
                                </p:cTn>
                              </p:par>
                            </p:childTnLst>
                          </p:cTn>
                        </p:par>
                        <p:par>
                          <p:cTn id="22" fill="hold">
                            <p:stCondLst>
                              <p:cond delay="1250"/>
                            </p:stCondLst>
                            <p:childTnLst>
                              <p:par>
                                <p:cTn id="23" presetID="42" presetClass="entr" presetSubtype="0" fill="hold" grpId="0" nodeType="afterEffect">
                                  <p:stCondLst>
                                    <p:cond delay="0"/>
                                  </p:stCondLst>
                                  <p:childTnLst>
                                    <p:set>
                                      <p:cBhvr>
                                        <p:cTn id="24" dur="1" fill="hold">
                                          <p:stCondLst>
                                            <p:cond delay="0"/>
                                          </p:stCondLst>
                                        </p:cTn>
                                        <p:tgtEl>
                                          <p:spTgt spid="18"/>
                                        </p:tgtEl>
                                        <p:attrNameLst>
                                          <p:attrName>style.visibility</p:attrName>
                                        </p:attrNameLst>
                                      </p:cBhvr>
                                      <p:to>
                                        <p:strVal val="visible"/>
                                      </p:to>
                                    </p:set>
                                    <p:animEffect transition="in" filter="fade">
                                      <p:cBhvr>
                                        <p:cTn id="25" dur="250"/>
                                        <p:tgtEl>
                                          <p:spTgt spid="18"/>
                                        </p:tgtEl>
                                      </p:cBhvr>
                                    </p:animEffect>
                                    <p:anim calcmode="lin" valueType="num">
                                      <p:cBhvr>
                                        <p:cTn id="26" dur="250" fill="hold"/>
                                        <p:tgtEl>
                                          <p:spTgt spid="18"/>
                                        </p:tgtEl>
                                        <p:attrNameLst>
                                          <p:attrName>ppt_x</p:attrName>
                                        </p:attrNameLst>
                                      </p:cBhvr>
                                      <p:tavLst>
                                        <p:tav tm="0">
                                          <p:val>
                                            <p:strVal val="#ppt_x"/>
                                          </p:val>
                                        </p:tav>
                                        <p:tav tm="100000">
                                          <p:val>
                                            <p:strVal val="#ppt_x"/>
                                          </p:val>
                                        </p:tav>
                                      </p:tavLst>
                                    </p:anim>
                                    <p:anim calcmode="lin" valueType="num">
                                      <p:cBhvr>
                                        <p:cTn id="27" dur="250" fill="hold"/>
                                        <p:tgtEl>
                                          <p:spTgt spid="18"/>
                                        </p:tgtEl>
                                        <p:attrNameLst>
                                          <p:attrName>ppt_y</p:attrName>
                                        </p:attrNameLst>
                                      </p:cBhvr>
                                      <p:tavLst>
                                        <p:tav tm="0">
                                          <p:val>
                                            <p:strVal val="#ppt_y+.1"/>
                                          </p:val>
                                        </p:tav>
                                        <p:tav tm="100000">
                                          <p:val>
                                            <p:strVal val="#ppt_y"/>
                                          </p:val>
                                        </p:tav>
                                      </p:tavLst>
                                    </p:anim>
                                  </p:childTnLst>
                                </p:cTn>
                              </p:par>
                            </p:childTnLst>
                          </p:cTn>
                        </p:par>
                        <p:par>
                          <p:cTn id="28" fill="hold">
                            <p:stCondLst>
                              <p:cond delay="1500"/>
                            </p:stCondLst>
                            <p:childTnLst>
                              <p:par>
                                <p:cTn id="29" presetID="42" presetClass="entr" presetSubtype="0" fill="hold" grpId="0" nodeType="afterEffect">
                                  <p:stCondLst>
                                    <p:cond delay="0"/>
                                  </p:stCondLst>
                                  <p:childTnLst>
                                    <p:set>
                                      <p:cBhvr>
                                        <p:cTn id="30" dur="1" fill="hold">
                                          <p:stCondLst>
                                            <p:cond delay="0"/>
                                          </p:stCondLst>
                                        </p:cTn>
                                        <p:tgtEl>
                                          <p:spTgt spid="19"/>
                                        </p:tgtEl>
                                        <p:attrNameLst>
                                          <p:attrName>style.visibility</p:attrName>
                                        </p:attrNameLst>
                                      </p:cBhvr>
                                      <p:to>
                                        <p:strVal val="visible"/>
                                      </p:to>
                                    </p:set>
                                    <p:animEffect transition="in" filter="fade">
                                      <p:cBhvr>
                                        <p:cTn id="31" dur="250"/>
                                        <p:tgtEl>
                                          <p:spTgt spid="19"/>
                                        </p:tgtEl>
                                      </p:cBhvr>
                                    </p:animEffect>
                                    <p:anim calcmode="lin" valueType="num">
                                      <p:cBhvr>
                                        <p:cTn id="32" dur="250" fill="hold"/>
                                        <p:tgtEl>
                                          <p:spTgt spid="19"/>
                                        </p:tgtEl>
                                        <p:attrNameLst>
                                          <p:attrName>ppt_x</p:attrName>
                                        </p:attrNameLst>
                                      </p:cBhvr>
                                      <p:tavLst>
                                        <p:tav tm="0">
                                          <p:val>
                                            <p:strVal val="#ppt_x"/>
                                          </p:val>
                                        </p:tav>
                                        <p:tav tm="100000">
                                          <p:val>
                                            <p:strVal val="#ppt_x"/>
                                          </p:val>
                                        </p:tav>
                                      </p:tavLst>
                                    </p:anim>
                                    <p:anim calcmode="lin" valueType="num">
                                      <p:cBhvr>
                                        <p:cTn id="33" dur="250" fill="hold"/>
                                        <p:tgtEl>
                                          <p:spTgt spid="19"/>
                                        </p:tgtEl>
                                        <p:attrNameLst>
                                          <p:attrName>ppt_y</p:attrName>
                                        </p:attrNameLst>
                                      </p:cBhvr>
                                      <p:tavLst>
                                        <p:tav tm="0">
                                          <p:val>
                                            <p:strVal val="#ppt_y+.1"/>
                                          </p:val>
                                        </p:tav>
                                        <p:tav tm="100000">
                                          <p:val>
                                            <p:strVal val="#ppt_y"/>
                                          </p:val>
                                        </p:tav>
                                      </p:tavLst>
                                    </p:anim>
                                  </p:childTnLst>
                                </p:cTn>
                              </p:par>
                            </p:childTnLst>
                          </p:cTn>
                        </p:par>
                        <p:par>
                          <p:cTn id="34" fill="hold">
                            <p:stCondLst>
                              <p:cond delay="1750"/>
                            </p:stCondLst>
                            <p:childTnLst>
                              <p:par>
                                <p:cTn id="35" presetID="42" presetClass="entr" presetSubtype="0" fill="hold" grpId="0" nodeType="afterEffect">
                                  <p:stCondLst>
                                    <p:cond delay="0"/>
                                  </p:stCondLst>
                                  <p:childTnLst>
                                    <p:set>
                                      <p:cBhvr>
                                        <p:cTn id="36" dur="1" fill="hold">
                                          <p:stCondLst>
                                            <p:cond delay="0"/>
                                          </p:stCondLst>
                                        </p:cTn>
                                        <p:tgtEl>
                                          <p:spTgt spid="20"/>
                                        </p:tgtEl>
                                        <p:attrNameLst>
                                          <p:attrName>style.visibility</p:attrName>
                                        </p:attrNameLst>
                                      </p:cBhvr>
                                      <p:to>
                                        <p:strVal val="visible"/>
                                      </p:to>
                                    </p:set>
                                    <p:animEffect transition="in" filter="fade">
                                      <p:cBhvr>
                                        <p:cTn id="37" dur="250"/>
                                        <p:tgtEl>
                                          <p:spTgt spid="20"/>
                                        </p:tgtEl>
                                      </p:cBhvr>
                                    </p:animEffect>
                                    <p:anim calcmode="lin" valueType="num">
                                      <p:cBhvr>
                                        <p:cTn id="38" dur="250" fill="hold"/>
                                        <p:tgtEl>
                                          <p:spTgt spid="20"/>
                                        </p:tgtEl>
                                        <p:attrNameLst>
                                          <p:attrName>ppt_x</p:attrName>
                                        </p:attrNameLst>
                                      </p:cBhvr>
                                      <p:tavLst>
                                        <p:tav tm="0">
                                          <p:val>
                                            <p:strVal val="#ppt_x"/>
                                          </p:val>
                                        </p:tav>
                                        <p:tav tm="100000">
                                          <p:val>
                                            <p:strVal val="#ppt_x"/>
                                          </p:val>
                                        </p:tav>
                                      </p:tavLst>
                                    </p:anim>
                                    <p:anim calcmode="lin" valueType="num">
                                      <p:cBhvr>
                                        <p:cTn id="39" dur="250" fill="hold"/>
                                        <p:tgtEl>
                                          <p:spTgt spid="20"/>
                                        </p:tgtEl>
                                        <p:attrNameLst>
                                          <p:attrName>ppt_y</p:attrName>
                                        </p:attrNameLst>
                                      </p:cBhvr>
                                      <p:tavLst>
                                        <p:tav tm="0">
                                          <p:val>
                                            <p:strVal val="#ppt_y+.1"/>
                                          </p:val>
                                        </p:tav>
                                        <p:tav tm="100000">
                                          <p:val>
                                            <p:strVal val="#ppt_y"/>
                                          </p:val>
                                        </p:tav>
                                      </p:tavLst>
                                    </p:anim>
                                  </p:childTnLst>
                                </p:cTn>
                              </p:par>
                            </p:childTnLst>
                          </p:cTn>
                        </p:par>
                        <p:par>
                          <p:cTn id="40" fill="hold">
                            <p:stCondLst>
                              <p:cond delay="2000"/>
                            </p:stCondLst>
                            <p:childTnLst>
                              <p:par>
                                <p:cTn id="41" presetID="42" presetClass="entr" presetSubtype="0" fill="hold" grpId="0" nodeType="afterEffect">
                                  <p:stCondLst>
                                    <p:cond delay="0"/>
                                  </p:stCondLst>
                                  <p:childTnLst>
                                    <p:set>
                                      <p:cBhvr>
                                        <p:cTn id="42" dur="1" fill="hold">
                                          <p:stCondLst>
                                            <p:cond delay="0"/>
                                          </p:stCondLst>
                                        </p:cTn>
                                        <p:tgtEl>
                                          <p:spTgt spid="21"/>
                                        </p:tgtEl>
                                        <p:attrNameLst>
                                          <p:attrName>style.visibility</p:attrName>
                                        </p:attrNameLst>
                                      </p:cBhvr>
                                      <p:to>
                                        <p:strVal val="visible"/>
                                      </p:to>
                                    </p:set>
                                    <p:animEffect transition="in" filter="fade">
                                      <p:cBhvr>
                                        <p:cTn id="43" dur="250"/>
                                        <p:tgtEl>
                                          <p:spTgt spid="21"/>
                                        </p:tgtEl>
                                      </p:cBhvr>
                                    </p:animEffect>
                                    <p:anim calcmode="lin" valueType="num">
                                      <p:cBhvr>
                                        <p:cTn id="44" dur="250" fill="hold"/>
                                        <p:tgtEl>
                                          <p:spTgt spid="21"/>
                                        </p:tgtEl>
                                        <p:attrNameLst>
                                          <p:attrName>ppt_x</p:attrName>
                                        </p:attrNameLst>
                                      </p:cBhvr>
                                      <p:tavLst>
                                        <p:tav tm="0">
                                          <p:val>
                                            <p:strVal val="#ppt_x"/>
                                          </p:val>
                                        </p:tav>
                                        <p:tav tm="100000">
                                          <p:val>
                                            <p:strVal val="#ppt_x"/>
                                          </p:val>
                                        </p:tav>
                                      </p:tavLst>
                                    </p:anim>
                                    <p:anim calcmode="lin" valueType="num">
                                      <p:cBhvr>
                                        <p:cTn id="45" dur="250" fill="hold"/>
                                        <p:tgtEl>
                                          <p:spTgt spid="21"/>
                                        </p:tgtEl>
                                        <p:attrNameLst>
                                          <p:attrName>ppt_y</p:attrName>
                                        </p:attrNameLst>
                                      </p:cBhvr>
                                      <p:tavLst>
                                        <p:tav tm="0">
                                          <p:val>
                                            <p:strVal val="#ppt_y+.1"/>
                                          </p:val>
                                        </p:tav>
                                        <p:tav tm="100000">
                                          <p:val>
                                            <p:strVal val="#ppt_y"/>
                                          </p:val>
                                        </p:tav>
                                      </p:tavLst>
                                    </p:anim>
                                  </p:childTnLst>
                                </p:cTn>
                              </p:par>
                            </p:childTnLst>
                          </p:cTn>
                        </p:par>
                        <p:par>
                          <p:cTn id="46" fill="hold">
                            <p:stCondLst>
                              <p:cond delay="2250"/>
                            </p:stCondLst>
                            <p:childTnLst>
                              <p:par>
                                <p:cTn id="47" presetID="42" presetClass="entr" presetSubtype="0" fill="hold" grpId="0" nodeType="afterEffect">
                                  <p:stCondLst>
                                    <p:cond delay="0"/>
                                  </p:stCondLst>
                                  <p:childTnLst>
                                    <p:set>
                                      <p:cBhvr>
                                        <p:cTn id="48" dur="1" fill="hold">
                                          <p:stCondLst>
                                            <p:cond delay="0"/>
                                          </p:stCondLst>
                                        </p:cTn>
                                        <p:tgtEl>
                                          <p:spTgt spid="22"/>
                                        </p:tgtEl>
                                        <p:attrNameLst>
                                          <p:attrName>style.visibility</p:attrName>
                                        </p:attrNameLst>
                                      </p:cBhvr>
                                      <p:to>
                                        <p:strVal val="visible"/>
                                      </p:to>
                                    </p:set>
                                    <p:animEffect transition="in" filter="fade">
                                      <p:cBhvr>
                                        <p:cTn id="49" dur="250"/>
                                        <p:tgtEl>
                                          <p:spTgt spid="22"/>
                                        </p:tgtEl>
                                      </p:cBhvr>
                                    </p:animEffect>
                                    <p:anim calcmode="lin" valueType="num">
                                      <p:cBhvr>
                                        <p:cTn id="50" dur="250" fill="hold"/>
                                        <p:tgtEl>
                                          <p:spTgt spid="22"/>
                                        </p:tgtEl>
                                        <p:attrNameLst>
                                          <p:attrName>ppt_x</p:attrName>
                                        </p:attrNameLst>
                                      </p:cBhvr>
                                      <p:tavLst>
                                        <p:tav tm="0">
                                          <p:val>
                                            <p:strVal val="#ppt_x"/>
                                          </p:val>
                                        </p:tav>
                                        <p:tav tm="100000">
                                          <p:val>
                                            <p:strVal val="#ppt_x"/>
                                          </p:val>
                                        </p:tav>
                                      </p:tavLst>
                                    </p:anim>
                                    <p:anim calcmode="lin" valueType="num">
                                      <p:cBhvr>
                                        <p:cTn id="51" dur="250" fill="hold"/>
                                        <p:tgtEl>
                                          <p:spTgt spid="22"/>
                                        </p:tgtEl>
                                        <p:attrNameLst>
                                          <p:attrName>ppt_y</p:attrName>
                                        </p:attrNameLst>
                                      </p:cBhvr>
                                      <p:tavLst>
                                        <p:tav tm="0">
                                          <p:val>
                                            <p:strVal val="#ppt_y+.1"/>
                                          </p:val>
                                        </p:tav>
                                        <p:tav tm="100000">
                                          <p:val>
                                            <p:strVal val="#ppt_y"/>
                                          </p:val>
                                        </p:tav>
                                      </p:tavLst>
                                    </p:anim>
                                  </p:childTnLst>
                                </p:cTn>
                              </p:par>
                            </p:childTnLst>
                          </p:cTn>
                        </p:par>
                        <p:par>
                          <p:cTn id="52" fill="hold">
                            <p:stCondLst>
                              <p:cond delay="2500"/>
                            </p:stCondLst>
                            <p:childTnLst>
                              <p:par>
                                <p:cTn id="53" presetID="42" presetClass="entr" presetSubtype="0" fill="hold" grpId="0" nodeType="afterEffect">
                                  <p:stCondLst>
                                    <p:cond delay="0"/>
                                  </p:stCondLst>
                                  <p:childTnLst>
                                    <p:set>
                                      <p:cBhvr>
                                        <p:cTn id="54" dur="1" fill="hold">
                                          <p:stCondLst>
                                            <p:cond delay="0"/>
                                          </p:stCondLst>
                                        </p:cTn>
                                        <p:tgtEl>
                                          <p:spTgt spid="23"/>
                                        </p:tgtEl>
                                        <p:attrNameLst>
                                          <p:attrName>style.visibility</p:attrName>
                                        </p:attrNameLst>
                                      </p:cBhvr>
                                      <p:to>
                                        <p:strVal val="visible"/>
                                      </p:to>
                                    </p:set>
                                    <p:animEffect transition="in" filter="fade">
                                      <p:cBhvr>
                                        <p:cTn id="55" dur="250"/>
                                        <p:tgtEl>
                                          <p:spTgt spid="23"/>
                                        </p:tgtEl>
                                      </p:cBhvr>
                                    </p:animEffect>
                                    <p:anim calcmode="lin" valueType="num">
                                      <p:cBhvr>
                                        <p:cTn id="56" dur="250" fill="hold"/>
                                        <p:tgtEl>
                                          <p:spTgt spid="23"/>
                                        </p:tgtEl>
                                        <p:attrNameLst>
                                          <p:attrName>ppt_x</p:attrName>
                                        </p:attrNameLst>
                                      </p:cBhvr>
                                      <p:tavLst>
                                        <p:tav tm="0">
                                          <p:val>
                                            <p:strVal val="#ppt_x"/>
                                          </p:val>
                                        </p:tav>
                                        <p:tav tm="100000">
                                          <p:val>
                                            <p:strVal val="#ppt_x"/>
                                          </p:val>
                                        </p:tav>
                                      </p:tavLst>
                                    </p:anim>
                                    <p:anim calcmode="lin" valueType="num">
                                      <p:cBhvr>
                                        <p:cTn id="57" dur="250" fill="hold"/>
                                        <p:tgtEl>
                                          <p:spTgt spid="23"/>
                                        </p:tgtEl>
                                        <p:attrNameLst>
                                          <p:attrName>ppt_y</p:attrName>
                                        </p:attrNameLst>
                                      </p:cBhvr>
                                      <p:tavLst>
                                        <p:tav tm="0">
                                          <p:val>
                                            <p:strVal val="#ppt_y+.1"/>
                                          </p:val>
                                        </p:tav>
                                        <p:tav tm="100000">
                                          <p:val>
                                            <p:strVal val="#ppt_y"/>
                                          </p:val>
                                        </p:tav>
                                      </p:tavLst>
                                    </p:anim>
                                  </p:childTnLst>
                                </p:cTn>
                              </p:par>
                              <p:par>
                                <p:cTn id="58" presetID="42" presetClass="entr" presetSubtype="0" fill="hold" grpId="0" nodeType="withEffect">
                                  <p:stCondLst>
                                    <p:cond delay="0"/>
                                  </p:stCondLst>
                                  <p:childTnLst>
                                    <p:set>
                                      <p:cBhvr>
                                        <p:cTn id="59" dur="1" fill="hold">
                                          <p:stCondLst>
                                            <p:cond delay="0"/>
                                          </p:stCondLst>
                                        </p:cTn>
                                        <p:tgtEl>
                                          <p:spTgt spid="6"/>
                                        </p:tgtEl>
                                        <p:attrNameLst>
                                          <p:attrName>style.visibility</p:attrName>
                                        </p:attrNameLst>
                                      </p:cBhvr>
                                      <p:to>
                                        <p:strVal val="visible"/>
                                      </p:to>
                                    </p:set>
                                    <p:animEffect transition="in" filter="fade">
                                      <p:cBhvr>
                                        <p:cTn id="60" dur="1000"/>
                                        <p:tgtEl>
                                          <p:spTgt spid="6"/>
                                        </p:tgtEl>
                                      </p:cBhvr>
                                    </p:animEffect>
                                    <p:anim calcmode="lin" valueType="num">
                                      <p:cBhvr>
                                        <p:cTn id="61" dur="1000" fill="hold"/>
                                        <p:tgtEl>
                                          <p:spTgt spid="6"/>
                                        </p:tgtEl>
                                        <p:attrNameLst>
                                          <p:attrName>ppt_x</p:attrName>
                                        </p:attrNameLst>
                                      </p:cBhvr>
                                      <p:tavLst>
                                        <p:tav tm="0">
                                          <p:val>
                                            <p:strVal val="#ppt_x"/>
                                          </p:val>
                                        </p:tav>
                                        <p:tav tm="100000">
                                          <p:val>
                                            <p:strVal val="#ppt_x"/>
                                          </p:val>
                                        </p:tav>
                                      </p:tavLst>
                                    </p:anim>
                                    <p:anim calcmode="lin" valueType="num">
                                      <p:cBhvr>
                                        <p:cTn id="62" dur="1000" fill="hold"/>
                                        <p:tgtEl>
                                          <p:spTgt spid="6"/>
                                        </p:tgtEl>
                                        <p:attrNameLst>
                                          <p:attrName>ppt_y</p:attrName>
                                        </p:attrNameLst>
                                      </p:cBhvr>
                                      <p:tavLst>
                                        <p:tav tm="0">
                                          <p:val>
                                            <p:strVal val="#ppt_y+.1"/>
                                          </p:val>
                                        </p:tav>
                                        <p:tav tm="100000">
                                          <p:val>
                                            <p:strVal val="#ppt_y"/>
                                          </p:val>
                                        </p:tav>
                                      </p:tavLst>
                                    </p:anim>
                                  </p:childTnLst>
                                </p:cTn>
                              </p:par>
                              <p:par>
                                <p:cTn id="63" presetID="42" presetClass="entr" presetSubtype="0" fill="hold" grpId="0" nodeType="withEffect">
                                  <p:stCondLst>
                                    <p:cond delay="0"/>
                                  </p:stCondLst>
                                  <p:childTnLst>
                                    <p:set>
                                      <p:cBhvr>
                                        <p:cTn id="64" dur="1" fill="hold">
                                          <p:stCondLst>
                                            <p:cond delay="0"/>
                                          </p:stCondLst>
                                        </p:cTn>
                                        <p:tgtEl>
                                          <p:spTgt spid="7"/>
                                        </p:tgtEl>
                                        <p:attrNameLst>
                                          <p:attrName>style.visibility</p:attrName>
                                        </p:attrNameLst>
                                      </p:cBhvr>
                                      <p:to>
                                        <p:strVal val="visible"/>
                                      </p:to>
                                    </p:set>
                                    <p:animEffect transition="in" filter="fade">
                                      <p:cBhvr>
                                        <p:cTn id="65" dur="1000"/>
                                        <p:tgtEl>
                                          <p:spTgt spid="7"/>
                                        </p:tgtEl>
                                      </p:cBhvr>
                                    </p:animEffect>
                                    <p:anim calcmode="lin" valueType="num">
                                      <p:cBhvr>
                                        <p:cTn id="66" dur="1000" fill="hold"/>
                                        <p:tgtEl>
                                          <p:spTgt spid="7"/>
                                        </p:tgtEl>
                                        <p:attrNameLst>
                                          <p:attrName>ppt_x</p:attrName>
                                        </p:attrNameLst>
                                      </p:cBhvr>
                                      <p:tavLst>
                                        <p:tav tm="0">
                                          <p:val>
                                            <p:strVal val="#ppt_x"/>
                                          </p:val>
                                        </p:tav>
                                        <p:tav tm="100000">
                                          <p:val>
                                            <p:strVal val="#ppt_x"/>
                                          </p:val>
                                        </p:tav>
                                      </p:tavLst>
                                    </p:anim>
                                    <p:anim calcmode="lin" valueType="num">
                                      <p:cBhvr>
                                        <p:cTn id="67" dur="1000" fill="hold"/>
                                        <p:tgtEl>
                                          <p:spTgt spid="7"/>
                                        </p:tgtEl>
                                        <p:attrNameLst>
                                          <p:attrName>ppt_y</p:attrName>
                                        </p:attrNameLst>
                                      </p:cBhvr>
                                      <p:tavLst>
                                        <p:tav tm="0">
                                          <p:val>
                                            <p:strVal val="#ppt_y+.1"/>
                                          </p:val>
                                        </p:tav>
                                        <p:tav tm="100000">
                                          <p:val>
                                            <p:strVal val="#ppt_y"/>
                                          </p:val>
                                        </p:tav>
                                      </p:tavLst>
                                    </p:anim>
                                  </p:childTnLst>
                                </p:cTn>
                              </p:par>
                              <p:par>
                                <p:cTn id="68" presetID="42" presetClass="entr" presetSubtype="0" fill="hold" grpId="0" nodeType="withEffect">
                                  <p:stCondLst>
                                    <p:cond delay="0"/>
                                  </p:stCondLst>
                                  <p:childTnLst>
                                    <p:set>
                                      <p:cBhvr>
                                        <p:cTn id="69" dur="1" fill="hold">
                                          <p:stCondLst>
                                            <p:cond delay="0"/>
                                          </p:stCondLst>
                                        </p:cTn>
                                        <p:tgtEl>
                                          <p:spTgt spid="9"/>
                                        </p:tgtEl>
                                        <p:attrNameLst>
                                          <p:attrName>style.visibility</p:attrName>
                                        </p:attrNameLst>
                                      </p:cBhvr>
                                      <p:to>
                                        <p:strVal val="visible"/>
                                      </p:to>
                                    </p:set>
                                    <p:animEffect transition="in" filter="fade">
                                      <p:cBhvr>
                                        <p:cTn id="70" dur="1000"/>
                                        <p:tgtEl>
                                          <p:spTgt spid="9"/>
                                        </p:tgtEl>
                                      </p:cBhvr>
                                    </p:animEffect>
                                    <p:anim calcmode="lin" valueType="num">
                                      <p:cBhvr>
                                        <p:cTn id="71" dur="1000" fill="hold"/>
                                        <p:tgtEl>
                                          <p:spTgt spid="9"/>
                                        </p:tgtEl>
                                        <p:attrNameLst>
                                          <p:attrName>ppt_x</p:attrName>
                                        </p:attrNameLst>
                                      </p:cBhvr>
                                      <p:tavLst>
                                        <p:tav tm="0">
                                          <p:val>
                                            <p:strVal val="#ppt_x"/>
                                          </p:val>
                                        </p:tav>
                                        <p:tav tm="100000">
                                          <p:val>
                                            <p:strVal val="#ppt_x"/>
                                          </p:val>
                                        </p:tav>
                                      </p:tavLst>
                                    </p:anim>
                                    <p:anim calcmode="lin" valueType="num">
                                      <p:cBhvr>
                                        <p:cTn id="72" dur="1000" fill="hold"/>
                                        <p:tgtEl>
                                          <p:spTgt spid="9"/>
                                        </p:tgtEl>
                                        <p:attrNameLst>
                                          <p:attrName>ppt_y</p:attrName>
                                        </p:attrNameLst>
                                      </p:cBhvr>
                                      <p:tavLst>
                                        <p:tav tm="0">
                                          <p:val>
                                            <p:strVal val="#ppt_y+.1"/>
                                          </p:val>
                                        </p:tav>
                                        <p:tav tm="100000">
                                          <p:val>
                                            <p:strVal val="#ppt_y"/>
                                          </p:val>
                                        </p:tav>
                                      </p:tavLst>
                                    </p:anim>
                                  </p:childTnLst>
                                </p:cTn>
                              </p:par>
                              <p:par>
                                <p:cTn id="73" presetID="42" presetClass="entr" presetSubtype="0" fill="hold" grpId="0" nodeType="withEffect">
                                  <p:stCondLst>
                                    <p:cond delay="0"/>
                                  </p:stCondLst>
                                  <p:childTnLst>
                                    <p:set>
                                      <p:cBhvr>
                                        <p:cTn id="74" dur="1" fill="hold">
                                          <p:stCondLst>
                                            <p:cond delay="0"/>
                                          </p:stCondLst>
                                        </p:cTn>
                                        <p:tgtEl>
                                          <p:spTgt spid="10"/>
                                        </p:tgtEl>
                                        <p:attrNameLst>
                                          <p:attrName>style.visibility</p:attrName>
                                        </p:attrNameLst>
                                      </p:cBhvr>
                                      <p:to>
                                        <p:strVal val="visible"/>
                                      </p:to>
                                    </p:set>
                                    <p:animEffect transition="in" filter="fade">
                                      <p:cBhvr>
                                        <p:cTn id="75" dur="1000"/>
                                        <p:tgtEl>
                                          <p:spTgt spid="10"/>
                                        </p:tgtEl>
                                      </p:cBhvr>
                                    </p:animEffect>
                                    <p:anim calcmode="lin" valueType="num">
                                      <p:cBhvr>
                                        <p:cTn id="76" dur="1000" fill="hold"/>
                                        <p:tgtEl>
                                          <p:spTgt spid="10"/>
                                        </p:tgtEl>
                                        <p:attrNameLst>
                                          <p:attrName>ppt_x</p:attrName>
                                        </p:attrNameLst>
                                      </p:cBhvr>
                                      <p:tavLst>
                                        <p:tav tm="0">
                                          <p:val>
                                            <p:strVal val="#ppt_x"/>
                                          </p:val>
                                        </p:tav>
                                        <p:tav tm="100000">
                                          <p:val>
                                            <p:strVal val="#ppt_x"/>
                                          </p:val>
                                        </p:tav>
                                      </p:tavLst>
                                    </p:anim>
                                    <p:anim calcmode="lin" valueType="num">
                                      <p:cBhvr>
                                        <p:cTn id="77" dur="1000" fill="hold"/>
                                        <p:tgtEl>
                                          <p:spTgt spid="10"/>
                                        </p:tgtEl>
                                        <p:attrNameLst>
                                          <p:attrName>ppt_y</p:attrName>
                                        </p:attrNameLst>
                                      </p:cBhvr>
                                      <p:tavLst>
                                        <p:tav tm="0">
                                          <p:val>
                                            <p:strVal val="#ppt_y+.1"/>
                                          </p:val>
                                        </p:tav>
                                        <p:tav tm="100000">
                                          <p:val>
                                            <p:strVal val="#ppt_y"/>
                                          </p:val>
                                        </p:tav>
                                      </p:tavLst>
                                    </p:anim>
                                  </p:childTnLst>
                                </p:cTn>
                              </p:par>
                              <p:par>
                                <p:cTn id="78" presetID="42" presetClass="entr" presetSubtype="0" fill="hold" grpId="0" nodeType="withEffect">
                                  <p:stCondLst>
                                    <p:cond delay="0"/>
                                  </p:stCondLst>
                                  <p:childTnLst>
                                    <p:set>
                                      <p:cBhvr>
                                        <p:cTn id="79" dur="1" fill="hold">
                                          <p:stCondLst>
                                            <p:cond delay="0"/>
                                          </p:stCondLst>
                                        </p:cTn>
                                        <p:tgtEl>
                                          <p:spTgt spid="12"/>
                                        </p:tgtEl>
                                        <p:attrNameLst>
                                          <p:attrName>style.visibility</p:attrName>
                                        </p:attrNameLst>
                                      </p:cBhvr>
                                      <p:to>
                                        <p:strVal val="visible"/>
                                      </p:to>
                                    </p:set>
                                    <p:animEffect transition="in" filter="fade">
                                      <p:cBhvr>
                                        <p:cTn id="80" dur="1000"/>
                                        <p:tgtEl>
                                          <p:spTgt spid="12"/>
                                        </p:tgtEl>
                                      </p:cBhvr>
                                    </p:animEffect>
                                    <p:anim calcmode="lin" valueType="num">
                                      <p:cBhvr>
                                        <p:cTn id="81" dur="1000" fill="hold"/>
                                        <p:tgtEl>
                                          <p:spTgt spid="12"/>
                                        </p:tgtEl>
                                        <p:attrNameLst>
                                          <p:attrName>ppt_x</p:attrName>
                                        </p:attrNameLst>
                                      </p:cBhvr>
                                      <p:tavLst>
                                        <p:tav tm="0">
                                          <p:val>
                                            <p:strVal val="#ppt_x"/>
                                          </p:val>
                                        </p:tav>
                                        <p:tav tm="100000">
                                          <p:val>
                                            <p:strVal val="#ppt_x"/>
                                          </p:val>
                                        </p:tav>
                                      </p:tavLst>
                                    </p:anim>
                                    <p:anim calcmode="lin" valueType="num">
                                      <p:cBhvr>
                                        <p:cTn id="82" dur="1000" fill="hold"/>
                                        <p:tgtEl>
                                          <p:spTgt spid="12"/>
                                        </p:tgtEl>
                                        <p:attrNameLst>
                                          <p:attrName>ppt_y</p:attrName>
                                        </p:attrNameLst>
                                      </p:cBhvr>
                                      <p:tavLst>
                                        <p:tav tm="0">
                                          <p:val>
                                            <p:strVal val="#ppt_y+.1"/>
                                          </p:val>
                                        </p:tav>
                                        <p:tav tm="100000">
                                          <p:val>
                                            <p:strVal val="#ppt_y"/>
                                          </p:val>
                                        </p:tav>
                                      </p:tavLst>
                                    </p:anim>
                                  </p:childTnLst>
                                </p:cTn>
                              </p:par>
                              <p:par>
                                <p:cTn id="83" presetID="42" presetClass="entr" presetSubtype="0" fill="hold" grpId="0" nodeType="withEffect">
                                  <p:stCondLst>
                                    <p:cond delay="0"/>
                                  </p:stCondLst>
                                  <p:childTnLst>
                                    <p:set>
                                      <p:cBhvr>
                                        <p:cTn id="84" dur="1" fill="hold">
                                          <p:stCondLst>
                                            <p:cond delay="0"/>
                                          </p:stCondLst>
                                        </p:cTn>
                                        <p:tgtEl>
                                          <p:spTgt spid="13"/>
                                        </p:tgtEl>
                                        <p:attrNameLst>
                                          <p:attrName>style.visibility</p:attrName>
                                        </p:attrNameLst>
                                      </p:cBhvr>
                                      <p:to>
                                        <p:strVal val="visible"/>
                                      </p:to>
                                    </p:set>
                                    <p:animEffect transition="in" filter="fade">
                                      <p:cBhvr>
                                        <p:cTn id="85" dur="1000"/>
                                        <p:tgtEl>
                                          <p:spTgt spid="13"/>
                                        </p:tgtEl>
                                      </p:cBhvr>
                                    </p:animEffect>
                                    <p:anim calcmode="lin" valueType="num">
                                      <p:cBhvr>
                                        <p:cTn id="86" dur="1000" fill="hold"/>
                                        <p:tgtEl>
                                          <p:spTgt spid="13"/>
                                        </p:tgtEl>
                                        <p:attrNameLst>
                                          <p:attrName>ppt_x</p:attrName>
                                        </p:attrNameLst>
                                      </p:cBhvr>
                                      <p:tavLst>
                                        <p:tav tm="0">
                                          <p:val>
                                            <p:strVal val="#ppt_x"/>
                                          </p:val>
                                        </p:tav>
                                        <p:tav tm="100000">
                                          <p:val>
                                            <p:strVal val="#ppt_x"/>
                                          </p:val>
                                        </p:tav>
                                      </p:tavLst>
                                    </p:anim>
                                    <p:anim calcmode="lin" valueType="num">
                                      <p:cBhvr>
                                        <p:cTn id="87" dur="1000" fill="hold"/>
                                        <p:tgtEl>
                                          <p:spTgt spid="13"/>
                                        </p:tgtEl>
                                        <p:attrNameLst>
                                          <p:attrName>ppt_y</p:attrName>
                                        </p:attrNameLst>
                                      </p:cBhvr>
                                      <p:tavLst>
                                        <p:tav tm="0">
                                          <p:val>
                                            <p:strVal val="#ppt_y+.1"/>
                                          </p:val>
                                        </p:tav>
                                        <p:tav tm="100000">
                                          <p:val>
                                            <p:strVal val="#ppt_y"/>
                                          </p:val>
                                        </p:tav>
                                      </p:tavLst>
                                    </p:anim>
                                  </p:childTnLst>
                                </p:cTn>
                              </p:par>
                              <p:par>
                                <p:cTn id="88" presetID="42" presetClass="entr" presetSubtype="0" fill="hold" grpId="0" nodeType="withEffect">
                                  <p:stCondLst>
                                    <p:cond delay="0"/>
                                  </p:stCondLst>
                                  <p:childTnLst>
                                    <p:set>
                                      <p:cBhvr>
                                        <p:cTn id="89" dur="1" fill="hold">
                                          <p:stCondLst>
                                            <p:cond delay="0"/>
                                          </p:stCondLst>
                                        </p:cTn>
                                        <p:tgtEl>
                                          <p:spTgt spid="14"/>
                                        </p:tgtEl>
                                        <p:attrNameLst>
                                          <p:attrName>style.visibility</p:attrName>
                                        </p:attrNameLst>
                                      </p:cBhvr>
                                      <p:to>
                                        <p:strVal val="visible"/>
                                      </p:to>
                                    </p:set>
                                    <p:animEffect transition="in" filter="fade">
                                      <p:cBhvr>
                                        <p:cTn id="90" dur="1000"/>
                                        <p:tgtEl>
                                          <p:spTgt spid="14"/>
                                        </p:tgtEl>
                                      </p:cBhvr>
                                    </p:animEffect>
                                    <p:anim calcmode="lin" valueType="num">
                                      <p:cBhvr>
                                        <p:cTn id="91" dur="1000" fill="hold"/>
                                        <p:tgtEl>
                                          <p:spTgt spid="14"/>
                                        </p:tgtEl>
                                        <p:attrNameLst>
                                          <p:attrName>ppt_x</p:attrName>
                                        </p:attrNameLst>
                                      </p:cBhvr>
                                      <p:tavLst>
                                        <p:tav tm="0">
                                          <p:val>
                                            <p:strVal val="#ppt_x"/>
                                          </p:val>
                                        </p:tav>
                                        <p:tav tm="100000">
                                          <p:val>
                                            <p:strVal val="#ppt_x"/>
                                          </p:val>
                                        </p:tav>
                                      </p:tavLst>
                                    </p:anim>
                                    <p:anim calcmode="lin" valueType="num">
                                      <p:cBhvr>
                                        <p:cTn id="92" dur="1000" fill="hold"/>
                                        <p:tgtEl>
                                          <p:spTgt spid="14"/>
                                        </p:tgtEl>
                                        <p:attrNameLst>
                                          <p:attrName>ppt_y</p:attrName>
                                        </p:attrNameLst>
                                      </p:cBhvr>
                                      <p:tavLst>
                                        <p:tav tm="0">
                                          <p:val>
                                            <p:strVal val="#ppt_y+.1"/>
                                          </p:val>
                                        </p:tav>
                                        <p:tav tm="100000">
                                          <p:val>
                                            <p:strVal val="#ppt_y"/>
                                          </p:val>
                                        </p:tav>
                                      </p:tavLst>
                                    </p:anim>
                                  </p:childTnLst>
                                </p:cTn>
                              </p:par>
                              <p:par>
                                <p:cTn id="93" presetID="42" presetClass="entr" presetSubtype="0" fill="hold" grpId="0" nodeType="withEffect">
                                  <p:stCondLst>
                                    <p:cond delay="0"/>
                                  </p:stCondLst>
                                  <p:childTnLst>
                                    <p:set>
                                      <p:cBhvr>
                                        <p:cTn id="94" dur="1" fill="hold">
                                          <p:stCondLst>
                                            <p:cond delay="0"/>
                                          </p:stCondLst>
                                        </p:cTn>
                                        <p:tgtEl>
                                          <p:spTgt spid="15"/>
                                        </p:tgtEl>
                                        <p:attrNameLst>
                                          <p:attrName>style.visibility</p:attrName>
                                        </p:attrNameLst>
                                      </p:cBhvr>
                                      <p:to>
                                        <p:strVal val="visible"/>
                                      </p:to>
                                    </p:set>
                                    <p:animEffect transition="in" filter="fade">
                                      <p:cBhvr>
                                        <p:cTn id="95" dur="1000"/>
                                        <p:tgtEl>
                                          <p:spTgt spid="15"/>
                                        </p:tgtEl>
                                      </p:cBhvr>
                                    </p:animEffect>
                                    <p:anim calcmode="lin" valueType="num">
                                      <p:cBhvr>
                                        <p:cTn id="96" dur="1000" fill="hold"/>
                                        <p:tgtEl>
                                          <p:spTgt spid="15"/>
                                        </p:tgtEl>
                                        <p:attrNameLst>
                                          <p:attrName>ppt_x</p:attrName>
                                        </p:attrNameLst>
                                      </p:cBhvr>
                                      <p:tavLst>
                                        <p:tav tm="0">
                                          <p:val>
                                            <p:strVal val="#ppt_x"/>
                                          </p:val>
                                        </p:tav>
                                        <p:tav tm="100000">
                                          <p:val>
                                            <p:strVal val="#ppt_x"/>
                                          </p:val>
                                        </p:tav>
                                      </p:tavLst>
                                    </p:anim>
                                    <p:anim calcmode="lin" valueType="num">
                                      <p:cBhvr>
                                        <p:cTn id="97"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9" grpId="0"/>
      <p:bldP spid="10" grpId="0"/>
      <p:bldP spid="12" grpId="0"/>
      <p:bldP spid="13" grpId="0"/>
      <p:bldP spid="14" grpId="0"/>
      <p:bldP spid="15" grpId="0"/>
      <p:bldP spid="16" grpId="0" animBg="1"/>
      <p:bldP spid="17" grpId="0" animBg="1"/>
      <p:bldP spid="18" grpId="0" animBg="1"/>
      <p:bldP spid="19" grpId="0"/>
      <p:bldP spid="20" grpId="0"/>
      <p:bldP spid="21" grpId="0"/>
      <p:bldP spid="22" grpId="0" animBg="1"/>
      <p:bldP spid="23" grpId="0"/>
    </p:bldLst>
  </p:timing>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6" name="图片 15"/>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0" y="1240"/>
            <a:ext cx="12190413" cy="6857107"/>
          </a:xfrm>
          <a:prstGeom prst="rect">
            <a:avLst/>
          </a:prstGeom>
        </p:spPr>
      </p:pic>
      <p:sp>
        <p:nvSpPr>
          <p:cNvPr id="21" name="18"/>
          <p:cNvSpPr>
            <a:spLocks noChangeArrowheads="1"/>
          </p:cNvSpPr>
          <p:nvPr>
            <p:custDataLst>
              <p:tags r:id="rId1"/>
            </p:custDataLst>
          </p:nvPr>
        </p:nvSpPr>
        <p:spPr bwMode="auto">
          <a:xfrm>
            <a:off x="5671291" y="1801342"/>
            <a:ext cx="1180022" cy="1107996"/>
          </a:xfrm>
          <a:prstGeom prst="rect">
            <a:avLst/>
          </a:prstGeom>
          <a:noFill/>
          <a:ln w="12700">
            <a:noFill/>
            <a:miter lim="800000"/>
            <a:headEnd/>
            <a:tailEnd/>
          </a:ln>
          <a:extLst>
            <a:ext uri="{909E8E84-426E-40DD-AFC4-6F175D3DCCD1}">
              <a14:hiddenFill xmlns:a14="http://schemas.microsoft.com/office/drawing/2010/main">
                <a:solidFill>
                  <a:srgbClr val="FFFFFF"/>
                </a:solidFill>
              </a14:hiddenFill>
            </a:ext>
          </a:extLst>
        </p:spPr>
        <p:txBody>
          <a:bodyPr wrap="square" lIns="0" tIns="0" rIns="0" bIns="0">
            <a:spAutoFit/>
          </a:bodyPr>
          <a:lstStyle/>
          <a:p>
            <a:pPr algn="ctr" fontAlgn="base">
              <a:spcBef>
                <a:spcPct val="0"/>
              </a:spcBef>
              <a:spcAft>
                <a:spcPct val="0"/>
              </a:spcAft>
            </a:pPr>
            <a:r>
              <a:rPr lang="zh-CN" altLang="en-US" sz="7200" dirty="0">
                <a:solidFill>
                  <a:srgbClr val="6D9C20"/>
                </a:solidFill>
                <a:latin typeface="华康海报体W12(P)" panose="040B0C00000000000000" pitchFamily="82" charset="-122"/>
                <a:ea typeface="华康海报体W12(P)" panose="040B0C00000000000000" pitchFamily="82" charset="-122"/>
                <a:cs typeface="宋体" pitchFamily="2" charset="-122"/>
              </a:rPr>
              <a:t>谢</a:t>
            </a:r>
            <a:endParaRPr lang="en-US" altLang="zh-CN" sz="7200" dirty="0">
              <a:solidFill>
                <a:srgbClr val="6D9C20"/>
              </a:solidFill>
              <a:latin typeface="华康海报体W12(P)" panose="040B0C00000000000000" pitchFamily="82" charset="-122"/>
              <a:ea typeface="华康海报体W12(P)" panose="040B0C00000000000000" pitchFamily="82" charset="-122"/>
              <a:cs typeface="宋体" pitchFamily="2" charset="-122"/>
            </a:endParaRPr>
          </a:p>
        </p:txBody>
      </p:sp>
      <p:sp>
        <p:nvSpPr>
          <p:cNvPr id="22" name="18"/>
          <p:cNvSpPr>
            <a:spLocks noChangeArrowheads="1"/>
          </p:cNvSpPr>
          <p:nvPr>
            <p:custDataLst>
              <p:tags r:id="rId2"/>
            </p:custDataLst>
          </p:nvPr>
        </p:nvSpPr>
        <p:spPr bwMode="auto">
          <a:xfrm>
            <a:off x="5201759" y="3112806"/>
            <a:ext cx="1180022" cy="1015663"/>
          </a:xfrm>
          <a:prstGeom prst="rect">
            <a:avLst/>
          </a:prstGeom>
          <a:noFill/>
          <a:ln w="12700">
            <a:noFill/>
            <a:miter lim="800000"/>
            <a:headEnd/>
            <a:tailEnd/>
          </a:ln>
          <a:extLst>
            <a:ext uri="{909E8E84-426E-40DD-AFC4-6F175D3DCCD1}">
              <a14:hiddenFill xmlns:a14="http://schemas.microsoft.com/office/drawing/2010/main">
                <a:solidFill>
                  <a:srgbClr val="FFFFFF"/>
                </a:solidFill>
              </a14:hiddenFill>
            </a:ext>
          </a:extLst>
        </p:spPr>
        <p:txBody>
          <a:bodyPr wrap="square" lIns="0" tIns="0" rIns="0" bIns="0">
            <a:spAutoFit/>
          </a:bodyPr>
          <a:lstStyle/>
          <a:p>
            <a:pPr algn="ctr" fontAlgn="base">
              <a:spcBef>
                <a:spcPct val="0"/>
              </a:spcBef>
              <a:spcAft>
                <a:spcPct val="0"/>
              </a:spcAft>
            </a:pPr>
            <a:r>
              <a:rPr lang="zh-CN" altLang="en-US" sz="6600" dirty="0">
                <a:solidFill>
                  <a:srgbClr val="6D9C20"/>
                </a:solidFill>
                <a:latin typeface="华康海报体W12(P)" panose="040B0C00000000000000" pitchFamily="82" charset="-122"/>
                <a:ea typeface="华康海报体W12(P)" panose="040B0C00000000000000" pitchFamily="82" charset="-122"/>
                <a:cs typeface="宋体" pitchFamily="2" charset="-122"/>
              </a:rPr>
              <a:t>迎</a:t>
            </a:r>
            <a:endParaRPr lang="en-US" altLang="zh-CN" sz="6600" dirty="0">
              <a:solidFill>
                <a:srgbClr val="6D9C20"/>
              </a:solidFill>
              <a:latin typeface="华康海报体W12(P)" panose="040B0C00000000000000" pitchFamily="82" charset="-122"/>
              <a:ea typeface="华康海报体W12(P)" panose="040B0C00000000000000" pitchFamily="82" charset="-122"/>
              <a:cs typeface="宋体" pitchFamily="2" charset="-122"/>
            </a:endParaRPr>
          </a:p>
        </p:txBody>
      </p:sp>
      <p:sp>
        <p:nvSpPr>
          <p:cNvPr id="23" name="18"/>
          <p:cNvSpPr>
            <a:spLocks noChangeArrowheads="1"/>
          </p:cNvSpPr>
          <p:nvPr>
            <p:custDataLst>
              <p:tags r:id="rId3"/>
            </p:custDataLst>
          </p:nvPr>
        </p:nvSpPr>
        <p:spPr bwMode="auto">
          <a:xfrm rot="20962133">
            <a:off x="7122462" y="3073602"/>
            <a:ext cx="1180022" cy="1107996"/>
          </a:xfrm>
          <a:prstGeom prst="rect">
            <a:avLst/>
          </a:prstGeom>
          <a:noFill/>
          <a:ln w="12700">
            <a:noFill/>
            <a:miter lim="800000"/>
            <a:headEnd/>
            <a:tailEnd/>
          </a:ln>
          <a:extLst>
            <a:ext uri="{909E8E84-426E-40DD-AFC4-6F175D3DCCD1}">
              <a14:hiddenFill xmlns:a14="http://schemas.microsoft.com/office/drawing/2010/main">
                <a:solidFill>
                  <a:srgbClr val="FFFFFF"/>
                </a:solidFill>
              </a14:hiddenFill>
            </a:ext>
          </a:extLst>
        </p:spPr>
        <p:txBody>
          <a:bodyPr wrap="square" lIns="0" tIns="0" rIns="0" bIns="0">
            <a:spAutoFit/>
          </a:bodyPr>
          <a:lstStyle/>
          <a:p>
            <a:pPr algn="ctr" fontAlgn="base">
              <a:spcBef>
                <a:spcPct val="0"/>
              </a:spcBef>
              <a:spcAft>
                <a:spcPct val="0"/>
              </a:spcAft>
            </a:pPr>
            <a:r>
              <a:rPr lang="zh-CN" altLang="en-US" sz="7200" dirty="0">
                <a:solidFill>
                  <a:srgbClr val="6D9C20"/>
                </a:solidFill>
                <a:latin typeface="华康海报体W12(P)" panose="040B0C00000000000000" pitchFamily="82" charset="-122"/>
                <a:ea typeface="华康海报体W12(P)" panose="040B0C00000000000000" pitchFamily="82" charset="-122"/>
                <a:cs typeface="宋体" pitchFamily="2" charset="-122"/>
              </a:rPr>
              <a:t>载</a:t>
            </a:r>
            <a:endParaRPr lang="en-US" altLang="zh-CN" sz="7200" dirty="0">
              <a:solidFill>
                <a:srgbClr val="6D9C20"/>
              </a:solidFill>
              <a:latin typeface="华康海报体W12(P)" panose="040B0C00000000000000" pitchFamily="82" charset="-122"/>
              <a:ea typeface="华康海报体W12(P)" panose="040B0C00000000000000" pitchFamily="82" charset="-122"/>
              <a:cs typeface="宋体" pitchFamily="2" charset="-122"/>
            </a:endParaRPr>
          </a:p>
        </p:txBody>
      </p:sp>
      <p:sp>
        <p:nvSpPr>
          <p:cNvPr id="24" name="TextBox 4"/>
          <p:cNvSpPr txBox="1"/>
          <p:nvPr/>
        </p:nvSpPr>
        <p:spPr>
          <a:xfrm>
            <a:off x="2950555" y="2619954"/>
            <a:ext cx="6418745" cy="646331"/>
          </a:xfrm>
          <a:prstGeom prst="rect">
            <a:avLst/>
          </a:prstGeom>
          <a:solidFill>
            <a:srgbClr val="ED8550"/>
          </a:solidFill>
          <a:ln>
            <a:noFill/>
          </a:ln>
        </p:spPr>
        <p:txBody>
          <a:bodyPr wrap="none" rtlCol="0">
            <a:spAutoFit/>
          </a:bodyPr>
          <a:lstStyle/>
          <a:p>
            <a:pPr algn="ctr"/>
            <a:r>
              <a:rPr lang="en-US" altLang="zh-CN" sz="3600" dirty="0">
                <a:solidFill>
                  <a:schemeClr val="bg1"/>
                </a:solidFill>
                <a:latin typeface="华康海报体W12(P)" panose="040B0C00000000000000" pitchFamily="82" charset="-122"/>
                <a:ea typeface="华康海报体W12(P)" panose="040B0C00000000000000" pitchFamily="82" charset="-122"/>
              </a:rPr>
              <a:t>WELCOME TO DOWNLOAD</a:t>
            </a:r>
          </a:p>
        </p:txBody>
      </p:sp>
      <p:sp>
        <p:nvSpPr>
          <p:cNvPr id="25" name="TextBox 23"/>
          <p:cNvSpPr txBox="1"/>
          <p:nvPr/>
        </p:nvSpPr>
        <p:spPr>
          <a:xfrm>
            <a:off x="3809525" y="4501863"/>
            <a:ext cx="4700804" cy="461665"/>
          </a:xfrm>
          <a:prstGeom prst="rect">
            <a:avLst/>
          </a:prstGeom>
          <a:noFill/>
        </p:spPr>
        <p:txBody>
          <a:bodyPr wrap="square" rtlCol="0">
            <a:spAutoFit/>
          </a:bodyPr>
          <a:lstStyle/>
          <a:p>
            <a:pPr algn="ctr"/>
            <a:r>
              <a:rPr lang="en-US" altLang="zh-CN" sz="600" dirty="0">
                <a:solidFill>
                  <a:schemeClr val="bg1">
                    <a:lumMod val="65000"/>
                  </a:schemeClr>
                </a:solidFill>
                <a:latin typeface="微软雅黑" pitchFamily="34" charset="-122"/>
                <a:ea typeface="微软雅黑" pitchFamily="34" charset="-122"/>
              </a:rPr>
              <a:t>paste in this box, and select only the text. Your content to play here, or through your copy, paste in this box, and select only the text. Your content to play here, or through your copy, </a:t>
            </a:r>
            <a:r>
              <a:rPr lang="en-US" altLang="zh-CN" sz="600" dirty="0" err="1">
                <a:solidFill>
                  <a:schemeClr val="bg1">
                    <a:lumMod val="65000"/>
                  </a:schemeClr>
                </a:solidFill>
                <a:latin typeface="微软雅黑" pitchFamily="34" charset="-122"/>
                <a:ea typeface="微软雅黑" pitchFamily="34" charset="-122"/>
              </a:rPr>
              <a:t>aste</a:t>
            </a:r>
            <a:r>
              <a:rPr lang="en-US" altLang="zh-CN" sz="600" dirty="0">
                <a:solidFill>
                  <a:schemeClr val="bg1">
                    <a:lumMod val="65000"/>
                  </a:schemeClr>
                </a:solidFill>
                <a:latin typeface="微软雅黑" pitchFamily="34" charset="-122"/>
                <a:ea typeface="微软雅黑" pitchFamily="34" charset="-122"/>
              </a:rPr>
              <a:t> in this box, and select only the text. Your content to play here, or through your copy, paste in this box, and select only the text.</a:t>
            </a:r>
            <a:endParaRPr lang="zh-CN" altLang="en-US" sz="600" dirty="0">
              <a:solidFill>
                <a:schemeClr val="bg1">
                  <a:lumMod val="65000"/>
                </a:schemeClr>
              </a:solidFill>
              <a:latin typeface="微软雅黑" pitchFamily="34" charset="-122"/>
              <a:ea typeface="微软雅黑" pitchFamily="34" charset="-122"/>
            </a:endParaRPr>
          </a:p>
          <a:p>
            <a:pPr algn="ctr"/>
            <a:r>
              <a:rPr lang="en-US" altLang="zh-CN" sz="600" dirty="0">
                <a:solidFill>
                  <a:schemeClr val="bg1">
                    <a:lumMod val="65000"/>
                  </a:schemeClr>
                </a:solidFill>
                <a:latin typeface="微软雅黑" pitchFamily="34" charset="-122"/>
                <a:ea typeface="微软雅黑" pitchFamily="34" charset="-122"/>
              </a:rPr>
              <a:t>Your content to play here, or through your copy, </a:t>
            </a:r>
          </a:p>
        </p:txBody>
      </p:sp>
      <p:sp>
        <p:nvSpPr>
          <p:cNvPr id="26" name="18"/>
          <p:cNvSpPr>
            <a:spLocks noChangeArrowheads="1"/>
          </p:cNvSpPr>
          <p:nvPr>
            <p:custDataLst>
              <p:tags r:id="rId4"/>
            </p:custDataLst>
          </p:nvPr>
        </p:nvSpPr>
        <p:spPr bwMode="auto">
          <a:xfrm>
            <a:off x="4549325" y="1431741"/>
            <a:ext cx="1180022" cy="1477328"/>
          </a:xfrm>
          <a:prstGeom prst="rect">
            <a:avLst/>
          </a:prstGeom>
          <a:noFill/>
          <a:ln w="12700">
            <a:noFill/>
            <a:miter lim="800000"/>
            <a:headEnd/>
            <a:tailEnd/>
          </a:ln>
          <a:extLst>
            <a:ext uri="{909E8E84-426E-40DD-AFC4-6F175D3DCCD1}">
              <a14:hiddenFill xmlns:a14="http://schemas.microsoft.com/office/drawing/2010/main">
                <a:solidFill>
                  <a:srgbClr val="FFFFFF"/>
                </a:solidFill>
              </a14:hiddenFill>
            </a:ext>
          </a:extLst>
        </p:spPr>
        <p:txBody>
          <a:bodyPr wrap="square" lIns="0" tIns="0" rIns="0" bIns="0">
            <a:spAutoFit/>
          </a:bodyPr>
          <a:lstStyle/>
          <a:p>
            <a:pPr algn="ctr" fontAlgn="base">
              <a:spcBef>
                <a:spcPct val="0"/>
              </a:spcBef>
              <a:spcAft>
                <a:spcPct val="0"/>
              </a:spcAft>
            </a:pPr>
            <a:r>
              <a:rPr lang="zh-CN" altLang="en-US" sz="9600" dirty="0">
                <a:solidFill>
                  <a:srgbClr val="6D9C20"/>
                </a:solidFill>
                <a:latin typeface="华康海报体W12(P)" panose="040B0C00000000000000" pitchFamily="82" charset="-122"/>
                <a:ea typeface="华康海报体W12(P)" panose="040B0C00000000000000" pitchFamily="82" charset="-122"/>
                <a:cs typeface="宋体" pitchFamily="2" charset="-122"/>
              </a:rPr>
              <a:t>谢</a:t>
            </a:r>
            <a:endParaRPr lang="en-US" altLang="zh-CN" sz="9600" dirty="0">
              <a:solidFill>
                <a:srgbClr val="6D9C20"/>
              </a:solidFill>
              <a:latin typeface="华康海报体W12(P)" panose="040B0C00000000000000" pitchFamily="82" charset="-122"/>
              <a:ea typeface="华康海报体W12(P)" panose="040B0C00000000000000" pitchFamily="82" charset="-122"/>
              <a:cs typeface="宋体" pitchFamily="2" charset="-122"/>
            </a:endParaRPr>
          </a:p>
        </p:txBody>
      </p:sp>
      <p:sp>
        <p:nvSpPr>
          <p:cNvPr id="27" name="18"/>
          <p:cNvSpPr>
            <a:spLocks noChangeArrowheads="1"/>
          </p:cNvSpPr>
          <p:nvPr>
            <p:custDataLst>
              <p:tags r:id="rId5"/>
            </p:custDataLst>
          </p:nvPr>
        </p:nvSpPr>
        <p:spPr bwMode="auto">
          <a:xfrm rot="673446">
            <a:off x="6788047" y="1489434"/>
            <a:ext cx="1180022" cy="1477328"/>
          </a:xfrm>
          <a:prstGeom prst="rect">
            <a:avLst/>
          </a:prstGeom>
          <a:noFill/>
          <a:ln w="12700">
            <a:noFill/>
            <a:miter lim="800000"/>
            <a:headEnd/>
            <a:tailEnd/>
          </a:ln>
          <a:extLst>
            <a:ext uri="{909E8E84-426E-40DD-AFC4-6F175D3DCCD1}">
              <a14:hiddenFill xmlns:a14="http://schemas.microsoft.com/office/drawing/2010/main">
                <a:solidFill>
                  <a:srgbClr val="FFFFFF"/>
                </a:solidFill>
              </a14:hiddenFill>
            </a:ext>
          </a:extLst>
        </p:spPr>
        <p:txBody>
          <a:bodyPr wrap="square" lIns="0" tIns="0" rIns="0" bIns="0">
            <a:spAutoFit/>
          </a:bodyPr>
          <a:lstStyle/>
          <a:p>
            <a:pPr algn="ctr" fontAlgn="base">
              <a:spcBef>
                <a:spcPct val="0"/>
              </a:spcBef>
              <a:spcAft>
                <a:spcPct val="0"/>
              </a:spcAft>
            </a:pPr>
            <a:r>
              <a:rPr lang="zh-CN" altLang="en-US" sz="9600" dirty="0">
                <a:solidFill>
                  <a:srgbClr val="6D9C20"/>
                </a:solidFill>
                <a:latin typeface="华康海报体W12(P)" panose="040B0C00000000000000" pitchFamily="82" charset="-122"/>
                <a:ea typeface="华康海报体W12(P)" panose="040B0C00000000000000" pitchFamily="82" charset="-122"/>
                <a:cs typeface="宋体" pitchFamily="2" charset="-122"/>
              </a:rPr>
              <a:t>您</a:t>
            </a:r>
            <a:endParaRPr lang="en-US" altLang="zh-CN" sz="9600" dirty="0">
              <a:solidFill>
                <a:srgbClr val="6D9C20"/>
              </a:solidFill>
              <a:latin typeface="华康海报体W12(P)" panose="040B0C00000000000000" pitchFamily="82" charset="-122"/>
              <a:ea typeface="华康海报体W12(P)" panose="040B0C00000000000000" pitchFamily="82" charset="-122"/>
              <a:cs typeface="宋体" pitchFamily="2" charset="-122"/>
            </a:endParaRPr>
          </a:p>
        </p:txBody>
      </p:sp>
      <p:sp>
        <p:nvSpPr>
          <p:cNvPr id="28" name="18"/>
          <p:cNvSpPr>
            <a:spLocks noChangeArrowheads="1"/>
          </p:cNvSpPr>
          <p:nvPr>
            <p:custDataLst>
              <p:tags r:id="rId6"/>
            </p:custDataLst>
          </p:nvPr>
        </p:nvSpPr>
        <p:spPr bwMode="auto">
          <a:xfrm>
            <a:off x="4227644" y="2926529"/>
            <a:ext cx="1180022" cy="1477328"/>
          </a:xfrm>
          <a:prstGeom prst="rect">
            <a:avLst/>
          </a:prstGeom>
          <a:noFill/>
          <a:ln w="12700">
            <a:noFill/>
            <a:miter lim="800000"/>
            <a:headEnd/>
            <a:tailEnd/>
          </a:ln>
          <a:extLst>
            <a:ext uri="{909E8E84-426E-40DD-AFC4-6F175D3DCCD1}">
              <a14:hiddenFill xmlns:a14="http://schemas.microsoft.com/office/drawing/2010/main">
                <a:solidFill>
                  <a:srgbClr val="FFFFFF"/>
                </a:solidFill>
              </a14:hiddenFill>
            </a:ext>
          </a:extLst>
        </p:spPr>
        <p:txBody>
          <a:bodyPr wrap="square" lIns="0" tIns="0" rIns="0" bIns="0">
            <a:spAutoFit/>
          </a:bodyPr>
          <a:lstStyle/>
          <a:p>
            <a:pPr algn="ctr" fontAlgn="base">
              <a:spcBef>
                <a:spcPct val="0"/>
              </a:spcBef>
              <a:spcAft>
                <a:spcPct val="0"/>
              </a:spcAft>
            </a:pPr>
            <a:r>
              <a:rPr lang="zh-CN" altLang="en-US" sz="9600" dirty="0">
                <a:solidFill>
                  <a:srgbClr val="6D9C20"/>
                </a:solidFill>
                <a:latin typeface="华康海报体W12(P)" panose="040B0C00000000000000" pitchFamily="82" charset="-122"/>
                <a:ea typeface="华康海报体W12(P)" panose="040B0C00000000000000" pitchFamily="82" charset="-122"/>
                <a:cs typeface="宋体" pitchFamily="2" charset="-122"/>
              </a:rPr>
              <a:t>欢</a:t>
            </a:r>
            <a:endParaRPr lang="en-US" altLang="zh-CN" sz="9600" dirty="0">
              <a:solidFill>
                <a:srgbClr val="6D9C20"/>
              </a:solidFill>
              <a:latin typeface="华康海报体W12(P)" panose="040B0C00000000000000" pitchFamily="82" charset="-122"/>
              <a:ea typeface="华康海报体W12(P)" panose="040B0C00000000000000" pitchFamily="82" charset="-122"/>
              <a:cs typeface="宋体" pitchFamily="2" charset="-122"/>
            </a:endParaRPr>
          </a:p>
        </p:txBody>
      </p:sp>
      <p:sp>
        <p:nvSpPr>
          <p:cNvPr id="29" name="18"/>
          <p:cNvSpPr>
            <a:spLocks noChangeArrowheads="1"/>
          </p:cNvSpPr>
          <p:nvPr>
            <p:custDataLst>
              <p:tags r:id="rId7"/>
            </p:custDataLst>
          </p:nvPr>
        </p:nvSpPr>
        <p:spPr bwMode="auto">
          <a:xfrm>
            <a:off x="6159927" y="2961369"/>
            <a:ext cx="1180022" cy="1354217"/>
          </a:xfrm>
          <a:prstGeom prst="rect">
            <a:avLst/>
          </a:prstGeom>
          <a:noFill/>
          <a:ln w="12700">
            <a:noFill/>
            <a:miter lim="800000"/>
            <a:headEnd/>
            <a:tailEnd/>
          </a:ln>
          <a:extLst>
            <a:ext uri="{909E8E84-426E-40DD-AFC4-6F175D3DCCD1}">
              <a14:hiddenFill xmlns:a14="http://schemas.microsoft.com/office/drawing/2010/main">
                <a:solidFill>
                  <a:srgbClr val="FFFFFF"/>
                </a:solidFill>
              </a14:hiddenFill>
            </a:ext>
          </a:extLst>
        </p:spPr>
        <p:txBody>
          <a:bodyPr wrap="square" lIns="0" tIns="0" rIns="0" bIns="0">
            <a:spAutoFit/>
          </a:bodyPr>
          <a:lstStyle/>
          <a:p>
            <a:pPr algn="ctr" fontAlgn="base">
              <a:spcBef>
                <a:spcPct val="0"/>
              </a:spcBef>
              <a:spcAft>
                <a:spcPct val="0"/>
              </a:spcAft>
            </a:pPr>
            <a:r>
              <a:rPr lang="zh-CN" altLang="en-US" sz="8800" dirty="0">
                <a:solidFill>
                  <a:srgbClr val="6D9C20"/>
                </a:solidFill>
                <a:latin typeface="华康海报体W12(P)" panose="040B0C00000000000000" pitchFamily="82" charset="-122"/>
                <a:ea typeface="华康海报体W12(P)" panose="040B0C00000000000000" pitchFamily="82" charset="-122"/>
                <a:cs typeface="宋体" pitchFamily="2" charset="-122"/>
              </a:rPr>
              <a:t>下</a:t>
            </a:r>
            <a:endParaRPr lang="en-US" altLang="zh-CN" sz="8800" dirty="0">
              <a:solidFill>
                <a:srgbClr val="6D9C20"/>
              </a:solidFill>
              <a:latin typeface="华康海报体W12(P)" panose="040B0C00000000000000" pitchFamily="82" charset="-122"/>
              <a:ea typeface="华康海报体W12(P)" panose="040B0C00000000000000" pitchFamily="82" charset="-122"/>
              <a:cs typeface="宋体" pitchFamily="2" charset="-122"/>
            </a:endParaRPr>
          </a:p>
        </p:txBody>
      </p:sp>
      <p:pic>
        <p:nvPicPr>
          <p:cNvPr id="40" name="图片 39"/>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rot="19868163">
            <a:off x="8775743" y="1428420"/>
            <a:ext cx="858956" cy="705570"/>
          </a:xfrm>
          <a:prstGeom prst="rect">
            <a:avLst/>
          </a:prstGeom>
        </p:spPr>
      </p:pic>
    </p:spTree>
    <p:extLst>
      <p:ext uri="{BB962C8B-B14F-4D97-AF65-F5344CB8AC3E}">
        <p14:creationId xmlns:p14="http://schemas.microsoft.com/office/powerpoint/2010/main" val="3892404250"/>
      </p:ext>
    </p:extLst>
  </p:cSld>
  <p:clrMapOvr>
    <a:masterClrMapping/>
  </p:clrMapOvr>
  <p:transition spd="slow" advClick="0" advTm="1000">
    <p:comb/>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barn(inVertical)">
                                          <p:cBhvr>
                                            <p:cTn id="7" dur="750"/>
                                            <p:tgtEl>
                                              <p:spTgt spid="16"/>
                                            </p:tgtEl>
                                          </p:cBhvr>
                                        </p:animEffect>
                                      </p:childTnLst>
                                    </p:cTn>
                                  </p:par>
                                </p:childTnLst>
                              </p:cTn>
                            </p:par>
                            <p:par>
                              <p:cTn id="8" fill="hold">
                                <p:stCondLst>
                                  <p:cond delay="750"/>
                                </p:stCondLst>
                                <p:childTnLst>
                                  <p:par>
                                    <p:cTn id="9" presetID="42" presetClass="entr" presetSubtype="0" fill="hold" grpId="0" nodeType="afterEffect">
                                      <p:stCondLst>
                                        <p:cond delay="0"/>
                                      </p:stCondLst>
                                      <p:childTnLst>
                                        <p:set>
                                          <p:cBhvr>
                                            <p:cTn id="10" dur="1" fill="hold">
                                              <p:stCondLst>
                                                <p:cond delay="0"/>
                                              </p:stCondLst>
                                            </p:cTn>
                                            <p:tgtEl>
                                              <p:spTgt spid="24"/>
                                            </p:tgtEl>
                                            <p:attrNameLst>
                                              <p:attrName>style.visibility</p:attrName>
                                            </p:attrNameLst>
                                          </p:cBhvr>
                                          <p:to>
                                            <p:strVal val="visible"/>
                                          </p:to>
                                        </p:set>
                                        <p:animEffect transition="in" filter="fade">
                                          <p:cBhvr>
                                            <p:cTn id="11" dur="500"/>
                                            <p:tgtEl>
                                              <p:spTgt spid="24"/>
                                            </p:tgtEl>
                                          </p:cBhvr>
                                        </p:animEffect>
                                        <p:anim calcmode="lin" valueType="num">
                                          <p:cBhvr>
                                            <p:cTn id="12" dur="500" fill="hold"/>
                                            <p:tgtEl>
                                              <p:spTgt spid="24"/>
                                            </p:tgtEl>
                                            <p:attrNameLst>
                                              <p:attrName>ppt_x</p:attrName>
                                            </p:attrNameLst>
                                          </p:cBhvr>
                                          <p:tavLst>
                                            <p:tav tm="0">
                                              <p:val>
                                                <p:strVal val="#ppt_x"/>
                                              </p:val>
                                            </p:tav>
                                            <p:tav tm="100000">
                                              <p:val>
                                                <p:strVal val="#ppt_x"/>
                                              </p:val>
                                            </p:tav>
                                          </p:tavLst>
                                        </p:anim>
                                        <p:anim calcmode="lin" valueType="num">
                                          <p:cBhvr>
                                            <p:cTn id="13" dur="500" fill="hold"/>
                                            <p:tgtEl>
                                              <p:spTgt spid="24"/>
                                            </p:tgtEl>
                                            <p:attrNameLst>
                                              <p:attrName>ppt_y</p:attrName>
                                            </p:attrNameLst>
                                          </p:cBhvr>
                                          <p:tavLst>
                                            <p:tav tm="0">
                                              <p:val>
                                                <p:strVal val="#ppt_y+.1"/>
                                              </p:val>
                                            </p:tav>
                                            <p:tav tm="100000">
                                              <p:val>
                                                <p:strVal val="#ppt_y"/>
                                              </p:val>
                                            </p:tav>
                                          </p:tavLst>
                                        </p:anim>
                                      </p:childTnLst>
                                    </p:cTn>
                                  </p:par>
                                </p:childTnLst>
                              </p:cTn>
                            </p:par>
                            <p:par>
                              <p:cTn id="14" fill="hold">
                                <p:stCondLst>
                                  <p:cond delay="1250"/>
                                </p:stCondLst>
                                <p:childTnLst>
                                  <p:par>
                                    <p:cTn id="15" presetID="2" presetClass="entr" presetSubtype="1" fill="hold" grpId="0" nodeType="afterEffect" p14:presetBounceEnd="50000">
                                      <p:stCondLst>
                                        <p:cond delay="0"/>
                                      </p:stCondLst>
                                      <p:childTnLst>
                                        <p:set>
                                          <p:cBhvr>
                                            <p:cTn id="16" dur="1" fill="hold">
                                              <p:stCondLst>
                                                <p:cond delay="0"/>
                                              </p:stCondLst>
                                            </p:cTn>
                                            <p:tgtEl>
                                              <p:spTgt spid="26"/>
                                            </p:tgtEl>
                                            <p:attrNameLst>
                                              <p:attrName>style.visibility</p:attrName>
                                            </p:attrNameLst>
                                          </p:cBhvr>
                                          <p:to>
                                            <p:strVal val="visible"/>
                                          </p:to>
                                        </p:set>
                                        <p:anim calcmode="lin" valueType="num" p14:bounceEnd="50000">
                                          <p:cBhvr additive="base">
                                            <p:cTn id="17" dur="500" fill="hold"/>
                                            <p:tgtEl>
                                              <p:spTgt spid="26"/>
                                            </p:tgtEl>
                                            <p:attrNameLst>
                                              <p:attrName>ppt_x</p:attrName>
                                            </p:attrNameLst>
                                          </p:cBhvr>
                                          <p:tavLst>
                                            <p:tav tm="0">
                                              <p:val>
                                                <p:strVal val="#ppt_x"/>
                                              </p:val>
                                            </p:tav>
                                            <p:tav tm="100000">
                                              <p:val>
                                                <p:strVal val="#ppt_x"/>
                                              </p:val>
                                            </p:tav>
                                          </p:tavLst>
                                        </p:anim>
                                        <p:anim calcmode="lin" valueType="num" p14:bounceEnd="50000">
                                          <p:cBhvr additive="base">
                                            <p:cTn id="18" dur="500" fill="hold"/>
                                            <p:tgtEl>
                                              <p:spTgt spid="26"/>
                                            </p:tgtEl>
                                            <p:attrNameLst>
                                              <p:attrName>ppt_y</p:attrName>
                                            </p:attrNameLst>
                                          </p:cBhvr>
                                          <p:tavLst>
                                            <p:tav tm="0">
                                              <p:val>
                                                <p:strVal val="0-#ppt_h/2"/>
                                              </p:val>
                                            </p:tav>
                                            <p:tav tm="100000">
                                              <p:val>
                                                <p:strVal val="#ppt_y"/>
                                              </p:val>
                                            </p:tav>
                                          </p:tavLst>
                                        </p:anim>
                                      </p:childTnLst>
                                    </p:cTn>
                                  </p:par>
                                  <p:par>
                                    <p:cTn id="19" presetID="2" presetClass="entr" presetSubtype="4" fill="hold" grpId="0" nodeType="withEffect" p14:presetBounceEnd="50000">
                                      <p:stCondLst>
                                        <p:cond delay="250"/>
                                      </p:stCondLst>
                                      <p:childTnLst>
                                        <p:set>
                                          <p:cBhvr>
                                            <p:cTn id="20" dur="1" fill="hold">
                                              <p:stCondLst>
                                                <p:cond delay="0"/>
                                              </p:stCondLst>
                                            </p:cTn>
                                            <p:tgtEl>
                                              <p:spTgt spid="21"/>
                                            </p:tgtEl>
                                            <p:attrNameLst>
                                              <p:attrName>style.visibility</p:attrName>
                                            </p:attrNameLst>
                                          </p:cBhvr>
                                          <p:to>
                                            <p:strVal val="visible"/>
                                          </p:to>
                                        </p:set>
                                        <p:anim calcmode="lin" valueType="num" p14:bounceEnd="50000">
                                          <p:cBhvr additive="base">
                                            <p:cTn id="21" dur="500" fill="hold"/>
                                            <p:tgtEl>
                                              <p:spTgt spid="21"/>
                                            </p:tgtEl>
                                            <p:attrNameLst>
                                              <p:attrName>ppt_x</p:attrName>
                                            </p:attrNameLst>
                                          </p:cBhvr>
                                          <p:tavLst>
                                            <p:tav tm="0">
                                              <p:val>
                                                <p:strVal val="#ppt_x"/>
                                              </p:val>
                                            </p:tav>
                                            <p:tav tm="100000">
                                              <p:val>
                                                <p:strVal val="#ppt_x"/>
                                              </p:val>
                                            </p:tav>
                                          </p:tavLst>
                                        </p:anim>
                                        <p:anim calcmode="lin" valueType="num" p14:bounceEnd="50000">
                                          <p:cBhvr additive="base">
                                            <p:cTn id="22" dur="500" fill="hold"/>
                                            <p:tgtEl>
                                              <p:spTgt spid="21"/>
                                            </p:tgtEl>
                                            <p:attrNameLst>
                                              <p:attrName>ppt_y</p:attrName>
                                            </p:attrNameLst>
                                          </p:cBhvr>
                                          <p:tavLst>
                                            <p:tav tm="0">
                                              <p:val>
                                                <p:strVal val="1+#ppt_h/2"/>
                                              </p:val>
                                            </p:tav>
                                            <p:tav tm="100000">
                                              <p:val>
                                                <p:strVal val="#ppt_y"/>
                                              </p:val>
                                            </p:tav>
                                          </p:tavLst>
                                        </p:anim>
                                      </p:childTnLst>
                                    </p:cTn>
                                  </p:par>
                                </p:childTnLst>
                              </p:cTn>
                            </p:par>
                            <p:par>
                              <p:cTn id="23" fill="hold">
                                <p:stCondLst>
                                  <p:cond delay="2000"/>
                                </p:stCondLst>
                                <p:childTnLst>
                                  <p:par>
                                    <p:cTn id="24" presetID="2" presetClass="entr" presetSubtype="1" fill="hold" grpId="0" nodeType="afterEffect">
                                      <p:stCondLst>
                                        <p:cond delay="0"/>
                                      </p:stCondLst>
                                      <p:childTnLst>
                                        <p:set>
                                          <p:cBhvr>
                                            <p:cTn id="25" dur="1" fill="hold">
                                              <p:stCondLst>
                                                <p:cond delay="0"/>
                                              </p:stCondLst>
                                            </p:cTn>
                                            <p:tgtEl>
                                              <p:spTgt spid="27"/>
                                            </p:tgtEl>
                                            <p:attrNameLst>
                                              <p:attrName>style.visibility</p:attrName>
                                            </p:attrNameLst>
                                          </p:cBhvr>
                                          <p:to>
                                            <p:strVal val="visible"/>
                                          </p:to>
                                        </p:set>
                                        <p:anim calcmode="lin" valueType="num">
                                          <p:cBhvr additive="base">
                                            <p:cTn id="26" dur="500" fill="hold"/>
                                            <p:tgtEl>
                                              <p:spTgt spid="27"/>
                                            </p:tgtEl>
                                            <p:attrNameLst>
                                              <p:attrName>ppt_x</p:attrName>
                                            </p:attrNameLst>
                                          </p:cBhvr>
                                          <p:tavLst>
                                            <p:tav tm="0">
                                              <p:val>
                                                <p:strVal val="#ppt_x"/>
                                              </p:val>
                                            </p:tav>
                                            <p:tav tm="100000">
                                              <p:val>
                                                <p:strVal val="#ppt_x"/>
                                              </p:val>
                                            </p:tav>
                                          </p:tavLst>
                                        </p:anim>
                                        <p:anim calcmode="lin" valueType="num">
                                          <p:cBhvr additive="base">
                                            <p:cTn id="27" dur="500" fill="hold"/>
                                            <p:tgtEl>
                                              <p:spTgt spid="27"/>
                                            </p:tgtEl>
                                            <p:attrNameLst>
                                              <p:attrName>ppt_y</p:attrName>
                                            </p:attrNameLst>
                                          </p:cBhvr>
                                          <p:tavLst>
                                            <p:tav tm="0">
                                              <p:val>
                                                <p:strVal val="0-#ppt_h/2"/>
                                              </p:val>
                                            </p:tav>
                                            <p:tav tm="100000">
                                              <p:val>
                                                <p:strVal val="#ppt_y"/>
                                              </p:val>
                                            </p:tav>
                                          </p:tavLst>
                                        </p:anim>
                                      </p:childTnLst>
                                    </p:cTn>
                                  </p:par>
                                </p:childTnLst>
                              </p:cTn>
                            </p:par>
                            <p:par>
                              <p:cTn id="28" fill="hold">
                                <p:stCondLst>
                                  <p:cond delay="2500"/>
                                </p:stCondLst>
                                <p:childTnLst>
                                  <p:par>
                                    <p:cTn id="29" presetID="2" presetClass="entr" presetSubtype="1" fill="hold" grpId="0" nodeType="afterEffect" p14:presetBounceEnd="50000">
                                      <p:stCondLst>
                                        <p:cond delay="0"/>
                                      </p:stCondLst>
                                      <p:childTnLst>
                                        <p:set>
                                          <p:cBhvr>
                                            <p:cTn id="30" dur="1" fill="hold">
                                              <p:stCondLst>
                                                <p:cond delay="0"/>
                                              </p:stCondLst>
                                            </p:cTn>
                                            <p:tgtEl>
                                              <p:spTgt spid="28"/>
                                            </p:tgtEl>
                                            <p:attrNameLst>
                                              <p:attrName>style.visibility</p:attrName>
                                            </p:attrNameLst>
                                          </p:cBhvr>
                                          <p:to>
                                            <p:strVal val="visible"/>
                                          </p:to>
                                        </p:set>
                                        <p:anim calcmode="lin" valueType="num" p14:bounceEnd="50000">
                                          <p:cBhvr additive="base">
                                            <p:cTn id="31" dur="500" fill="hold"/>
                                            <p:tgtEl>
                                              <p:spTgt spid="28"/>
                                            </p:tgtEl>
                                            <p:attrNameLst>
                                              <p:attrName>ppt_x</p:attrName>
                                            </p:attrNameLst>
                                          </p:cBhvr>
                                          <p:tavLst>
                                            <p:tav tm="0">
                                              <p:val>
                                                <p:strVal val="#ppt_x"/>
                                              </p:val>
                                            </p:tav>
                                            <p:tav tm="100000">
                                              <p:val>
                                                <p:strVal val="#ppt_x"/>
                                              </p:val>
                                            </p:tav>
                                          </p:tavLst>
                                        </p:anim>
                                        <p:anim calcmode="lin" valueType="num" p14:bounceEnd="50000">
                                          <p:cBhvr additive="base">
                                            <p:cTn id="32" dur="500" fill="hold"/>
                                            <p:tgtEl>
                                              <p:spTgt spid="28"/>
                                            </p:tgtEl>
                                            <p:attrNameLst>
                                              <p:attrName>ppt_y</p:attrName>
                                            </p:attrNameLst>
                                          </p:cBhvr>
                                          <p:tavLst>
                                            <p:tav tm="0">
                                              <p:val>
                                                <p:strVal val="0-#ppt_h/2"/>
                                              </p:val>
                                            </p:tav>
                                            <p:tav tm="100000">
                                              <p:val>
                                                <p:strVal val="#ppt_y"/>
                                              </p:val>
                                            </p:tav>
                                          </p:tavLst>
                                        </p:anim>
                                      </p:childTnLst>
                                    </p:cTn>
                                  </p:par>
                                  <p:par>
                                    <p:cTn id="33" presetID="2" presetClass="entr" presetSubtype="4" fill="hold" grpId="0" nodeType="withEffect" p14:presetBounceEnd="50000">
                                      <p:stCondLst>
                                        <p:cond delay="250"/>
                                      </p:stCondLst>
                                      <p:childTnLst>
                                        <p:set>
                                          <p:cBhvr>
                                            <p:cTn id="34" dur="1" fill="hold">
                                              <p:stCondLst>
                                                <p:cond delay="0"/>
                                              </p:stCondLst>
                                            </p:cTn>
                                            <p:tgtEl>
                                              <p:spTgt spid="22"/>
                                            </p:tgtEl>
                                            <p:attrNameLst>
                                              <p:attrName>style.visibility</p:attrName>
                                            </p:attrNameLst>
                                          </p:cBhvr>
                                          <p:to>
                                            <p:strVal val="visible"/>
                                          </p:to>
                                        </p:set>
                                        <p:anim calcmode="lin" valueType="num" p14:bounceEnd="50000">
                                          <p:cBhvr additive="base">
                                            <p:cTn id="35" dur="500" fill="hold"/>
                                            <p:tgtEl>
                                              <p:spTgt spid="22"/>
                                            </p:tgtEl>
                                            <p:attrNameLst>
                                              <p:attrName>ppt_x</p:attrName>
                                            </p:attrNameLst>
                                          </p:cBhvr>
                                          <p:tavLst>
                                            <p:tav tm="0">
                                              <p:val>
                                                <p:strVal val="#ppt_x"/>
                                              </p:val>
                                            </p:tav>
                                            <p:tav tm="100000">
                                              <p:val>
                                                <p:strVal val="#ppt_x"/>
                                              </p:val>
                                            </p:tav>
                                          </p:tavLst>
                                        </p:anim>
                                        <p:anim calcmode="lin" valueType="num" p14:bounceEnd="50000">
                                          <p:cBhvr additive="base">
                                            <p:cTn id="36" dur="500" fill="hold"/>
                                            <p:tgtEl>
                                              <p:spTgt spid="22"/>
                                            </p:tgtEl>
                                            <p:attrNameLst>
                                              <p:attrName>ppt_y</p:attrName>
                                            </p:attrNameLst>
                                          </p:cBhvr>
                                          <p:tavLst>
                                            <p:tav tm="0">
                                              <p:val>
                                                <p:strVal val="1+#ppt_h/2"/>
                                              </p:val>
                                            </p:tav>
                                            <p:tav tm="100000">
                                              <p:val>
                                                <p:strVal val="#ppt_y"/>
                                              </p:val>
                                            </p:tav>
                                          </p:tavLst>
                                        </p:anim>
                                      </p:childTnLst>
                                    </p:cTn>
                                  </p:par>
                                </p:childTnLst>
                              </p:cTn>
                            </p:par>
                            <p:par>
                              <p:cTn id="37" fill="hold">
                                <p:stCondLst>
                                  <p:cond delay="3250"/>
                                </p:stCondLst>
                                <p:childTnLst>
                                  <p:par>
                                    <p:cTn id="38" presetID="2" presetClass="entr" presetSubtype="1" fill="hold" grpId="0" nodeType="afterEffect" p14:presetBounceEnd="50000">
                                      <p:stCondLst>
                                        <p:cond delay="0"/>
                                      </p:stCondLst>
                                      <p:childTnLst>
                                        <p:set>
                                          <p:cBhvr>
                                            <p:cTn id="39" dur="1" fill="hold">
                                              <p:stCondLst>
                                                <p:cond delay="0"/>
                                              </p:stCondLst>
                                            </p:cTn>
                                            <p:tgtEl>
                                              <p:spTgt spid="29"/>
                                            </p:tgtEl>
                                            <p:attrNameLst>
                                              <p:attrName>style.visibility</p:attrName>
                                            </p:attrNameLst>
                                          </p:cBhvr>
                                          <p:to>
                                            <p:strVal val="visible"/>
                                          </p:to>
                                        </p:set>
                                        <p:anim calcmode="lin" valueType="num" p14:bounceEnd="50000">
                                          <p:cBhvr additive="base">
                                            <p:cTn id="40" dur="500" fill="hold"/>
                                            <p:tgtEl>
                                              <p:spTgt spid="29"/>
                                            </p:tgtEl>
                                            <p:attrNameLst>
                                              <p:attrName>ppt_x</p:attrName>
                                            </p:attrNameLst>
                                          </p:cBhvr>
                                          <p:tavLst>
                                            <p:tav tm="0">
                                              <p:val>
                                                <p:strVal val="#ppt_x"/>
                                              </p:val>
                                            </p:tav>
                                            <p:tav tm="100000">
                                              <p:val>
                                                <p:strVal val="#ppt_x"/>
                                              </p:val>
                                            </p:tav>
                                          </p:tavLst>
                                        </p:anim>
                                        <p:anim calcmode="lin" valueType="num" p14:bounceEnd="50000">
                                          <p:cBhvr additive="base">
                                            <p:cTn id="41" dur="500" fill="hold"/>
                                            <p:tgtEl>
                                              <p:spTgt spid="29"/>
                                            </p:tgtEl>
                                            <p:attrNameLst>
                                              <p:attrName>ppt_y</p:attrName>
                                            </p:attrNameLst>
                                          </p:cBhvr>
                                          <p:tavLst>
                                            <p:tav tm="0">
                                              <p:val>
                                                <p:strVal val="0-#ppt_h/2"/>
                                              </p:val>
                                            </p:tav>
                                            <p:tav tm="100000">
                                              <p:val>
                                                <p:strVal val="#ppt_y"/>
                                              </p:val>
                                            </p:tav>
                                          </p:tavLst>
                                        </p:anim>
                                      </p:childTnLst>
                                    </p:cTn>
                                  </p:par>
                                  <p:par>
                                    <p:cTn id="42" presetID="2" presetClass="entr" presetSubtype="4" fill="hold" grpId="0" nodeType="withEffect" p14:presetBounceEnd="50000">
                                      <p:stCondLst>
                                        <p:cond delay="250"/>
                                      </p:stCondLst>
                                      <p:childTnLst>
                                        <p:set>
                                          <p:cBhvr>
                                            <p:cTn id="43" dur="1" fill="hold">
                                              <p:stCondLst>
                                                <p:cond delay="0"/>
                                              </p:stCondLst>
                                            </p:cTn>
                                            <p:tgtEl>
                                              <p:spTgt spid="23"/>
                                            </p:tgtEl>
                                            <p:attrNameLst>
                                              <p:attrName>style.visibility</p:attrName>
                                            </p:attrNameLst>
                                          </p:cBhvr>
                                          <p:to>
                                            <p:strVal val="visible"/>
                                          </p:to>
                                        </p:set>
                                        <p:anim calcmode="lin" valueType="num" p14:bounceEnd="50000">
                                          <p:cBhvr additive="base">
                                            <p:cTn id="44" dur="500" fill="hold"/>
                                            <p:tgtEl>
                                              <p:spTgt spid="23"/>
                                            </p:tgtEl>
                                            <p:attrNameLst>
                                              <p:attrName>ppt_x</p:attrName>
                                            </p:attrNameLst>
                                          </p:cBhvr>
                                          <p:tavLst>
                                            <p:tav tm="0">
                                              <p:val>
                                                <p:strVal val="#ppt_x"/>
                                              </p:val>
                                            </p:tav>
                                            <p:tav tm="100000">
                                              <p:val>
                                                <p:strVal val="#ppt_x"/>
                                              </p:val>
                                            </p:tav>
                                          </p:tavLst>
                                        </p:anim>
                                        <p:anim calcmode="lin" valueType="num" p14:bounceEnd="50000">
                                          <p:cBhvr additive="base">
                                            <p:cTn id="45" dur="500" fill="hold"/>
                                            <p:tgtEl>
                                              <p:spTgt spid="23"/>
                                            </p:tgtEl>
                                            <p:attrNameLst>
                                              <p:attrName>ppt_y</p:attrName>
                                            </p:attrNameLst>
                                          </p:cBhvr>
                                          <p:tavLst>
                                            <p:tav tm="0">
                                              <p:val>
                                                <p:strVal val="1+#ppt_h/2"/>
                                              </p:val>
                                            </p:tav>
                                            <p:tav tm="100000">
                                              <p:val>
                                                <p:strVal val="#ppt_y"/>
                                              </p:val>
                                            </p:tav>
                                          </p:tavLst>
                                        </p:anim>
                                      </p:childTnLst>
                                    </p:cTn>
                                  </p:par>
                                </p:childTnLst>
                              </p:cTn>
                            </p:par>
                            <p:par>
                              <p:cTn id="46" fill="hold">
                                <p:stCondLst>
                                  <p:cond delay="4000"/>
                                </p:stCondLst>
                                <p:childTnLst>
                                  <p:par>
                                    <p:cTn id="47" presetID="22" presetClass="entr" presetSubtype="8" fill="hold" grpId="0" nodeType="afterEffect">
                                      <p:stCondLst>
                                        <p:cond delay="17"/>
                                      </p:stCondLst>
                                      <p:iterate type="lt">
                                        <p:tmPct val="30000"/>
                                      </p:iterate>
                                      <p:childTnLst>
                                        <p:set>
                                          <p:cBhvr>
                                            <p:cTn id="48" dur="1" fill="hold">
                                              <p:stCondLst>
                                                <p:cond delay="0"/>
                                              </p:stCondLst>
                                            </p:cTn>
                                            <p:tgtEl>
                                              <p:spTgt spid="25"/>
                                            </p:tgtEl>
                                            <p:attrNameLst>
                                              <p:attrName>style.visibility</p:attrName>
                                            </p:attrNameLst>
                                          </p:cBhvr>
                                          <p:to>
                                            <p:strVal val="visible"/>
                                          </p:to>
                                        </p:set>
                                        <p:animEffect transition="in" filter="wipe(left)">
                                          <p:cBhvr>
                                            <p:cTn id="49" dur="10"/>
                                            <p:tgtEl>
                                              <p:spTgt spid="25"/>
                                            </p:tgtEl>
                                          </p:cBhvr>
                                        </p:animEffect>
                                      </p:childTnLst>
                                    </p:cTn>
                                  </p:par>
                                </p:childTnLst>
                              </p:cTn>
                            </p:par>
                            <p:par>
                              <p:cTn id="50" fill="hold">
                                <p:stCondLst>
                                  <p:cond delay="4933"/>
                                </p:stCondLst>
                                <p:childTnLst>
                                  <p:par>
                                    <p:cTn id="51" presetID="42" presetClass="entr" presetSubtype="0" fill="hold" nodeType="afterEffect">
                                      <p:stCondLst>
                                        <p:cond delay="0"/>
                                      </p:stCondLst>
                                      <p:childTnLst>
                                        <p:set>
                                          <p:cBhvr>
                                            <p:cTn id="52" dur="1" fill="hold">
                                              <p:stCondLst>
                                                <p:cond delay="0"/>
                                              </p:stCondLst>
                                            </p:cTn>
                                            <p:tgtEl>
                                              <p:spTgt spid="40"/>
                                            </p:tgtEl>
                                            <p:attrNameLst>
                                              <p:attrName>style.visibility</p:attrName>
                                            </p:attrNameLst>
                                          </p:cBhvr>
                                          <p:to>
                                            <p:strVal val="visible"/>
                                          </p:to>
                                        </p:set>
                                        <p:animEffect transition="in" filter="fade">
                                          <p:cBhvr>
                                            <p:cTn id="53" dur="750"/>
                                            <p:tgtEl>
                                              <p:spTgt spid="40"/>
                                            </p:tgtEl>
                                          </p:cBhvr>
                                        </p:animEffect>
                                        <p:anim calcmode="lin" valueType="num">
                                          <p:cBhvr>
                                            <p:cTn id="54" dur="750" fill="hold"/>
                                            <p:tgtEl>
                                              <p:spTgt spid="40"/>
                                            </p:tgtEl>
                                            <p:attrNameLst>
                                              <p:attrName>ppt_x</p:attrName>
                                            </p:attrNameLst>
                                          </p:cBhvr>
                                          <p:tavLst>
                                            <p:tav tm="0">
                                              <p:val>
                                                <p:strVal val="#ppt_x"/>
                                              </p:val>
                                            </p:tav>
                                            <p:tav tm="100000">
                                              <p:val>
                                                <p:strVal val="#ppt_x"/>
                                              </p:val>
                                            </p:tav>
                                          </p:tavLst>
                                        </p:anim>
                                        <p:anim calcmode="lin" valueType="num">
                                          <p:cBhvr>
                                            <p:cTn id="55" dur="750" fill="hold"/>
                                            <p:tgtEl>
                                              <p:spTgt spid="4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22" grpId="0"/>
          <p:bldP spid="23" grpId="0"/>
          <p:bldP spid="24" grpId="0" animBg="1"/>
          <p:bldP spid="25" grpId="0"/>
          <p:bldP spid="26" grpId="0"/>
          <p:bldP spid="27" grpId="0"/>
          <p:bldP spid="28" grpId="0"/>
          <p:bldP spid="29"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barn(inVertical)">
                                          <p:cBhvr>
                                            <p:cTn id="7" dur="750"/>
                                            <p:tgtEl>
                                              <p:spTgt spid="16"/>
                                            </p:tgtEl>
                                          </p:cBhvr>
                                        </p:animEffect>
                                      </p:childTnLst>
                                    </p:cTn>
                                  </p:par>
                                </p:childTnLst>
                              </p:cTn>
                            </p:par>
                            <p:par>
                              <p:cTn id="8" fill="hold">
                                <p:stCondLst>
                                  <p:cond delay="750"/>
                                </p:stCondLst>
                                <p:childTnLst>
                                  <p:par>
                                    <p:cTn id="9" presetID="42" presetClass="entr" presetSubtype="0" fill="hold" grpId="0" nodeType="afterEffect">
                                      <p:stCondLst>
                                        <p:cond delay="0"/>
                                      </p:stCondLst>
                                      <p:childTnLst>
                                        <p:set>
                                          <p:cBhvr>
                                            <p:cTn id="10" dur="1" fill="hold">
                                              <p:stCondLst>
                                                <p:cond delay="0"/>
                                              </p:stCondLst>
                                            </p:cTn>
                                            <p:tgtEl>
                                              <p:spTgt spid="24"/>
                                            </p:tgtEl>
                                            <p:attrNameLst>
                                              <p:attrName>style.visibility</p:attrName>
                                            </p:attrNameLst>
                                          </p:cBhvr>
                                          <p:to>
                                            <p:strVal val="visible"/>
                                          </p:to>
                                        </p:set>
                                        <p:animEffect transition="in" filter="fade">
                                          <p:cBhvr>
                                            <p:cTn id="11" dur="500"/>
                                            <p:tgtEl>
                                              <p:spTgt spid="24"/>
                                            </p:tgtEl>
                                          </p:cBhvr>
                                        </p:animEffect>
                                        <p:anim calcmode="lin" valueType="num">
                                          <p:cBhvr>
                                            <p:cTn id="12" dur="500" fill="hold"/>
                                            <p:tgtEl>
                                              <p:spTgt spid="24"/>
                                            </p:tgtEl>
                                            <p:attrNameLst>
                                              <p:attrName>ppt_x</p:attrName>
                                            </p:attrNameLst>
                                          </p:cBhvr>
                                          <p:tavLst>
                                            <p:tav tm="0">
                                              <p:val>
                                                <p:strVal val="#ppt_x"/>
                                              </p:val>
                                            </p:tav>
                                            <p:tav tm="100000">
                                              <p:val>
                                                <p:strVal val="#ppt_x"/>
                                              </p:val>
                                            </p:tav>
                                          </p:tavLst>
                                        </p:anim>
                                        <p:anim calcmode="lin" valueType="num">
                                          <p:cBhvr>
                                            <p:cTn id="13" dur="500" fill="hold"/>
                                            <p:tgtEl>
                                              <p:spTgt spid="24"/>
                                            </p:tgtEl>
                                            <p:attrNameLst>
                                              <p:attrName>ppt_y</p:attrName>
                                            </p:attrNameLst>
                                          </p:cBhvr>
                                          <p:tavLst>
                                            <p:tav tm="0">
                                              <p:val>
                                                <p:strVal val="#ppt_y+.1"/>
                                              </p:val>
                                            </p:tav>
                                            <p:tav tm="100000">
                                              <p:val>
                                                <p:strVal val="#ppt_y"/>
                                              </p:val>
                                            </p:tav>
                                          </p:tavLst>
                                        </p:anim>
                                      </p:childTnLst>
                                    </p:cTn>
                                  </p:par>
                                </p:childTnLst>
                              </p:cTn>
                            </p:par>
                            <p:par>
                              <p:cTn id="14" fill="hold">
                                <p:stCondLst>
                                  <p:cond delay="1250"/>
                                </p:stCondLst>
                                <p:childTnLst>
                                  <p:par>
                                    <p:cTn id="15" presetID="2" presetClass="entr" presetSubtype="1" fill="hold" grpId="0" nodeType="afterEffect">
                                      <p:stCondLst>
                                        <p:cond delay="0"/>
                                      </p:stCondLst>
                                      <p:childTnLst>
                                        <p:set>
                                          <p:cBhvr>
                                            <p:cTn id="16" dur="1" fill="hold">
                                              <p:stCondLst>
                                                <p:cond delay="0"/>
                                              </p:stCondLst>
                                            </p:cTn>
                                            <p:tgtEl>
                                              <p:spTgt spid="26"/>
                                            </p:tgtEl>
                                            <p:attrNameLst>
                                              <p:attrName>style.visibility</p:attrName>
                                            </p:attrNameLst>
                                          </p:cBhvr>
                                          <p:to>
                                            <p:strVal val="visible"/>
                                          </p:to>
                                        </p:set>
                                        <p:anim calcmode="lin" valueType="num">
                                          <p:cBhvr additive="base">
                                            <p:cTn id="17" dur="500" fill="hold"/>
                                            <p:tgtEl>
                                              <p:spTgt spid="26"/>
                                            </p:tgtEl>
                                            <p:attrNameLst>
                                              <p:attrName>ppt_x</p:attrName>
                                            </p:attrNameLst>
                                          </p:cBhvr>
                                          <p:tavLst>
                                            <p:tav tm="0">
                                              <p:val>
                                                <p:strVal val="#ppt_x"/>
                                              </p:val>
                                            </p:tav>
                                            <p:tav tm="100000">
                                              <p:val>
                                                <p:strVal val="#ppt_x"/>
                                              </p:val>
                                            </p:tav>
                                          </p:tavLst>
                                        </p:anim>
                                        <p:anim calcmode="lin" valueType="num">
                                          <p:cBhvr additive="base">
                                            <p:cTn id="18" dur="500" fill="hold"/>
                                            <p:tgtEl>
                                              <p:spTgt spid="26"/>
                                            </p:tgtEl>
                                            <p:attrNameLst>
                                              <p:attrName>ppt_y</p:attrName>
                                            </p:attrNameLst>
                                          </p:cBhvr>
                                          <p:tavLst>
                                            <p:tav tm="0">
                                              <p:val>
                                                <p:strVal val="0-#ppt_h/2"/>
                                              </p:val>
                                            </p:tav>
                                            <p:tav tm="100000">
                                              <p:val>
                                                <p:strVal val="#ppt_y"/>
                                              </p:val>
                                            </p:tav>
                                          </p:tavLst>
                                        </p:anim>
                                      </p:childTnLst>
                                    </p:cTn>
                                  </p:par>
                                  <p:par>
                                    <p:cTn id="19" presetID="2" presetClass="entr" presetSubtype="4" fill="hold" grpId="0" nodeType="withEffect">
                                      <p:stCondLst>
                                        <p:cond delay="250"/>
                                      </p:stCondLst>
                                      <p:childTnLst>
                                        <p:set>
                                          <p:cBhvr>
                                            <p:cTn id="20" dur="1" fill="hold">
                                              <p:stCondLst>
                                                <p:cond delay="0"/>
                                              </p:stCondLst>
                                            </p:cTn>
                                            <p:tgtEl>
                                              <p:spTgt spid="21"/>
                                            </p:tgtEl>
                                            <p:attrNameLst>
                                              <p:attrName>style.visibility</p:attrName>
                                            </p:attrNameLst>
                                          </p:cBhvr>
                                          <p:to>
                                            <p:strVal val="visible"/>
                                          </p:to>
                                        </p:set>
                                        <p:anim calcmode="lin" valueType="num">
                                          <p:cBhvr additive="base">
                                            <p:cTn id="21" dur="500" fill="hold"/>
                                            <p:tgtEl>
                                              <p:spTgt spid="21"/>
                                            </p:tgtEl>
                                            <p:attrNameLst>
                                              <p:attrName>ppt_x</p:attrName>
                                            </p:attrNameLst>
                                          </p:cBhvr>
                                          <p:tavLst>
                                            <p:tav tm="0">
                                              <p:val>
                                                <p:strVal val="#ppt_x"/>
                                              </p:val>
                                            </p:tav>
                                            <p:tav tm="100000">
                                              <p:val>
                                                <p:strVal val="#ppt_x"/>
                                              </p:val>
                                            </p:tav>
                                          </p:tavLst>
                                        </p:anim>
                                        <p:anim calcmode="lin" valueType="num">
                                          <p:cBhvr additive="base">
                                            <p:cTn id="22" dur="500" fill="hold"/>
                                            <p:tgtEl>
                                              <p:spTgt spid="21"/>
                                            </p:tgtEl>
                                            <p:attrNameLst>
                                              <p:attrName>ppt_y</p:attrName>
                                            </p:attrNameLst>
                                          </p:cBhvr>
                                          <p:tavLst>
                                            <p:tav tm="0">
                                              <p:val>
                                                <p:strVal val="1+#ppt_h/2"/>
                                              </p:val>
                                            </p:tav>
                                            <p:tav tm="100000">
                                              <p:val>
                                                <p:strVal val="#ppt_y"/>
                                              </p:val>
                                            </p:tav>
                                          </p:tavLst>
                                        </p:anim>
                                      </p:childTnLst>
                                    </p:cTn>
                                  </p:par>
                                </p:childTnLst>
                              </p:cTn>
                            </p:par>
                            <p:par>
                              <p:cTn id="23" fill="hold">
                                <p:stCondLst>
                                  <p:cond delay="2000"/>
                                </p:stCondLst>
                                <p:childTnLst>
                                  <p:par>
                                    <p:cTn id="24" presetID="2" presetClass="entr" presetSubtype="1" fill="hold" grpId="0" nodeType="afterEffect">
                                      <p:stCondLst>
                                        <p:cond delay="0"/>
                                      </p:stCondLst>
                                      <p:childTnLst>
                                        <p:set>
                                          <p:cBhvr>
                                            <p:cTn id="25" dur="1" fill="hold">
                                              <p:stCondLst>
                                                <p:cond delay="0"/>
                                              </p:stCondLst>
                                            </p:cTn>
                                            <p:tgtEl>
                                              <p:spTgt spid="27"/>
                                            </p:tgtEl>
                                            <p:attrNameLst>
                                              <p:attrName>style.visibility</p:attrName>
                                            </p:attrNameLst>
                                          </p:cBhvr>
                                          <p:to>
                                            <p:strVal val="visible"/>
                                          </p:to>
                                        </p:set>
                                        <p:anim calcmode="lin" valueType="num">
                                          <p:cBhvr additive="base">
                                            <p:cTn id="26" dur="500" fill="hold"/>
                                            <p:tgtEl>
                                              <p:spTgt spid="27"/>
                                            </p:tgtEl>
                                            <p:attrNameLst>
                                              <p:attrName>ppt_x</p:attrName>
                                            </p:attrNameLst>
                                          </p:cBhvr>
                                          <p:tavLst>
                                            <p:tav tm="0">
                                              <p:val>
                                                <p:strVal val="#ppt_x"/>
                                              </p:val>
                                            </p:tav>
                                            <p:tav tm="100000">
                                              <p:val>
                                                <p:strVal val="#ppt_x"/>
                                              </p:val>
                                            </p:tav>
                                          </p:tavLst>
                                        </p:anim>
                                        <p:anim calcmode="lin" valueType="num">
                                          <p:cBhvr additive="base">
                                            <p:cTn id="27" dur="500" fill="hold"/>
                                            <p:tgtEl>
                                              <p:spTgt spid="27"/>
                                            </p:tgtEl>
                                            <p:attrNameLst>
                                              <p:attrName>ppt_y</p:attrName>
                                            </p:attrNameLst>
                                          </p:cBhvr>
                                          <p:tavLst>
                                            <p:tav tm="0">
                                              <p:val>
                                                <p:strVal val="0-#ppt_h/2"/>
                                              </p:val>
                                            </p:tav>
                                            <p:tav tm="100000">
                                              <p:val>
                                                <p:strVal val="#ppt_y"/>
                                              </p:val>
                                            </p:tav>
                                          </p:tavLst>
                                        </p:anim>
                                      </p:childTnLst>
                                    </p:cTn>
                                  </p:par>
                                </p:childTnLst>
                              </p:cTn>
                            </p:par>
                            <p:par>
                              <p:cTn id="28" fill="hold">
                                <p:stCondLst>
                                  <p:cond delay="2500"/>
                                </p:stCondLst>
                                <p:childTnLst>
                                  <p:par>
                                    <p:cTn id="29" presetID="2" presetClass="entr" presetSubtype="1" fill="hold" grpId="0" nodeType="afterEffect">
                                      <p:stCondLst>
                                        <p:cond delay="0"/>
                                      </p:stCondLst>
                                      <p:childTnLst>
                                        <p:set>
                                          <p:cBhvr>
                                            <p:cTn id="30" dur="1" fill="hold">
                                              <p:stCondLst>
                                                <p:cond delay="0"/>
                                              </p:stCondLst>
                                            </p:cTn>
                                            <p:tgtEl>
                                              <p:spTgt spid="28"/>
                                            </p:tgtEl>
                                            <p:attrNameLst>
                                              <p:attrName>style.visibility</p:attrName>
                                            </p:attrNameLst>
                                          </p:cBhvr>
                                          <p:to>
                                            <p:strVal val="visible"/>
                                          </p:to>
                                        </p:set>
                                        <p:anim calcmode="lin" valueType="num">
                                          <p:cBhvr additive="base">
                                            <p:cTn id="31" dur="500" fill="hold"/>
                                            <p:tgtEl>
                                              <p:spTgt spid="28"/>
                                            </p:tgtEl>
                                            <p:attrNameLst>
                                              <p:attrName>ppt_x</p:attrName>
                                            </p:attrNameLst>
                                          </p:cBhvr>
                                          <p:tavLst>
                                            <p:tav tm="0">
                                              <p:val>
                                                <p:strVal val="#ppt_x"/>
                                              </p:val>
                                            </p:tav>
                                            <p:tav tm="100000">
                                              <p:val>
                                                <p:strVal val="#ppt_x"/>
                                              </p:val>
                                            </p:tav>
                                          </p:tavLst>
                                        </p:anim>
                                        <p:anim calcmode="lin" valueType="num">
                                          <p:cBhvr additive="base">
                                            <p:cTn id="32" dur="500" fill="hold"/>
                                            <p:tgtEl>
                                              <p:spTgt spid="28"/>
                                            </p:tgtEl>
                                            <p:attrNameLst>
                                              <p:attrName>ppt_y</p:attrName>
                                            </p:attrNameLst>
                                          </p:cBhvr>
                                          <p:tavLst>
                                            <p:tav tm="0">
                                              <p:val>
                                                <p:strVal val="0-#ppt_h/2"/>
                                              </p:val>
                                            </p:tav>
                                            <p:tav tm="100000">
                                              <p:val>
                                                <p:strVal val="#ppt_y"/>
                                              </p:val>
                                            </p:tav>
                                          </p:tavLst>
                                        </p:anim>
                                      </p:childTnLst>
                                    </p:cTn>
                                  </p:par>
                                  <p:par>
                                    <p:cTn id="33" presetID="2" presetClass="entr" presetSubtype="4" fill="hold" grpId="0" nodeType="withEffect">
                                      <p:stCondLst>
                                        <p:cond delay="250"/>
                                      </p:stCondLst>
                                      <p:childTnLst>
                                        <p:set>
                                          <p:cBhvr>
                                            <p:cTn id="34" dur="1" fill="hold">
                                              <p:stCondLst>
                                                <p:cond delay="0"/>
                                              </p:stCondLst>
                                            </p:cTn>
                                            <p:tgtEl>
                                              <p:spTgt spid="22"/>
                                            </p:tgtEl>
                                            <p:attrNameLst>
                                              <p:attrName>style.visibility</p:attrName>
                                            </p:attrNameLst>
                                          </p:cBhvr>
                                          <p:to>
                                            <p:strVal val="visible"/>
                                          </p:to>
                                        </p:set>
                                        <p:anim calcmode="lin" valueType="num">
                                          <p:cBhvr additive="base">
                                            <p:cTn id="35" dur="500" fill="hold"/>
                                            <p:tgtEl>
                                              <p:spTgt spid="22"/>
                                            </p:tgtEl>
                                            <p:attrNameLst>
                                              <p:attrName>ppt_x</p:attrName>
                                            </p:attrNameLst>
                                          </p:cBhvr>
                                          <p:tavLst>
                                            <p:tav tm="0">
                                              <p:val>
                                                <p:strVal val="#ppt_x"/>
                                              </p:val>
                                            </p:tav>
                                            <p:tav tm="100000">
                                              <p:val>
                                                <p:strVal val="#ppt_x"/>
                                              </p:val>
                                            </p:tav>
                                          </p:tavLst>
                                        </p:anim>
                                        <p:anim calcmode="lin" valueType="num">
                                          <p:cBhvr additive="base">
                                            <p:cTn id="36" dur="500" fill="hold"/>
                                            <p:tgtEl>
                                              <p:spTgt spid="22"/>
                                            </p:tgtEl>
                                            <p:attrNameLst>
                                              <p:attrName>ppt_y</p:attrName>
                                            </p:attrNameLst>
                                          </p:cBhvr>
                                          <p:tavLst>
                                            <p:tav tm="0">
                                              <p:val>
                                                <p:strVal val="1+#ppt_h/2"/>
                                              </p:val>
                                            </p:tav>
                                            <p:tav tm="100000">
                                              <p:val>
                                                <p:strVal val="#ppt_y"/>
                                              </p:val>
                                            </p:tav>
                                          </p:tavLst>
                                        </p:anim>
                                      </p:childTnLst>
                                    </p:cTn>
                                  </p:par>
                                </p:childTnLst>
                              </p:cTn>
                            </p:par>
                            <p:par>
                              <p:cTn id="37" fill="hold">
                                <p:stCondLst>
                                  <p:cond delay="3250"/>
                                </p:stCondLst>
                                <p:childTnLst>
                                  <p:par>
                                    <p:cTn id="38" presetID="2" presetClass="entr" presetSubtype="1" fill="hold" grpId="0" nodeType="afterEffect">
                                      <p:stCondLst>
                                        <p:cond delay="0"/>
                                      </p:stCondLst>
                                      <p:childTnLst>
                                        <p:set>
                                          <p:cBhvr>
                                            <p:cTn id="39" dur="1" fill="hold">
                                              <p:stCondLst>
                                                <p:cond delay="0"/>
                                              </p:stCondLst>
                                            </p:cTn>
                                            <p:tgtEl>
                                              <p:spTgt spid="29"/>
                                            </p:tgtEl>
                                            <p:attrNameLst>
                                              <p:attrName>style.visibility</p:attrName>
                                            </p:attrNameLst>
                                          </p:cBhvr>
                                          <p:to>
                                            <p:strVal val="visible"/>
                                          </p:to>
                                        </p:set>
                                        <p:anim calcmode="lin" valueType="num">
                                          <p:cBhvr additive="base">
                                            <p:cTn id="40" dur="500" fill="hold"/>
                                            <p:tgtEl>
                                              <p:spTgt spid="29"/>
                                            </p:tgtEl>
                                            <p:attrNameLst>
                                              <p:attrName>ppt_x</p:attrName>
                                            </p:attrNameLst>
                                          </p:cBhvr>
                                          <p:tavLst>
                                            <p:tav tm="0">
                                              <p:val>
                                                <p:strVal val="#ppt_x"/>
                                              </p:val>
                                            </p:tav>
                                            <p:tav tm="100000">
                                              <p:val>
                                                <p:strVal val="#ppt_x"/>
                                              </p:val>
                                            </p:tav>
                                          </p:tavLst>
                                        </p:anim>
                                        <p:anim calcmode="lin" valueType="num">
                                          <p:cBhvr additive="base">
                                            <p:cTn id="41" dur="500" fill="hold"/>
                                            <p:tgtEl>
                                              <p:spTgt spid="29"/>
                                            </p:tgtEl>
                                            <p:attrNameLst>
                                              <p:attrName>ppt_y</p:attrName>
                                            </p:attrNameLst>
                                          </p:cBhvr>
                                          <p:tavLst>
                                            <p:tav tm="0">
                                              <p:val>
                                                <p:strVal val="0-#ppt_h/2"/>
                                              </p:val>
                                            </p:tav>
                                            <p:tav tm="100000">
                                              <p:val>
                                                <p:strVal val="#ppt_y"/>
                                              </p:val>
                                            </p:tav>
                                          </p:tavLst>
                                        </p:anim>
                                      </p:childTnLst>
                                    </p:cTn>
                                  </p:par>
                                  <p:par>
                                    <p:cTn id="42" presetID="2" presetClass="entr" presetSubtype="4" fill="hold" grpId="0" nodeType="withEffect">
                                      <p:stCondLst>
                                        <p:cond delay="250"/>
                                      </p:stCondLst>
                                      <p:childTnLst>
                                        <p:set>
                                          <p:cBhvr>
                                            <p:cTn id="43" dur="1" fill="hold">
                                              <p:stCondLst>
                                                <p:cond delay="0"/>
                                              </p:stCondLst>
                                            </p:cTn>
                                            <p:tgtEl>
                                              <p:spTgt spid="23"/>
                                            </p:tgtEl>
                                            <p:attrNameLst>
                                              <p:attrName>style.visibility</p:attrName>
                                            </p:attrNameLst>
                                          </p:cBhvr>
                                          <p:to>
                                            <p:strVal val="visible"/>
                                          </p:to>
                                        </p:set>
                                        <p:anim calcmode="lin" valueType="num">
                                          <p:cBhvr additive="base">
                                            <p:cTn id="44" dur="500" fill="hold"/>
                                            <p:tgtEl>
                                              <p:spTgt spid="23"/>
                                            </p:tgtEl>
                                            <p:attrNameLst>
                                              <p:attrName>ppt_x</p:attrName>
                                            </p:attrNameLst>
                                          </p:cBhvr>
                                          <p:tavLst>
                                            <p:tav tm="0">
                                              <p:val>
                                                <p:strVal val="#ppt_x"/>
                                              </p:val>
                                            </p:tav>
                                            <p:tav tm="100000">
                                              <p:val>
                                                <p:strVal val="#ppt_x"/>
                                              </p:val>
                                            </p:tav>
                                          </p:tavLst>
                                        </p:anim>
                                        <p:anim calcmode="lin" valueType="num">
                                          <p:cBhvr additive="base">
                                            <p:cTn id="45" dur="500" fill="hold"/>
                                            <p:tgtEl>
                                              <p:spTgt spid="23"/>
                                            </p:tgtEl>
                                            <p:attrNameLst>
                                              <p:attrName>ppt_y</p:attrName>
                                            </p:attrNameLst>
                                          </p:cBhvr>
                                          <p:tavLst>
                                            <p:tav tm="0">
                                              <p:val>
                                                <p:strVal val="1+#ppt_h/2"/>
                                              </p:val>
                                            </p:tav>
                                            <p:tav tm="100000">
                                              <p:val>
                                                <p:strVal val="#ppt_y"/>
                                              </p:val>
                                            </p:tav>
                                          </p:tavLst>
                                        </p:anim>
                                      </p:childTnLst>
                                    </p:cTn>
                                  </p:par>
                                </p:childTnLst>
                              </p:cTn>
                            </p:par>
                            <p:par>
                              <p:cTn id="46" fill="hold">
                                <p:stCondLst>
                                  <p:cond delay="4000"/>
                                </p:stCondLst>
                                <p:childTnLst>
                                  <p:par>
                                    <p:cTn id="47" presetID="22" presetClass="entr" presetSubtype="8" fill="hold" grpId="0" nodeType="afterEffect">
                                      <p:stCondLst>
                                        <p:cond delay="17"/>
                                      </p:stCondLst>
                                      <p:iterate type="lt">
                                        <p:tmPct val="30000"/>
                                      </p:iterate>
                                      <p:childTnLst>
                                        <p:set>
                                          <p:cBhvr>
                                            <p:cTn id="48" dur="1" fill="hold">
                                              <p:stCondLst>
                                                <p:cond delay="0"/>
                                              </p:stCondLst>
                                            </p:cTn>
                                            <p:tgtEl>
                                              <p:spTgt spid="25"/>
                                            </p:tgtEl>
                                            <p:attrNameLst>
                                              <p:attrName>style.visibility</p:attrName>
                                            </p:attrNameLst>
                                          </p:cBhvr>
                                          <p:to>
                                            <p:strVal val="visible"/>
                                          </p:to>
                                        </p:set>
                                        <p:animEffect transition="in" filter="wipe(left)">
                                          <p:cBhvr>
                                            <p:cTn id="49" dur="10"/>
                                            <p:tgtEl>
                                              <p:spTgt spid="25"/>
                                            </p:tgtEl>
                                          </p:cBhvr>
                                        </p:animEffect>
                                      </p:childTnLst>
                                    </p:cTn>
                                  </p:par>
                                </p:childTnLst>
                              </p:cTn>
                            </p:par>
                            <p:par>
                              <p:cTn id="50" fill="hold">
                                <p:stCondLst>
                                  <p:cond delay="4933"/>
                                </p:stCondLst>
                                <p:childTnLst>
                                  <p:par>
                                    <p:cTn id="51" presetID="42" presetClass="entr" presetSubtype="0" fill="hold" nodeType="afterEffect">
                                      <p:stCondLst>
                                        <p:cond delay="0"/>
                                      </p:stCondLst>
                                      <p:childTnLst>
                                        <p:set>
                                          <p:cBhvr>
                                            <p:cTn id="52" dur="1" fill="hold">
                                              <p:stCondLst>
                                                <p:cond delay="0"/>
                                              </p:stCondLst>
                                            </p:cTn>
                                            <p:tgtEl>
                                              <p:spTgt spid="40"/>
                                            </p:tgtEl>
                                            <p:attrNameLst>
                                              <p:attrName>style.visibility</p:attrName>
                                            </p:attrNameLst>
                                          </p:cBhvr>
                                          <p:to>
                                            <p:strVal val="visible"/>
                                          </p:to>
                                        </p:set>
                                        <p:animEffect transition="in" filter="fade">
                                          <p:cBhvr>
                                            <p:cTn id="53" dur="750"/>
                                            <p:tgtEl>
                                              <p:spTgt spid="40"/>
                                            </p:tgtEl>
                                          </p:cBhvr>
                                        </p:animEffect>
                                        <p:anim calcmode="lin" valueType="num">
                                          <p:cBhvr>
                                            <p:cTn id="54" dur="750" fill="hold"/>
                                            <p:tgtEl>
                                              <p:spTgt spid="40"/>
                                            </p:tgtEl>
                                            <p:attrNameLst>
                                              <p:attrName>ppt_x</p:attrName>
                                            </p:attrNameLst>
                                          </p:cBhvr>
                                          <p:tavLst>
                                            <p:tav tm="0">
                                              <p:val>
                                                <p:strVal val="#ppt_x"/>
                                              </p:val>
                                            </p:tav>
                                            <p:tav tm="100000">
                                              <p:val>
                                                <p:strVal val="#ppt_x"/>
                                              </p:val>
                                            </p:tav>
                                          </p:tavLst>
                                        </p:anim>
                                        <p:anim calcmode="lin" valueType="num">
                                          <p:cBhvr>
                                            <p:cTn id="55" dur="750" fill="hold"/>
                                            <p:tgtEl>
                                              <p:spTgt spid="4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22" grpId="0"/>
          <p:bldP spid="23" grpId="0"/>
          <p:bldP spid="24" grpId="0" animBg="1"/>
          <p:bldP spid="25" grpId="0"/>
          <p:bldP spid="26" grpId="0"/>
          <p:bldP spid="27" grpId="0"/>
          <p:bldP spid="28" grpId="0"/>
          <p:bldP spid="29" grpId="0"/>
        </p:bldLst>
      </p:timing>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ISPRING_ULTRA_SCORM_TRACKING_SLIDES" val="1"/>
  <p:tag name="GENSWF_OUTPUT_FILE_NAME" val="33"/>
  <p:tag name="ISPRING_PRESENTATION_TITLE" val="商务ppt"/>
  <p:tag name="ISPRING_SCORM_RATE_SLIDES" val="0"/>
  <p:tag name="ISPRING_SCORM_RATE_QUIZZES" val="0"/>
  <p:tag name="ISPRING_SCORM_PASSING_SCORE" val="0.000000"/>
  <p:tag name="ISPRING_ULTRA_SCORM_COURSE_ID" val="41191832-F701-43E2-A72E-6BDDCCB41186"/>
  <p:tag name="ISPRING_SCORM_ENDPOINT" val="&lt;endpoint&gt;&lt;enable&gt;0&lt;/enable&gt;&lt;lrs&gt;http://&lt;/lrs&gt;&lt;auth&gt;0&lt;/auth&gt;&lt;login&gt;&lt;/login&gt;&lt;password&gt;&lt;/password&gt;&lt;key&gt;&lt;/key&gt;&lt;name&gt;&lt;/name&gt;&lt;email&gt;&lt;/email&gt;&lt;/endpoint&gt;&#10;"/>
  <p:tag name="ISPRINGONLINEFOLDERID" val="0"/>
  <p:tag name="ISPRINGONLINEFOLDERPATH" val="内容列表"/>
  <p:tag name="ISPRINGCLOUDFOLDERID" val="0"/>
  <p:tag name="ISPRINGCLOUDFOLDERPATH" val="资源库"/>
  <p:tag name="ISPRING_OUTPUT_FOLDER" val="F:\新建文件夹\254149567\FileRecv\341PPT暑假招生71套"/>
  <p:tag name="ISPRING_FIRST_PUBLISH" val="1"/>
</p:tagLst>
</file>

<file path=ppt/tags/tag2.xml><?xml version="1.0" encoding="utf-8"?>
<p:tagLst xmlns:a="http://schemas.openxmlformats.org/drawingml/2006/main" xmlns:r="http://schemas.openxmlformats.org/officeDocument/2006/relationships" xmlns:p="http://schemas.openxmlformats.org/presentationml/2006/main">
  <p:tag name="PA" val="v3.0.0"/>
</p:tagLst>
</file>

<file path=ppt/tags/tag3.xml><?xml version="1.0" encoding="utf-8"?>
<p:tagLst xmlns:a="http://schemas.openxmlformats.org/drawingml/2006/main" xmlns:r="http://schemas.openxmlformats.org/officeDocument/2006/relationships" xmlns:p="http://schemas.openxmlformats.org/presentationml/2006/main">
  <p:tag name="PA" val="v3.0.1"/>
</p:tagLst>
</file>

<file path=ppt/tags/tag4.xml><?xml version="1.0" encoding="utf-8"?>
<p:tagLst xmlns:a="http://schemas.openxmlformats.org/drawingml/2006/main" xmlns:r="http://schemas.openxmlformats.org/officeDocument/2006/relationships" xmlns:p="http://schemas.openxmlformats.org/presentationml/2006/main">
  <p:tag name="PA" val="v3.0.1"/>
</p:tagLst>
</file>

<file path=ppt/tags/tag5.xml><?xml version="1.0" encoding="utf-8"?>
<p:tagLst xmlns:a="http://schemas.openxmlformats.org/drawingml/2006/main" xmlns:r="http://schemas.openxmlformats.org/officeDocument/2006/relationships" xmlns:p="http://schemas.openxmlformats.org/presentationml/2006/main">
  <p:tag name="PA" val="v3.0.1"/>
</p:tagLst>
</file>

<file path=ppt/tags/tag6.xml><?xml version="1.0" encoding="utf-8"?>
<p:tagLst xmlns:a="http://schemas.openxmlformats.org/drawingml/2006/main" xmlns:r="http://schemas.openxmlformats.org/officeDocument/2006/relationships" xmlns:p="http://schemas.openxmlformats.org/presentationml/2006/main">
  <p:tag name="PA" val="v3.0.0"/>
</p:tagLst>
</file>

<file path=ppt/tags/tag7.xml><?xml version="1.0" encoding="utf-8"?>
<p:tagLst xmlns:a="http://schemas.openxmlformats.org/drawingml/2006/main" xmlns:r="http://schemas.openxmlformats.org/officeDocument/2006/relationships" xmlns:p="http://schemas.openxmlformats.org/presentationml/2006/main">
  <p:tag name="PA" val="v3.0.0"/>
</p:tagLst>
</file>

<file path=ppt/tags/tag8.xml><?xml version="1.0" encoding="utf-8"?>
<p:tagLst xmlns:a="http://schemas.openxmlformats.org/drawingml/2006/main" xmlns:r="http://schemas.openxmlformats.org/officeDocument/2006/relationships" xmlns:p="http://schemas.openxmlformats.org/presentationml/2006/main">
  <p:tag name="PA" val="v3.0.0"/>
</p:tagLst>
</file>

<file path=ppt/tags/tag9.xml><?xml version="1.0" encoding="utf-8"?>
<p:tagLst xmlns:a="http://schemas.openxmlformats.org/drawingml/2006/main" xmlns:r="http://schemas.openxmlformats.org/officeDocument/2006/relationships" xmlns:p="http://schemas.openxmlformats.org/presentationml/2006/main">
  <p:tag name="PA" val="v3.0.0"/>
</p:tagLst>
</file>

<file path=ppt/tags/tag10.xml><?xml version="1.0" encoding="utf-8"?>
<p:tagLst xmlns:a="http://schemas.openxmlformats.org/drawingml/2006/main" xmlns:r="http://schemas.openxmlformats.org/officeDocument/2006/relationships" xmlns:p="http://schemas.openxmlformats.org/presentationml/2006/main">
  <p:tag name="PA" val="v3.0.0"/>
</p:tagLst>
</file>

<file path=ppt/tags/tag11.xml><?xml version="1.0" encoding="utf-8"?>
<p:tagLst xmlns:a="http://schemas.openxmlformats.org/drawingml/2006/main" xmlns:r="http://schemas.openxmlformats.org/officeDocument/2006/relationships" xmlns:p="http://schemas.openxmlformats.org/presentationml/2006/main">
  <p:tag name="PA" val="v3.0.0"/>
</p:tagLst>
</file>

<file path=ppt/tags/tag12.xml><?xml version="1.0" encoding="utf-8"?>
<p:tagLst xmlns:a="http://schemas.openxmlformats.org/drawingml/2006/main" xmlns:r="http://schemas.openxmlformats.org/officeDocument/2006/relationships" xmlns:p="http://schemas.openxmlformats.org/presentationml/2006/main">
  <p:tag name="PA" val="v3.0.0"/>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3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4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5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6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8.xml><?xml version="1.0" encoding="utf-8"?>
<a:theme xmlns:a="http://schemas.openxmlformats.org/drawingml/2006/main" name="7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9.xml><?xml version="1.0" encoding="utf-8"?>
<a:theme xmlns:a="http://schemas.openxmlformats.org/drawingml/2006/main" name="8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0.xml><?xml version="1.0" encoding="utf-8"?>
<a:theme xmlns:a="http://schemas.openxmlformats.org/drawingml/2006/main" name="Office Theme">
  <a:themeElements>
    <a:clrScheme name="炫彩扁平2">
      <a:dk1>
        <a:srgbClr val="000000"/>
      </a:dk1>
      <a:lt1>
        <a:srgbClr val="FFFFFF"/>
      </a:lt1>
      <a:dk2>
        <a:srgbClr val="44546A"/>
      </a:dk2>
      <a:lt2>
        <a:srgbClr val="E7E6E6"/>
      </a:lt2>
      <a:accent1>
        <a:srgbClr val="FFBF53"/>
      </a:accent1>
      <a:accent2>
        <a:srgbClr val="F17475"/>
      </a:accent2>
      <a:accent3>
        <a:srgbClr val="01B3C5"/>
      </a:accent3>
      <a:accent4>
        <a:srgbClr val="77448C"/>
      </a:accent4>
      <a:accent5>
        <a:srgbClr val="00AF92"/>
      </a:accent5>
      <a:accent6>
        <a:srgbClr val="C65885"/>
      </a:accent6>
      <a:hlink>
        <a:srgbClr val="FCC79F"/>
      </a:hlink>
      <a:folHlink>
        <a:srgbClr val="869FB7"/>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6228</TotalTime>
  <Words>2645</Words>
  <Application>Microsoft Office PowerPoint</Application>
  <PresentationFormat>自定义</PresentationFormat>
  <Paragraphs>264</Paragraphs>
  <Slides>25</Slides>
  <Notes>25</Notes>
  <HiddenSlides>0</HiddenSlides>
  <MMClips>1</MMClips>
  <ScaleCrop>false</ScaleCrop>
  <HeadingPairs>
    <vt:vector size="6" baseType="variant">
      <vt:variant>
        <vt:lpstr>已用的字体</vt:lpstr>
      </vt:variant>
      <vt:variant>
        <vt:i4>34</vt:i4>
      </vt:variant>
      <vt:variant>
        <vt:lpstr>主题</vt:lpstr>
      </vt:variant>
      <vt:variant>
        <vt:i4>10</vt:i4>
      </vt:variant>
      <vt:variant>
        <vt:lpstr>幻灯片标题</vt:lpstr>
      </vt:variant>
      <vt:variant>
        <vt:i4>25</vt:i4>
      </vt:variant>
    </vt:vector>
  </HeadingPairs>
  <TitlesOfParts>
    <vt:vector size="69" baseType="lpstr">
      <vt:lpstr>Bebas Neue</vt:lpstr>
      <vt:lpstr>Gill Sans</vt:lpstr>
      <vt:lpstr>Helvetica Neue</vt:lpstr>
      <vt:lpstr>ITC Avant Garde Std Bk</vt:lpstr>
      <vt:lpstr>Lato</vt:lpstr>
      <vt:lpstr>Lato Bold</vt:lpstr>
      <vt:lpstr>Lato Light</vt:lpstr>
      <vt:lpstr>Lato Regular</vt:lpstr>
      <vt:lpstr>LiHei Pro</vt:lpstr>
      <vt:lpstr>Microsoft JhengHei Light</vt:lpstr>
      <vt:lpstr>Montserrat Semi</vt:lpstr>
      <vt:lpstr>ＭＳ Ｐゴシック</vt:lpstr>
      <vt:lpstr>Poppins SemiBold</vt:lpstr>
      <vt:lpstr>PT Sans</vt:lpstr>
      <vt:lpstr>Signika</vt:lpstr>
      <vt:lpstr>ヒラギノ角ゴ ProN W3</vt:lpstr>
      <vt:lpstr>等线</vt:lpstr>
      <vt:lpstr>等线 Light</vt:lpstr>
      <vt:lpstr>冬青黑体简体中文 W3</vt:lpstr>
      <vt:lpstr>方正兰亭细黑_GBK</vt:lpstr>
      <vt:lpstr>华康标题宋W9</vt:lpstr>
      <vt:lpstr>华康海报体W12(P)</vt:lpstr>
      <vt:lpstr>华文新魏</vt:lpstr>
      <vt:lpstr>迷你简汉真广标</vt:lpstr>
      <vt:lpstr>宋体</vt:lpstr>
      <vt:lpstr>微软雅黑</vt:lpstr>
      <vt:lpstr>Arial</vt:lpstr>
      <vt:lpstr>Calibri</vt:lpstr>
      <vt:lpstr>Century Gothic</vt:lpstr>
      <vt:lpstr>Impact</vt:lpstr>
      <vt:lpstr>Open Sans</vt:lpstr>
      <vt:lpstr>Open Sans Extrabold</vt:lpstr>
      <vt:lpstr>Open Sans Light</vt:lpstr>
      <vt:lpstr>Open Sans Semibold</vt:lpstr>
      <vt:lpstr>Office 主题​​</vt:lpstr>
      <vt:lpstr>1_Office Theme</vt:lpstr>
      <vt:lpstr>2_Office Theme</vt:lpstr>
      <vt:lpstr>3_Office Theme</vt:lpstr>
      <vt:lpstr>4_Office Theme</vt:lpstr>
      <vt:lpstr>5_Office Theme</vt:lpstr>
      <vt:lpstr>6_Office Theme</vt:lpstr>
      <vt:lpstr>7_Office Theme</vt:lpstr>
      <vt:lpstr>8_Office Theme</vt:lpstr>
      <vt:lpstr>Office Theme</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商务ppt</dc:title>
  <dc:creator>lzj</dc:creator>
  <cp:lastModifiedBy>faith123</cp:lastModifiedBy>
  <cp:revision>3428</cp:revision>
  <dcterms:created xsi:type="dcterms:W3CDTF">2015-12-01T09:06:39Z</dcterms:created>
  <dcterms:modified xsi:type="dcterms:W3CDTF">2018-07-26T01:38:53Z</dcterms:modified>
</cp:coreProperties>
</file>