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434" r:id="rId2"/>
    <p:sldId id="4453" r:id="rId3"/>
    <p:sldId id="4454" r:id="rId4"/>
    <p:sldId id="4445" r:id="rId5"/>
    <p:sldId id="4417" r:id="rId6"/>
    <p:sldId id="4450" r:id="rId7"/>
    <p:sldId id="4409" r:id="rId8"/>
    <p:sldId id="4455" r:id="rId9"/>
    <p:sldId id="4448" r:id="rId10"/>
    <p:sldId id="4418" r:id="rId11"/>
    <p:sldId id="4449" r:id="rId12"/>
    <p:sldId id="4419" r:id="rId13"/>
    <p:sldId id="4456" r:id="rId14"/>
    <p:sldId id="4446" r:id="rId15"/>
    <p:sldId id="4410" r:id="rId16"/>
    <p:sldId id="4447" r:id="rId17"/>
    <p:sldId id="4414" r:id="rId18"/>
    <p:sldId id="4457" r:id="rId19"/>
    <p:sldId id="4451" r:id="rId20"/>
    <p:sldId id="4415" r:id="rId21"/>
    <p:sldId id="4413" r:id="rId22"/>
    <p:sldId id="445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4E5B"/>
    <a:srgbClr val="CA8F45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9" autoAdjust="0"/>
    <p:restoredTop sz="95274" autoAdjust="0"/>
  </p:normalViewPr>
  <p:slideViewPr>
    <p:cSldViewPr>
      <p:cViewPr>
        <p:scale>
          <a:sx n="50" d="100"/>
          <a:sy n="50" d="100"/>
        </p:scale>
        <p:origin x="-1699" y="-74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88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949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1492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334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450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50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96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8600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555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352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461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15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4030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04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947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72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032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1979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831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3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188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77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16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3616325"/>
            <a:ext cx="642937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532809" y="0"/>
            <a:ext cx="4832077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8364886" y="0"/>
            <a:ext cx="449386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9325944" y="3616325"/>
            <a:ext cx="3532808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9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88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841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396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97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706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33918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6362700" y="5401875"/>
            <a:ext cx="574920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8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6362700" y="4089033"/>
            <a:ext cx="529421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INTRODUCTION PPT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781303" y="3263925"/>
            <a:ext cx="707744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汽车品牌</a:t>
            </a:r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介绍培训</a:t>
            </a:r>
            <a:r>
              <a:rPr lang="en-US" altLang="zh-CN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67430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5" grpId="0"/>
      <p:bldP spid="5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>
            <a:spLocks/>
          </p:cNvSpPr>
          <p:nvPr/>
        </p:nvSpPr>
        <p:spPr bwMode="auto">
          <a:xfrm rot="16200000">
            <a:off x="1006838" y="157769"/>
            <a:ext cx="7232253" cy="6917115"/>
          </a:xfrm>
          <a:custGeom>
            <a:avLst/>
            <a:gdLst>
              <a:gd name="connsiteX0" fmla="*/ 7232651 w 7232651"/>
              <a:gd name="connsiteY0" fmla="*/ 0 h 6917494"/>
              <a:gd name="connsiteX1" fmla="*/ 7232651 w 7232651"/>
              <a:gd name="connsiteY1" fmla="*/ 4703927 h 6917494"/>
              <a:gd name="connsiteX2" fmla="*/ 0 w 7232651"/>
              <a:gd name="connsiteY2" fmla="*/ 6917494 h 6917494"/>
              <a:gd name="connsiteX3" fmla="*/ 0 w 7232651"/>
              <a:gd name="connsiteY3" fmla="*/ 4592606 h 691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51" h="6917494">
                <a:moveTo>
                  <a:pt x="7232651" y="0"/>
                </a:moveTo>
                <a:lnTo>
                  <a:pt x="7232651" y="4703927"/>
                </a:lnTo>
                <a:lnTo>
                  <a:pt x="0" y="6917494"/>
                </a:lnTo>
                <a:lnTo>
                  <a:pt x="0" y="4592606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/>
          </a:p>
        </p:txBody>
      </p:sp>
      <p:sp>
        <p:nvSpPr>
          <p:cNvPr id="27" name="任意多边形 26"/>
          <p:cNvSpPr>
            <a:spLocks/>
          </p:cNvSpPr>
          <p:nvPr/>
        </p:nvSpPr>
        <p:spPr bwMode="auto">
          <a:xfrm rot="16200000" flipH="1" flipV="1">
            <a:off x="197226" y="-185106"/>
            <a:ext cx="7232253" cy="7602864"/>
          </a:xfrm>
          <a:custGeom>
            <a:avLst/>
            <a:gdLst>
              <a:gd name="connsiteX0" fmla="*/ 0 w 7232651"/>
              <a:gd name="connsiteY0" fmla="*/ 7603281 h 7603281"/>
              <a:gd name="connsiteX1" fmla="*/ 0 w 7232651"/>
              <a:gd name="connsiteY1" fmla="*/ 4755920 h 7603281"/>
              <a:gd name="connsiteX2" fmla="*/ 7232651 w 7232651"/>
              <a:gd name="connsiteY2" fmla="*/ 0 h 7603281"/>
              <a:gd name="connsiteX3" fmla="*/ 7232651 w 7232651"/>
              <a:gd name="connsiteY3" fmla="*/ 5211909 h 760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51" h="7603281">
                <a:moveTo>
                  <a:pt x="0" y="7603281"/>
                </a:moveTo>
                <a:lnTo>
                  <a:pt x="0" y="4755920"/>
                </a:lnTo>
                <a:lnTo>
                  <a:pt x="7232651" y="0"/>
                </a:lnTo>
                <a:lnTo>
                  <a:pt x="7232651" y="5211909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296613" y="1673941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820583" y="1531114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632136" y="2769154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215184" y="2626327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6967658" y="3864369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609784" y="3721542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7303180" y="4959582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8004385" y="4816755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2449239" y="1161856"/>
            <a:ext cx="2626510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2597549" y="2339567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11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7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37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84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744957" y="1211140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410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1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5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5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8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6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222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070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6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478">
              <a:lnSpc>
                <a:spcPct val="150000"/>
              </a:lnSpc>
              <a:defRPr/>
            </a:pPr>
            <a:r>
              <a:rPr lang="zh-CN" altLang="en-US" sz="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15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0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43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" y="199"/>
            <a:ext cx="3532032" cy="361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375" y="3616325"/>
            <a:ext cx="2896639" cy="3616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058" y="1353737"/>
            <a:ext cx="376903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CREATIVE PORTFOLIO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059" y="1840898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2618" y="4593181"/>
            <a:ext cx="3950505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THIS IS YOUR CREATIVE IDEA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6565" y="5506525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2523" y="4907786"/>
            <a:ext cx="1510029" cy="16235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WORK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420" y="2327769"/>
            <a:ext cx="2847446" cy="554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NEW INSPIRE THEME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385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3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6933431" y="199"/>
            <a:ext cx="4832714" cy="460338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28479" y="670029"/>
            <a:ext cx="3042628" cy="481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BRAND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393" y="2135201"/>
            <a:ext cx="4160790" cy="214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1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14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7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33" lvl="1" indent="-171433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681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338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4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50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6362700" y="4969853"/>
            <a:ext cx="337904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6362700" y="3263925"/>
            <a:ext cx="5899323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05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10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78777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汽车行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7F7F7F"/>
      </a:accent2>
      <a:accent3>
        <a:srgbClr val="000000"/>
      </a:accent3>
      <a:accent4>
        <a:srgbClr val="7F7F7F"/>
      </a:accent4>
      <a:accent5>
        <a:srgbClr val="000000"/>
      </a:accent5>
      <a:accent6>
        <a:srgbClr val="7F7F7F"/>
      </a:accent6>
      <a:hlink>
        <a:srgbClr val="000000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2514</Words>
  <Application>Microsoft Office PowerPoint</Application>
  <PresentationFormat>自定义</PresentationFormat>
  <Paragraphs>201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汽车行业</dc:title>
  <dc:creator/>
  <cp:keywords>www.1ppt.com</cp:keywords>
  <cp:lastModifiedBy/>
  <cp:revision>1</cp:revision>
  <dcterms:created xsi:type="dcterms:W3CDTF">2016-11-29T17:27:31Z</dcterms:created>
  <dcterms:modified xsi:type="dcterms:W3CDTF">2020-02-27T09:56:45Z</dcterms:modified>
</cp:coreProperties>
</file>