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007577112" r:id="rId4"/>
    <p:sldId id="2007577113" r:id="rId5"/>
    <p:sldId id="2007577169" r:id="rId6"/>
    <p:sldId id="2007577170" r:id="rId7"/>
    <p:sldId id="2007577171" r:id="rId8"/>
    <p:sldId id="2007577172" r:id="rId9"/>
    <p:sldId id="2007577175" r:id="rId10"/>
    <p:sldId id="2007577176" r:id="rId11"/>
    <p:sldId id="2007577177" r:id="rId12"/>
    <p:sldId id="2007577178" r:id="rId13"/>
    <p:sldId id="2007577173" r:id="rId14"/>
    <p:sldId id="2007577179" r:id="rId15"/>
    <p:sldId id="2007577180" r:id="rId16"/>
    <p:sldId id="2007577181" r:id="rId17"/>
    <p:sldId id="2007577182" r:id="rId18"/>
    <p:sldId id="2007577174" r:id="rId19"/>
    <p:sldId id="2007577184" r:id="rId20"/>
    <p:sldId id="2007577186" r:id="rId21"/>
    <p:sldId id="2007577183" r:id="rId22"/>
    <p:sldId id="2007577187" r:id="rId23"/>
    <p:sldId id="2007577185" r:id="rId24"/>
    <p:sldId id="200757718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B4E3"/>
    <a:srgbClr val="FF699C"/>
    <a:srgbClr val="B2CDFF"/>
    <a:srgbClr val="FDD365"/>
    <a:srgbClr val="FFCB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2" autoAdjust="0"/>
    <p:restoredTop sz="77022" autoAdjust="0"/>
  </p:normalViewPr>
  <p:slideViewPr>
    <p:cSldViewPr snapToGrid="0">
      <p:cViewPr>
        <p:scale>
          <a:sx n="50" d="100"/>
          <a:sy n="50" d="100"/>
        </p:scale>
        <p:origin x="-2886" y="-8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9C6B-2CC3-46C1-A184-439E5CF727B6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BC3FB-B0D2-4C75-8FBC-70F9ABD937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9215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6717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3077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9767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4781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9283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4081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6190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8738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3012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7176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8305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3053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1118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8768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5220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6421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9731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6002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53573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3699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4825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23421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95858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8BC3FB-B0D2-4C75-8FBC-70F9ABD9373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2032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895B28F-6B4C-4F20-BB43-5E42AC58D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3B1F0C8C-01A8-4434-BCBC-315B2EE7E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29175FE-8586-4A05-BDD3-6E4065666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FCCA0C3-755B-4A88-B7C2-20386A088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48CE2DA-100C-4EAA-BB59-95E8E277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760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7550674-9410-444D-8B45-A10CBE026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2A2DFC4-09B4-487E-ACE4-26A5E4650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6C2CC4F-3349-4AFE-919F-07DCFC383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BE52D02-3698-474D-BC84-46CB2B244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663A317-F385-4B0E-A8D7-10C21D87A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016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0250E32-5B4D-4C5D-A806-6F5950501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F7B303B-992E-48A5-9F82-1C32D6C59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710298F-FE4C-4F15-ABFA-B377C8EF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F923143-9E73-4FF2-96A9-7FC8B65B9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848BA40-4DA0-4500-85EF-79FEDFB4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8963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61C2E3E-E889-4D91-A759-93E07AE1C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F5B60D5-B019-45B4-85C0-BEF2EBCBB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4B06CAF-07AA-4056-BCED-01E7438F3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9361BB1-84CD-410B-BC9C-388C4899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133B527-52EB-404E-85D4-5553BBE45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B9060A6-AE6E-4055-AD1C-9AA022D28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3143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88365DE-AC04-4F75-ADD6-843CCDAF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9722E57-69DC-4CD9-9761-5F1973C76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D6E03D9-21F0-4F63-ABC4-41112BEB7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6E6C6490-946C-4530-A38A-D117CA0359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73F317A6-52B0-463E-A146-E38028E856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64F753FD-6CAF-45A5-BC8C-79227C73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F653D912-0860-422B-A21F-3396A0B6C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7A88D723-F77C-49C5-8AD3-73E36A6A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19910" y="6450175"/>
            <a:ext cx="9662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922529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B71CF89-7200-43C5-A554-AC01CA276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7F4DF998-40C9-44F3-B4AE-EB4C182FE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06673CA8-B854-48E2-ABE8-162AA426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E084DC50-40DD-40FA-B646-65B16550D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556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EED481F-E814-4588-B2E4-FB0F80F11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FF221166-F902-4AD8-A151-96F2B5A9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4B56792-9CB4-4BB2-A00E-BA026F16C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9665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13D5D22-9E43-4DF6-9998-931FE538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E8D6BA75-1C50-4AE1-895E-FD3084C9A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0CAEDD8-0A53-4931-A2A9-3DC11EC1D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9F4038A-FEF8-42D1-8D3B-0931B93B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4317819-9228-4E89-982A-48B00EE0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89C00C6-BFA5-4296-9EF0-78BB6DBE9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160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F29157B-E312-484C-9D41-06AB7AEE8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4A6CAD3-40C4-427C-9DF4-3EB35DD96B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A66BE079-6C09-41B6-B7B1-B5F1E6CFE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7680ED5-9A1F-4D80-A75A-72D9EA310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D5E7D68-FB66-418E-BD73-CA7DA5237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462DADF-3804-445C-98BD-FFBF8EDC8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0305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8049E0F-72A4-453E-A884-C9676AD9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F3351D7-9DED-40B6-8021-7ADA828B4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30AC036-6B72-4CC4-A409-9979C9E1F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11B5493-E099-4D77-ADE7-7E6B4F520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24805DC-5205-4E49-9EF1-D56B7816C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3597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BFCC8FDC-1F58-4820-A676-846AA6850B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6907F71-3338-43ED-B581-8CF04898F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4B6BF7B-2420-4DC4-A32A-ED7DFED3F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26BB476-6353-4AC9-A442-4972AC9FC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254C0A6-0A9F-4096-9000-8A48E3D65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7208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869793DC-E5AF-445E-8EBB-4AAC3E04F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93C19A8-FBE8-457B-A50E-6F082CCB5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85DD204-8190-46CA-B5D9-553923501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8AC4-5DCE-4BB0-A488-F4D5DF0068B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A4E5719-DB26-4171-BB1B-A29ECC8B37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510450B-C725-448E-B9F2-D1C5299F69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9E719-17E4-42B1-A7A5-3A1F6C51BAC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548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1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1.xml"/><Relationship Id="rId7" Type="http://schemas.openxmlformats.org/officeDocument/2006/relationships/image" Target="../media/image1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4" Type="http://schemas.openxmlformats.org/officeDocument/2006/relationships/tags" Target="../tags/tag12.xml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DD2F05FB-BE1F-4A25-A6AB-F49FA924001F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DFB009E-D112-4599-8CB1-FFD3E4E542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48907" y="-2640425"/>
            <a:ext cx="6887192" cy="1215570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017DF22-EB95-4F44-ADA0-B13E4F16E0FD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06E61C40-2E85-4F73-8C60-1AF78727A0A9}"/>
              </a:ext>
            </a:extLst>
          </p:cNvPr>
          <p:cNvSpPr/>
          <p:nvPr/>
        </p:nvSpPr>
        <p:spPr>
          <a:xfrm>
            <a:off x="11364687" y="497658"/>
            <a:ext cx="638628" cy="638628"/>
          </a:xfrm>
          <a:prstGeom prst="ellipse">
            <a:avLst/>
          </a:prstGeom>
          <a:solidFill>
            <a:srgbClr val="FDD365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9820B928-C05C-44B1-A09C-51A300BBF390}"/>
              </a:ext>
            </a:extLst>
          </p:cNvPr>
          <p:cNvSpPr/>
          <p:nvPr/>
        </p:nvSpPr>
        <p:spPr>
          <a:xfrm>
            <a:off x="3009255" y="6075844"/>
            <a:ext cx="585491" cy="585490"/>
          </a:xfrm>
          <a:prstGeom prst="rect">
            <a:avLst/>
          </a:prstGeom>
          <a:solidFill>
            <a:srgbClr val="FDD365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11A8406F-DA3A-48E8-A9A7-C8C882668F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5805" y="5872834"/>
            <a:ext cx="757239" cy="89010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EDB0603C-41DB-4CE0-9A74-0F33A2E757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4985" y="232958"/>
            <a:ext cx="857024" cy="51844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8DA47EB7-F61A-4287-9A45-A3651DE577F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37535" y="6041654"/>
            <a:ext cx="857024" cy="518447"/>
          </a:xfrm>
          <a:prstGeom prst="rect">
            <a:avLst/>
          </a:prstGeom>
        </p:spPr>
      </p:pic>
      <p:sp>
        <p:nvSpPr>
          <p:cNvPr id="26" name="标题 1">
            <a:extLst>
              <a:ext uri="{FF2B5EF4-FFF2-40B4-BE49-F238E27FC236}">
                <a16:creationId xmlns="" xmlns:a16="http://schemas.microsoft.com/office/drawing/2014/main" id="{F913C3F2-67EA-4BEC-89A9-3B992C4DD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1159" y="2339299"/>
            <a:ext cx="7396845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6000" dirty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几何毕业答辩模板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6B9F3460-43BF-4705-BB92-305C7139C7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00000">
            <a:off x="5318031" y="1191870"/>
            <a:ext cx="1584963" cy="1103378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4238DA70-9779-466F-A5E9-CA28EBA0DB3A}"/>
              </a:ext>
            </a:extLst>
          </p:cNvPr>
          <p:cNvSpPr/>
          <p:nvPr/>
        </p:nvSpPr>
        <p:spPr>
          <a:xfrm>
            <a:off x="2605442" y="3527362"/>
            <a:ext cx="702827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dirty="0">
                <a:effectLst/>
                <a:latin typeface="义启紫水晶体" panose="02010601030101010101" pitchFamily="2" charset="-122"/>
                <a:ea typeface="义启紫水晶体" panose="02010601030101010101" pitchFamily="2" charset="-122"/>
              </a:rPr>
              <a:t>No matter how long the rain lasts, there will be a rainbow in the end. No matter how sad you may be, believe, that happiness is waiting.</a:t>
            </a:r>
            <a:endParaRPr lang="zh-CN" altLang="en-US" dirty="0">
              <a:latin typeface="义启紫水晶体" panose="02010601030101010101" pitchFamily="2" charset="-122"/>
              <a:ea typeface="义启紫水晶体" panose="02010601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7CA8394-E220-4D69-A0A2-B992EA1F883D}"/>
              </a:ext>
            </a:extLst>
          </p:cNvPr>
          <p:cNvSpPr/>
          <p:nvPr/>
        </p:nvSpPr>
        <p:spPr>
          <a:xfrm>
            <a:off x="4381557" y="4840003"/>
            <a:ext cx="345790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dirty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汇报人</a:t>
            </a:r>
            <a:r>
              <a:rPr lang="zh-CN" altLang="en-US" dirty="0" smtClean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：</a:t>
            </a:r>
            <a:r>
              <a:rPr lang="en-US" altLang="zh-CN" dirty="0" smtClean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PPT  </a:t>
            </a:r>
            <a:r>
              <a:rPr lang="zh-CN" altLang="en-US" dirty="0" smtClean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时间：</a:t>
            </a:r>
            <a:r>
              <a:rPr lang="en-US" altLang="zh-CN" dirty="0" smtClean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2020.09</a:t>
            </a:r>
            <a:endParaRPr lang="zh-CN" altLang="en-US" dirty="0">
              <a:latin typeface="义启紫水晶体" panose="02010601030101010101" pitchFamily="2" charset="-122"/>
              <a:ea typeface="义启紫水晶体" panose="02010601030101010101" pitchFamily="2" charset="-122"/>
            </a:endParaRPr>
          </a:p>
        </p:txBody>
      </p:sp>
      <p:pic>
        <p:nvPicPr>
          <p:cNvPr id="31" name="图形 30">
            <a:extLst>
              <a:ext uri="{FF2B5EF4-FFF2-40B4-BE49-F238E27FC236}">
                <a16:creationId xmlns="" xmlns:a16="http://schemas.microsoft.com/office/drawing/2014/main" id="{7F5FA170-D39A-4E82-B537-1C1EF45015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9790319" y="1306217"/>
            <a:ext cx="1889597" cy="911108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="" xmlns:a16="http://schemas.microsoft.com/office/drawing/2014/main" id="{6011985E-6D4E-4047-9DB9-83BD284BCD7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 flipH="1">
            <a:off x="1491438" y="4439452"/>
            <a:ext cx="588474" cy="148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6602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  <p:bldP spid="20" grpId="0" animBg="1"/>
      <p:bldP spid="26" grpId="0"/>
      <p:bldP spid="29" grpId="0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E623F413-02A4-40AF-BA25-2086D61791CD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C0F0157-7340-4E56-9727-4A75D3390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C21AE1E-CD6E-4DA4-8253-48C714FCB0CC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214A9B24-DEA2-4B07-BE10-FA6DC05D3AE2}"/>
              </a:ext>
            </a:extLst>
          </p:cNvPr>
          <p:cNvSpPr txBox="1"/>
          <p:nvPr/>
        </p:nvSpPr>
        <p:spPr>
          <a:xfrm>
            <a:off x="6303236" y="1649312"/>
            <a:ext cx="3280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01.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绪论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EB8C824E-040D-43F5-AF30-63D6389EC2E7}"/>
              </a:ext>
            </a:extLst>
          </p:cNvPr>
          <p:cNvSpPr txBox="1"/>
          <p:nvPr/>
        </p:nvSpPr>
        <p:spPr>
          <a:xfrm>
            <a:off x="6305762" y="2707004"/>
            <a:ext cx="2167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02.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现状分析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FF449023-A3A1-4798-818E-F0403B18D712}"/>
              </a:ext>
            </a:extLst>
          </p:cNvPr>
          <p:cNvSpPr txBox="1"/>
          <p:nvPr/>
        </p:nvSpPr>
        <p:spPr>
          <a:xfrm>
            <a:off x="6303237" y="3727539"/>
            <a:ext cx="2167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03.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研究过程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EA07897B-9476-43D6-B659-A329103D9F8C}"/>
              </a:ext>
            </a:extLst>
          </p:cNvPr>
          <p:cNvSpPr txBox="1"/>
          <p:nvPr/>
        </p:nvSpPr>
        <p:spPr>
          <a:xfrm>
            <a:off x="6308143" y="4756853"/>
            <a:ext cx="416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04.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总结展望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28" name="Rectangle 406">
            <a:extLst>
              <a:ext uri="{FF2B5EF4-FFF2-40B4-BE49-F238E27FC236}">
                <a16:creationId xmlns="" xmlns:a16="http://schemas.microsoft.com/office/drawing/2014/main" id="{B17E94AE-500B-4D9D-90C5-2BCB8977C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2697" y="2179834"/>
            <a:ext cx="34847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To the world you may be one person, but to one person you may be the world.</a:t>
            </a:r>
            <a:endParaRPr kumimoji="0" lang="en-US" altLang="zh-CN" sz="1200" b="1" i="0" u="none" strike="noStrike" kern="1200" cap="none" spc="394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9" name="Rectangle 406">
            <a:extLst>
              <a:ext uri="{FF2B5EF4-FFF2-40B4-BE49-F238E27FC236}">
                <a16:creationId xmlns="" xmlns:a16="http://schemas.microsoft.com/office/drawing/2014/main" id="{4A8ECE24-67ED-4C32-8462-86C5820CD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9386" y="3211527"/>
            <a:ext cx="34780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To the world you may be one person, but to one person you may be the world.</a:t>
            </a:r>
            <a:endParaRPr lang="en-US" altLang="zh-CN" sz="12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30" name="Rectangle 406">
            <a:extLst>
              <a:ext uri="{FF2B5EF4-FFF2-40B4-BE49-F238E27FC236}">
                <a16:creationId xmlns="" xmlns:a16="http://schemas.microsoft.com/office/drawing/2014/main" id="{CF5DD026-DB82-4433-BF23-E8D399C45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2963" y="4233655"/>
            <a:ext cx="34844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To the world you may be one person, but to one person you may be the world.</a:t>
            </a:r>
            <a:endParaRPr lang="en-US" altLang="zh-CN" sz="12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31" name="Rectangle 406">
            <a:extLst>
              <a:ext uri="{FF2B5EF4-FFF2-40B4-BE49-F238E27FC236}">
                <a16:creationId xmlns="" xmlns:a16="http://schemas.microsoft.com/office/drawing/2014/main" id="{0F6872FB-8685-41E2-8DA4-92F8AD1C5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6686" y="5269769"/>
            <a:ext cx="32997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zh-CN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To the world you may be one person, but to one person you may be the world.</a:t>
            </a:r>
            <a:endParaRPr lang="en-US" altLang="zh-CN" sz="12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CFBAF678-A563-4794-A5D0-7E1C0E6A21E1}"/>
              </a:ext>
            </a:extLst>
          </p:cNvPr>
          <p:cNvSpPr/>
          <p:nvPr/>
        </p:nvSpPr>
        <p:spPr>
          <a:xfrm>
            <a:off x="4875894" y="1711419"/>
            <a:ext cx="1169551" cy="199117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Source Han Sans HW SC"/>
              </a:rPr>
              <a:t>C O N T E N T S</a:t>
            </a:r>
          </a:p>
          <a:p>
            <a:r>
              <a:rPr lang="zh-CN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Source Han Sans HW SC"/>
              </a:rPr>
              <a:t>目   录</a:t>
            </a:r>
            <a:endParaRPr lang="en-US" altLang="zh-CN" sz="28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4C791D15-7614-4E37-A28E-CE46F118D7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10171" y="1153399"/>
            <a:ext cx="2705420" cy="5169101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E8BED486-669A-4598-A495-231D8C1D2AF7}"/>
              </a:ext>
            </a:extLst>
          </p:cNvPr>
          <p:cNvSpPr/>
          <p:nvPr/>
        </p:nvSpPr>
        <p:spPr>
          <a:xfrm>
            <a:off x="11376171" y="270192"/>
            <a:ext cx="585491" cy="585490"/>
          </a:xfrm>
          <a:prstGeom prst="rect">
            <a:avLst/>
          </a:prstGeom>
          <a:solidFill>
            <a:srgbClr val="FDD365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D05D7E45-8E38-454B-ADB9-170E730E0B9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9970" y="5483343"/>
            <a:ext cx="757239" cy="890107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B97775E5-BE34-4268-B264-9E775746059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90077" y="894175"/>
            <a:ext cx="857024" cy="518447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="" xmlns:a16="http://schemas.microsoft.com/office/drawing/2014/main" id="{E1CD1B7A-A906-4C67-B42A-7C92417E08B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11284515" y="5607329"/>
            <a:ext cx="857024" cy="51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722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75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6" grpId="0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510BC917-4C27-4CCD-A8D4-D1BA1F24835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A0F9B13-6027-4D49-94BA-6E23C017B0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A07ACCA-FF6F-4CF3-A219-6EC6A1F9D7D0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5D11931-32CE-4539-8654-24E7B3AA09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9448" y="303715"/>
            <a:ext cx="857024" cy="51844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4C672B5-ADA3-4B26-80C9-1EC2DD30A8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FFA6A337-88B2-4FB6-A1E9-A82255E2346B}"/>
              </a:ext>
            </a:extLst>
          </p:cNvPr>
          <p:cNvSpPr/>
          <p:nvPr/>
        </p:nvSpPr>
        <p:spPr>
          <a:xfrm>
            <a:off x="3012740" y="2495752"/>
            <a:ext cx="27518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Source Han Sans HW SC"/>
              </a:rPr>
              <a:t>PART  01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3746541A-5C70-48B3-9777-78D492EF298E}"/>
              </a:ext>
            </a:extLst>
          </p:cNvPr>
          <p:cNvSpPr/>
          <p:nvPr/>
        </p:nvSpPr>
        <p:spPr>
          <a:xfrm>
            <a:off x="1321199" y="4218327"/>
            <a:ext cx="4389216" cy="10541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We met at the wrong time, but separated </a:t>
            </a:r>
          </a:p>
          <a:p>
            <a:pPr algn="r">
              <a:lnSpc>
                <a:spcPts val="25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at the right time. The most urgent is to take the most beautiful scenery.</a:t>
            </a:r>
            <a:endParaRPr lang="en-US" altLang="zh-CN" sz="1380" b="1" spc="788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5" name="TextBox 76">
            <a:extLst>
              <a:ext uri="{FF2B5EF4-FFF2-40B4-BE49-F238E27FC236}">
                <a16:creationId xmlns="" xmlns:a16="http://schemas.microsoft.com/office/drawing/2014/main" id="{577059F2-1CAF-42F4-83D9-18590E77179B}"/>
              </a:ext>
            </a:extLst>
          </p:cNvPr>
          <p:cNvSpPr txBox="1"/>
          <p:nvPr/>
        </p:nvSpPr>
        <p:spPr>
          <a:xfrm>
            <a:off x="1866472" y="3343414"/>
            <a:ext cx="3843941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绪论</a:t>
            </a:r>
            <a:endParaRPr lang="zh-CN" alt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0335996E-F363-410B-B19A-00683E9E06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81589" y="562937"/>
            <a:ext cx="4272452" cy="582231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10A12E8-4EC7-4266-BE13-3C24B0F88E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00000">
            <a:off x="2667877" y="2051358"/>
            <a:ext cx="937497" cy="6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864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75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25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75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1385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01.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绪论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D0C92E9A-64C5-4D3A-A1D7-89E94823257F}"/>
              </a:ext>
            </a:extLst>
          </p:cNvPr>
          <p:cNvSpPr/>
          <p:nvPr/>
        </p:nvSpPr>
        <p:spPr>
          <a:xfrm>
            <a:off x="1592309" y="2613575"/>
            <a:ext cx="2067729" cy="2067729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E2536733-3542-4BAD-8E71-3E4B8390EFC5}"/>
              </a:ext>
            </a:extLst>
          </p:cNvPr>
          <p:cNvSpPr/>
          <p:nvPr/>
        </p:nvSpPr>
        <p:spPr>
          <a:xfrm>
            <a:off x="4737638" y="1417360"/>
            <a:ext cx="2354333" cy="2354333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9ACE2056-D272-4F3E-8534-7C126B92B068}"/>
              </a:ext>
            </a:extLst>
          </p:cNvPr>
          <p:cNvSpPr/>
          <p:nvPr/>
        </p:nvSpPr>
        <p:spPr>
          <a:xfrm>
            <a:off x="8273895" y="2517836"/>
            <a:ext cx="2125728" cy="2125728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矩形 9">
            <a:extLst>
              <a:ext uri="{FF2B5EF4-FFF2-40B4-BE49-F238E27FC236}">
                <a16:creationId xmlns="" xmlns:a16="http://schemas.microsoft.com/office/drawing/2014/main" id="{0583C5B9-C530-4EBD-A33F-B49C5E8F1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4845" y="4837265"/>
            <a:ext cx="2348068" cy="96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+mn-ea"/>
                <a:sym typeface="+mn-lt"/>
              </a:rPr>
              <a:t>请在此处添加具体内容，简单描述即可，不必过于繁琐，言简意赅，尽量注意版面美观度。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ea"/>
            </a:endParaRPr>
          </a:p>
        </p:txBody>
      </p:sp>
      <p:sp>
        <p:nvSpPr>
          <p:cNvPr id="20" name="矩形 9">
            <a:extLst>
              <a:ext uri="{FF2B5EF4-FFF2-40B4-BE49-F238E27FC236}">
                <a16:creationId xmlns="" xmlns:a16="http://schemas.microsoft.com/office/drawing/2014/main" id="{40DA0C39-3EBF-458C-B72B-1A1876636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2931" y="3631045"/>
            <a:ext cx="2348068" cy="96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+mn-ea"/>
                <a:sym typeface="+mn-lt"/>
              </a:rPr>
              <a:t>请在此处添加具体内容，简单描述即可，不必过于繁琐，言简意赅，尽量注意版面美观度。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ea"/>
            </a:endParaRPr>
          </a:p>
        </p:txBody>
      </p:sp>
      <p:sp>
        <p:nvSpPr>
          <p:cNvPr id="21" name="矩形 9">
            <a:extLst>
              <a:ext uri="{FF2B5EF4-FFF2-40B4-BE49-F238E27FC236}">
                <a16:creationId xmlns="" xmlns:a16="http://schemas.microsoft.com/office/drawing/2014/main" id="{1B593F32-B9B0-4769-B46A-51C925E55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9051" y="4769980"/>
            <a:ext cx="2348068" cy="96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+mn-ea"/>
                <a:sym typeface="+mn-lt"/>
              </a:rPr>
              <a:t>请在此处添加具体内容，简单描述即可，不必过于繁琐，言简意赅，尽量注意版面美观度。</a:t>
            </a:r>
            <a:endParaRPr kumimoji="0" lang="zh-CN" alt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7095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5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1450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01.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绪论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4DE8CE43-6889-49C8-9E51-CA27BC55AB82}"/>
              </a:ext>
            </a:extLst>
          </p:cNvPr>
          <p:cNvCxnSpPr>
            <a:cxnSpLocks/>
          </p:cNvCxnSpPr>
          <p:nvPr/>
        </p:nvCxnSpPr>
        <p:spPr>
          <a:xfrm>
            <a:off x="6130961" y="2127405"/>
            <a:ext cx="0" cy="3356876"/>
          </a:xfrm>
          <a:prstGeom prst="line">
            <a:avLst/>
          </a:prstGeom>
          <a:ln w="38100">
            <a:solidFill>
              <a:srgbClr val="56A3D6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圆角 17">
            <a:extLst>
              <a:ext uri="{FF2B5EF4-FFF2-40B4-BE49-F238E27FC236}">
                <a16:creationId xmlns="" xmlns:a16="http://schemas.microsoft.com/office/drawing/2014/main" id="{26DF6CC7-CE8E-495A-89B8-13C5EF4BCB0C}"/>
              </a:ext>
            </a:extLst>
          </p:cNvPr>
          <p:cNvSpPr/>
          <p:nvPr/>
        </p:nvSpPr>
        <p:spPr>
          <a:xfrm>
            <a:off x="6698677" y="2987377"/>
            <a:ext cx="1926880" cy="447089"/>
          </a:xfrm>
          <a:prstGeom prst="round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sym typeface="FZHei-B01S" panose="02010601030101010101" pitchFamily="2" charset="-122"/>
            </a:endParaRPr>
          </a:p>
        </p:txBody>
      </p:sp>
      <p:sp>
        <p:nvSpPr>
          <p:cNvPr id="11" name="矩形: 圆角 19">
            <a:extLst>
              <a:ext uri="{FF2B5EF4-FFF2-40B4-BE49-F238E27FC236}">
                <a16:creationId xmlns="" xmlns:a16="http://schemas.microsoft.com/office/drawing/2014/main" id="{F79B04E5-79CF-425B-9086-E3434A035E37}"/>
              </a:ext>
            </a:extLst>
          </p:cNvPr>
          <p:cNvSpPr/>
          <p:nvPr/>
        </p:nvSpPr>
        <p:spPr>
          <a:xfrm>
            <a:off x="6698677" y="4315434"/>
            <a:ext cx="1926880" cy="447089"/>
          </a:xfrm>
          <a:prstGeom prst="roundRect">
            <a:avLst/>
          </a:pr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sym typeface="FZHei-B01S" panose="02010601030101010101" pitchFamily="2" charset="-122"/>
            </a:endParaRPr>
          </a:p>
        </p:txBody>
      </p:sp>
      <p:sp>
        <p:nvSpPr>
          <p:cNvPr id="12" name="iSlíďè">
            <a:extLst>
              <a:ext uri="{FF2B5EF4-FFF2-40B4-BE49-F238E27FC236}">
                <a16:creationId xmlns="" xmlns:a16="http://schemas.microsoft.com/office/drawing/2014/main" id="{EC8482CD-D4FF-47E2-B8B9-64F092F783E6}"/>
              </a:ext>
            </a:extLst>
          </p:cNvPr>
          <p:cNvSpPr txBox="1"/>
          <p:nvPr/>
        </p:nvSpPr>
        <p:spPr bwMode="auto">
          <a:xfrm>
            <a:off x="6774520" y="3040375"/>
            <a:ext cx="1270931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rPr>
              <a:t>添加标题</a:t>
            </a:r>
          </a:p>
        </p:txBody>
      </p:sp>
      <p:sp>
        <p:nvSpPr>
          <p:cNvPr id="13" name="iSlíďè">
            <a:extLst>
              <a:ext uri="{FF2B5EF4-FFF2-40B4-BE49-F238E27FC236}">
                <a16:creationId xmlns="" xmlns:a16="http://schemas.microsoft.com/office/drawing/2014/main" id="{0BC79D16-70BF-47D4-B0DD-926A069E0BA5}"/>
              </a:ext>
            </a:extLst>
          </p:cNvPr>
          <p:cNvSpPr txBox="1"/>
          <p:nvPr/>
        </p:nvSpPr>
        <p:spPr bwMode="auto">
          <a:xfrm>
            <a:off x="6773116" y="4371901"/>
            <a:ext cx="1183435" cy="351196"/>
          </a:xfrm>
          <a:prstGeom prst="rect">
            <a:avLst/>
          </a:prstGeom>
          <a:noFill/>
          <a:ln>
            <a:noFill/>
          </a:ln>
        </p:spPr>
        <p:txBody>
          <a:bodyPr wrap="none" lIns="90000" rIns="9000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rPr>
              <a:t>添加标题</a:t>
            </a:r>
          </a:p>
        </p:txBody>
      </p:sp>
      <p:sp>
        <p:nvSpPr>
          <p:cNvPr id="16" name="išľíďè">
            <a:extLst>
              <a:ext uri="{FF2B5EF4-FFF2-40B4-BE49-F238E27FC236}">
                <a16:creationId xmlns="" xmlns:a16="http://schemas.microsoft.com/office/drawing/2014/main" id="{2405C7FF-0370-4512-8D96-13F5A10411BE}"/>
              </a:ext>
            </a:extLst>
          </p:cNvPr>
          <p:cNvSpPr/>
          <p:nvPr/>
        </p:nvSpPr>
        <p:spPr bwMode="auto">
          <a:xfrm>
            <a:off x="6698679" y="3538621"/>
            <a:ext cx="425713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7" name="išľíďè">
            <a:extLst>
              <a:ext uri="{FF2B5EF4-FFF2-40B4-BE49-F238E27FC236}">
                <a16:creationId xmlns="" xmlns:a16="http://schemas.microsoft.com/office/drawing/2014/main" id="{BF02C781-F262-428F-9F18-6D62E41AE889}"/>
              </a:ext>
            </a:extLst>
          </p:cNvPr>
          <p:cNvSpPr/>
          <p:nvPr/>
        </p:nvSpPr>
        <p:spPr bwMode="auto">
          <a:xfrm>
            <a:off x="6591891" y="4877105"/>
            <a:ext cx="4170396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E5FE2A6A-06B2-4064-BBB9-7946ACB4AD2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0717" y="2338004"/>
            <a:ext cx="4605019" cy="3185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0396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0" grpId="0" animBg="1"/>
      <p:bldP spid="11" grpId="0" animBg="1"/>
      <p:bldP spid="12" grpId="0"/>
      <p:bldP spid="13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1428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01.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绪论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cxnSp>
        <p:nvCxnSpPr>
          <p:cNvPr id="9" name="Straight Connector 4">
            <a:extLst>
              <a:ext uri="{FF2B5EF4-FFF2-40B4-BE49-F238E27FC236}">
                <a16:creationId xmlns="" xmlns:a16="http://schemas.microsoft.com/office/drawing/2014/main" id="{95BB0C0D-C38E-408E-BE43-A0783BC89B2C}"/>
              </a:ext>
            </a:extLst>
          </p:cNvPr>
          <p:cNvCxnSpPr/>
          <p:nvPr/>
        </p:nvCxnSpPr>
        <p:spPr bwMode="auto">
          <a:xfrm>
            <a:off x="2503561" y="2929399"/>
            <a:ext cx="0" cy="2098245"/>
          </a:xfrm>
          <a:prstGeom prst="line">
            <a:avLst/>
          </a:prstGeom>
          <a:solidFill>
            <a:srgbClr val="009A62"/>
          </a:solidFill>
          <a:ln w="12700" cap="flat" cmpd="sng" algn="ctr">
            <a:solidFill>
              <a:srgbClr val="FFFFFF">
                <a:lumMod val="75000"/>
              </a:srgbClr>
            </a:solidFill>
            <a:prstDash val="dash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6">
            <a:extLst>
              <a:ext uri="{FF2B5EF4-FFF2-40B4-BE49-F238E27FC236}">
                <a16:creationId xmlns="" xmlns:a16="http://schemas.microsoft.com/office/drawing/2014/main" id="{BA6A2DC0-8CE3-4F69-B63E-4531505FB663}"/>
              </a:ext>
            </a:extLst>
          </p:cNvPr>
          <p:cNvCxnSpPr/>
          <p:nvPr/>
        </p:nvCxnSpPr>
        <p:spPr bwMode="auto">
          <a:xfrm>
            <a:off x="5209475" y="2929399"/>
            <a:ext cx="0" cy="2098245"/>
          </a:xfrm>
          <a:prstGeom prst="line">
            <a:avLst/>
          </a:prstGeom>
          <a:solidFill>
            <a:srgbClr val="009A62"/>
          </a:solidFill>
          <a:ln w="12700" cap="flat" cmpd="sng" algn="ctr">
            <a:solidFill>
              <a:srgbClr val="FFFFFF">
                <a:lumMod val="75000"/>
              </a:srgbClr>
            </a:solidFill>
            <a:prstDash val="dash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" name="Straight Connector 8">
            <a:extLst>
              <a:ext uri="{FF2B5EF4-FFF2-40B4-BE49-F238E27FC236}">
                <a16:creationId xmlns="" xmlns:a16="http://schemas.microsoft.com/office/drawing/2014/main" id="{13E96E39-266C-43EF-9EE7-E6680DE1F6AD}"/>
              </a:ext>
            </a:extLst>
          </p:cNvPr>
          <p:cNvCxnSpPr/>
          <p:nvPr/>
        </p:nvCxnSpPr>
        <p:spPr bwMode="auto">
          <a:xfrm>
            <a:off x="7915387" y="2929399"/>
            <a:ext cx="0" cy="2098245"/>
          </a:xfrm>
          <a:prstGeom prst="line">
            <a:avLst/>
          </a:prstGeom>
          <a:solidFill>
            <a:srgbClr val="009A62"/>
          </a:solidFill>
          <a:ln w="12700" cap="flat" cmpd="sng" algn="ctr">
            <a:solidFill>
              <a:srgbClr val="FFFFFF">
                <a:lumMod val="75000"/>
              </a:srgbClr>
            </a:solidFill>
            <a:prstDash val="dash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Freeform 12">
            <a:extLst>
              <a:ext uri="{FF2B5EF4-FFF2-40B4-BE49-F238E27FC236}">
                <a16:creationId xmlns="" xmlns:a16="http://schemas.microsoft.com/office/drawing/2014/main" id="{99D5C18D-4E1D-4D0A-8672-8804A96F8938}"/>
              </a:ext>
            </a:extLst>
          </p:cNvPr>
          <p:cNvSpPr/>
          <p:nvPr/>
        </p:nvSpPr>
        <p:spPr bwMode="auto">
          <a:xfrm>
            <a:off x="2120503" y="5110133"/>
            <a:ext cx="7950995" cy="185404"/>
          </a:xfrm>
          <a:custGeom>
            <a:avLst/>
            <a:gdLst>
              <a:gd name="connsiteX0" fmla="*/ 0 w 10742792"/>
              <a:gd name="connsiteY0" fmla="*/ 92701 h 185404"/>
              <a:gd name="connsiteX1" fmla="*/ 0 w 10742792"/>
              <a:gd name="connsiteY1" fmla="*/ 92702 h 185404"/>
              <a:gd name="connsiteX2" fmla="*/ 0 w 10742792"/>
              <a:gd name="connsiteY2" fmla="*/ 92702 h 185404"/>
              <a:gd name="connsiteX3" fmla="*/ 92702 w 10742792"/>
              <a:gd name="connsiteY3" fmla="*/ 0 h 185404"/>
              <a:gd name="connsiteX4" fmla="*/ 10650090 w 10742792"/>
              <a:gd name="connsiteY4" fmla="*/ 0 h 185404"/>
              <a:gd name="connsiteX5" fmla="*/ 10742792 w 10742792"/>
              <a:gd name="connsiteY5" fmla="*/ 92702 h 185404"/>
              <a:gd name="connsiteX6" fmla="*/ 10742791 w 10742792"/>
              <a:gd name="connsiteY6" fmla="*/ 92702 h 185404"/>
              <a:gd name="connsiteX7" fmla="*/ 10650089 w 10742792"/>
              <a:gd name="connsiteY7" fmla="*/ 185404 h 185404"/>
              <a:gd name="connsiteX8" fmla="*/ 92702 w 10742792"/>
              <a:gd name="connsiteY8" fmla="*/ 185403 h 185404"/>
              <a:gd name="connsiteX9" fmla="*/ 7285 w 10742792"/>
              <a:gd name="connsiteY9" fmla="*/ 128785 h 185404"/>
              <a:gd name="connsiteX10" fmla="*/ 0 w 10742792"/>
              <a:gd name="connsiteY10" fmla="*/ 92702 h 185404"/>
              <a:gd name="connsiteX11" fmla="*/ 7285 w 10742792"/>
              <a:gd name="connsiteY11" fmla="*/ 56618 h 185404"/>
              <a:gd name="connsiteX12" fmla="*/ 92702 w 10742792"/>
              <a:gd name="connsiteY12" fmla="*/ 0 h 18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742792" h="185404">
                <a:moveTo>
                  <a:pt x="0" y="92701"/>
                </a:moveTo>
                <a:lnTo>
                  <a:pt x="0" y="92702"/>
                </a:lnTo>
                <a:lnTo>
                  <a:pt x="0" y="92702"/>
                </a:lnTo>
                <a:close/>
                <a:moveTo>
                  <a:pt x="92702" y="0"/>
                </a:moveTo>
                <a:lnTo>
                  <a:pt x="10650090" y="0"/>
                </a:lnTo>
                <a:cubicBezTo>
                  <a:pt x="10701288" y="0"/>
                  <a:pt x="10742792" y="41504"/>
                  <a:pt x="10742792" y="92702"/>
                </a:cubicBezTo>
                <a:lnTo>
                  <a:pt x="10742791" y="92702"/>
                </a:lnTo>
                <a:cubicBezTo>
                  <a:pt x="10742791" y="143900"/>
                  <a:pt x="10701287" y="185404"/>
                  <a:pt x="10650089" y="185404"/>
                </a:cubicBezTo>
                <a:lnTo>
                  <a:pt x="92702" y="185403"/>
                </a:lnTo>
                <a:cubicBezTo>
                  <a:pt x="54304" y="185403"/>
                  <a:pt x="21358" y="162057"/>
                  <a:pt x="7285" y="128785"/>
                </a:cubicBezTo>
                <a:lnTo>
                  <a:pt x="0" y="92702"/>
                </a:lnTo>
                <a:lnTo>
                  <a:pt x="7285" y="56618"/>
                </a:lnTo>
                <a:cubicBezTo>
                  <a:pt x="21358" y="23346"/>
                  <a:pt x="54304" y="0"/>
                  <a:pt x="92702" y="0"/>
                </a:cubicBezTo>
                <a:close/>
              </a:path>
            </a:pathLst>
          </a:custGeom>
          <a:solidFill>
            <a:srgbClr val="B2CDFF"/>
          </a:solidFill>
          <a:ln w="381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  <a:extLst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6" name="Freeform 13">
            <a:extLst>
              <a:ext uri="{FF2B5EF4-FFF2-40B4-BE49-F238E27FC236}">
                <a16:creationId xmlns="" xmlns:a16="http://schemas.microsoft.com/office/drawing/2014/main" id="{3FBB6CA3-E939-493B-9E37-CB65B5D98188}"/>
              </a:ext>
            </a:extLst>
          </p:cNvPr>
          <p:cNvSpPr/>
          <p:nvPr/>
        </p:nvSpPr>
        <p:spPr bwMode="auto">
          <a:xfrm>
            <a:off x="2120502" y="5110133"/>
            <a:ext cx="4630191" cy="185404"/>
          </a:xfrm>
          <a:custGeom>
            <a:avLst/>
            <a:gdLst>
              <a:gd name="connsiteX0" fmla="*/ 0 w 4630190"/>
              <a:gd name="connsiteY0" fmla="*/ 92701 h 185404"/>
              <a:gd name="connsiteX1" fmla="*/ 0 w 4630190"/>
              <a:gd name="connsiteY1" fmla="*/ 92702 h 185404"/>
              <a:gd name="connsiteX2" fmla="*/ 0 w 4630190"/>
              <a:gd name="connsiteY2" fmla="*/ 92702 h 185404"/>
              <a:gd name="connsiteX3" fmla="*/ 92702 w 4630190"/>
              <a:gd name="connsiteY3" fmla="*/ 0 h 185404"/>
              <a:gd name="connsiteX4" fmla="*/ 4537488 w 4630190"/>
              <a:gd name="connsiteY4" fmla="*/ 0 h 185404"/>
              <a:gd name="connsiteX5" fmla="*/ 4630190 w 4630190"/>
              <a:gd name="connsiteY5" fmla="*/ 92702 h 185404"/>
              <a:gd name="connsiteX6" fmla="*/ 4630189 w 4630190"/>
              <a:gd name="connsiteY6" fmla="*/ 92702 h 185404"/>
              <a:gd name="connsiteX7" fmla="*/ 4537487 w 4630190"/>
              <a:gd name="connsiteY7" fmla="*/ 185404 h 185404"/>
              <a:gd name="connsiteX8" fmla="*/ 92702 w 4630190"/>
              <a:gd name="connsiteY8" fmla="*/ 185403 h 185404"/>
              <a:gd name="connsiteX9" fmla="*/ 7285 w 4630190"/>
              <a:gd name="connsiteY9" fmla="*/ 128785 h 185404"/>
              <a:gd name="connsiteX10" fmla="*/ 0 w 4630190"/>
              <a:gd name="connsiteY10" fmla="*/ 92702 h 185404"/>
              <a:gd name="connsiteX11" fmla="*/ 7285 w 4630190"/>
              <a:gd name="connsiteY11" fmla="*/ 56618 h 185404"/>
              <a:gd name="connsiteX12" fmla="*/ 92702 w 4630190"/>
              <a:gd name="connsiteY12" fmla="*/ 0 h 18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30190" h="185404">
                <a:moveTo>
                  <a:pt x="0" y="92701"/>
                </a:moveTo>
                <a:lnTo>
                  <a:pt x="0" y="92702"/>
                </a:lnTo>
                <a:lnTo>
                  <a:pt x="0" y="92702"/>
                </a:lnTo>
                <a:close/>
                <a:moveTo>
                  <a:pt x="92702" y="0"/>
                </a:moveTo>
                <a:lnTo>
                  <a:pt x="4537488" y="0"/>
                </a:lnTo>
                <a:cubicBezTo>
                  <a:pt x="4588686" y="0"/>
                  <a:pt x="4630190" y="41504"/>
                  <a:pt x="4630190" y="92702"/>
                </a:cubicBezTo>
                <a:lnTo>
                  <a:pt x="4630189" y="92702"/>
                </a:lnTo>
                <a:cubicBezTo>
                  <a:pt x="4630189" y="143900"/>
                  <a:pt x="4588685" y="185404"/>
                  <a:pt x="4537487" y="185404"/>
                </a:cubicBezTo>
                <a:lnTo>
                  <a:pt x="92702" y="185403"/>
                </a:lnTo>
                <a:cubicBezTo>
                  <a:pt x="54304" y="185403"/>
                  <a:pt x="21358" y="162057"/>
                  <a:pt x="7285" y="128785"/>
                </a:cubicBezTo>
                <a:lnTo>
                  <a:pt x="0" y="92702"/>
                </a:lnTo>
                <a:lnTo>
                  <a:pt x="7285" y="56618"/>
                </a:lnTo>
                <a:cubicBezTo>
                  <a:pt x="21358" y="23346"/>
                  <a:pt x="54304" y="0"/>
                  <a:pt x="92702" y="0"/>
                </a:cubicBezTo>
                <a:close/>
              </a:path>
            </a:pathLst>
          </a:custGeom>
          <a:solidFill>
            <a:srgbClr val="72B4E3"/>
          </a:solidFill>
          <a:ln w="381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  <a:extLst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7" name="TextBox 46">
            <a:extLst>
              <a:ext uri="{FF2B5EF4-FFF2-40B4-BE49-F238E27FC236}">
                <a16:creationId xmlns="" xmlns:a16="http://schemas.microsoft.com/office/drawing/2014/main" id="{5137F288-D029-4C99-A712-250407165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7511" y="2923620"/>
            <a:ext cx="8407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cs typeface="Impact" panose="020B0806030902050204" pitchFamily="34" charset="0"/>
              </a:rPr>
              <a:t>标题</a:t>
            </a:r>
            <a:endParaRPr lang="en-US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cs typeface="Impact" panose="020B080603090205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Freeform 16">
            <a:extLst>
              <a:ext uri="{FF2B5EF4-FFF2-40B4-BE49-F238E27FC236}">
                <a16:creationId xmlns="" xmlns:a16="http://schemas.microsoft.com/office/drawing/2014/main" id="{B7374F3D-972F-40DC-A9CE-DA7A74BFB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7602" y="5135309"/>
            <a:ext cx="132492" cy="132492"/>
          </a:xfrm>
          <a:custGeom>
            <a:avLst/>
            <a:gdLst>
              <a:gd name="connsiteX0" fmla="*/ 66246 w 132492"/>
              <a:gd name="connsiteY0" fmla="*/ 0 h 132492"/>
              <a:gd name="connsiteX1" fmla="*/ 132492 w 132492"/>
              <a:gd name="connsiteY1" fmla="*/ 66246 h 132492"/>
              <a:gd name="connsiteX2" fmla="*/ 66246 w 132492"/>
              <a:gd name="connsiteY2" fmla="*/ 132492 h 132492"/>
              <a:gd name="connsiteX3" fmla="*/ 0 w 132492"/>
              <a:gd name="connsiteY3" fmla="*/ 66246 h 132492"/>
              <a:gd name="connsiteX4" fmla="*/ 66246 w 132492"/>
              <a:gd name="connsiteY4" fmla="*/ 0 h 132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492" h="132492">
                <a:moveTo>
                  <a:pt x="66246" y="0"/>
                </a:moveTo>
                <a:cubicBezTo>
                  <a:pt x="102833" y="0"/>
                  <a:pt x="132492" y="29659"/>
                  <a:pt x="132492" y="66246"/>
                </a:cubicBezTo>
                <a:cubicBezTo>
                  <a:pt x="132492" y="102833"/>
                  <a:pt x="102833" y="132492"/>
                  <a:pt x="66246" y="132492"/>
                </a:cubicBezTo>
                <a:cubicBezTo>
                  <a:pt x="29659" y="132492"/>
                  <a:pt x="0" y="102833"/>
                  <a:pt x="0" y="66246"/>
                </a:cubicBezTo>
                <a:cubicBezTo>
                  <a:pt x="0" y="29659"/>
                  <a:pt x="29659" y="0"/>
                  <a:pt x="6624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9" name="AutoShape 35">
            <a:extLst>
              <a:ext uri="{FF2B5EF4-FFF2-40B4-BE49-F238E27FC236}">
                <a16:creationId xmlns="" xmlns:a16="http://schemas.microsoft.com/office/drawing/2014/main" id="{3FCEC52C-B04C-4FD2-A8FD-4A6A0F585880}"/>
              </a:ext>
            </a:extLst>
          </p:cNvPr>
          <p:cNvSpPr>
            <a:spLocks/>
          </p:cNvSpPr>
          <p:nvPr/>
        </p:nvSpPr>
        <p:spPr bwMode="auto">
          <a:xfrm>
            <a:off x="2106113" y="2138422"/>
            <a:ext cx="809935" cy="728878"/>
          </a:xfrm>
          <a:custGeom>
            <a:avLst/>
            <a:gdLst>
              <a:gd name="T0" fmla="*/ 2147483646 w 21593"/>
              <a:gd name="T1" fmla="*/ 2147483646 h 21584"/>
              <a:gd name="T2" fmla="*/ 2147483646 w 21593"/>
              <a:gd name="T3" fmla="*/ 2147483646 h 21584"/>
              <a:gd name="T4" fmla="*/ 2147483646 w 21593"/>
              <a:gd name="T5" fmla="*/ 2147483646 h 21584"/>
              <a:gd name="T6" fmla="*/ 2147483646 w 21593"/>
              <a:gd name="T7" fmla="*/ 2147483646 h 2158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3" h="21584">
                <a:moveTo>
                  <a:pt x="6657" y="1"/>
                </a:moveTo>
                <a:cubicBezTo>
                  <a:pt x="6252" y="-4"/>
                  <a:pt x="5853" y="101"/>
                  <a:pt x="5494" y="306"/>
                </a:cubicBezTo>
                <a:cubicBezTo>
                  <a:pt x="5116" y="522"/>
                  <a:pt x="4795" y="842"/>
                  <a:pt x="4560" y="1236"/>
                </a:cubicBezTo>
                <a:lnTo>
                  <a:pt x="259" y="9428"/>
                </a:lnTo>
                <a:cubicBezTo>
                  <a:pt x="95" y="9832"/>
                  <a:pt x="7" y="10270"/>
                  <a:pt x="1" y="10714"/>
                </a:cubicBezTo>
                <a:cubicBezTo>
                  <a:pt x="-6" y="11191"/>
                  <a:pt x="82" y="11664"/>
                  <a:pt x="259" y="12100"/>
                </a:cubicBezTo>
                <a:lnTo>
                  <a:pt x="4418" y="20185"/>
                </a:lnTo>
                <a:cubicBezTo>
                  <a:pt x="4637" y="20610"/>
                  <a:pt x="4953" y="20962"/>
                  <a:pt x="5334" y="21208"/>
                </a:cubicBezTo>
                <a:cubicBezTo>
                  <a:pt x="5698" y="21443"/>
                  <a:pt x="6110" y="21572"/>
                  <a:pt x="6531" y="21584"/>
                </a:cubicBezTo>
                <a:lnTo>
                  <a:pt x="14739" y="21584"/>
                </a:lnTo>
                <a:cubicBezTo>
                  <a:pt x="15238" y="21588"/>
                  <a:pt x="15730" y="21447"/>
                  <a:pt x="16164" y="21172"/>
                </a:cubicBezTo>
                <a:cubicBezTo>
                  <a:pt x="16546" y="20929"/>
                  <a:pt x="16872" y="20591"/>
                  <a:pt x="17115" y="20183"/>
                </a:cubicBezTo>
                <a:lnTo>
                  <a:pt x="21227" y="12302"/>
                </a:lnTo>
                <a:cubicBezTo>
                  <a:pt x="21468" y="11849"/>
                  <a:pt x="21594" y="11332"/>
                  <a:pt x="21593" y="10807"/>
                </a:cubicBezTo>
                <a:cubicBezTo>
                  <a:pt x="21592" y="10284"/>
                  <a:pt x="21466" y="9771"/>
                  <a:pt x="21227" y="9321"/>
                </a:cubicBezTo>
                <a:lnTo>
                  <a:pt x="17012" y="1258"/>
                </a:lnTo>
                <a:cubicBezTo>
                  <a:pt x="16793" y="865"/>
                  <a:pt x="16485" y="543"/>
                  <a:pt x="16120" y="322"/>
                </a:cubicBezTo>
                <a:cubicBezTo>
                  <a:pt x="15750" y="99"/>
                  <a:pt x="15333" y="-12"/>
                  <a:pt x="14912" y="1"/>
                </a:cubicBezTo>
                <a:lnTo>
                  <a:pt x="6657" y="1"/>
                </a:lnTo>
                <a:close/>
              </a:path>
            </a:pathLst>
          </a:custGeom>
          <a:solidFill>
            <a:srgbClr val="FF699C"/>
          </a:solidFill>
          <a:ln>
            <a:noFill/>
          </a:ln>
          <a:extLst/>
        </p:spPr>
        <p:txBody>
          <a:bodyPr lIns="50800" tIns="50800" rIns="50800" bIns="508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rPr>
              <a:t>01</a:t>
            </a:r>
            <a:endParaRPr kumimoji="0" lang="ar-IQ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20" name="TextBox 46">
            <a:extLst>
              <a:ext uri="{FF2B5EF4-FFF2-40B4-BE49-F238E27FC236}">
                <a16:creationId xmlns="" xmlns:a16="http://schemas.microsoft.com/office/drawing/2014/main" id="{17E51545-A465-4B6B-8E88-46424BF91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053" y="2924195"/>
            <a:ext cx="866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cs typeface="Impact" panose="020B0806030902050204" pitchFamily="34" charset="0"/>
              </a:rPr>
              <a:t>标题</a:t>
            </a:r>
            <a:endParaRPr lang="en-US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cs typeface="Impact" panose="020B080603090205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Freeform 23">
            <a:extLst>
              <a:ext uri="{FF2B5EF4-FFF2-40B4-BE49-F238E27FC236}">
                <a16:creationId xmlns="" xmlns:a16="http://schemas.microsoft.com/office/drawing/2014/main" id="{64F336CC-B816-43D4-9030-91E8458EA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316" y="5135453"/>
            <a:ext cx="132315" cy="132314"/>
          </a:xfrm>
          <a:custGeom>
            <a:avLst/>
            <a:gdLst>
              <a:gd name="connsiteX0" fmla="*/ 66157 w 132314"/>
              <a:gd name="connsiteY0" fmla="*/ 0 h 132314"/>
              <a:gd name="connsiteX1" fmla="*/ 132314 w 132314"/>
              <a:gd name="connsiteY1" fmla="*/ 66157 h 132314"/>
              <a:gd name="connsiteX2" fmla="*/ 66157 w 132314"/>
              <a:gd name="connsiteY2" fmla="*/ 132314 h 132314"/>
              <a:gd name="connsiteX3" fmla="*/ 0 w 132314"/>
              <a:gd name="connsiteY3" fmla="*/ 66157 h 132314"/>
              <a:gd name="connsiteX4" fmla="*/ 66157 w 132314"/>
              <a:gd name="connsiteY4" fmla="*/ 0 h 13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14" h="132314">
                <a:moveTo>
                  <a:pt x="66157" y="0"/>
                </a:moveTo>
                <a:cubicBezTo>
                  <a:pt x="102695" y="0"/>
                  <a:pt x="132314" y="29619"/>
                  <a:pt x="132314" y="66157"/>
                </a:cubicBezTo>
                <a:cubicBezTo>
                  <a:pt x="132314" y="102695"/>
                  <a:pt x="102695" y="132314"/>
                  <a:pt x="66157" y="132314"/>
                </a:cubicBezTo>
                <a:cubicBezTo>
                  <a:pt x="29619" y="132314"/>
                  <a:pt x="0" y="102695"/>
                  <a:pt x="0" y="66157"/>
                </a:cubicBezTo>
                <a:cubicBezTo>
                  <a:pt x="0" y="29619"/>
                  <a:pt x="29619" y="0"/>
                  <a:pt x="661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22" name="TextBox 46">
            <a:extLst>
              <a:ext uri="{FF2B5EF4-FFF2-40B4-BE49-F238E27FC236}">
                <a16:creationId xmlns="" xmlns:a16="http://schemas.microsoft.com/office/drawing/2014/main" id="{53D93D82-9C16-4F49-9289-1AB76C92E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2965" y="2924195"/>
            <a:ext cx="8000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1pPr>
            <a:lvl2pPr marL="742950" indent="-28575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2pPr>
            <a:lvl3pPr marL="11430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3pPr>
            <a:lvl4pPr marL="16002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4pPr>
            <a:lvl5pPr marL="2057400" indent="-228600"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5pPr>
            <a:lvl6pPr marL="25146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6pPr>
            <a:lvl7pPr marL="29718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7pPr>
            <a:lvl8pPr marL="34290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8pPr>
            <a:lvl9pPr marL="3886200" indent="-228600" algn="l" defTabSz="825500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  <a:sym typeface="Helvetica Neue" charset="0"/>
              </a:defRPr>
            </a:lvl9pPr>
          </a:lstStyle>
          <a:p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cs typeface="Impact" panose="020B0806030902050204" pitchFamily="34" charset="0"/>
              </a:rPr>
              <a:t>标题</a:t>
            </a:r>
            <a:endParaRPr lang="en-US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cs typeface="Impact" panose="020B080603090205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Freeform 29">
            <a:extLst>
              <a:ext uri="{FF2B5EF4-FFF2-40B4-BE49-F238E27FC236}">
                <a16:creationId xmlns="" xmlns:a16="http://schemas.microsoft.com/office/drawing/2014/main" id="{459F95B6-594C-4462-B21D-039CA95FB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9229" y="5135453"/>
            <a:ext cx="132315" cy="132314"/>
          </a:xfrm>
          <a:custGeom>
            <a:avLst/>
            <a:gdLst>
              <a:gd name="connsiteX0" fmla="*/ 66157 w 132314"/>
              <a:gd name="connsiteY0" fmla="*/ 0 h 132314"/>
              <a:gd name="connsiteX1" fmla="*/ 132314 w 132314"/>
              <a:gd name="connsiteY1" fmla="*/ 66157 h 132314"/>
              <a:gd name="connsiteX2" fmla="*/ 66157 w 132314"/>
              <a:gd name="connsiteY2" fmla="*/ 132314 h 132314"/>
              <a:gd name="connsiteX3" fmla="*/ 0 w 132314"/>
              <a:gd name="connsiteY3" fmla="*/ 66157 h 132314"/>
              <a:gd name="connsiteX4" fmla="*/ 66157 w 132314"/>
              <a:gd name="connsiteY4" fmla="*/ 0 h 13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14" h="132314">
                <a:moveTo>
                  <a:pt x="66157" y="0"/>
                </a:moveTo>
                <a:cubicBezTo>
                  <a:pt x="102695" y="0"/>
                  <a:pt x="132314" y="29619"/>
                  <a:pt x="132314" y="66157"/>
                </a:cubicBezTo>
                <a:cubicBezTo>
                  <a:pt x="132314" y="102695"/>
                  <a:pt x="102695" y="132314"/>
                  <a:pt x="66157" y="132314"/>
                </a:cubicBezTo>
                <a:cubicBezTo>
                  <a:pt x="29619" y="132314"/>
                  <a:pt x="0" y="102695"/>
                  <a:pt x="0" y="66157"/>
                </a:cubicBezTo>
                <a:cubicBezTo>
                  <a:pt x="0" y="29619"/>
                  <a:pt x="29619" y="0"/>
                  <a:pt x="661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26" name="AutoShape 35">
            <a:extLst>
              <a:ext uri="{FF2B5EF4-FFF2-40B4-BE49-F238E27FC236}">
                <a16:creationId xmlns="" xmlns:a16="http://schemas.microsoft.com/office/drawing/2014/main" id="{F58AA37E-6637-4506-BCBD-1391EC21361C}"/>
              </a:ext>
            </a:extLst>
          </p:cNvPr>
          <p:cNvSpPr>
            <a:spLocks/>
          </p:cNvSpPr>
          <p:nvPr/>
        </p:nvSpPr>
        <p:spPr bwMode="auto">
          <a:xfrm>
            <a:off x="4811714" y="2138732"/>
            <a:ext cx="810223" cy="728546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7" y="1"/>
                </a:moveTo>
                <a:cubicBezTo>
                  <a:pt x="6252" y="-4"/>
                  <a:pt x="5853" y="101"/>
                  <a:pt x="5494" y="306"/>
                </a:cubicBezTo>
                <a:cubicBezTo>
                  <a:pt x="5116" y="522"/>
                  <a:pt x="4795" y="842"/>
                  <a:pt x="4560" y="1236"/>
                </a:cubicBezTo>
                <a:lnTo>
                  <a:pt x="259" y="9428"/>
                </a:lnTo>
                <a:cubicBezTo>
                  <a:pt x="95" y="9832"/>
                  <a:pt x="7" y="10270"/>
                  <a:pt x="1" y="10714"/>
                </a:cubicBezTo>
                <a:cubicBezTo>
                  <a:pt x="-6" y="11191"/>
                  <a:pt x="82" y="11664"/>
                  <a:pt x="259" y="12100"/>
                </a:cubicBezTo>
                <a:lnTo>
                  <a:pt x="4418" y="20185"/>
                </a:lnTo>
                <a:cubicBezTo>
                  <a:pt x="4637" y="20610"/>
                  <a:pt x="4953" y="20962"/>
                  <a:pt x="5334" y="21208"/>
                </a:cubicBezTo>
                <a:cubicBezTo>
                  <a:pt x="5698" y="21443"/>
                  <a:pt x="6110" y="21572"/>
                  <a:pt x="6531" y="21584"/>
                </a:cubicBezTo>
                <a:lnTo>
                  <a:pt x="14739" y="21584"/>
                </a:lnTo>
                <a:cubicBezTo>
                  <a:pt x="15238" y="21588"/>
                  <a:pt x="15730" y="21447"/>
                  <a:pt x="16164" y="21172"/>
                </a:cubicBezTo>
                <a:cubicBezTo>
                  <a:pt x="16546" y="20929"/>
                  <a:pt x="16872" y="20591"/>
                  <a:pt x="17115" y="20183"/>
                </a:cubicBezTo>
                <a:lnTo>
                  <a:pt x="21227" y="12302"/>
                </a:lnTo>
                <a:cubicBezTo>
                  <a:pt x="21468" y="11849"/>
                  <a:pt x="21594" y="11332"/>
                  <a:pt x="21593" y="10807"/>
                </a:cubicBezTo>
                <a:cubicBezTo>
                  <a:pt x="21592" y="10284"/>
                  <a:pt x="21466" y="9771"/>
                  <a:pt x="21227" y="9321"/>
                </a:cubicBezTo>
                <a:lnTo>
                  <a:pt x="17012" y="1258"/>
                </a:lnTo>
                <a:cubicBezTo>
                  <a:pt x="16793" y="865"/>
                  <a:pt x="16485" y="543"/>
                  <a:pt x="16120" y="322"/>
                </a:cubicBezTo>
                <a:cubicBezTo>
                  <a:pt x="15750" y="99"/>
                  <a:pt x="15333" y="-12"/>
                  <a:pt x="14912" y="1"/>
                </a:cubicBezTo>
                <a:lnTo>
                  <a:pt x="6657" y="1"/>
                </a:lnTo>
                <a:close/>
              </a:path>
            </a:pathLst>
          </a:custGeom>
          <a:solidFill>
            <a:srgbClr val="FF699C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Helvetica Light" charset="0"/>
                <a:sym typeface="Helvetica Light" charset="0"/>
              </a:rPr>
              <a:t>02</a:t>
            </a:r>
            <a:endParaRPr kumimoji="0" lang="en-US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Helvetica Light" charset="0"/>
              <a:sym typeface="Helvetica Light" charset="0"/>
            </a:endParaRPr>
          </a:p>
        </p:txBody>
      </p:sp>
      <p:sp>
        <p:nvSpPr>
          <p:cNvPr id="27" name="AutoShape 35">
            <a:extLst>
              <a:ext uri="{FF2B5EF4-FFF2-40B4-BE49-F238E27FC236}">
                <a16:creationId xmlns="" xmlns:a16="http://schemas.microsoft.com/office/drawing/2014/main" id="{5C50AAD1-6025-471D-BC8E-931397D4F14C}"/>
              </a:ext>
            </a:extLst>
          </p:cNvPr>
          <p:cNvSpPr>
            <a:spLocks/>
          </p:cNvSpPr>
          <p:nvPr/>
        </p:nvSpPr>
        <p:spPr bwMode="auto">
          <a:xfrm>
            <a:off x="7518035" y="2137507"/>
            <a:ext cx="809405" cy="728546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7" y="1"/>
                </a:moveTo>
                <a:cubicBezTo>
                  <a:pt x="6252" y="-4"/>
                  <a:pt x="5853" y="101"/>
                  <a:pt x="5494" y="306"/>
                </a:cubicBezTo>
                <a:cubicBezTo>
                  <a:pt x="5116" y="522"/>
                  <a:pt x="4795" y="842"/>
                  <a:pt x="4560" y="1236"/>
                </a:cubicBezTo>
                <a:lnTo>
                  <a:pt x="259" y="9428"/>
                </a:lnTo>
                <a:cubicBezTo>
                  <a:pt x="95" y="9832"/>
                  <a:pt x="7" y="10270"/>
                  <a:pt x="1" y="10714"/>
                </a:cubicBezTo>
                <a:cubicBezTo>
                  <a:pt x="-6" y="11191"/>
                  <a:pt x="82" y="11664"/>
                  <a:pt x="259" y="12100"/>
                </a:cubicBezTo>
                <a:lnTo>
                  <a:pt x="4418" y="20185"/>
                </a:lnTo>
                <a:cubicBezTo>
                  <a:pt x="4637" y="20610"/>
                  <a:pt x="4953" y="20962"/>
                  <a:pt x="5334" y="21208"/>
                </a:cubicBezTo>
                <a:cubicBezTo>
                  <a:pt x="5698" y="21443"/>
                  <a:pt x="6110" y="21572"/>
                  <a:pt x="6531" y="21584"/>
                </a:cubicBezTo>
                <a:lnTo>
                  <a:pt x="14739" y="21584"/>
                </a:lnTo>
                <a:cubicBezTo>
                  <a:pt x="15238" y="21588"/>
                  <a:pt x="15730" y="21447"/>
                  <a:pt x="16164" y="21172"/>
                </a:cubicBezTo>
                <a:cubicBezTo>
                  <a:pt x="16546" y="20929"/>
                  <a:pt x="16872" y="20591"/>
                  <a:pt x="17115" y="20183"/>
                </a:cubicBezTo>
                <a:lnTo>
                  <a:pt x="21227" y="12302"/>
                </a:lnTo>
                <a:cubicBezTo>
                  <a:pt x="21468" y="11849"/>
                  <a:pt x="21594" y="11332"/>
                  <a:pt x="21593" y="10807"/>
                </a:cubicBezTo>
                <a:cubicBezTo>
                  <a:pt x="21592" y="10284"/>
                  <a:pt x="21466" y="9771"/>
                  <a:pt x="21227" y="9321"/>
                </a:cubicBezTo>
                <a:lnTo>
                  <a:pt x="17012" y="1258"/>
                </a:lnTo>
                <a:cubicBezTo>
                  <a:pt x="16793" y="865"/>
                  <a:pt x="16485" y="543"/>
                  <a:pt x="16120" y="322"/>
                </a:cubicBezTo>
                <a:cubicBezTo>
                  <a:pt x="15750" y="99"/>
                  <a:pt x="15333" y="-12"/>
                  <a:pt x="14912" y="1"/>
                </a:cubicBezTo>
                <a:lnTo>
                  <a:pt x="6657" y="1"/>
                </a:lnTo>
                <a:close/>
              </a:path>
            </a:pathLst>
          </a:custGeom>
          <a:solidFill>
            <a:srgbClr val="FF699C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Helvetica Light" charset="0"/>
                <a:sym typeface="Helvetica Light" charset="0"/>
              </a:rPr>
              <a:t>03</a:t>
            </a:r>
            <a:endParaRPr kumimoji="0" lang="en-US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Helvetica Light" charset="0"/>
              <a:sym typeface="Helvetica Light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76C0E607-B617-447F-8B34-D9550F54F27A}"/>
              </a:ext>
            </a:extLst>
          </p:cNvPr>
          <p:cNvSpPr/>
          <p:nvPr/>
        </p:nvSpPr>
        <p:spPr>
          <a:xfrm>
            <a:off x="2713128" y="3241346"/>
            <a:ext cx="1728192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B638EC82-6211-4CB7-912F-F7F62CBEE666}"/>
              </a:ext>
            </a:extLst>
          </p:cNvPr>
          <p:cNvSpPr/>
          <p:nvPr/>
        </p:nvSpPr>
        <p:spPr>
          <a:xfrm>
            <a:off x="5396476" y="3244251"/>
            <a:ext cx="1728192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CBBED252-21AB-487C-B2F2-8F92102EC7F2}"/>
              </a:ext>
            </a:extLst>
          </p:cNvPr>
          <p:cNvSpPr/>
          <p:nvPr/>
        </p:nvSpPr>
        <p:spPr>
          <a:xfrm>
            <a:off x="8102251" y="3241249"/>
            <a:ext cx="1728192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5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9264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3" grpId="0" animBg="1"/>
      <p:bldP spid="16" grpId="0" animBg="1"/>
      <p:bldP spid="17" grpId="0"/>
      <p:bldP spid="18" grpId="0" animBg="1"/>
      <p:bldP spid="19" grpId="0" animBg="1"/>
      <p:bldP spid="20" grpId="0"/>
      <p:bldP spid="21" grpId="0" animBg="1"/>
      <p:bldP spid="22" grpId="0"/>
      <p:bldP spid="23" grpId="0" animBg="1"/>
      <p:bldP spid="26" grpId="0" animBg="1"/>
      <p:bldP spid="27" grpId="0" animBg="1"/>
      <p:bldP spid="33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1374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01.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绪论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212FCA15-3FC8-4A16-A750-430DFA03D01A}"/>
              </a:ext>
            </a:extLst>
          </p:cNvPr>
          <p:cNvGrpSpPr/>
          <p:nvPr/>
        </p:nvGrpSpPr>
        <p:grpSpPr>
          <a:xfrm>
            <a:off x="1557496" y="1906336"/>
            <a:ext cx="8908337" cy="3746344"/>
            <a:chOff x="1874181" y="1935802"/>
            <a:chExt cx="8908337" cy="3746344"/>
          </a:xfrm>
        </p:grpSpPr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ACB6240-9244-40A2-B998-BBAB95DC0868}"/>
                </a:ext>
              </a:extLst>
            </p:cNvPr>
            <p:cNvSpPr txBox="1"/>
            <p:nvPr/>
          </p:nvSpPr>
          <p:spPr>
            <a:xfrm>
              <a:off x="6075427" y="2789671"/>
              <a:ext cx="3775393" cy="206923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请在此处添加具体内容，文字尽量言简意赅，简单描述即可，不必过于繁琐，注意版面的美观度。请在此处添加具体内容，文字尽量言简意赅，简单描述即可，不必过于繁琐，注意版面的美观度。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DFA757ED-5AAD-476A-A218-C9E66ADA6FCF}"/>
                </a:ext>
              </a:extLst>
            </p:cNvPr>
            <p:cNvSpPr txBox="1"/>
            <p:nvPr/>
          </p:nvSpPr>
          <p:spPr>
            <a:xfrm>
              <a:off x="10228520" y="3094695"/>
              <a:ext cx="553998" cy="132985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输入标题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87C4AE6B-C376-4F6F-AD7B-08ABA622DEB3}"/>
                </a:ext>
              </a:extLst>
            </p:cNvPr>
            <p:cNvGrpSpPr/>
            <p:nvPr/>
          </p:nvGrpSpPr>
          <p:grpSpPr>
            <a:xfrm rot="5400000">
              <a:off x="9092521" y="3766350"/>
              <a:ext cx="2045233" cy="85248"/>
              <a:chOff x="1082351" y="3163078"/>
              <a:chExt cx="2901820" cy="112488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38D636D8-EDB9-49A6-AD3F-D6565EBA1796}"/>
                  </a:ext>
                </a:extLst>
              </p:cNvPr>
              <p:cNvCxnSpPr/>
              <p:nvPr/>
            </p:nvCxnSpPr>
            <p:spPr>
              <a:xfrm>
                <a:off x="1082351" y="3163078"/>
                <a:ext cx="2901820" cy="0"/>
              </a:xfrm>
              <a:prstGeom prst="line">
                <a:avLst/>
              </a:prstGeom>
              <a:ln>
                <a:solidFill>
                  <a:srgbClr val="433A4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0C6A13B1-B0D1-4FC4-BFFC-5B44535C71C0}"/>
                  </a:ext>
                </a:extLst>
              </p:cNvPr>
              <p:cNvCxnSpPr/>
              <p:nvPr/>
            </p:nvCxnSpPr>
            <p:spPr>
              <a:xfrm>
                <a:off x="1082351" y="3275566"/>
                <a:ext cx="2901820" cy="0"/>
              </a:xfrm>
              <a:prstGeom prst="line">
                <a:avLst/>
              </a:prstGeom>
              <a:ln w="38100">
                <a:solidFill>
                  <a:srgbClr val="433A4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8AE21A99-C3DD-46A5-8C04-FDBD8BBE2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874181" y="1935802"/>
              <a:ext cx="3806176" cy="374634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293787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510BC917-4C27-4CCD-A8D4-D1BA1F24835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A0F9B13-6027-4D49-94BA-6E23C017B0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A07ACCA-FF6F-4CF3-A219-6EC6A1F9D7D0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5D11931-32CE-4539-8654-24E7B3AA09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9448" y="303715"/>
            <a:ext cx="857024" cy="51844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4C672B5-ADA3-4B26-80C9-1EC2DD30A8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FFA6A337-88B2-4FB6-A1E9-A82255E2346B}"/>
              </a:ext>
            </a:extLst>
          </p:cNvPr>
          <p:cNvSpPr/>
          <p:nvPr/>
        </p:nvSpPr>
        <p:spPr>
          <a:xfrm>
            <a:off x="3012740" y="2495752"/>
            <a:ext cx="27518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Source Han Sans HW SC"/>
              </a:rPr>
              <a:t>PART  02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3746541A-5C70-48B3-9777-78D492EF298E}"/>
              </a:ext>
            </a:extLst>
          </p:cNvPr>
          <p:cNvSpPr/>
          <p:nvPr/>
        </p:nvSpPr>
        <p:spPr>
          <a:xfrm>
            <a:off x="1321199" y="4218327"/>
            <a:ext cx="4389216" cy="10541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We met at the wrong time, but separated </a:t>
            </a:r>
          </a:p>
          <a:p>
            <a:pPr algn="r">
              <a:lnSpc>
                <a:spcPts val="25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at the right time. The most urgent is to take the most beautiful scenery.</a:t>
            </a:r>
            <a:endParaRPr lang="en-US" altLang="zh-CN" sz="1380" b="1" spc="788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5" name="TextBox 76">
            <a:extLst>
              <a:ext uri="{FF2B5EF4-FFF2-40B4-BE49-F238E27FC236}">
                <a16:creationId xmlns="" xmlns:a16="http://schemas.microsoft.com/office/drawing/2014/main" id="{577059F2-1CAF-42F4-83D9-18590E77179B}"/>
              </a:ext>
            </a:extLst>
          </p:cNvPr>
          <p:cNvSpPr txBox="1"/>
          <p:nvPr/>
        </p:nvSpPr>
        <p:spPr>
          <a:xfrm>
            <a:off x="1866473" y="3343414"/>
            <a:ext cx="389816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现状分析</a:t>
            </a:r>
            <a:endParaRPr lang="zh-CN" alt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0335996E-F363-410B-B19A-00683E9E06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81589" y="562937"/>
            <a:ext cx="4272452" cy="582231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10A12E8-4EC7-4266-BE13-3C24B0F88E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00000">
            <a:off x="2667877" y="2051358"/>
            <a:ext cx="937497" cy="6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3609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75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25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75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8" y="771192"/>
            <a:ext cx="2321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02.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现状分析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87BFF2C-2974-4C24-AAFA-69B59E4448A2}"/>
              </a:ext>
            </a:extLst>
          </p:cNvPr>
          <p:cNvSpPr txBox="1"/>
          <p:nvPr/>
        </p:nvSpPr>
        <p:spPr>
          <a:xfrm>
            <a:off x="4424035" y="2708081"/>
            <a:ext cx="717876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1700"/>
              </a:lnSpc>
              <a:buClr>
                <a:srgbClr val="00B050"/>
              </a:buCl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方正隶书简体" panose="02010601030101010101" pitchFamily="2" charset="-122"/>
                <a:ea typeface="方正隶书简体" panose="02010601030101010101" pitchFamily="2" charset="-122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lt"/>
              </a:rPr>
              <a:t>01</a:t>
            </a:r>
            <a:endParaRPr kumimoji="0" lang="zh-CN" altLang="en-US" sz="2800" b="1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53ECC11-3592-4B00-8A1E-A29A8559FADE}"/>
              </a:ext>
            </a:extLst>
          </p:cNvPr>
          <p:cNvSpPr txBox="1"/>
          <p:nvPr/>
        </p:nvSpPr>
        <p:spPr>
          <a:xfrm>
            <a:off x="4424035" y="4302298"/>
            <a:ext cx="717876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1700"/>
              </a:lnSpc>
              <a:buClr>
                <a:srgbClr val="00B050"/>
              </a:buClr>
              <a:defRPr sz="2800" b="1" spc="300">
                <a:solidFill>
                  <a:schemeClr val="tx1">
                    <a:lumMod val="85000"/>
                    <a:lumOff val="15000"/>
                  </a:schemeClr>
                </a:solidFill>
                <a:latin typeface="方正隶书简体" panose="02010601030101010101" pitchFamily="2" charset="-122"/>
                <a:ea typeface="方正隶书简体" panose="02010601030101010101" pitchFamily="2" charset="-122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lt"/>
              </a:rPr>
              <a:t>02</a:t>
            </a:r>
            <a:endParaRPr kumimoji="0" lang="zh-CN" altLang="en-US" sz="2800" b="1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835C2CE1-6C34-431F-AB2C-455A162242B7}"/>
              </a:ext>
            </a:extLst>
          </p:cNvPr>
          <p:cNvGrpSpPr/>
          <p:nvPr/>
        </p:nvGrpSpPr>
        <p:grpSpPr>
          <a:xfrm>
            <a:off x="4953258" y="2703883"/>
            <a:ext cx="5927171" cy="1340841"/>
            <a:chOff x="262382" y="1727052"/>
            <a:chExt cx="5297133" cy="1340841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66FEE96D-A1E5-4BF9-ABC2-246C93694424}"/>
                </a:ext>
              </a:extLst>
            </p:cNvPr>
            <p:cNvSpPr txBox="1"/>
            <p:nvPr/>
          </p:nvSpPr>
          <p:spPr>
            <a:xfrm>
              <a:off x="262382" y="1727052"/>
              <a:ext cx="1971179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1700"/>
                </a:lnSpc>
                <a:buClr>
                  <a:srgbClr val="00B050"/>
                </a:buCl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隶书简体" panose="02010601030101010101" pitchFamily="2" charset="-122"/>
                  <a:ea typeface="方正隶书简体" panose="02010601030101010101" pitchFamily="2" charset="-122"/>
                  <a:cs typeface="+mn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50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lt"/>
                </a:rPr>
                <a:t>输入标题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980C7C16-D92B-486C-B739-C2BD6054A723}"/>
                </a:ext>
              </a:extLst>
            </p:cNvPr>
            <p:cNvSpPr txBox="1"/>
            <p:nvPr/>
          </p:nvSpPr>
          <p:spPr>
            <a:xfrm>
              <a:off x="472869" y="2103526"/>
              <a:ext cx="5086646" cy="964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700"/>
                </a:lnSpc>
                <a:buClr>
                  <a:srgbClr val="00B050"/>
                </a:buClr>
                <a:defRPr sz="1200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隶书简体" panose="02010601030101010101" pitchFamily="2" charset="-122"/>
                  <a:ea typeface="方正隶书简体" panose="02010601030101010101" pitchFamily="2" charset="-122"/>
                  <a:cs typeface="+mn-ea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50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lt"/>
                </a:rPr>
                <a:t>请在此处添加具体内容，简单描述即可，不必过于繁琐，言简意赅，尽量注意版面美观度。请在此处添加具体内容，简单描述即可，不必过于繁琐，言简意赅，尽量注意版面美观度。</a:t>
              </a:r>
              <a:endParaRPr kumimoji="0" lang="zh-CN" altLang="en-US" sz="1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50"/>
                </a:buClr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B123A746-8AE5-4B3A-813D-8B3DDE23B6DE}"/>
              </a:ext>
            </a:extLst>
          </p:cNvPr>
          <p:cNvGrpSpPr/>
          <p:nvPr/>
        </p:nvGrpSpPr>
        <p:grpSpPr>
          <a:xfrm>
            <a:off x="4903340" y="4327698"/>
            <a:ext cx="5971733" cy="1061576"/>
            <a:chOff x="259658" y="1655051"/>
            <a:chExt cx="5336957" cy="1061576"/>
          </a:xfrm>
        </p:grpSpPr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89531EC4-E038-4CF2-A64A-C7CCE23C5608}"/>
                </a:ext>
              </a:extLst>
            </p:cNvPr>
            <p:cNvSpPr txBox="1"/>
            <p:nvPr/>
          </p:nvSpPr>
          <p:spPr>
            <a:xfrm>
              <a:off x="259658" y="1655051"/>
              <a:ext cx="1971178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1700"/>
                </a:lnSpc>
                <a:buClr>
                  <a:srgbClr val="00B050"/>
                </a:buClr>
                <a:defRPr sz="2800" b="1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隶书简体" panose="02010601030101010101" pitchFamily="2" charset="-122"/>
                  <a:ea typeface="方正隶书简体" panose="02010601030101010101" pitchFamily="2" charset="-122"/>
                  <a:cs typeface="+mn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50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lt"/>
                </a:rPr>
                <a:t>输入标题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8109B1E2-ED1A-4101-B2DB-C267D46D437F}"/>
                </a:ext>
              </a:extLst>
            </p:cNvPr>
            <p:cNvSpPr txBox="1"/>
            <p:nvPr/>
          </p:nvSpPr>
          <p:spPr>
            <a:xfrm>
              <a:off x="509970" y="1970269"/>
              <a:ext cx="5086645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700"/>
                </a:lnSpc>
                <a:buClr>
                  <a:srgbClr val="00B050"/>
                </a:buClr>
                <a:defRPr sz="1200" spc="3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隶书简体" panose="02010601030101010101" pitchFamily="2" charset="-122"/>
                  <a:ea typeface="方正隶书简体" panose="02010601030101010101" pitchFamily="2" charset="-122"/>
                  <a:cs typeface="+mn-ea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50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3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lt"/>
                </a:rPr>
                <a:t>请在此处添加具体内容，简单描述即可，不必过于繁琐，言简意赅，尽量注意版面美观度。请在此处添加具体内容，简单描述即可，不必过于繁琐，言简意赅，尽量注意版面美观度。</a:t>
              </a:r>
              <a:endParaRPr kumimoji="0" lang="zh-CN" altLang="en-US" sz="1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A63C9F-8F64-4750-911B-F3534683F7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7180" y="1827894"/>
            <a:ext cx="3626381" cy="408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1183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:comb/>
      </p:transition>
    </mc:Choice>
    <mc:Fallback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18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02.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现状分析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sp>
        <p:nvSpPr>
          <p:cNvPr id="9" name="任意多边形 202">
            <a:extLst>
              <a:ext uri="{FF2B5EF4-FFF2-40B4-BE49-F238E27FC236}">
                <a16:creationId xmlns="" xmlns:a16="http://schemas.microsoft.com/office/drawing/2014/main" id="{C555FBCC-F2AF-4BC1-8091-57033D1EE5D3}"/>
              </a:ext>
            </a:extLst>
          </p:cNvPr>
          <p:cNvSpPr/>
          <p:nvPr/>
        </p:nvSpPr>
        <p:spPr>
          <a:xfrm>
            <a:off x="1765316" y="3609678"/>
            <a:ext cx="8505371" cy="638728"/>
          </a:xfrm>
          <a:custGeom>
            <a:avLst/>
            <a:gdLst>
              <a:gd name="connsiteX0" fmla="*/ 0 w 8505371"/>
              <a:gd name="connsiteY0" fmla="*/ 566124 h 638728"/>
              <a:gd name="connsiteX1" fmla="*/ 1436914 w 8505371"/>
              <a:gd name="connsiteY1" fmla="*/ 116181 h 638728"/>
              <a:gd name="connsiteX2" fmla="*/ 2931885 w 8505371"/>
              <a:gd name="connsiteY2" fmla="*/ 595153 h 638728"/>
              <a:gd name="connsiteX3" fmla="*/ 4601028 w 8505371"/>
              <a:gd name="connsiteY3" fmla="*/ 67 h 638728"/>
              <a:gd name="connsiteX4" fmla="*/ 6270171 w 8505371"/>
              <a:gd name="connsiteY4" fmla="*/ 638696 h 638728"/>
              <a:gd name="connsiteX5" fmla="*/ 7736114 w 8505371"/>
              <a:gd name="connsiteY5" fmla="*/ 29096 h 638728"/>
              <a:gd name="connsiteX6" fmla="*/ 8505371 w 8505371"/>
              <a:gd name="connsiteY6" fmla="*/ 217781 h 6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05371" h="638728">
                <a:moveTo>
                  <a:pt x="0" y="566124"/>
                </a:moveTo>
                <a:cubicBezTo>
                  <a:pt x="474133" y="338733"/>
                  <a:pt x="948267" y="111343"/>
                  <a:pt x="1436914" y="116181"/>
                </a:cubicBezTo>
                <a:cubicBezTo>
                  <a:pt x="1925561" y="121019"/>
                  <a:pt x="2404533" y="614505"/>
                  <a:pt x="2931885" y="595153"/>
                </a:cubicBezTo>
                <a:cubicBezTo>
                  <a:pt x="3459237" y="575801"/>
                  <a:pt x="4044647" y="-7190"/>
                  <a:pt x="4601028" y="67"/>
                </a:cubicBezTo>
                <a:cubicBezTo>
                  <a:pt x="5157409" y="7324"/>
                  <a:pt x="5747657" y="633858"/>
                  <a:pt x="6270171" y="638696"/>
                </a:cubicBezTo>
                <a:cubicBezTo>
                  <a:pt x="6792685" y="643534"/>
                  <a:pt x="7363581" y="99248"/>
                  <a:pt x="7736114" y="29096"/>
                </a:cubicBezTo>
                <a:cubicBezTo>
                  <a:pt x="8108647" y="-41056"/>
                  <a:pt x="8362647" y="271000"/>
                  <a:pt x="8505371" y="217781"/>
                </a:cubicBezTo>
              </a:path>
            </a:pathLst>
          </a:custGeom>
          <a:noFill/>
          <a:ln w="34925">
            <a:solidFill>
              <a:srgbClr val="72B4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E730BD2A-62F4-4FEE-ABFD-A92EF106C5B6}"/>
              </a:ext>
            </a:extLst>
          </p:cNvPr>
          <p:cNvSpPr/>
          <p:nvPr/>
        </p:nvSpPr>
        <p:spPr>
          <a:xfrm>
            <a:off x="7956822" y="4089007"/>
            <a:ext cx="302271" cy="302271"/>
          </a:xfrm>
          <a:prstGeom prst="ellipse">
            <a:avLst/>
          </a:prstGeom>
          <a:solidFill>
            <a:srgbClr val="FF699C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16C9846F-4F82-43F2-BE3A-077B49682A6F}"/>
              </a:ext>
            </a:extLst>
          </p:cNvPr>
          <p:cNvSpPr/>
          <p:nvPr/>
        </p:nvSpPr>
        <p:spPr>
          <a:xfrm>
            <a:off x="6166122" y="3466125"/>
            <a:ext cx="302271" cy="302271"/>
          </a:xfrm>
          <a:prstGeom prst="ellipse">
            <a:avLst/>
          </a:prstGeom>
          <a:solidFill>
            <a:srgbClr val="FF699C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98A2438D-5853-4BC9-9FB6-2CA65AC27F2F}"/>
              </a:ext>
            </a:extLst>
          </p:cNvPr>
          <p:cNvSpPr/>
          <p:nvPr/>
        </p:nvSpPr>
        <p:spPr>
          <a:xfrm>
            <a:off x="4520698" y="4038209"/>
            <a:ext cx="302271" cy="302271"/>
          </a:xfrm>
          <a:prstGeom prst="ellipse">
            <a:avLst/>
          </a:prstGeom>
          <a:solidFill>
            <a:srgbClr val="FF699C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A58ECB9C-DFCE-4B09-AC5E-D3980F0A19A8}"/>
              </a:ext>
            </a:extLst>
          </p:cNvPr>
          <p:cNvSpPr/>
          <p:nvPr/>
        </p:nvSpPr>
        <p:spPr>
          <a:xfrm>
            <a:off x="2895098" y="3579466"/>
            <a:ext cx="302271" cy="302271"/>
          </a:xfrm>
          <a:prstGeom prst="ellipse">
            <a:avLst/>
          </a:prstGeom>
          <a:solidFill>
            <a:srgbClr val="FF699C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lt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F30C1073-3397-4CFE-825C-9806BD7800F8}"/>
              </a:ext>
            </a:extLst>
          </p:cNvPr>
          <p:cNvGrpSpPr/>
          <p:nvPr/>
        </p:nvGrpSpPr>
        <p:grpSpPr>
          <a:xfrm>
            <a:off x="1776472" y="2086406"/>
            <a:ext cx="2381885" cy="1390698"/>
            <a:chOff x="1918441" y="2045477"/>
            <a:chExt cx="2381885" cy="1390698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E956B4DE-1D59-4BE0-A383-12E5A89BC061}"/>
                </a:ext>
              </a:extLst>
            </p:cNvPr>
            <p:cNvSpPr txBox="1"/>
            <p:nvPr/>
          </p:nvSpPr>
          <p:spPr>
            <a:xfrm>
              <a:off x="2289442" y="2045477"/>
              <a:ext cx="1639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添加标题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42D99C08-A4B9-474B-98CE-8524FCE0F2CA}"/>
                </a:ext>
              </a:extLst>
            </p:cNvPr>
            <p:cNvSpPr txBox="1"/>
            <p:nvPr/>
          </p:nvSpPr>
          <p:spPr>
            <a:xfrm>
              <a:off x="1918441" y="2574401"/>
              <a:ext cx="238188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C43D2EC6-A12E-4BA0-BE16-DBF1363CBC95}"/>
              </a:ext>
            </a:extLst>
          </p:cNvPr>
          <p:cNvGrpSpPr/>
          <p:nvPr/>
        </p:nvGrpSpPr>
        <p:grpSpPr>
          <a:xfrm>
            <a:off x="3511215" y="4363346"/>
            <a:ext cx="2424431" cy="1393249"/>
            <a:chOff x="3653184" y="4322419"/>
            <a:chExt cx="2424430" cy="1393249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D1760262-7900-4437-BC35-0CB6AFADCB70}"/>
                </a:ext>
              </a:extLst>
            </p:cNvPr>
            <p:cNvSpPr txBox="1"/>
            <p:nvPr/>
          </p:nvSpPr>
          <p:spPr>
            <a:xfrm>
              <a:off x="4060504" y="4322419"/>
              <a:ext cx="16482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添加标题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C7C6AE32-7B32-4B3B-8781-0184762FEEC1}"/>
                </a:ext>
              </a:extLst>
            </p:cNvPr>
            <p:cNvSpPr txBox="1"/>
            <p:nvPr/>
          </p:nvSpPr>
          <p:spPr>
            <a:xfrm>
              <a:off x="3653184" y="4853894"/>
              <a:ext cx="242443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254037D3-6C6C-4501-AAED-C3352189F6C0}"/>
              </a:ext>
            </a:extLst>
          </p:cNvPr>
          <p:cNvGrpSpPr/>
          <p:nvPr/>
        </p:nvGrpSpPr>
        <p:grpSpPr>
          <a:xfrm>
            <a:off x="5046177" y="2006353"/>
            <a:ext cx="2400935" cy="1383744"/>
            <a:chOff x="5188144" y="1965424"/>
            <a:chExt cx="2400935" cy="1383744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B5BB9203-BE4B-4D4D-A910-796568E164C2}"/>
                </a:ext>
              </a:extLst>
            </p:cNvPr>
            <p:cNvSpPr txBox="1"/>
            <p:nvPr/>
          </p:nvSpPr>
          <p:spPr>
            <a:xfrm>
              <a:off x="5537393" y="1965424"/>
              <a:ext cx="17430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添加标题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4634A8D1-A255-4F60-B399-DBA00BEEB006}"/>
                </a:ext>
              </a:extLst>
            </p:cNvPr>
            <p:cNvSpPr txBox="1"/>
            <p:nvPr/>
          </p:nvSpPr>
          <p:spPr>
            <a:xfrm>
              <a:off x="5188144" y="2487394"/>
              <a:ext cx="240093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EF7AD8F9-676E-4D40-ADAB-94071EB1E45C}"/>
              </a:ext>
            </a:extLst>
          </p:cNvPr>
          <p:cNvGrpSpPr/>
          <p:nvPr/>
        </p:nvGrpSpPr>
        <p:grpSpPr>
          <a:xfrm>
            <a:off x="7020577" y="4382333"/>
            <a:ext cx="2461260" cy="1334758"/>
            <a:chOff x="7162545" y="4341404"/>
            <a:chExt cx="2461260" cy="1334758"/>
          </a:xfrm>
        </p:grpSpPr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5BDDDC61-4CE9-4990-A14C-85821E1E072A}"/>
                </a:ext>
              </a:extLst>
            </p:cNvPr>
            <p:cNvSpPr txBox="1"/>
            <p:nvPr/>
          </p:nvSpPr>
          <p:spPr>
            <a:xfrm>
              <a:off x="7516136" y="4341404"/>
              <a:ext cx="17540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添加标题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BD6E8086-2467-4E7D-8C55-012DD413928D}"/>
                </a:ext>
              </a:extLst>
            </p:cNvPr>
            <p:cNvSpPr txBox="1"/>
            <p:nvPr/>
          </p:nvSpPr>
          <p:spPr>
            <a:xfrm>
              <a:off x="7162545" y="4814388"/>
              <a:ext cx="246126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</a:t>
              </a:r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0A128AAC-4B44-4074-9095-B30B97634953}"/>
              </a:ext>
            </a:extLst>
          </p:cNvPr>
          <p:cNvSpPr/>
          <p:nvPr/>
        </p:nvSpPr>
        <p:spPr>
          <a:xfrm>
            <a:off x="9401315" y="3408894"/>
            <a:ext cx="302271" cy="302271"/>
          </a:xfrm>
          <a:prstGeom prst="ellipse">
            <a:avLst/>
          </a:prstGeom>
          <a:solidFill>
            <a:srgbClr val="FF699C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cs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6F4E4D28-B18B-4FD4-9D01-773164DE6BFE}"/>
              </a:ext>
            </a:extLst>
          </p:cNvPr>
          <p:cNvGrpSpPr/>
          <p:nvPr/>
        </p:nvGrpSpPr>
        <p:grpSpPr>
          <a:xfrm>
            <a:off x="8281370" y="1949120"/>
            <a:ext cx="2400935" cy="1383744"/>
            <a:chOff x="8423337" y="1908191"/>
            <a:chExt cx="2400935" cy="1383744"/>
          </a:xfrm>
        </p:grpSpPr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F3CDA03D-A3DD-4E0A-ACAE-C5F2FD726D3D}"/>
                </a:ext>
              </a:extLst>
            </p:cNvPr>
            <p:cNvSpPr txBox="1"/>
            <p:nvPr/>
          </p:nvSpPr>
          <p:spPr>
            <a:xfrm>
              <a:off x="8772586" y="1908191"/>
              <a:ext cx="17430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添加标题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75737D75-E407-4090-8ACD-497F116307CC}"/>
                </a:ext>
              </a:extLst>
            </p:cNvPr>
            <p:cNvSpPr txBox="1"/>
            <p:nvPr/>
          </p:nvSpPr>
          <p:spPr>
            <a:xfrm>
              <a:off x="8423337" y="2430161"/>
              <a:ext cx="240093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13932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9" grpId="0" animBg="1"/>
      <p:bldP spid="10" grpId="0" animBg="1"/>
      <p:bldP spid="11" grpId="0" animBg="1"/>
      <p:bldP spid="12" grpId="0" animBg="1"/>
      <p:bldP spid="13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288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02.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现状分析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AE3F84D2-EFF1-4702-8C02-F085AD9ED4C0}"/>
              </a:ext>
            </a:extLst>
          </p:cNvPr>
          <p:cNvGrpSpPr/>
          <p:nvPr/>
        </p:nvGrpSpPr>
        <p:grpSpPr>
          <a:xfrm>
            <a:off x="5162748" y="2245861"/>
            <a:ext cx="4729285" cy="1078194"/>
            <a:chOff x="1486485" y="1720043"/>
            <a:chExt cx="4729285" cy="1078194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E100BA9A-B6AE-46D9-9C72-7B22BD62D566}"/>
                </a:ext>
              </a:extLst>
            </p:cNvPr>
            <p:cNvGrpSpPr/>
            <p:nvPr/>
          </p:nvGrpSpPr>
          <p:grpSpPr>
            <a:xfrm>
              <a:off x="2007980" y="1772816"/>
              <a:ext cx="4207790" cy="1025421"/>
              <a:chOff x="6798183" y="1429680"/>
              <a:chExt cx="2867683" cy="1025421"/>
            </a:xfrm>
          </p:grpSpPr>
          <p:sp>
            <p:nvSpPr>
              <p:cNvPr id="12" name="矩形 11">
                <a:extLst>
                  <a:ext uri="{FF2B5EF4-FFF2-40B4-BE49-F238E27FC236}">
                    <a16:creationId xmlns="" xmlns:a16="http://schemas.microsoft.com/office/drawing/2014/main" id="{85B4D6B8-16F1-4572-ACC1-38CA5FEE4213}"/>
                  </a:ext>
                </a:extLst>
              </p:cNvPr>
              <p:cNvSpPr/>
              <p:nvPr/>
            </p:nvSpPr>
            <p:spPr>
              <a:xfrm>
                <a:off x="6798183" y="1849807"/>
                <a:ext cx="2867683" cy="60529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  <a:sym typeface="+mn-ea"/>
                  </a:rPr>
                  <a:t>请在此处添加具体内容，文字尽量言简意赅，简单说明即可，不必过于繁琐，注意版面美观度。</a:t>
                </a: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="" xmlns:a16="http://schemas.microsoft.com/office/drawing/2014/main" id="{E7137111-DDC2-4512-9CF3-645C44BC2BAD}"/>
                  </a:ext>
                </a:extLst>
              </p:cNvPr>
              <p:cNvSpPr/>
              <p:nvPr/>
            </p:nvSpPr>
            <p:spPr>
              <a:xfrm>
                <a:off x="6798184" y="1429680"/>
                <a:ext cx="2241974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</a:rPr>
                  <a:t>添加标题</a:t>
                </a: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963806AE-1814-4F0F-A42A-8D3E00F600D7}"/>
                </a:ext>
              </a:extLst>
            </p:cNvPr>
            <p:cNvSpPr/>
            <p:nvPr/>
          </p:nvSpPr>
          <p:spPr>
            <a:xfrm>
              <a:off x="1486485" y="1720043"/>
              <a:ext cx="786021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cs typeface="Open Sans Extrabold" panose="020B0906030804020204" pitchFamily="34" charset="0"/>
                </a:rPr>
                <a:t>01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2E23FFB-744A-4432-BFB0-B87EC5137B14}"/>
              </a:ext>
            </a:extLst>
          </p:cNvPr>
          <p:cNvGrpSpPr/>
          <p:nvPr/>
        </p:nvGrpSpPr>
        <p:grpSpPr>
          <a:xfrm>
            <a:off x="5211781" y="3485870"/>
            <a:ext cx="4680252" cy="1090589"/>
            <a:chOff x="1535518" y="1745748"/>
            <a:chExt cx="4680252" cy="1090589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DA4ABC84-0FB8-41DC-8EBD-81B0C93455CD}"/>
                </a:ext>
              </a:extLst>
            </p:cNvPr>
            <p:cNvGrpSpPr/>
            <p:nvPr/>
          </p:nvGrpSpPr>
          <p:grpSpPr>
            <a:xfrm>
              <a:off x="2007980" y="1810916"/>
              <a:ext cx="4207790" cy="1025421"/>
              <a:chOff x="6798183" y="1467780"/>
              <a:chExt cx="2867683" cy="1025421"/>
            </a:xfrm>
          </p:grpSpPr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51441E10-8636-45BB-922A-77F8034EF7D8}"/>
                  </a:ext>
                </a:extLst>
              </p:cNvPr>
              <p:cNvSpPr/>
              <p:nvPr/>
            </p:nvSpPr>
            <p:spPr>
              <a:xfrm>
                <a:off x="6798183" y="1887907"/>
                <a:ext cx="2867683" cy="60529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  <a:sym typeface="+mn-ea"/>
                  </a:rPr>
                  <a:t>请在此处添加具体内容，文字尽量言简意赅，简单说明即可，不必过于繁琐，注意版面美观度。</a:t>
                </a: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D23E8DE0-A454-4470-A9C6-7A01768C2FB5}"/>
                  </a:ext>
                </a:extLst>
              </p:cNvPr>
              <p:cNvSpPr/>
              <p:nvPr/>
            </p:nvSpPr>
            <p:spPr>
              <a:xfrm>
                <a:off x="6798184" y="1467780"/>
                <a:ext cx="2241974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</a:rPr>
                  <a:t>添加标题</a:t>
                </a: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0DFF8080-1C39-45C2-805F-AD1352051975}"/>
                </a:ext>
              </a:extLst>
            </p:cNvPr>
            <p:cNvSpPr/>
            <p:nvPr/>
          </p:nvSpPr>
          <p:spPr>
            <a:xfrm>
              <a:off x="1535518" y="1745748"/>
              <a:ext cx="786021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cs typeface="Open Sans Extrabold" panose="020B0906030804020204" pitchFamily="34" charset="0"/>
                </a:rPr>
                <a:t>02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7204A73D-E418-42FE-8D5B-E2A7D183E2F0}"/>
              </a:ext>
            </a:extLst>
          </p:cNvPr>
          <p:cNvGrpSpPr/>
          <p:nvPr/>
        </p:nvGrpSpPr>
        <p:grpSpPr>
          <a:xfrm>
            <a:off x="5184329" y="4678537"/>
            <a:ext cx="4812935" cy="1112228"/>
            <a:chOff x="1508065" y="1724109"/>
            <a:chExt cx="4812935" cy="1112228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6E364C33-C764-4DA1-931E-8EBA0376660E}"/>
                </a:ext>
              </a:extLst>
            </p:cNvPr>
            <p:cNvGrpSpPr/>
            <p:nvPr/>
          </p:nvGrpSpPr>
          <p:grpSpPr>
            <a:xfrm>
              <a:off x="2007979" y="1810916"/>
              <a:ext cx="4313021" cy="1025421"/>
              <a:chOff x="6798183" y="1467780"/>
              <a:chExt cx="2939400" cy="1025421"/>
            </a:xfrm>
          </p:grpSpPr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F27102AA-1973-4D00-92FB-C305F32F8A22}"/>
                  </a:ext>
                </a:extLst>
              </p:cNvPr>
              <p:cNvSpPr/>
              <p:nvPr/>
            </p:nvSpPr>
            <p:spPr>
              <a:xfrm>
                <a:off x="6798183" y="1887907"/>
                <a:ext cx="2939400" cy="60529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2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  <a:sym typeface="+mn-ea"/>
                  </a:rPr>
                  <a:t>请在此处添加具体内容，文字尽量言简意赅，简单说明即可，不必过于繁琐，注意版面美观度。</a:t>
                </a: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7AE62116-FD57-46EB-A158-67EF2754012B}"/>
                  </a:ext>
                </a:extLst>
              </p:cNvPr>
              <p:cNvSpPr/>
              <p:nvPr/>
            </p:nvSpPr>
            <p:spPr>
              <a:xfrm>
                <a:off x="6798184" y="1467780"/>
                <a:ext cx="2241974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uLnTx/>
                    <a:uFillTx/>
                    <a:latin typeface="印品天逸黑" panose="02000500000000000000" pitchFamily="2" charset="-122"/>
                    <a:ea typeface="印品天逸黑" panose="02000500000000000000" pitchFamily="2" charset="-122"/>
                  </a:rPr>
                  <a:t>添加标题</a:t>
                </a:r>
              </a:p>
            </p:txBody>
          </p:sp>
        </p:grp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18DA66B0-6585-4C75-BBAD-BC34EE2B62E7}"/>
                </a:ext>
              </a:extLst>
            </p:cNvPr>
            <p:cNvSpPr/>
            <p:nvPr/>
          </p:nvSpPr>
          <p:spPr>
            <a:xfrm>
              <a:off x="1508065" y="1724109"/>
              <a:ext cx="786021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cs typeface="Open Sans Extrabold" panose="020B0906030804020204" pitchFamily="34" charset="0"/>
                </a:rPr>
                <a:t>03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Open Sans Extrabold" panose="020B0906030804020204" pitchFamily="34" charset="0"/>
              </a:endParaRP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8D7AC98-F0A8-4AAA-89DE-2CE1EDF182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62871" y="1785832"/>
            <a:ext cx="2686276" cy="4046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2715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29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02.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现状分析</a:t>
            </a:r>
            <a:endParaRPr lang="zh-CN" alt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09A42F89-A869-4802-9E4C-1D3ABE985F78}"/>
              </a:ext>
            </a:extLst>
          </p:cNvPr>
          <p:cNvSpPr/>
          <p:nvPr/>
        </p:nvSpPr>
        <p:spPr>
          <a:xfrm>
            <a:off x="1199948" y="2416188"/>
            <a:ext cx="121920" cy="332351"/>
          </a:xfrm>
          <a:prstGeom prst="rect">
            <a:avLst/>
          </a:prstGeom>
          <a:solidFill>
            <a:srgbClr val="FF69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28C603A-20BD-4A1B-9172-243028F7673D}"/>
              </a:ext>
            </a:extLst>
          </p:cNvPr>
          <p:cNvSpPr txBox="1"/>
          <p:nvPr/>
        </p:nvSpPr>
        <p:spPr>
          <a:xfrm>
            <a:off x="1427635" y="2399388"/>
            <a:ext cx="296989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点击此处输入文本内容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44A35F96-619F-4E71-B47E-23FB02F59860}"/>
              </a:ext>
            </a:extLst>
          </p:cNvPr>
          <p:cNvSpPr txBox="1"/>
          <p:nvPr/>
        </p:nvSpPr>
        <p:spPr>
          <a:xfrm>
            <a:off x="1427635" y="2831724"/>
            <a:ext cx="4095048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  <a:p>
            <a:pPr>
              <a:lnSpc>
                <a:spcPts val="2500"/>
              </a:lnSpc>
              <a:defRPr/>
            </a:pP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  <a:p>
            <a:pPr>
              <a:lnSpc>
                <a:spcPts val="25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  <a:p>
            <a:pPr lvl="0">
              <a:lnSpc>
                <a:spcPts val="2500"/>
              </a:lnSpc>
              <a:defRPr/>
            </a:pP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  <a:p>
            <a:pPr>
              <a:lnSpc>
                <a:spcPts val="25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6B4EB5-32D9-4A39-98C5-0B0C52E634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72100" y="1738823"/>
            <a:ext cx="6631131" cy="458214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3315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9" grpId="0" animBg="1"/>
      <p:bldP spid="13" grpId="0"/>
      <p:bldP spid="16" grpId="0"/>
      <p:bldP spid="1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510BC917-4C27-4CCD-A8D4-D1BA1F24835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A0F9B13-6027-4D49-94BA-6E23C017B0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A07ACCA-FF6F-4CF3-A219-6EC6A1F9D7D0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5D11931-32CE-4539-8654-24E7B3AA09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9448" y="303715"/>
            <a:ext cx="857024" cy="51844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4C672B5-ADA3-4B26-80C9-1EC2DD30A8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FFA6A337-88B2-4FB6-A1E9-A82255E2346B}"/>
              </a:ext>
            </a:extLst>
          </p:cNvPr>
          <p:cNvSpPr/>
          <p:nvPr/>
        </p:nvSpPr>
        <p:spPr>
          <a:xfrm>
            <a:off x="3012740" y="2495752"/>
            <a:ext cx="27518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Source Han Sans HW SC"/>
              </a:rPr>
              <a:t>PART  03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3746541A-5C70-48B3-9777-78D492EF298E}"/>
              </a:ext>
            </a:extLst>
          </p:cNvPr>
          <p:cNvSpPr/>
          <p:nvPr/>
        </p:nvSpPr>
        <p:spPr>
          <a:xfrm>
            <a:off x="1353856" y="4218327"/>
            <a:ext cx="4389216" cy="10541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We met at the wrong time, but separated </a:t>
            </a:r>
          </a:p>
          <a:p>
            <a:pPr algn="r">
              <a:lnSpc>
                <a:spcPts val="25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at the right time. The most urgent is to take the most beautiful scenery.</a:t>
            </a:r>
            <a:endParaRPr lang="en-US" altLang="zh-CN" sz="1380" b="1" spc="788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5" name="TextBox 76">
            <a:extLst>
              <a:ext uri="{FF2B5EF4-FFF2-40B4-BE49-F238E27FC236}">
                <a16:creationId xmlns="" xmlns:a16="http://schemas.microsoft.com/office/drawing/2014/main" id="{577059F2-1CAF-42F4-83D9-18590E77179B}"/>
              </a:ext>
            </a:extLst>
          </p:cNvPr>
          <p:cNvSpPr txBox="1"/>
          <p:nvPr/>
        </p:nvSpPr>
        <p:spPr>
          <a:xfrm>
            <a:off x="1866472" y="3343414"/>
            <a:ext cx="3948709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Source Han Sans HW SC"/>
              </a:rPr>
              <a:t>研究过程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0335996E-F363-410B-B19A-00683E9E06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81589" y="562937"/>
            <a:ext cx="4272452" cy="582231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10A12E8-4EC7-4266-BE13-3C24B0F88E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00000">
            <a:off x="2667877" y="2051358"/>
            <a:ext cx="937497" cy="6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5825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75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25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75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332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03.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研究过程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3856547D-5EB4-4111-ABB5-9CE430724650}"/>
              </a:ext>
            </a:extLst>
          </p:cNvPr>
          <p:cNvSpPr/>
          <p:nvPr/>
        </p:nvSpPr>
        <p:spPr>
          <a:xfrm>
            <a:off x="1428831" y="3099668"/>
            <a:ext cx="553998" cy="132985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+mn-ea"/>
                <a:sym typeface="方正仿宋简体" panose="02010601030101010101" pitchFamily="2" charset="-122"/>
              </a:rPr>
              <a:t>添加标题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7A90C45-7F2E-4890-AF0E-115EDC832E12}"/>
              </a:ext>
            </a:extLst>
          </p:cNvPr>
          <p:cNvGrpSpPr/>
          <p:nvPr/>
        </p:nvGrpSpPr>
        <p:grpSpPr>
          <a:xfrm>
            <a:off x="2008708" y="2550099"/>
            <a:ext cx="2749471" cy="2731000"/>
            <a:chOff x="1740362" y="2535977"/>
            <a:chExt cx="2749472" cy="2731000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DB828F92-B967-48E0-AF36-DCA1E4F25994}"/>
                </a:ext>
              </a:extLst>
            </p:cNvPr>
            <p:cNvCxnSpPr/>
            <p:nvPr/>
          </p:nvCxnSpPr>
          <p:spPr>
            <a:xfrm>
              <a:off x="1882760" y="2535977"/>
              <a:ext cx="0" cy="2521856"/>
            </a:xfrm>
            <a:prstGeom prst="line">
              <a:avLst/>
            </a:prstGeom>
            <a:ln>
              <a:solidFill>
                <a:srgbClr val="5952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A03C6B30-2D17-41CE-8C15-E6AF56886042}"/>
                </a:ext>
              </a:extLst>
            </p:cNvPr>
            <p:cNvSpPr txBox="1"/>
            <p:nvPr/>
          </p:nvSpPr>
          <p:spPr>
            <a:xfrm>
              <a:off x="1740362" y="2605692"/>
              <a:ext cx="2749472" cy="26612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R="0" lvl="0" indent="0" defTabSz="608965" fontAlgn="auto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义启紫水晶体" panose="02010601030101010101" pitchFamily="2" charset="-122"/>
                  <a:ea typeface="义启紫水晶体" panose="02010601030101010101" pitchFamily="2" charset="-122"/>
                </a:defRPr>
              </a:lvl1pPr>
            </a:lstStyle>
            <a:p>
              <a:pPr marL="0" marR="0" lvl="0" indent="0" algn="l" defTabSz="608965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  <a:p>
              <a:pPr marL="0" marR="0" lvl="0" indent="0" algn="l" defTabSz="608965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  <a:p>
              <a:pPr marL="0" marR="0" lvl="0" indent="0" algn="l" defTabSz="608965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  <a:p>
              <a:pPr marL="0" marR="0" lvl="0" indent="0" algn="l" defTabSz="608965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2B808593-7AAC-44D7-8714-B0E0748D03DE}"/>
              </a:ext>
            </a:extLst>
          </p:cNvPr>
          <p:cNvSpPr/>
          <p:nvPr/>
        </p:nvSpPr>
        <p:spPr>
          <a:xfrm>
            <a:off x="7419034" y="3215816"/>
            <a:ext cx="553998" cy="132985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+mn-ea"/>
                <a:sym typeface="方正仿宋简体" panose="02010601030101010101" pitchFamily="2" charset="-122"/>
              </a:rPr>
              <a:t>添加标题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A363662E-4B08-48D6-8FE0-ABF811E1F801}"/>
              </a:ext>
            </a:extLst>
          </p:cNvPr>
          <p:cNvGrpSpPr/>
          <p:nvPr/>
        </p:nvGrpSpPr>
        <p:grpSpPr>
          <a:xfrm>
            <a:off x="8115748" y="2619814"/>
            <a:ext cx="2701145" cy="2661920"/>
            <a:chOff x="1882760" y="2535977"/>
            <a:chExt cx="2701145" cy="2661920"/>
          </a:xfrm>
        </p:grpSpPr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C3553814-33E0-4EB2-95F9-6077892A1BA7}"/>
                </a:ext>
              </a:extLst>
            </p:cNvPr>
            <p:cNvCxnSpPr/>
            <p:nvPr/>
          </p:nvCxnSpPr>
          <p:spPr>
            <a:xfrm>
              <a:off x="1882760" y="2535977"/>
              <a:ext cx="0" cy="2521856"/>
            </a:xfrm>
            <a:prstGeom prst="line">
              <a:avLst/>
            </a:prstGeom>
            <a:ln>
              <a:solidFill>
                <a:srgbClr val="5952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8122D51F-BD64-4AA2-B052-02DFF98E680E}"/>
                </a:ext>
              </a:extLst>
            </p:cNvPr>
            <p:cNvSpPr txBox="1"/>
            <p:nvPr/>
          </p:nvSpPr>
          <p:spPr>
            <a:xfrm>
              <a:off x="1898554" y="2535977"/>
              <a:ext cx="2685351" cy="26619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608965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  <a:p>
              <a:pPr marL="0" marR="0" lvl="0" indent="0" algn="l" defTabSz="608965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  <a:p>
              <a:pPr marL="0" marR="0" lvl="0" indent="0" algn="l" defTabSz="608965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cs typeface="+mn-ea"/>
                <a:sym typeface="FZHei-B01S" panose="02010601030101010101" pitchFamily="2" charset="-122"/>
              </a:endParaRPr>
            </a:p>
            <a:p>
              <a:pPr marL="0" marR="0" lvl="0" indent="0" algn="l" defTabSz="608965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FF7C5B2-A903-43D2-87CE-C57548967C9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33488" y="1748969"/>
            <a:ext cx="180993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0159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7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8" y="771192"/>
            <a:ext cx="2245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03.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研究过程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cxnSp>
        <p:nvCxnSpPr>
          <p:cNvPr id="9" name="MH_Other_9">
            <a:extLst>
              <a:ext uri="{FF2B5EF4-FFF2-40B4-BE49-F238E27FC236}">
                <a16:creationId xmlns="" xmlns:a16="http://schemas.microsoft.com/office/drawing/2014/main" id="{57B63E7A-7FFD-4FE0-AA8C-7E2BBA180AC8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813835" y="2130761"/>
            <a:ext cx="0" cy="3062291"/>
          </a:xfrm>
          <a:prstGeom prst="line">
            <a:avLst/>
          </a:prstGeom>
          <a:ln>
            <a:solidFill>
              <a:srgbClr val="72B4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MH_Other_10">
            <a:extLst>
              <a:ext uri="{FF2B5EF4-FFF2-40B4-BE49-F238E27FC236}">
                <a16:creationId xmlns="" xmlns:a16="http://schemas.microsoft.com/office/drawing/2014/main" id="{F20F8FA7-288A-45C3-966E-4EAC7DF332D7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6126411" y="2130761"/>
            <a:ext cx="0" cy="3062291"/>
          </a:xfrm>
          <a:prstGeom prst="line">
            <a:avLst/>
          </a:prstGeom>
          <a:ln>
            <a:solidFill>
              <a:srgbClr val="72B4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MH_Other_11">
            <a:extLst>
              <a:ext uri="{FF2B5EF4-FFF2-40B4-BE49-F238E27FC236}">
                <a16:creationId xmlns="" xmlns:a16="http://schemas.microsoft.com/office/drawing/2014/main" id="{9B00A782-A829-4BA5-AD1E-C10CA057E3BA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8438987" y="2130761"/>
            <a:ext cx="0" cy="3062291"/>
          </a:xfrm>
          <a:prstGeom prst="line">
            <a:avLst/>
          </a:prstGeom>
          <a:ln>
            <a:solidFill>
              <a:srgbClr val="72B4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11C0962D-C968-42D6-A488-9F0732037B35}"/>
              </a:ext>
            </a:extLst>
          </p:cNvPr>
          <p:cNvGrpSpPr/>
          <p:nvPr/>
        </p:nvGrpSpPr>
        <p:grpSpPr>
          <a:xfrm>
            <a:off x="1734805" y="2130761"/>
            <a:ext cx="1970243" cy="3345381"/>
            <a:chOff x="1705256" y="3523926"/>
            <a:chExt cx="1970242" cy="3345381"/>
          </a:xfrm>
        </p:grpSpPr>
        <p:sp>
          <p:nvSpPr>
            <p:cNvPr id="13" name="MH_Other_5">
              <a:extLst>
                <a:ext uri="{FF2B5EF4-FFF2-40B4-BE49-F238E27FC236}">
                  <a16:creationId xmlns="" xmlns:a16="http://schemas.microsoft.com/office/drawing/2014/main" id="{6310BB3A-D380-4541-97B4-B8BF8B58E99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798886" y="3523926"/>
              <a:ext cx="499907" cy="499907"/>
            </a:xfrm>
            <a:prstGeom prst="roundRect">
              <a:avLst>
                <a:gd name="adj" fmla="val 40741"/>
              </a:avLst>
            </a:prstGeom>
            <a:solidFill>
              <a:srgbClr val="45A2C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A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654DA972-E039-4F68-B200-7C125D88A5E1}"/>
                </a:ext>
              </a:extLst>
            </p:cNvPr>
            <p:cNvSpPr/>
            <p:nvPr/>
          </p:nvSpPr>
          <p:spPr>
            <a:xfrm>
              <a:off x="1705256" y="4212169"/>
              <a:ext cx="1970242" cy="26571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8A28133-84FD-4C02-98C1-0C916BD994CD}"/>
              </a:ext>
            </a:extLst>
          </p:cNvPr>
          <p:cNvGrpSpPr/>
          <p:nvPr/>
        </p:nvGrpSpPr>
        <p:grpSpPr>
          <a:xfrm>
            <a:off x="4125757" y="2130760"/>
            <a:ext cx="1970243" cy="3088900"/>
            <a:chOff x="4096209" y="3523926"/>
            <a:chExt cx="1970242" cy="3088900"/>
          </a:xfrm>
        </p:grpSpPr>
        <p:sp>
          <p:nvSpPr>
            <p:cNvPr id="18" name="MH_Other_6">
              <a:extLst>
                <a:ext uri="{FF2B5EF4-FFF2-40B4-BE49-F238E27FC236}">
                  <a16:creationId xmlns="" xmlns:a16="http://schemas.microsoft.com/office/drawing/2014/main" id="{4BA0B425-EBA8-4501-AECA-0E1DF181668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111462" y="3523926"/>
              <a:ext cx="499907" cy="499907"/>
            </a:xfrm>
            <a:prstGeom prst="roundRect">
              <a:avLst>
                <a:gd name="adj" fmla="val 40741"/>
              </a:avLst>
            </a:prstGeom>
            <a:solidFill>
              <a:srgbClr val="45A2C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B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F235DC69-E0F5-4B94-AB19-2E042277D1A5}"/>
                </a:ext>
              </a:extLst>
            </p:cNvPr>
            <p:cNvSpPr/>
            <p:nvPr/>
          </p:nvSpPr>
          <p:spPr>
            <a:xfrm>
              <a:off x="4096209" y="4212169"/>
              <a:ext cx="1970242" cy="24006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EAFA4E89-5A64-474F-996A-253F0C39CB51}"/>
              </a:ext>
            </a:extLst>
          </p:cNvPr>
          <p:cNvGrpSpPr/>
          <p:nvPr/>
        </p:nvGrpSpPr>
        <p:grpSpPr>
          <a:xfrm>
            <a:off x="6425269" y="2130761"/>
            <a:ext cx="1970243" cy="3345381"/>
            <a:chOff x="6395721" y="3523926"/>
            <a:chExt cx="1970242" cy="3345381"/>
          </a:xfrm>
        </p:grpSpPr>
        <p:sp>
          <p:nvSpPr>
            <p:cNvPr id="21" name="MH_Other_7">
              <a:extLst>
                <a:ext uri="{FF2B5EF4-FFF2-40B4-BE49-F238E27FC236}">
                  <a16:creationId xmlns="" xmlns:a16="http://schemas.microsoft.com/office/drawing/2014/main" id="{80CAF673-90DD-4D4A-A82A-9E644AB436A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424037" y="3523926"/>
              <a:ext cx="501938" cy="499907"/>
            </a:xfrm>
            <a:prstGeom prst="roundRect">
              <a:avLst>
                <a:gd name="adj" fmla="val 40741"/>
              </a:avLst>
            </a:prstGeom>
            <a:solidFill>
              <a:srgbClr val="45A2C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C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73F546CF-151D-448A-AE51-1ECD877A46D1}"/>
                </a:ext>
              </a:extLst>
            </p:cNvPr>
            <p:cNvSpPr/>
            <p:nvPr/>
          </p:nvSpPr>
          <p:spPr>
            <a:xfrm>
              <a:off x="6395721" y="4212169"/>
              <a:ext cx="1970242" cy="26571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DF58B910-AE23-4F15-8F23-D09E34C299C8}"/>
              </a:ext>
            </a:extLst>
          </p:cNvPr>
          <p:cNvGrpSpPr/>
          <p:nvPr/>
        </p:nvGrpSpPr>
        <p:grpSpPr>
          <a:xfrm>
            <a:off x="8763223" y="2130761"/>
            <a:ext cx="1970243" cy="3345381"/>
            <a:chOff x="8733674" y="3523926"/>
            <a:chExt cx="1970242" cy="3345381"/>
          </a:xfrm>
        </p:grpSpPr>
        <p:sp>
          <p:nvSpPr>
            <p:cNvPr id="24" name="MH_Other_8">
              <a:extLst>
                <a:ext uri="{FF2B5EF4-FFF2-40B4-BE49-F238E27FC236}">
                  <a16:creationId xmlns="" xmlns:a16="http://schemas.microsoft.com/office/drawing/2014/main" id="{AAB105C6-BF37-48D9-ADCB-AAB6ED798B57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8738645" y="3523926"/>
              <a:ext cx="499907" cy="499907"/>
            </a:xfrm>
            <a:prstGeom prst="roundRect">
              <a:avLst>
                <a:gd name="adj" fmla="val 40741"/>
              </a:avLst>
            </a:prstGeom>
            <a:solidFill>
              <a:srgbClr val="45A2CA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D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2B57FD79-962D-4B02-AC90-C7F5921A005D}"/>
                </a:ext>
              </a:extLst>
            </p:cNvPr>
            <p:cNvSpPr/>
            <p:nvPr/>
          </p:nvSpPr>
          <p:spPr>
            <a:xfrm>
              <a:off x="8733674" y="4212169"/>
              <a:ext cx="1970242" cy="26571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>
                <a:lnSpc>
                  <a:spcPts val="2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55530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flythroug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8" y="771192"/>
            <a:ext cx="2245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03.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研究过程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sp>
        <p:nvSpPr>
          <p:cNvPr id="9" name="PA_矩形 1">
            <a:extLst>
              <a:ext uri="{FF2B5EF4-FFF2-40B4-BE49-F238E27FC236}">
                <a16:creationId xmlns="" xmlns:a16="http://schemas.microsoft.com/office/drawing/2014/main" id="{6C885EEE-4F8F-452F-98F6-3FFA2266292C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454876" y="2038947"/>
            <a:ext cx="2506272" cy="58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121856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35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rPr>
              <a:t>添加标题</a:t>
            </a:r>
            <a:endParaRPr kumimoji="0" lang="en-US" altLang="zh-CN" sz="2135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0" name="PA_矩形 1">
            <a:extLst>
              <a:ext uri="{FF2B5EF4-FFF2-40B4-BE49-F238E27FC236}">
                <a16:creationId xmlns="" xmlns:a16="http://schemas.microsoft.com/office/drawing/2014/main" id="{8EF6EC9A-5726-4359-8586-25F2685FC4EA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443741" y="4048611"/>
            <a:ext cx="2506272" cy="58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121856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35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rPr>
              <a:t>添加标题</a:t>
            </a:r>
            <a:endParaRPr kumimoji="0" lang="en-US" altLang="zh-CN" sz="2135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2" name="任意多边形 23">
            <a:extLst>
              <a:ext uri="{FF2B5EF4-FFF2-40B4-BE49-F238E27FC236}">
                <a16:creationId xmlns="" xmlns:a16="http://schemas.microsoft.com/office/drawing/2014/main" id="{E7A092BC-722A-40DC-BADE-5D1D20E4EC57}"/>
              </a:ext>
            </a:extLst>
          </p:cNvPr>
          <p:cNvSpPr/>
          <p:nvPr/>
        </p:nvSpPr>
        <p:spPr>
          <a:xfrm>
            <a:off x="6354046" y="2663836"/>
            <a:ext cx="3485887" cy="0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-1" fmla="*/ 0 w 1238249"/>
              <a:gd name="connsiteY0-2" fmla="*/ 581025 h 581025"/>
              <a:gd name="connsiteX1-3" fmla="*/ 333375 w 1238249"/>
              <a:gd name="connsiteY1-4" fmla="*/ 0 h 581025"/>
              <a:gd name="connsiteX2-5" fmla="*/ 1238250 w 1238249"/>
              <a:gd name="connsiteY2-6" fmla="*/ 0 h 581025"/>
              <a:gd name="connsiteX0-7" fmla="*/ 0 w 2896333"/>
              <a:gd name="connsiteY0-8" fmla="*/ 581025 h 581025"/>
              <a:gd name="connsiteX1-9" fmla="*/ 333375 w 2896333"/>
              <a:gd name="connsiteY1-10" fmla="*/ 0 h 581025"/>
              <a:gd name="connsiteX2-11" fmla="*/ 2896333 w 2896333"/>
              <a:gd name="connsiteY2-12" fmla="*/ 0 h 581025"/>
              <a:gd name="connsiteX0" fmla="*/ 0 w 2562958"/>
              <a:gd name="connsiteY0" fmla="*/ 0 h 0"/>
              <a:gd name="connsiteX1" fmla="*/ 2562958 w 256295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62958">
                <a:moveTo>
                  <a:pt x="0" y="0"/>
                </a:moveTo>
                <a:lnTo>
                  <a:pt x="2562958" y="0"/>
                </a:lnTo>
              </a:path>
            </a:pathLst>
          </a:custGeom>
          <a:noFill/>
          <a:ln w="12700">
            <a:solidFill>
              <a:srgbClr val="56A3D6"/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7" name="任意多边形 29">
            <a:extLst>
              <a:ext uri="{FF2B5EF4-FFF2-40B4-BE49-F238E27FC236}">
                <a16:creationId xmlns="" xmlns:a16="http://schemas.microsoft.com/office/drawing/2014/main" id="{1F5FAD16-D9DB-486D-AC12-0BE8A36D4555}"/>
              </a:ext>
            </a:extLst>
          </p:cNvPr>
          <p:cNvSpPr/>
          <p:nvPr/>
        </p:nvSpPr>
        <p:spPr>
          <a:xfrm>
            <a:off x="6486901" y="4684783"/>
            <a:ext cx="3463113" cy="8460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-1" fmla="*/ 0 w 1238249"/>
              <a:gd name="connsiteY0-2" fmla="*/ 581025 h 581025"/>
              <a:gd name="connsiteX1-3" fmla="*/ 333375 w 1238249"/>
              <a:gd name="connsiteY1-4" fmla="*/ 0 h 581025"/>
              <a:gd name="connsiteX2-5" fmla="*/ 1238250 w 1238249"/>
              <a:gd name="connsiteY2-6" fmla="*/ 0 h 581025"/>
              <a:gd name="connsiteX0-7" fmla="*/ 0 w 2528430"/>
              <a:gd name="connsiteY0-8" fmla="*/ 587027 h 587027"/>
              <a:gd name="connsiteX1-9" fmla="*/ 333375 w 2528430"/>
              <a:gd name="connsiteY1-10" fmla="*/ 6002 h 587027"/>
              <a:gd name="connsiteX2-11" fmla="*/ 2528430 w 2528430"/>
              <a:gd name="connsiteY2-12" fmla="*/ 0 h 587027"/>
              <a:gd name="connsiteX0" fmla="*/ 0 w 2195055"/>
              <a:gd name="connsiteY0" fmla="*/ 6002 h 6002"/>
              <a:gd name="connsiteX1" fmla="*/ 2195055 w 2195055"/>
              <a:gd name="connsiteY1" fmla="*/ 0 h 6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5055" h="6002">
                <a:moveTo>
                  <a:pt x="0" y="6002"/>
                </a:moveTo>
                <a:lnTo>
                  <a:pt x="2195055" y="0"/>
                </a:lnTo>
              </a:path>
            </a:pathLst>
          </a:custGeom>
          <a:noFill/>
          <a:ln w="12700">
            <a:solidFill>
              <a:srgbClr val="56A3D6"/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9" name="PA_矩形 1">
            <a:extLst>
              <a:ext uri="{FF2B5EF4-FFF2-40B4-BE49-F238E27FC236}">
                <a16:creationId xmlns="" xmlns:a16="http://schemas.microsoft.com/office/drawing/2014/main" id="{8EDE5908-BE62-4246-BC47-7909106174AA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64250" y="2754924"/>
            <a:ext cx="3685764" cy="60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sym typeface="+mn-ea"/>
            </a:endParaRPr>
          </a:p>
        </p:txBody>
      </p:sp>
      <p:sp>
        <p:nvSpPr>
          <p:cNvPr id="20" name="PA_矩形 1">
            <a:extLst>
              <a:ext uri="{FF2B5EF4-FFF2-40B4-BE49-F238E27FC236}">
                <a16:creationId xmlns="" xmlns:a16="http://schemas.microsoft.com/office/drawing/2014/main" id="{0667D201-DDBF-4495-8077-D6493C8612B0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0225" y="4783994"/>
            <a:ext cx="3565329" cy="60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3" rIns="91428" bIns="45713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  <a:sym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097D297-992B-40F2-BACE-4F6ECD20691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68029" y="1745974"/>
            <a:ext cx="4159723" cy="41597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65302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prism isContent="1"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9" grpId="0"/>
      <p:bldP spid="10" grpId="0"/>
      <p:bldP spid="12" grpId="0" animBg="1"/>
      <p:bldP spid="17" grpId="0" animBg="1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22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03.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研究过程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1FE930B0-3283-4302-8EB6-6B0FEBDA7523}"/>
              </a:ext>
            </a:extLst>
          </p:cNvPr>
          <p:cNvCxnSpPr>
            <a:cxnSpLocks/>
          </p:cNvCxnSpPr>
          <p:nvPr/>
        </p:nvCxnSpPr>
        <p:spPr>
          <a:xfrm>
            <a:off x="4402293" y="3103872"/>
            <a:ext cx="6646707" cy="0"/>
          </a:xfrm>
          <a:prstGeom prst="line">
            <a:avLst/>
          </a:prstGeom>
          <a:ln w="76200">
            <a:solidFill>
              <a:srgbClr val="72B4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60A7A42-EF30-4AD0-9D32-08821137379B}"/>
              </a:ext>
            </a:extLst>
          </p:cNvPr>
          <p:cNvGrpSpPr/>
          <p:nvPr/>
        </p:nvGrpSpPr>
        <p:grpSpPr>
          <a:xfrm>
            <a:off x="4181349" y="1957730"/>
            <a:ext cx="4031799" cy="923330"/>
            <a:chOff x="4223555" y="1153367"/>
            <a:chExt cx="4227155" cy="968068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E79B34D3-9B75-4FE5-8B79-5DCC12C5E650}"/>
                </a:ext>
              </a:extLst>
            </p:cNvPr>
            <p:cNvSpPr txBox="1"/>
            <p:nvPr/>
          </p:nvSpPr>
          <p:spPr>
            <a:xfrm>
              <a:off x="5308154" y="1215224"/>
              <a:ext cx="2779710" cy="3872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标题文字添加此处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E72F935E-A8AD-4744-8D57-61CE84FAE2F9}"/>
                </a:ext>
              </a:extLst>
            </p:cNvPr>
            <p:cNvSpPr txBox="1"/>
            <p:nvPr/>
          </p:nvSpPr>
          <p:spPr>
            <a:xfrm>
              <a:off x="5331026" y="1538301"/>
              <a:ext cx="3119684" cy="5270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013F53BA-1899-47DA-9DD9-ED58BCEFEEE0}"/>
                </a:ext>
              </a:extLst>
            </p:cNvPr>
            <p:cNvSpPr txBox="1"/>
            <p:nvPr/>
          </p:nvSpPr>
          <p:spPr>
            <a:xfrm>
              <a:off x="4223555" y="1153367"/>
              <a:ext cx="932027" cy="9680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01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.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C32400B-F25F-4C97-A152-5D8CABF16AA0}"/>
              </a:ext>
            </a:extLst>
          </p:cNvPr>
          <p:cNvGrpSpPr/>
          <p:nvPr/>
        </p:nvGrpSpPr>
        <p:grpSpPr>
          <a:xfrm>
            <a:off x="4136392" y="3396074"/>
            <a:ext cx="3724819" cy="1092329"/>
            <a:chOff x="4223555" y="1153367"/>
            <a:chExt cx="3905299" cy="1145255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0F7D60C1-4380-4DE0-8632-F32F0897C11C}"/>
                </a:ext>
              </a:extLst>
            </p:cNvPr>
            <p:cNvSpPr txBox="1"/>
            <p:nvPr/>
          </p:nvSpPr>
          <p:spPr>
            <a:xfrm>
              <a:off x="5349144" y="1233360"/>
              <a:ext cx="2779710" cy="3872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标题文字添加此处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C5694704-5F41-4B73-8F93-9E2456ED64FA}"/>
                </a:ext>
              </a:extLst>
            </p:cNvPr>
            <p:cNvSpPr txBox="1"/>
            <p:nvPr/>
          </p:nvSpPr>
          <p:spPr>
            <a:xfrm>
              <a:off x="5372016" y="1556437"/>
              <a:ext cx="2374807" cy="742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9CCA98B7-4AB0-468E-8921-42651324FFBA}"/>
                </a:ext>
              </a:extLst>
            </p:cNvPr>
            <p:cNvSpPr txBox="1"/>
            <p:nvPr/>
          </p:nvSpPr>
          <p:spPr>
            <a:xfrm>
              <a:off x="4223555" y="1153367"/>
              <a:ext cx="1125591" cy="9680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02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.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995D7D02-597F-4945-82E7-1D898355070C}"/>
              </a:ext>
            </a:extLst>
          </p:cNvPr>
          <p:cNvGrpSpPr/>
          <p:nvPr/>
        </p:nvGrpSpPr>
        <p:grpSpPr>
          <a:xfrm>
            <a:off x="4174492" y="4496387"/>
            <a:ext cx="3724819" cy="1092329"/>
            <a:chOff x="4223555" y="1153367"/>
            <a:chExt cx="3905299" cy="1145255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503732B1-0EA9-417A-B538-4DE98A35D860}"/>
                </a:ext>
              </a:extLst>
            </p:cNvPr>
            <p:cNvSpPr txBox="1"/>
            <p:nvPr/>
          </p:nvSpPr>
          <p:spPr>
            <a:xfrm>
              <a:off x="5349144" y="1233360"/>
              <a:ext cx="2779710" cy="3872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标题文字添加此处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FA368C75-6222-4803-93EF-7DC8AA98F0FD}"/>
                </a:ext>
              </a:extLst>
            </p:cNvPr>
            <p:cNvSpPr txBox="1"/>
            <p:nvPr/>
          </p:nvSpPr>
          <p:spPr>
            <a:xfrm>
              <a:off x="5372016" y="1556437"/>
              <a:ext cx="2374807" cy="742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D0569862-3199-4691-91C2-0F1343A177A7}"/>
                </a:ext>
              </a:extLst>
            </p:cNvPr>
            <p:cNvSpPr txBox="1"/>
            <p:nvPr/>
          </p:nvSpPr>
          <p:spPr>
            <a:xfrm>
              <a:off x="4223555" y="1153367"/>
              <a:ext cx="1125592" cy="9680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04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.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99ECFC2-D0FB-467A-AC06-D6A9188913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6371" y="1396251"/>
            <a:ext cx="3506867" cy="5257825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26D1344B-789E-4896-B9FA-B252E3D41338}"/>
              </a:ext>
            </a:extLst>
          </p:cNvPr>
          <p:cNvGrpSpPr/>
          <p:nvPr/>
        </p:nvGrpSpPr>
        <p:grpSpPr>
          <a:xfrm>
            <a:off x="7752625" y="3455077"/>
            <a:ext cx="3360441" cy="1092329"/>
            <a:chOff x="4223555" y="1153367"/>
            <a:chExt cx="3523267" cy="1145255"/>
          </a:xfrm>
        </p:grpSpPr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D6D5156C-37AC-450C-BD91-59C0248916B3}"/>
                </a:ext>
              </a:extLst>
            </p:cNvPr>
            <p:cNvSpPr txBox="1"/>
            <p:nvPr/>
          </p:nvSpPr>
          <p:spPr>
            <a:xfrm>
              <a:off x="5349144" y="1233360"/>
              <a:ext cx="2330508" cy="3872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标题文字添加此处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84F3533F-2AF7-4694-BB5C-7E466C5C5351}"/>
                </a:ext>
              </a:extLst>
            </p:cNvPr>
            <p:cNvSpPr txBox="1"/>
            <p:nvPr/>
          </p:nvSpPr>
          <p:spPr>
            <a:xfrm>
              <a:off x="5372014" y="1556437"/>
              <a:ext cx="2374808" cy="742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101F4130-8E3F-4860-9EB4-07B48CB19CFB}"/>
                </a:ext>
              </a:extLst>
            </p:cNvPr>
            <p:cNvSpPr txBox="1"/>
            <p:nvPr/>
          </p:nvSpPr>
          <p:spPr>
            <a:xfrm>
              <a:off x="4223555" y="1153367"/>
              <a:ext cx="1125591" cy="9680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03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.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C2DAC7BE-8C70-41BA-85E8-4B3585B7BAC2}"/>
              </a:ext>
            </a:extLst>
          </p:cNvPr>
          <p:cNvGrpSpPr/>
          <p:nvPr/>
        </p:nvGrpSpPr>
        <p:grpSpPr>
          <a:xfrm>
            <a:off x="7790725" y="4555391"/>
            <a:ext cx="3360441" cy="1092329"/>
            <a:chOff x="4223555" y="1153367"/>
            <a:chExt cx="3523267" cy="1145255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DFB41FEB-AE70-4372-B111-A574310C904B}"/>
                </a:ext>
              </a:extLst>
            </p:cNvPr>
            <p:cNvSpPr txBox="1"/>
            <p:nvPr/>
          </p:nvSpPr>
          <p:spPr>
            <a:xfrm>
              <a:off x="5349145" y="1233360"/>
              <a:ext cx="2290561" cy="3872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标题文字添加此处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6001E640-CB93-4CFA-8857-6EE531A72BE7}"/>
                </a:ext>
              </a:extLst>
            </p:cNvPr>
            <p:cNvSpPr txBox="1"/>
            <p:nvPr/>
          </p:nvSpPr>
          <p:spPr>
            <a:xfrm>
              <a:off x="5372014" y="1556437"/>
              <a:ext cx="2374808" cy="7421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F0A464B7-18D3-47C7-84C1-D3137784839A}"/>
                </a:ext>
              </a:extLst>
            </p:cNvPr>
            <p:cNvSpPr txBox="1"/>
            <p:nvPr/>
          </p:nvSpPr>
          <p:spPr>
            <a:xfrm>
              <a:off x="4223555" y="1153367"/>
              <a:ext cx="1125591" cy="9680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05</a:t>
              </a: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.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10351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prism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510BC917-4C27-4CCD-A8D4-D1BA1F24835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A0F9B13-6027-4D49-94BA-6E23C017B0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A07ACCA-FF6F-4CF3-A219-6EC6A1F9D7D0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5D11931-32CE-4539-8654-24E7B3AA09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9448" y="303715"/>
            <a:ext cx="857024" cy="51844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4C672B5-ADA3-4B26-80C9-1EC2DD30A83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FFA6A337-88B2-4FB6-A1E9-A82255E2346B}"/>
              </a:ext>
            </a:extLst>
          </p:cNvPr>
          <p:cNvSpPr/>
          <p:nvPr/>
        </p:nvSpPr>
        <p:spPr>
          <a:xfrm>
            <a:off x="2931887" y="2495752"/>
            <a:ext cx="28327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  <a:sym typeface="Source Han Sans HW SC"/>
              </a:rPr>
              <a:t>PART  04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3746541A-5C70-48B3-9777-78D492EF298E}"/>
              </a:ext>
            </a:extLst>
          </p:cNvPr>
          <p:cNvSpPr/>
          <p:nvPr/>
        </p:nvSpPr>
        <p:spPr>
          <a:xfrm>
            <a:off x="1321199" y="4218327"/>
            <a:ext cx="4389216" cy="105413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We met at the wrong time, but separated </a:t>
            </a:r>
          </a:p>
          <a:p>
            <a:pPr algn="r">
              <a:lnSpc>
                <a:spcPts val="2500"/>
              </a:lnSpc>
              <a:spcBef>
                <a:spcPct val="0"/>
              </a:spcBef>
            </a:pPr>
            <a:r>
              <a:rPr lang="en-US" altLang="zh-CN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at the right time. The most urgent is to take the most beautiful scenery.</a:t>
            </a:r>
            <a:endParaRPr lang="en-US" altLang="zh-CN" sz="1380" b="1" spc="788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sp>
        <p:nvSpPr>
          <p:cNvPr id="25" name="TextBox 76">
            <a:extLst>
              <a:ext uri="{FF2B5EF4-FFF2-40B4-BE49-F238E27FC236}">
                <a16:creationId xmlns="" xmlns:a16="http://schemas.microsoft.com/office/drawing/2014/main" id="{577059F2-1CAF-42F4-83D9-18590E77179B}"/>
              </a:ext>
            </a:extLst>
          </p:cNvPr>
          <p:cNvSpPr txBox="1"/>
          <p:nvPr/>
        </p:nvSpPr>
        <p:spPr>
          <a:xfrm>
            <a:off x="1866472" y="3343414"/>
            <a:ext cx="3948709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总结展望</a:t>
            </a:r>
            <a:endParaRPr lang="zh-CN" alt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  <a:sym typeface="Source Han Sans HW SC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0335996E-F363-410B-B19A-00683E9E060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81589" y="562937"/>
            <a:ext cx="4272452" cy="582231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610A12E8-4EC7-4266-BE13-3C24B0F88E0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00000">
            <a:off x="2667877" y="2051358"/>
            <a:ext cx="937497" cy="65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6835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75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25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75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29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04.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总结展望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grpSp>
        <p:nvGrpSpPr>
          <p:cNvPr id="9" name="1">
            <a:extLst>
              <a:ext uri="{FF2B5EF4-FFF2-40B4-BE49-F238E27FC236}">
                <a16:creationId xmlns="" xmlns:a16="http://schemas.microsoft.com/office/drawing/2014/main" id="{571A3503-111C-4C20-B144-E9880C70985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978505" y="2461515"/>
            <a:ext cx="5593139" cy="1316485"/>
            <a:chOff x="7648523" y="1705121"/>
            <a:chExt cx="3817709" cy="1316485"/>
          </a:xfrm>
        </p:grpSpPr>
        <p:sp>
          <p:nvSpPr>
            <p:cNvPr id="10" name="TextBox 32">
              <a:extLst>
                <a:ext uri="{FF2B5EF4-FFF2-40B4-BE49-F238E27FC236}">
                  <a16:creationId xmlns="" xmlns:a16="http://schemas.microsoft.com/office/drawing/2014/main" id="{64ADD6BA-7ABF-4584-AC4D-2FDEC675786B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ts val="2000"/>
                </a:lnSpc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请在此处添加具体内容，文字尽量言简意赅，简单说明即可，不必过于繁琐注意版面美观度。请在此处添加具体内容，文字尽量言简意赅，简单说明即可，不必过于繁琐注意版面美观度。</a:t>
              </a:r>
            </a:p>
            <a:p>
              <a:pPr lvl="0">
                <a:lnSpc>
                  <a:spcPts val="2000"/>
                </a:lnSpc>
                <a:defRPr/>
              </a:pPr>
              <a:endParaRPr lang="zh-CN" altLang="en-US" sz="1200" dirty="0">
                <a:solidFill>
                  <a:prstClr val="black"/>
                </a:solidFill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11" name="TextBox 33">
              <a:extLst>
                <a:ext uri="{FF2B5EF4-FFF2-40B4-BE49-F238E27FC236}">
                  <a16:creationId xmlns="" xmlns:a16="http://schemas.microsoft.com/office/drawing/2014/main" id="{BEE05021-3628-4B41-AB2D-7C1E2DBD7AE5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输入标题文本</a:t>
              </a:r>
            </a:p>
          </p:txBody>
        </p:sp>
      </p:grpSp>
      <p:grpSp>
        <p:nvGrpSpPr>
          <p:cNvPr id="12" name="2">
            <a:extLst>
              <a:ext uri="{FF2B5EF4-FFF2-40B4-BE49-F238E27FC236}">
                <a16:creationId xmlns="" xmlns:a16="http://schemas.microsoft.com/office/drawing/2014/main" id="{90C7A3EA-467A-4F04-9A13-A6C8EB891FA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000755" y="3963031"/>
            <a:ext cx="5593139" cy="1316485"/>
            <a:chOff x="7648523" y="1705121"/>
            <a:chExt cx="3817709" cy="1316485"/>
          </a:xfrm>
        </p:grpSpPr>
        <p:sp>
          <p:nvSpPr>
            <p:cNvPr id="13" name="TextBox 32">
              <a:extLst>
                <a:ext uri="{FF2B5EF4-FFF2-40B4-BE49-F238E27FC236}">
                  <a16:creationId xmlns="" xmlns:a16="http://schemas.microsoft.com/office/drawing/2014/main" id="{2C9793AC-8D36-4429-9013-091798F1981C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ts val="2000"/>
                </a:lnSpc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请在此处添加具体内容，文字尽量言简意赅，简单说明即可，不必过于繁琐注意版面美观度。请在此处添加具体内容，文字尽量言简意赅，简单说明即可，不必过于繁琐注意版面美观度。</a:t>
              </a:r>
            </a:p>
            <a:p>
              <a:pPr lvl="0">
                <a:lnSpc>
                  <a:spcPts val="2000"/>
                </a:lnSpc>
                <a:defRPr/>
              </a:pPr>
              <a:endParaRPr lang="zh-CN" altLang="en-US" sz="1200" dirty="0">
                <a:solidFill>
                  <a:prstClr val="black"/>
                </a:solidFill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16" name="TextBox 33">
              <a:extLst>
                <a:ext uri="{FF2B5EF4-FFF2-40B4-BE49-F238E27FC236}">
                  <a16:creationId xmlns="" xmlns:a16="http://schemas.microsoft.com/office/drawing/2014/main" id="{8E7DE222-2F52-4B59-9920-F2432651AE9A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输入标题文本</a:t>
              </a: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BA2BFBB5-5900-4497-AB42-440E1428B01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98107" y="2025073"/>
            <a:ext cx="2749167" cy="4292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06755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50" y="771192"/>
            <a:ext cx="2278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04.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总结展望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5DB857B-CB8C-4979-9A5E-F21E714D4F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75420" y="1683489"/>
            <a:ext cx="4102851" cy="4038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75504C8B-19A7-4990-A8F1-D78B4DD7B0FC}"/>
              </a:ext>
            </a:extLst>
          </p:cNvPr>
          <p:cNvGrpSpPr/>
          <p:nvPr/>
        </p:nvGrpSpPr>
        <p:grpSpPr>
          <a:xfrm>
            <a:off x="1246391" y="2374061"/>
            <a:ext cx="732155" cy="732155"/>
            <a:chOff x="2095" y="2746"/>
            <a:chExt cx="1008" cy="1008"/>
          </a:xfrm>
        </p:grpSpPr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98014B42-60CD-4F0C-8843-AAC18C71491F}"/>
                </a:ext>
              </a:extLst>
            </p:cNvPr>
            <p:cNvSpPr/>
            <p:nvPr/>
          </p:nvSpPr>
          <p:spPr>
            <a:xfrm>
              <a:off x="2095" y="2746"/>
              <a:ext cx="1008" cy="1008"/>
            </a:xfrm>
            <a:prstGeom prst="ellipse">
              <a:avLst/>
            </a:prstGeom>
            <a:noFill/>
            <a:ln>
              <a:solidFill>
                <a:srgbClr val="7BCD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8B233900-DFA3-485F-ABF1-0BC89437438F}"/>
                </a:ext>
              </a:extLst>
            </p:cNvPr>
            <p:cNvSpPr/>
            <p:nvPr/>
          </p:nvSpPr>
          <p:spPr>
            <a:xfrm>
              <a:off x="2145" y="2796"/>
              <a:ext cx="909" cy="909"/>
            </a:xfrm>
            <a:prstGeom prst="ellipse">
              <a:avLst/>
            </a:prstGeom>
            <a:solidFill>
              <a:srgbClr val="1CB0DB"/>
            </a:solidFill>
            <a:ln>
              <a:solidFill>
                <a:srgbClr val="1CB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01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21FBD3E-D133-4A07-82E7-CB8451155EA0}"/>
              </a:ext>
            </a:extLst>
          </p:cNvPr>
          <p:cNvSpPr txBox="1"/>
          <p:nvPr/>
        </p:nvSpPr>
        <p:spPr>
          <a:xfrm>
            <a:off x="2205878" y="2194523"/>
            <a:ext cx="296989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点击此处输入文本内容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C4499A06-A873-448A-B4D6-4CFC8EECA30D}"/>
              </a:ext>
            </a:extLst>
          </p:cNvPr>
          <p:cNvSpPr txBox="1"/>
          <p:nvPr/>
        </p:nvSpPr>
        <p:spPr>
          <a:xfrm>
            <a:off x="2205877" y="2592289"/>
            <a:ext cx="389699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31D1317A-0BC1-41A3-99C6-75178C23F246}"/>
              </a:ext>
            </a:extLst>
          </p:cNvPr>
          <p:cNvGrpSpPr/>
          <p:nvPr/>
        </p:nvGrpSpPr>
        <p:grpSpPr>
          <a:xfrm>
            <a:off x="1282708" y="3656307"/>
            <a:ext cx="732155" cy="732155"/>
            <a:chOff x="2095" y="2746"/>
            <a:chExt cx="1008" cy="1008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5F8118AA-AC64-4D1C-BB8C-A83F30C084F5}"/>
                </a:ext>
              </a:extLst>
            </p:cNvPr>
            <p:cNvSpPr/>
            <p:nvPr/>
          </p:nvSpPr>
          <p:spPr>
            <a:xfrm>
              <a:off x="2095" y="2746"/>
              <a:ext cx="1008" cy="1008"/>
            </a:xfrm>
            <a:prstGeom prst="ellipse">
              <a:avLst/>
            </a:prstGeom>
            <a:noFill/>
            <a:ln>
              <a:solidFill>
                <a:srgbClr val="7BCD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F46C5730-A45D-491B-9EBC-596CE085F4ED}"/>
                </a:ext>
              </a:extLst>
            </p:cNvPr>
            <p:cNvSpPr/>
            <p:nvPr/>
          </p:nvSpPr>
          <p:spPr>
            <a:xfrm>
              <a:off x="2145" y="2796"/>
              <a:ext cx="909" cy="909"/>
            </a:xfrm>
            <a:prstGeom prst="ellipse">
              <a:avLst/>
            </a:prstGeom>
            <a:solidFill>
              <a:srgbClr val="1CB0DB"/>
            </a:solidFill>
            <a:ln>
              <a:solidFill>
                <a:srgbClr val="1CB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01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8A1A5228-F6C0-4A9F-89F1-1E4BA0DC1C0D}"/>
              </a:ext>
            </a:extLst>
          </p:cNvPr>
          <p:cNvSpPr txBox="1"/>
          <p:nvPr/>
        </p:nvSpPr>
        <p:spPr>
          <a:xfrm>
            <a:off x="2242194" y="3476768"/>
            <a:ext cx="296989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点击此处输入文本内容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FC082A69-A08D-42D1-93BA-3E09E9CF94B2}"/>
              </a:ext>
            </a:extLst>
          </p:cNvPr>
          <p:cNvSpPr txBox="1"/>
          <p:nvPr/>
        </p:nvSpPr>
        <p:spPr>
          <a:xfrm>
            <a:off x="2242193" y="3874534"/>
            <a:ext cx="389699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B6592A67-9B39-48F4-839F-45A0ECEFBFD0}"/>
              </a:ext>
            </a:extLst>
          </p:cNvPr>
          <p:cNvGrpSpPr/>
          <p:nvPr/>
        </p:nvGrpSpPr>
        <p:grpSpPr>
          <a:xfrm>
            <a:off x="1282708" y="4962078"/>
            <a:ext cx="732155" cy="732155"/>
            <a:chOff x="2095" y="2746"/>
            <a:chExt cx="1008" cy="1008"/>
          </a:xfrm>
        </p:grpSpPr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3C929EFF-0197-437F-AB1C-B25ADD361C81}"/>
                </a:ext>
              </a:extLst>
            </p:cNvPr>
            <p:cNvSpPr/>
            <p:nvPr/>
          </p:nvSpPr>
          <p:spPr>
            <a:xfrm>
              <a:off x="2095" y="2746"/>
              <a:ext cx="1008" cy="1008"/>
            </a:xfrm>
            <a:prstGeom prst="ellipse">
              <a:avLst/>
            </a:prstGeom>
            <a:noFill/>
            <a:ln>
              <a:solidFill>
                <a:srgbClr val="7BCDE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9E39C23C-7262-4E4D-97D6-63161F48868A}"/>
                </a:ext>
              </a:extLst>
            </p:cNvPr>
            <p:cNvSpPr/>
            <p:nvPr/>
          </p:nvSpPr>
          <p:spPr>
            <a:xfrm>
              <a:off x="2145" y="2796"/>
              <a:ext cx="909" cy="909"/>
            </a:xfrm>
            <a:prstGeom prst="ellipse">
              <a:avLst/>
            </a:prstGeom>
            <a:solidFill>
              <a:srgbClr val="1CB0DB"/>
            </a:solidFill>
            <a:ln>
              <a:solidFill>
                <a:srgbClr val="1CB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rPr>
                <a:t>01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5D0C15A1-0062-4050-B9EE-D8C7129AFAFF}"/>
              </a:ext>
            </a:extLst>
          </p:cNvPr>
          <p:cNvSpPr txBox="1"/>
          <p:nvPr/>
        </p:nvSpPr>
        <p:spPr>
          <a:xfrm>
            <a:off x="2242194" y="4782540"/>
            <a:ext cx="296989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53535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点击此处输入文本内容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841943F-DA70-4B1C-B5D9-944D138BDDBC}"/>
              </a:ext>
            </a:extLst>
          </p:cNvPr>
          <p:cNvSpPr txBox="1"/>
          <p:nvPr/>
        </p:nvSpPr>
        <p:spPr>
          <a:xfrm>
            <a:off x="2242193" y="5180306"/>
            <a:ext cx="389699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356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750"/>
                            </p:stCondLst>
                            <p:childTnLst>
                              <p:par>
                                <p:cTn id="70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3" grpId="0"/>
      <p:bldP spid="16" grpId="0"/>
      <p:bldP spid="16" grpId="1"/>
      <p:bldP spid="20" grpId="0"/>
      <p:bldP spid="21" grpId="0"/>
      <p:bldP spid="21" grpId="1"/>
      <p:bldP spid="25" grpId="0"/>
      <p:bldP spid="26" grpId="0"/>
      <p:bldP spid="2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400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04.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总结展望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grpSp>
        <p:nvGrpSpPr>
          <p:cNvPr id="29" name="Group 3">
            <a:extLst>
              <a:ext uri="{FF2B5EF4-FFF2-40B4-BE49-F238E27FC236}">
                <a16:creationId xmlns="" xmlns:a16="http://schemas.microsoft.com/office/drawing/2014/main" id="{1AF04A70-1DFA-41A1-A49C-7DEA92D060DA}"/>
              </a:ext>
            </a:extLst>
          </p:cNvPr>
          <p:cNvGrpSpPr/>
          <p:nvPr/>
        </p:nvGrpSpPr>
        <p:grpSpPr>
          <a:xfrm>
            <a:off x="839789" y="1772034"/>
            <a:ext cx="2400299" cy="3839564"/>
            <a:chOff x="839788" y="1541478"/>
            <a:chExt cx="2400300" cy="3856947"/>
          </a:xfrm>
        </p:grpSpPr>
        <p:sp>
          <p:nvSpPr>
            <p:cNvPr id="30" name="Rounded Rectangle 31">
              <a:extLst>
                <a:ext uri="{FF2B5EF4-FFF2-40B4-BE49-F238E27FC236}">
                  <a16:creationId xmlns="" xmlns:a16="http://schemas.microsoft.com/office/drawing/2014/main" id="{25BD9AEF-5D59-4A2D-A500-461E640F0B89}"/>
                </a:ext>
              </a:extLst>
            </p:cNvPr>
            <p:cNvSpPr/>
            <p:nvPr/>
          </p:nvSpPr>
          <p:spPr>
            <a:xfrm>
              <a:off x="839788" y="1541478"/>
              <a:ext cx="2400300" cy="3856947"/>
            </a:xfrm>
            <a:prstGeom prst="roundRect">
              <a:avLst>
                <a:gd name="adj" fmla="val 4167"/>
              </a:avLst>
            </a:prstGeom>
            <a:solidFill>
              <a:sysClr val="window" lastClr="FFFFFF"/>
            </a:solidFill>
            <a:ln w="12700" cap="flat" cmpd="sng" algn="ctr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39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="" xmlns:a16="http://schemas.microsoft.com/office/drawing/2014/main" id="{1CC2EA95-1AE5-4969-AF82-D6F4B3601468}"/>
                </a:ext>
              </a:extLst>
            </p:cNvPr>
            <p:cNvSpPr/>
            <p:nvPr/>
          </p:nvSpPr>
          <p:spPr>
            <a:xfrm>
              <a:off x="1671413" y="1853967"/>
              <a:ext cx="737050" cy="737050"/>
            </a:xfrm>
            <a:prstGeom prst="ellipse">
              <a:avLst/>
            </a:prstGeom>
            <a:solidFill>
              <a:srgbClr val="FF69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23855" tIns="61928" rIns="123855" bIns="6192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01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2" name="TextBox 5">
              <a:extLst>
                <a:ext uri="{FF2B5EF4-FFF2-40B4-BE49-F238E27FC236}">
                  <a16:creationId xmlns="" xmlns:a16="http://schemas.microsoft.com/office/drawing/2014/main" id="{B4122721-440D-4B38-9191-8EF338039C10}"/>
                </a:ext>
              </a:extLst>
            </p:cNvPr>
            <p:cNvSpPr txBox="1"/>
            <p:nvPr/>
          </p:nvSpPr>
          <p:spPr>
            <a:xfrm>
              <a:off x="1525832" y="2638838"/>
              <a:ext cx="1028220" cy="440568"/>
            </a:xfrm>
            <a:prstGeom prst="rect">
              <a:avLst/>
            </a:prstGeom>
            <a:noFill/>
          </p:spPr>
          <p:txBody>
            <a:bodyPr wrap="none" lIns="48763" rIns="48763" rtlCol="0">
              <a:spAutoFit/>
            </a:bodyPr>
            <a:lstStyle/>
            <a:p>
              <a:pPr marL="0" marR="0" lvl="0" indent="0" algn="ctr" defTabSz="609585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  <a:sym typeface="FZHei-B01S" panose="02010601030101010101" pitchFamily="2" charset="-122"/>
                </a:rPr>
                <a:t>输入标题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33" name="TextBox 6">
              <a:extLst>
                <a:ext uri="{FF2B5EF4-FFF2-40B4-BE49-F238E27FC236}">
                  <a16:creationId xmlns="" xmlns:a16="http://schemas.microsoft.com/office/drawing/2014/main" id="{9532CC84-21AE-406F-977E-0B13A63F7189}"/>
                </a:ext>
              </a:extLst>
            </p:cNvPr>
            <p:cNvSpPr txBox="1"/>
            <p:nvPr/>
          </p:nvSpPr>
          <p:spPr>
            <a:xfrm>
              <a:off x="1074419" y="3009822"/>
              <a:ext cx="2042161" cy="1380959"/>
            </a:xfrm>
            <a:prstGeom prst="rect">
              <a:avLst/>
            </a:prstGeom>
            <a:noFill/>
          </p:spPr>
          <p:txBody>
            <a:bodyPr wrap="square" lIns="48763" rIns="48763" rtlCol="0">
              <a:spAutoFit/>
            </a:bodyPr>
            <a:lstStyle/>
            <a:p>
              <a:pPr lvl="0" algn="ctr">
                <a:lnSpc>
                  <a:spcPts val="25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grpSp>
          <p:nvGrpSpPr>
            <p:cNvPr id="34" name="Group 35">
              <a:extLst>
                <a:ext uri="{FF2B5EF4-FFF2-40B4-BE49-F238E27FC236}">
                  <a16:creationId xmlns="" xmlns:a16="http://schemas.microsoft.com/office/drawing/2014/main" id="{6F4FA74C-6800-48F6-B1E3-02AAA1F91F27}"/>
                </a:ext>
              </a:extLst>
            </p:cNvPr>
            <p:cNvGrpSpPr/>
            <p:nvPr/>
          </p:nvGrpSpPr>
          <p:grpSpPr>
            <a:xfrm>
              <a:off x="1255028" y="4747593"/>
              <a:ext cx="1602773" cy="371004"/>
              <a:chOff x="4908468" y="5152452"/>
              <a:chExt cx="2924707" cy="531494"/>
            </a:xfrm>
          </p:grpSpPr>
          <p:sp>
            <p:nvSpPr>
              <p:cNvPr id="35" name="Rounded Rectangle 36">
                <a:extLst>
                  <a:ext uri="{FF2B5EF4-FFF2-40B4-BE49-F238E27FC236}">
                    <a16:creationId xmlns="" xmlns:a16="http://schemas.microsoft.com/office/drawing/2014/main" id="{8EA0F807-12F3-4828-84C5-3465E8B051AF}"/>
                  </a:ext>
                </a:extLst>
              </p:cNvPr>
              <p:cNvSpPr/>
              <p:nvPr/>
            </p:nvSpPr>
            <p:spPr>
              <a:xfrm>
                <a:off x="4908468" y="5173495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rgbClr val="72B4E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39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endParaRPr>
              </a:p>
            </p:txBody>
          </p:sp>
          <p:sp>
            <p:nvSpPr>
              <p:cNvPr id="36" name="TextBox 9">
                <a:extLst>
                  <a:ext uri="{FF2B5EF4-FFF2-40B4-BE49-F238E27FC236}">
                    <a16:creationId xmlns="" xmlns:a16="http://schemas.microsoft.com/office/drawing/2014/main" id="{5B005515-18F4-47ED-8CB7-83DE71606C57}"/>
                  </a:ext>
                </a:extLst>
              </p:cNvPr>
              <p:cNvSpPr txBox="1"/>
              <p:nvPr/>
            </p:nvSpPr>
            <p:spPr>
              <a:xfrm>
                <a:off x="5196738" y="5152452"/>
                <a:ext cx="2288034" cy="5314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 defTabSz="609585"/>
                <a:r>
                  <a:rPr lang="en-US" altLang="zh-CN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印品天逸黑" panose="02000500000000000000" pitchFamily="2" charset="-122"/>
                    <a:ea typeface="印品天逸黑" panose="02000500000000000000" pitchFamily="2" charset="-122"/>
                  </a:rPr>
                  <a:t>COMPANY</a:t>
                </a:r>
                <a:endParaRPr kumimoji="0" lang="en-US" sz="1219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endParaRPr>
              </a:p>
            </p:txBody>
          </p:sp>
        </p:grpSp>
      </p:grpSp>
      <p:grpSp>
        <p:nvGrpSpPr>
          <p:cNvPr id="39" name="Group 5">
            <a:extLst>
              <a:ext uri="{FF2B5EF4-FFF2-40B4-BE49-F238E27FC236}">
                <a16:creationId xmlns="" xmlns:a16="http://schemas.microsoft.com/office/drawing/2014/main" id="{B1AEB353-A2DB-4943-8388-C32F4BDA46F9}"/>
              </a:ext>
            </a:extLst>
          </p:cNvPr>
          <p:cNvGrpSpPr/>
          <p:nvPr/>
        </p:nvGrpSpPr>
        <p:grpSpPr>
          <a:xfrm>
            <a:off x="3570446" y="1772035"/>
            <a:ext cx="2400300" cy="3839565"/>
            <a:chOff x="3544359" y="1541477"/>
            <a:chExt cx="2400300" cy="3856948"/>
          </a:xfrm>
        </p:grpSpPr>
        <p:sp>
          <p:nvSpPr>
            <p:cNvPr id="40" name="Rounded Rectangle 4">
              <a:extLst>
                <a:ext uri="{FF2B5EF4-FFF2-40B4-BE49-F238E27FC236}">
                  <a16:creationId xmlns="" xmlns:a16="http://schemas.microsoft.com/office/drawing/2014/main" id="{622AB036-7C38-410B-851D-68B25CD900BA}"/>
                </a:ext>
              </a:extLst>
            </p:cNvPr>
            <p:cNvSpPr/>
            <p:nvPr/>
          </p:nvSpPr>
          <p:spPr>
            <a:xfrm>
              <a:off x="3544359" y="1541477"/>
              <a:ext cx="2400300" cy="3856948"/>
            </a:xfrm>
            <a:prstGeom prst="roundRect">
              <a:avLst>
                <a:gd name="adj" fmla="val 4167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E7E6E6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39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47" name="Oval 16">
              <a:extLst>
                <a:ext uri="{FF2B5EF4-FFF2-40B4-BE49-F238E27FC236}">
                  <a16:creationId xmlns="" xmlns:a16="http://schemas.microsoft.com/office/drawing/2014/main" id="{F6F73548-301A-4282-A8A9-BE87B21F1FB3}"/>
                </a:ext>
              </a:extLst>
            </p:cNvPr>
            <p:cNvSpPr/>
            <p:nvPr/>
          </p:nvSpPr>
          <p:spPr>
            <a:xfrm>
              <a:off x="4375984" y="1853967"/>
              <a:ext cx="737050" cy="737050"/>
            </a:xfrm>
            <a:prstGeom prst="ellipse">
              <a:avLst/>
            </a:prstGeom>
            <a:solidFill>
              <a:srgbClr val="FF69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23855" tIns="61928" rIns="123855" bIns="6192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02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42" name="TextBox 15">
              <a:extLst>
                <a:ext uri="{FF2B5EF4-FFF2-40B4-BE49-F238E27FC236}">
                  <a16:creationId xmlns="" xmlns:a16="http://schemas.microsoft.com/office/drawing/2014/main" id="{F83EF5B5-E0CC-4316-9C6B-D4EF03362825}"/>
                </a:ext>
              </a:extLst>
            </p:cNvPr>
            <p:cNvSpPr txBox="1"/>
            <p:nvPr/>
          </p:nvSpPr>
          <p:spPr>
            <a:xfrm>
              <a:off x="4230400" y="2638838"/>
              <a:ext cx="1028220" cy="440568"/>
            </a:xfrm>
            <a:prstGeom prst="rect">
              <a:avLst/>
            </a:prstGeom>
            <a:noFill/>
          </p:spPr>
          <p:txBody>
            <a:bodyPr wrap="none" lIns="48763" rIns="48763" rtlCol="0">
              <a:spAutoFit/>
            </a:bodyPr>
            <a:lstStyle>
              <a:defPPr>
                <a:defRPr lang="zh-CN"/>
              </a:defPPr>
              <a:lvl1pPr marR="0" lvl="0" indent="0" algn="ctr" defTabSz="609585" fontAlgn="auto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cs typeface="+mn-ea"/>
                </a:defRPr>
              </a:lvl1pPr>
            </a:lstStyle>
            <a:p>
              <a:r>
                <a:rPr lang="zh-CN" altLang="en-US" dirty="0"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输入标题</a:t>
              </a:r>
              <a:endParaRPr lang="en-US" altLang="zh-CN" dirty="0"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43" name="TextBox 16">
              <a:extLst>
                <a:ext uri="{FF2B5EF4-FFF2-40B4-BE49-F238E27FC236}">
                  <a16:creationId xmlns="" xmlns:a16="http://schemas.microsoft.com/office/drawing/2014/main" id="{E842789C-515A-400C-BB63-9FCE0F7AC279}"/>
                </a:ext>
              </a:extLst>
            </p:cNvPr>
            <p:cNvSpPr txBox="1"/>
            <p:nvPr/>
          </p:nvSpPr>
          <p:spPr>
            <a:xfrm>
              <a:off x="3691882" y="3030481"/>
              <a:ext cx="2053084" cy="1380959"/>
            </a:xfrm>
            <a:prstGeom prst="rect">
              <a:avLst/>
            </a:prstGeom>
            <a:noFill/>
          </p:spPr>
          <p:txBody>
            <a:bodyPr wrap="square" lIns="48763" rIns="48763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ts val="2500"/>
                </a:lnSpc>
                <a:defRPr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grpSp>
          <p:nvGrpSpPr>
            <p:cNvPr id="44" name="Group 38">
              <a:extLst>
                <a:ext uri="{FF2B5EF4-FFF2-40B4-BE49-F238E27FC236}">
                  <a16:creationId xmlns="" xmlns:a16="http://schemas.microsoft.com/office/drawing/2014/main" id="{94ACC153-998C-48DA-B4E0-BE688470B64C}"/>
                </a:ext>
              </a:extLst>
            </p:cNvPr>
            <p:cNvGrpSpPr/>
            <p:nvPr/>
          </p:nvGrpSpPr>
          <p:grpSpPr>
            <a:xfrm>
              <a:off x="3943121" y="4785358"/>
              <a:ext cx="1602773" cy="371004"/>
              <a:chOff x="4878401" y="5206569"/>
              <a:chExt cx="2924707" cy="531495"/>
            </a:xfrm>
          </p:grpSpPr>
          <p:sp>
            <p:nvSpPr>
              <p:cNvPr id="45" name="Rounded Rectangle 39">
                <a:extLst>
                  <a:ext uri="{FF2B5EF4-FFF2-40B4-BE49-F238E27FC236}">
                    <a16:creationId xmlns="" xmlns:a16="http://schemas.microsoft.com/office/drawing/2014/main" id="{14D04331-EA8F-4CB6-8399-EE82DACC77F1}"/>
                  </a:ext>
                </a:extLst>
              </p:cNvPr>
              <p:cNvSpPr/>
              <p:nvPr/>
            </p:nvSpPr>
            <p:spPr>
              <a:xfrm>
                <a:off x="4878401" y="5215554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rgbClr val="72B4E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39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endParaRPr>
              </a:p>
            </p:txBody>
          </p:sp>
          <p:sp>
            <p:nvSpPr>
              <p:cNvPr id="46" name="TextBox 19">
                <a:extLst>
                  <a:ext uri="{FF2B5EF4-FFF2-40B4-BE49-F238E27FC236}">
                    <a16:creationId xmlns="" xmlns:a16="http://schemas.microsoft.com/office/drawing/2014/main" id="{83673D96-8495-46DF-B7BA-C420536B4F2C}"/>
                  </a:ext>
                </a:extLst>
              </p:cNvPr>
              <p:cNvSpPr txBox="1"/>
              <p:nvPr/>
            </p:nvSpPr>
            <p:spPr>
              <a:xfrm>
                <a:off x="5195491" y="5206569"/>
                <a:ext cx="2288033" cy="531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lvl="0" algn="ctr" defTabSz="609585">
                  <a:defRPr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lvl1pPr>
              </a:lstStyle>
              <a:p>
                <a:r>
                  <a:rPr lang="en-US" altLang="zh-CN" dirty="0">
                    <a:latin typeface="印品天逸黑" panose="02000500000000000000" pitchFamily="2" charset="-122"/>
                    <a:ea typeface="印品天逸黑" panose="02000500000000000000" pitchFamily="2" charset="-122"/>
                  </a:rPr>
                  <a:t>COMPANY</a:t>
                </a:r>
                <a:endParaRPr lang="en-US" altLang="zh-CN" dirty="0"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endParaRPr>
              </a:p>
            </p:txBody>
          </p:sp>
        </p:grpSp>
      </p:grpSp>
      <p:grpSp>
        <p:nvGrpSpPr>
          <p:cNvPr id="49" name="Group 7">
            <a:extLst>
              <a:ext uri="{FF2B5EF4-FFF2-40B4-BE49-F238E27FC236}">
                <a16:creationId xmlns="" xmlns:a16="http://schemas.microsoft.com/office/drawing/2014/main" id="{3A6D2EE6-B905-4B2E-A060-3E48C422AA16}"/>
              </a:ext>
            </a:extLst>
          </p:cNvPr>
          <p:cNvGrpSpPr/>
          <p:nvPr/>
        </p:nvGrpSpPr>
        <p:grpSpPr>
          <a:xfrm>
            <a:off x="6248933" y="1772034"/>
            <a:ext cx="2400299" cy="3839566"/>
            <a:chOff x="6248930" y="1541478"/>
            <a:chExt cx="2400300" cy="3856949"/>
          </a:xfrm>
          <a:effectLst/>
        </p:grpSpPr>
        <p:sp>
          <p:nvSpPr>
            <p:cNvPr id="50" name="Rounded Rectangle 32">
              <a:extLst>
                <a:ext uri="{FF2B5EF4-FFF2-40B4-BE49-F238E27FC236}">
                  <a16:creationId xmlns="" xmlns:a16="http://schemas.microsoft.com/office/drawing/2014/main" id="{4CFA093C-79F2-4C91-A23D-59D2988E210C}"/>
                </a:ext>
              </a:extLst>
            </p:cNvPr>
            <p:cNvSpPr/>
            <p:nvPr/>
          </p:nvSpPr>
          <p:spPr>
            <a:xfrm>
              <a:off x="6248930" y="1541478"/>
              <a:ext cx="2400300" cy="3856949"/>
            </a:xfrm>
            <a:prstGeom prst="roundRect">
              <a:avLst>
                <a:gd name="adj" fmla="val 4167"/>
              </a:avLst>
            </a:prstGeom>
            <a:solidFill>
              <a:sysClr val="window" lastClr="FFFFFF"/>
            </a:solidFill>
            <a:ln w="12700" cap="flat" cmpd="sng" algn="ctr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39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57" name="Oval 26">
              <a:extLst>
                <a:ext uri="{FF2B5EF4-FFF2-40B4-BE49-F238E27FC236}">
                  <a16:creationId xmlns="" xmlns:a16="http://schemas.microsoft.com/office/drawing/2014/main" id="{4F9031B3-6A22-4C16-929A-4E2A43F53245}"/>
                </a:ext>
              </a:extLst>
            </p:cNvPr>
            <p:cNvSpPr/>
            <p:nvPr/>
          </p:nvSpPr>
          <p:spPr>
            <a:xfrm>
              <a:off x="7063249" y="1853967"/>
              <a:ext cx="737050" cy="737050"/>
            </a:xfrm>
            <a:prstGeom prst="ellipse">
              <a:avLst/>
            </a:prstGeom>
            <a:solidFill>
              <a:srgbClr val="FF69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23855" tIns="61928" rIns="123855" bIns="6192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03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52" name="TextBox 25">
              <a:extLst>
                <a:ext uri="{FF2B5EF4-FFF2-40B4-BE49-F238E27FC236}">
                  <a16:creationId xmlns="" xmlns:a16="http://schemas.microsoft.com/office/drawing/2014/main" id="{C4BBE849-C59F-49E1-8CCE-2201B85F2CA5}"/>
                </a:ext>
              </a:extLst>
            </p:cNvPr>
            <p:cNvSpPr txBox="1"/>
            <p:nvPr/>
          </p:nvSpPr>
          <p:spPr>
            <a:xfrm>
              <a:off x="6934970" y="2641231"/>
              <a:ext cx="1028220" cy="440568"/>
            </a:xfrm>
            <a:prstGeom prst="rect">
              <a:avLst/>
            </a:prstGeom>
            <a:noFill/>
          </p:spPr>
          <p:txBody>
            <a:bodyPr wrap="none" lIns="48763" rIns="48763" rtlCol="0">
              <a:spAutoFit/>
            </a:bodyPr>
            <a:lstStyle>
              <a:defPPr>
                <a:defRPr lang="zh-CN"/>
              </a:defPPr>
              <a:lvl1pPr marR="0" lvl="0" indent="0" algn="ctr" defTabSz="609585" fontAlgn="auto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cs typeface="+mn-ea"/>
                </a:defRPr>
              </a:lvl1pPr>
            </a:lstStyle>
            <a:p>
              <a:r>
                <a:rPr lang="zh-CN" altLang="en-US" dirty="0"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输入标题</a:t>
              </a:r>
              <a:endParaRPr lang="en-US" altLang="zh-CN" dirty="0"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53" name="TextBox 26">
              <a:extLst>
                <a:ext uri="{FF2B5EF4-FFF2-40B4-BE49-F238E27FC236}">
                  <a16:creationId xmlns="" xmlns:a16="http://schemas.microsoft.com/office/drawing/2014/main" id="{E1C0F5EC-14DE-42D9-BAC1-D4E9FD495E9B}"/>
                </a:ext>
              </a:extLst>
            </p:cNvPr>
            <p:cNvSpPr txBox="1"/>
            <p:nvPr/>
          </p:nvSpPr>
          <p:spPr>
            <a:xfrm>
              <a:off x="6476101" y="3009822"/>
              <a:ext cx="2000922" cy="1380959"/>
            </a:xfrm>
            <a:prstGeom prst="rect">
              <a:avLst/>
            </a:prstGeom>
            <a:noFill/>
          </p:spPr>
          <p:txBody>
            <a:bodyPr wrap="square" lIns="48763" rIns="48763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ts val="2500"/>
                </a:lnSpc>
                <a:defRPr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grpSp>
          <p:nvGrpSpPr>
            <p:cNvPr id="54" name="Group 41">
              <a:extLst>
                <a:ext uri="{FF2B5EF4-FFF2-40B4-BE49-F238E27FC236}">
                  <a16:creationId xmlns="" xmlns:a16="http://schemas.microsoft.com/office/drawing/2014/main" id="{E187C7CC-0E6C-4F5F-8A85-06A1BBA6522B}"/>
                </a:ext>
              </a:extLst>
            </p:cNvPr>
            <p:cNvGrpSpPr/>
            <p:nvPr/>
          </p:nvGrpSpPr>
          <p:grpSpPr>
            <a:xfrm>
              <a:off x="6630387" y="4756658"/>
              <a:ext cx="1602773" cy="371004"/>
              <a:chOff x="4878401" y="5165445"/>
              <a:chExt cx="2924707" cy="531494"/>
            </a:xfrm>
          </p:grpSpPr>
          <p:sp>
            <p:nvSpPr>
              <p:cNvPr id="55" name="Rounded Rectangle 42">
                <a:extLst>
                  <a:ext uri="{FF2B5EF4-FFF2-40B4-BE49-F238E27FC236}">
                    <a16:creationId xmlns="" xmlns:a16="http://schemas.microsoft.com/office/drawing/2014/main" id="{9F9E4BEF-AD91-4F5A-A67B-AC37390102BA}"/>
                  </a:ext>
                </a:extLst>
              </p:cNvPr>
              <p:cNvSpPr/>
              <p:nvPr/>
            </p:nvSpPr>
            <p:spPr>
              <a:xfrm>
                <a:off x="4878401" y="5174433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rgbClr val="72B4E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39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endParaRPr>
              </a:p>
            </p:txBody>
          </p:sp>
          <p:sp>
            <p:nvSpPr>
              <p:cNvPr id="56" name="TextBox 29">
                <a:extLst>
                  <a:ext uri="{FF2B5EF4-FFF2-40B4-BE49-F238E27FC236}">
                    <a16:creationId xmlns="" xmlns:a16="http://schemas.microsoft.com/office/drawing/2014/main" id="{A5F2322F-6482-4461-B950-7E6EAD9FB9ED}"/>
                  </a:ext>
                </a:extLst>
              </p:cNvPr>
              <p:cNvSpPr txBox="1"/>
              <p:nvPr/>
            </p:nvSpPr>
            <p:spPr>
              <a:xfrm>
                <a:off x="5195491" y="5165445"/>
                <a:ext cx="2288034" cy="5314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lvl="0" algn="ctr" defTabSz="609585">
                  <a:defRPr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lvl1pPr>
              </a:lstStyle>
              <a:p>
                <a:r>
                  <a:rPr lang="en-US" altLang="zh-CN">
                    <a:latin typeface="印品天逸黑" panose="02000500000000000000" pitchFamily="2" charset="-122"/>
                    <a:ea typeface="印品天逸黑" panose="02000500000000000000" pitchFamily="2" charset="-122"/>
                  </a:rPr>
                  <a:t>COMPANY</a:t>
                </a:r>
                <a:endParaRPr lang="en-US" altLang="zh-CN" dirty="0"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endParaRPr>
              </a:p>
            </p:txBody>
          </p:sp>
        </p:grpSp>
      </p:grpSp>
      <p:grpSp>
        <p:nvGrpSpPr>
          <p:cNvPr id="59" name="Group 12">
            <a:extLst>
              <a:ext uri="{FF2B5EF4-FFF2-40B4-BE49-F238E27FC236}">
                <a16:creationId xmlns="" xmlns:a16="http://schemas.microsoft.com/office/drawing/2014/main" id="{F92876BA-80F6-44F4-B595-9DD3DB419E6B}"/>
              </a:ext>
            </a:extLst>
          </p:cNvPr>
          <p:cNvGrpSpPr/>
          <p:nvPr/>
        </p:nvGrpSpPr>
        <p:grpSpPr>
          <a:xfrm>
            <a:off x="8953503" y="1772035"/>
            <a:ext cx="2400300" cy="3839567"/>
            <a:chOff x="8953500" y="1541477"/>
            <a:chExt cx="2400300" cy="3856950"/>
          </a:xfrm>
        </p:grpSpPr>
        <p:sp>
          <p:nvSpPr>
            <p:cNvPr id="60" name="Rounded Rectangle 6">
              <a:extLst>
                <a:ext uri="{FF2B5EF4-FFF2-40B4-BE49-F238E27FC236}">
                  <a16:creationId xmlns="" xmlns:a16="http://schemas.microsoft.com/office/drawing/2014/main" id="{CCA6E140-36D3-48AA-8F85-ADA75411CC4E}"/>
                </a:ext>
              </a:extLst>
            </p:cNvPr>
            <p:cNvSpPr/>
            <p:nvPr/>
          </p:nvSpPr>
          <p:spPr>
            <a:xfrm>
              <a:off x="8953500" y="1541477"/>
              <a:ext cx="2400300" cy="3856950"/>
            </a:xfrm>
            <a:prstGeom prst="roundRect">
              <a:avLst>
                <a:gd name="adj" fmla="val 4167"/>
              </a:avLst>
            </a:prstGeom>
            <a:solidFill>
              <a:sysClr val="window" lastClr="FFFFFF"/>
            </a:solidFill>
            <a:ln w="12700" cap="flat" cmpd="sng" algn="ctr">
              <a:solidFill>
                <a:srgbClr val="E7E6E6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39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67" name="Oval 21">
              <a:extLst>
                <a:ext uri="{FF2B5EF4-FFF2-40B4-BE49-F238E27FC236}">
                  <a16:creationId xmlns="" xmlns:a16="http://schemas.microsoft.com/office/drawing/2014/main" id="{1FFD1D16-74D4-4DCE-BF14-7125A8CC80E7}"/>
                </a:ext>
              </a:extLst>
            </p:cNvPr>
            <p:cNvSpPr/>
            <p:nvPr/>
          </p:nvSpPr>
          <p:spPr>
            <a:xfrm>
              <a:off x="9785125" y="1853967"/>
              <a:ext cx="737050" cy="737050"/>
            </a:xfrm>
            <a:prstGeom prst="ellipse">
              <a:avLst/>
            </a:prstGeom>
            <a:solidFill>
              <a:srgbClr val="FF69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23855" tIns="61928" rIns="123855" bIns="61928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04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62" name="TextBox 35">
              <a:extLst>
                <a:ext uri="{FF2B5EF4-FFF2-40B4-BE49-F238E27FC236}">
                  <a16:creationId xmlns="" xmlns:a16="http://schemas.microsoft.com/office/drawing/2014/main" id="{DFD5754E-A22B-4360-AAD9-B207DB68E379}"/>
                </a:ext>
              </a:extLst>
            </p:cNvPr>
            <p:cNvSpPr txBox="1"/>
            <p:nvPr/>
          </p:nvSpPr>
          <p:spPr>
            <a:xfrm>
              <a:off x="9639539" y="2638838"/>
              <a:ext cx="1028220" cy="440568"/>
            </a:xfrm>
            <a:prstGeom prst="rect">
              <a:avLst/>
            </a:prstGeom>
            <a:noFill/>
          </p:spPr>
          <p:txBody>
            <a:bodyPr wrap="none" lIns="48763" rIns="48763" rtlCol="0">
              <a:spAutoFit/>
            </a:bodyPr>
            <a:lstStyle>
              <a:defPPr>
                <a:defRPr lang="zh-CN"/>
              </a:defPPr>
              <a:lvl1pPr marR="0" lvl="0" indent="0" algn="ctr" defTabSz="609585" fontAlgn="auto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cs typeface="+mn-ea"/>
                </a:defRPr>
              </a:lvl1pPr>
            </a:lstStyle>
            <a:p>
              <a:r>
                <a:rPr lang="zh-CN" altLang="en-US" dirty="0"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rPr>
                <a:t>输入标题</a:t>
              </a:r>
              <a:endParaRPr lang="en-US" altLang="zh-CN" dirty="0">
                <a:latin typeface="印品天逸黑" panose="02000500000000000000" pitchFamily="2" charset="-122"/>
                <a:ea typeface="印品天逸黑" panose="02000500000000000000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63" name="TextBox 36">
              <a:extLst>
                <a:ext uri="{FF2B5EF4-FFF2-40B4-BE49-F238E27FC236}">
                  <a16:creationId xmlns="" xmlns:a16="http://schemas.microsoft.com/office/drawing/2014/main" id="{062B5F76-E800-40F6-8511-705522C2348D}"/>
                </a:ext>
              </a:extLst>
            </p:cNvPr>
            <p:cNvSpPr txBox="1"/>
            <p:nvPr/>
          </p:nvSpPr>
          <p:spPr>
            <a:xfrm>
              <a:off x="9156697" y="3022579"/>
              <a:ext cx="1998981" cy="1380959"/>
            </a:xfrm>
            <a:prstGeom prst="rect">
              <a:avLst/>
            </a:prstGeom>
            <a:noFill/>
          </p:spPr>
          <p:txBody>
            <a:bodyPr wrap="square" lIns="48763" rIns="48763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ts val="2500"/>
                </a:lnSpc>
                <a:defRPr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请在此处添加具体内容，文字尽量言简意赅，简单说明即可，不必过于繁琐，注意版面美观度。</a:t>
              </a:r>
              <a:endParaRPr lang="en-US" altLang="zh-CN" dirty="0"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  <p:grpSp>
          <p:nvGrpSpPr>
            <p:cNvPr id="64" name="Group 44">
              <a:extLst>
                <a:ext uri="{FF2B5EF4-FFF2-40B4-BE49-F238E27FC236}">
                  <a16:creationId xmlns="" xmlns:a16="http://schemas.microsoft.com/office/drawing/2014/main" id="{639B7844-E282-4A89-90C5-075E3AA17EF4}"/>
                </a:ext>
              </a:extLst>
            </p:cNvPr>
            <p:cNvGrpSpPr/>
            <p:nvPr/>
          </p:nvGrpSpPr>
          <p:grpSpPr>
            <a:xfrm>
              <a:off x="9350676" y="4739421"/>
              <a:ext cx="1602773" cy="371004"/>
              <a:chOff x="4878401" y="5140769"/>
              <a:chExt cx="2924707" cy="531496"/>
            </a:xfrm>
          </p:grpSpPr>
          <p:sp>
            <p:nvSpPr>
              <p:cNvPr id="65" name="Rounded Rectangle 45">
                <a:extLst>
                  <a:ext uri="{FF2B5EF4-FFF2-40B4-BE49-F238E27FC236}">
                    <a16:creationId xmlns="" xmlns:a16="http://schemas.microsoft.com/office/drawing/2014/main" id="{321AD21B-BBDD-4CE3-9B31-5BCD01BBCBFC}"/>
                  </a:ext>
                </a:extLst>
              </p:cNvPr>
              <p:cNvSpPr/>
              <p:nvPr/>
            </p:nvSpPr>
            <p:spPr>
              <a:xfrm>
                <a:off x="4878401" y="5160731"/>
                <a:ext cx="2924707" cy="510451"/>
              </a:xfrm>
              <a:prstGeom prst="roundRect">
                <a:avLst>
                  <a:gd name="adj" fmla="val 50000"/>
                </a:avLst>
              </a:prstGeom>
              <a:solidFill>
                <a:srgbClr val="72B4E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39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endParaRPr>
              </a:p>
            </p:txBody>
          </p:sp>
          <p:sp>
            <p:nvSpPr>
              <p:cNvPr id="66" name="TextBox 39">
                <a:extLst>
                  <a:ext uri="{FF2B5EF4-FFF2-40B4-BE49-F238E27FC236}">
                    <a16:creationId xmlns="" xmlns:a16="http://schemas.microsoft.com/office/drawing/2014/main" id="{E6F78FC0-2BE7-4FAA-895F-2925504D7581}"/>
                  </a:ext>
                </a:extLst>
              </p:cNvPr>
              <p:cNvSpPr txBox="1"/>
              <p:nvPr/>
            </p:nvSpPr>
            <p:spPr>
              <a:xfrm>
                <a:off x="5195491" y="5140769"/>
                <a:ext cx="2288033" cy="531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lvl="0" algn="ctr" defTabSz="609585">
                  <a:defRPr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lvl1pPr>
              </a:lstStyle>
              <a:p>
                <a:r>
                  <a:rPr lang="en-US" altLang="zh-CN" dirty="0">
                    <a:latin typeface="印品天逸黑" panose="02000500000000000000" pitchFamily="2" charset="-122"/>
                    <a:ea typeface="印品天逸黑" panose="02000500000000000000" pitchFamily="2" charset="-122"/>
                  </a:rPr>
                  <a:t>COMPANY</a:t>
                </a:r>
                <a:endParaRPr lang="en-US" altLang="zh-CN" dirty="0">
                  <a:latin typeface="印品天逸黑" panose="02000500000000000000" pitchFamily="2" charset="-122"/>
                  <a:ea typeface="印品天逸黑" panose="02000500000000000000" pitchFamily="2" charset="-122"/>
                  <a:sym typeface="FZHei-B01S" panose="0201060103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58611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256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04.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总结展望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67726DE-544C-4294-BA7F-3F11F81B5B5B}"/>
              </a:ext>
            </a:extLst>
          </p:cNvPr>
          <p:cNvSpPr txBox="1"/>
          <p:nvPr/>
        </p:nvSpPr>
        <p:spPr>
          <a:xfrm>
            <a:off x="908879" y="2358107"/>
            <a:ext cx="169072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输入文本内容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047BD9A-D76C-470A-B529-532913DF830F}"/>
              </a:ext>
            </a:extLst>
          </p:cNvPr>
          <p:cNvSpPr txBox="1"/>
          <p:nvPr/>
        </p:nvSpPr>
        <p:spPr>
          <a:xfrm>
            <a:off x="1192856" y="2712000"/>
            <a:ext cx="2816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1F93B95-E3FC-4537-8B67-6391AD71400F}"/>
              </a:ext>
            </a:extLst>
          </p:cNvPr>
          <p:cNvSpPr txBox="1"/>
          <p:nvPr/>
        </p:nvSpPr>
        <p:spPr>
          <a:xfrm>
            <a:off x="7745212" y="2348746"/>
            <a:ext cx="169072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输入文本内容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01FE726-77D1-4AE7-A72D-07CA17E2CA8B}"/>
              </a:ext>
            </a:extLst>
          </p:cNvPr>
          <p:cNvSpPr txBox="1"/>
          <p:nvPr/>
        </p:nvSpPr>
        <p:spPr>
          <a:xfrm>
            <a:off x="8029191" y="2702639"/>
            <a:ext cx="2816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D456F11-4149-4FD9-B2B0-3DC65C803379}"/>
              </a:ext>
            </a:extLst>
          </p:cNvPr>
          <p:cNvSpPr txBox="1"/>
          <p:nvPr/>
        </p:nvSpPr>
        <p:spPr>
          <a:xfrm>
            <a:off x="952254" y="4589283"/>
            <a:ext cx="169072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输入文本内容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EA72285-E3E6-41A3-8D61-1E1BDB89F209}"/>
              </a:ext>
            </a:extLst>
          </p:cNvPr>
          <p:cNvSpPr txBox="1"/>
          <p:nvPr/>
        </p:nvSpPr>
        <p:spPr>
          <a:xfrm>
            <a:off x="1236231" y="4943176"/>
            <a:ext cx="2816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AEF5795C-ECC9-4D03-852E-5EA4745B2EC7}"/>
              </a:ext>
            </a:extLst>
          </p:cNvPr>
          <p:cNvSpPr txBox="1"/>
          <p:nvPr/>
        </p:nvSpPr>
        <p:spPr>
          <a:xfrm>
            <a:off x="7788588" y="4579922"/>
            <a:ext cx="1690725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+mn-ea"/>
              </a:rPr>
              <a:t>输入文本内容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D092A134-9215-45D9-87C4-E84BAF83A07C}"/>
              </a:ext>
            </a:extLst>
          </p:cNvPr>
          <p:cNvSpPr txBox="1"/>
          <p:nvPr/>
        </p:nvSpPr>
        <p:spPr>
          <a:xfrm>
            <a:off x="8072565" y="4933815"/>
            <a:ext cx="2816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请在此处添加具体内容，文字尽量言简意赅，简单说明即可，不必过于繁琐，注意版面美观度。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A5C166B-D329-40A1-B614-7ED6342D2C3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46033" y="1817441"/>
            <a:ext cx="3748755" cy="479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6401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2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0" grpId="0"/>
      <p:bldP spid="11" grpId="0"/>
      <p:bldP spid="11" grpId="1"/>
      <p:bldP spid="12" grpId="0"/>
      <p:bldP spid="13" grpId="0"/>
      <p:bldP spid="13" grpId="1"/>
      <p:bldP spid="16" grpId="0"/>
      <p:bldP spid="17" grpId="0"/>
      <p:bldP spid="17" grpId="1"/>
      <p:bldP spid="18" grpId="0"/>
      <p:bldP spid="19" grpId="0"/>
      <p:bldP spid="19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5F84CB-46BC-4280-8D91-67F4B67AC0F5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F109019-4469-44C6-9E91-069FA4C0C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36801" y="-2630709"/>
            <a:ext cx="6887192" cy="121557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14A454C-230E-4BAD-AF57-6A1422D8D6C2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F78A239-C99E-46A7-BC91-73FDEF087E5F}"/>
              </a:ext>
            </a:extLst>
          </p:cNvPr>
          <p:cNvSpPr txBox="1"/>
          <p:nvPr/>
        </p:nvSpPr>
        <p:spPr>
          <a:xfrm>
            <a:off x="1009449" y="771192"/>
            <a:ext cx="222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04. 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印品天逸黑" panose="02000500000000000000" pitchFamily="2" charset="-122"/>
                <a:ea typeface="印品天逸黑" panose="02000500000000000000" pitchFamily="2" charset="-122"/>
              </a:rPr>
              <a:t>总结展望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6761050-93A3-4393-8D0E-E81345A7A71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2210" y="203928"/>
            <a:ext cx="757239" cy="89010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991CB-BF07-45AD-9650-A86803182C62}"/>
              </a:ext>
            </a:extLst>
          </p:cNvPr>
          <p:cNvSpPr/>
          <p:nvPr/>
        </p:nvSpPr>
        <p:spPr>
          <a:xfrm>
            <a:off x="1982219" y="2234330"/>
            <a:ext cx="2078328" cy="3380737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BB59CC6-9A88-4FA3-8AA3-80158159A589}"/>
              </a:ext>
            </a:extLst>
          </p:cNvPr>
          <p:cNvGrpSpPr/>
          <p:nvPr/>
        </p:nvGrpSpPr>
        <p:grpSpPr>
          <a:xfrm>
            <a:off x="2233662" y="2374474"/>
            <a:ext cx="1793691" cy="3116880"/>
            <a:chOff x="1776241" y="4148644"/>
            <a:chExt cx="1793690" cy="2174049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4625652E-DDBB-4DFF-B149-5EB3610A2ECD}"/>
                </a:ext>
              </a:extLst>
            </p:cNvPr>
            <p:cNvSpPr/>
            <p:nvPr/>
          </p:nvSpPr>
          <p:spPr>
            <a:xfrm>
              <a:off x="1776241" y="4192908"/>
              <a:ext cx="1146467" cy="2129785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latin typeface="印品天逸黑" panose="02000500000000000000" pitchFamily="2" charset="-122"/>
                  <a:ea typeface="印品天逸黑" panose="02000500000000000000" pitchFamily="2" charset="-122"/>
                </a:rPr>
                <a:t>请在此处添加具体内容，文字尽量言简意赅，简单说明即可，不必过于繁琐注意版面美观度。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70EED062-FD2A-4DF4-93A0-B2A62E9BA1CC}"/>
                </a:ext>
              </a:extLst>
            </p:cNvPr>
            <p:cNvSpPr/>
            <p:nvPr/>
          </p:nvSpPr>
          <p:spPr>
            <a:xfrm>
              <a:off x="2868200" y="4148644"/>
              <a:ext cx="701731" cy="203203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  <a:sym typeface="微软雅黑" pitchFamily="34" charset="-122"/>
                </a:rPr>
                <a:t>点击添加标题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</a:endParaRP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EC3F0B9-0D1F-4FBB-BE16-C23F1CF0173B}"/>
              </a:ext>
            </a:extLst>
          </p:cNvPr>
          <p:cNvSpPr/>
          <p:nvPr/>
        </p:nvSpPr>
        <p:spPr>
          <a:xfrm>
            <a:off x="4632943" y="2399368"/>
            <a:ext cx="1146468" cy="305342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latin typeface="印品天逸黑" panose="02000500000000000000" pitchFamily="2" charset="-122"/>
                <a:ea typeface="印品天逸黑" panose="02000500000000000000" pitchFamily="2" charset="-122"/>
              </a:rPr>
              <a:t>请在此处添加具体内容，文字尽量言简意赅，简单说明即可，不必过于繁琐注意版面美观度。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B1BFB73-CC45-485B-BBAD-5067CCB20803}"/>
              </a:ext>
            </a:extLst>
          </p:cNvPr>
          <p:cNvSpPr/>
          <p:nvPr/>
        </p:nvSpPr>
        <p:spPr>
          <a:xfrm>
            <a:off x="5724902" y="2335908"/>
            <a:ext cx="701731" cy="291327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印品天逸黑" panose="02000500000000000000" pitchFamily="2" charset="-122"/>
                <a:ea typeface="印品天逸黑" panose="02000500000000000000" pitchFamily="2" charset="-122"/>
                <a:sym typeface="微软雅黑" pitchFamily="34" charset="-122"/>
              </a:rPr>
              <a:t>点击添加标题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印品天逸黑" panose="02000500000000000000" pitchFamily="2" charset="-122"/>
              <a:ea typeface="印品天逸黑" panose="02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725DDD9-1EF4-4C58-95E2-5326A87AC8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95979" y="868181"/>
            <a:ext cx="4620344" cy="54527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B3C7388-A2D2-4073-ADB7-AE86D5D23F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45487" y="6072132"/>
            <a:ext cx="857024" cy="51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120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9" grpId="0" animBg="1"/>
      <p:bldP spid="13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DD2F05FB-BE1F-4A25-A6AB-F49FA924001F}"/>
              </a:ext>
            </a:extLst>
          </p:cNvPr>
          <p:cNvSpPr/>
          <p:nvPr/>
        </p:nvSpPr>
        <p:spPr>
          <a:xfrm>
            <a:off x="-8346" y="-6169"/>
            <a:ext cx="12206515" cy="6864532"/>
          </a:xfrm>
          <a:custGeom>
            <a:avLst/>
            <a:gdLst>
              <a:gd name="connsiteX0" fmla="*/ 0 w 12177486"/>
              <a:gd name="connsiteY0" fmla="*/ 6879772 h 6908800"/>
              <a:gd name="connsiteX1" fmla="*/ 12162972 w 12177486"/>
              <a:gd name="connsiteY1" fmla="*/ 0 h 6908800"/>
              <a:gd name="connsiteX2" fmla="*/ 12177486 w 12177486"/>
              <a:gd name="connsiteY2" fmla="*/ 6908800 h 6908800"/>
              <a:gd name="connsiteX3" fmla="*/ 0 w 12177486"/>
              <a:gd name="connsiteY3" fmla="*/ 6879772 h 6908800"/>
              <a:gd name="connsiteX0" fmla="*/ 0 w 12162972"/>
              <a:gd name="connsiteY0" fmla="*/ 6879772 h 6879772"/>
              <a:gd name="connsiteX1" fmla="*/ 12162972 w 12162972"/>
              <a:gd name="connsiteY1" fmla="*/ 0 h 6879772"/>
              <a:gd name="connsiteX2" fmla="*/ 11901715 w 12162972"/>
              <a:gd name="connsiteY2" fmla="*/ 6807200 h 6879772"/>
              <a:gd name="connsiteX3" fmla="*/ 0 w 12162972"/>
              <a:gd name="connsiteY3" fmla="*/ 6879772 h 6879772"/>
              <a:gd name="connsiteX0" fmla="*/ 0 w 12183655"/>
              <a:gd name="connsiteY0" fmla="*/ 6879772 h 6883400"/>
              <a:gd name="connsiteX1" fmla="*/ 12162972 w 12183655"/>
              <a:gd name="connsiteY1" fmla="*/ 0 h 6883400"/>
              <a:gd name="connsiteX2" fmla="*/ 12183655 w 12183655"/>
              <a:gd name="connsiteY2" fmla="*/ 6883400 h 6883400"/>
              <a:gd name="connsiteX3" fmla="*/ 0 w 12183655"/>
              <a:gd name="connsiteY3" fmla="*/ 6879772 h 6883400"/>
              <a:gd name="connsiteX0" fmla="*/ 0 w 12183655"/>
              <a:gd name="connsiteY0" fmla="*/ 6552112 h 6555740"/>
              <a:gd name="connsiteX1" fmla="*/ 12147732 w 12183655"/>
              <a:gd name="connsiteY1" fmla="*/ 0 h 6555740"/>
              <a:gd name="connsiteX2" fmla="*/ 12183655 w 12183655"/>
              <a:gd name="connsiteY2" fmla="*/ 6555740 h 6555740"/>
              <a:gd name="connsiteX3" fmla="*/ 0 w 12183655"/>
              <a:gd name="connsiteY3" fmla="*/ 6552112 h 6555740"/>
              <a:gd name="connsiteX0" fmla="*/ 0 w 12183655"/>
              <a:gd name="connsiteY0" fmla="*/ 6856912 h 6860540"/>
              <a:gd name="connsiteX1" fmla="*/ 12178212 w 12183655"/>
              <a:gd name="connsiteY1" fmla="*/ 0 h 6860540"/>
              <a:gd name="connsiteX2" fmla="*/ 12183655 w 12183655"/>
              <a:gd name="connsiteY2" fmla="*/ 6860540 h 6860540"/>
              <a:gd name="connsiteX3" fmla="*/ 0 w 12183655"/>
              <a:gd name="connsiteY3" fmla="*/ 6856912 h 6860540"/>
              <a:gd name="connsiteX0" fmla="*/ 0 w 12229375"/>
              <a:gd name="connsiteY0" fmla="*/ 6872152 h 6872152"/>
              <a:gd name="connsiteX1" fmla="*/ 12223932 w 12229375"/>
              <a:gd name="connsiteY1" fmla="*/ 0 h 6872152"/>
              <a:gd name="connsiteX2" fmla="*/ 12229375 w 12229375"/>
              <a:gd name="connsiteY2" fmla="*/ 6860540 h 6872152"/>
              <a:gd name="connsiteX3" fmla="*/ 0 w 12229375"/>
              <a:gd name="connsiteY3" fmla="*/ 6872152 h 6872152"/>
              <a:gd name="connsiteX0" fmla="*/ 0 w 12206515"/>
              <a:gd name="connsiteY0" fmla="*/ 6864532 h 6864532"/>
              <a:gd name="connsiteX1" fmla="*/ 12201072 w 12206515"/>
              <a:gd name="connsiteY1" fmla="*/ 0 h 6864532"/>
              <a:gd name="connsiteX2" fmla="*/ 12206515 w 12206515"/>
              <a:gd name="connsiteY2" fmla="*/ 6860540 h 6864532"/>
              <a:gd name="connsiteX3" fmla="*/ 0 w 12206515"/>
              <a:gd name="connsiteY3" fmla="*/ 6864532 h 686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515" h="6864532">
                <a:moveTo>
                  <a:pt x="0" y="6864532"/>
                </a:moveTo>
                <a:lnTo>
                  <a:pt x="12201072" y="0"/>
                </a:lnTo>
                <a:cubicBezTo>
                  <a:pt x="12207966" y="2294467"/>
                  <a:pt x="12199621" y="4566073"/>
                  <a:pt x="12206515" y="6860540"/>
                </a:cubicBezTo>
                <a:lnTo>
                  <a:pt x="0" y="6864532"/>
                </a:lnTo>
                <a:close/>
              </a:path>
            </a:pathLst>
          </a:custGeom>
          <a:solidFill>
            <a:srgbClr val="72B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DFB009E-D112-4599-8CB1-FFD3E4E542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2648907" y="-2640425"/>
            <a:ext cx="6887192" cy="1215570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017DF22-EB95-4F44-ADA0-B13E4F16E0FD}"/>
              </a:ext>
            </a:extLst>
          </p:cNvPr>
          <p:cNvSpPr/>
          <p:nvPr/>
        </p:nvSpPr>
        <p:spPr>
          <a:xfrm>
            <a:off x="508000" y="537031"/>
            <a:ext cx="11205027" cy="5820228"/>
          </a:xfrm>
          <a:prstGeom prst="rect">
            <a:avLst/>
          </a:prstGeom>
          <a:solidFill>
            <a:schemeClr val="bg1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06E61C40-2E85-4F73-8C60-1AF78727A0A9}"/>
              </a:ext>
            </a:extLst>
          </p:cNvPr>
          <p:cNvSpPr/>
          <p:nvPr/>
        </p:nvSpPr>
        <p:spPr>
          <a:xfrm>
            <a:off x="11364687" y="497658"/>
            <a:ext cx="638628" cy="638628"/>
          </a:xfrm>
          <a:prstGeom prst="ellipse">
            <a:avLst/>
          </a:prstGeom>
          <a:solidFill>
            <a:srgbClr val="FDD365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9820B928-C05C-44B1-A09C-51A300BBF390}"/>
              </a:ext>
            </a:extLst>
          </p:cNvPr>
          <p:cNvSpPr/>
          <p:nvPr/>
        </p:nvSpPr>
        <p:spPr>
          <a:xfrm>
            <a:off x="3009255" y="6075844"/>
            <a:ext cx="585491" cy="585490"/>
          </a:xfrm>
          <a:prstGeom prst="rect">
            <a:avLst/>
          </a:prstGeom>
          <a:solidFill>
            <a:srgbClr val="FDD365"/>
          </a:solidFill>
          <a:ln w="889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11A8406F-DA3A-48E8-A9A7-C8C882668F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5805" y="5872834"/>
            <a:ext cx="757239" cy="89010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EDB0603C-41DB-4CE0-9A74-0F33A2E757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4985" y="232958"/>
            <a:ext cx="857024" cy="51844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8DA47EB7-F61A-4287-9A45-A3651DE577F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37535" y="6041654"/>
            <a:ext cx="857024" cy="518447"/>
          </a:xfrm>
          <a:prstGeom prst="rect">
            <a:avLst/>
          </a:prstGeom>
        </p:spPr>
      </p:pic>
      <p:sp>
        <p:nvSpPr>
          <p:cNvPr id="26" name="标题 1">
            <a:extLst>
              <a:ext uri="{FF2B5EF4-FFF2-40B4-BE49-F238E27FC236}">
                <a16:creationId xmlns="" xmlns:a16="http://schemas.microsoft.com/office/drawing/2014/main" id="{F913C3F2-67EA-4BEC-89A9-3B992C4DD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1159" y="2339299"/>
            <a:ext cx="7396845" cy="1325563"/>
          </a:xfrm>
        </p:spPr>
        <p:txBody>
          <a:bodyPr>
            <a:normAutofit/>
          </a:bodyPr>
          <a:lstStyle/>
          <a:p>
            <a:pPr algn="ctr"/>
            <a:r>
              <a:rPr lang="zh-CN" altLang="en-US" sz="7200" spc="600" dirty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感谢您的欣赏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6B9F3460-43BF-4705-BB92-305C7139C7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00000">
            <a:off x="5318031" y="1191870"/>
            <a:ext cx="1584963" cy="1103378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4238DA70-9779-466F-A5E9-CA28EBA0DB3A}"/>
              </a:ext>
            </a:extLst>
          </p:cNvPr>
          <p:cNvSpPr/>
          <p:nvPr/>
        </p:nvSpPr>
        <p:spPr>
          <a:xfrm>
            <a:off x="2605442" y="3527362"/>
            <a:ext cx="702827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dirty="0">
                <a:effectLst/>
                <a:latin typeface="义启紫水晶体" panose="02010601030101010101" pitchFamily="2" charset="-122"/>
                <a:ea typeface="义启紫水晶体" panose="02010601030101010101" pitchFamily="2" charset="-122"/>
              </a:rPr>
              <a:t>No matter how long the rain lasts, there will be a rainbow in the end. No matter how sad you may be, believe, that happiness is waiting.</a:t>
            </a:r>
            <a:endParaRPr lang="zh-CN" altLang="en-US" dirty="0">
              <a:latin typeface="义启紫水晶体" panose="02010601030101010101" pitchFamily="2" charset="-122"/>
              <a:ea typeface="义启紫水晶体" panose="02010601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7CA8394-E220-4D69-A0A2-B992EA1F883D}"/>
              </a:ext>
            </a:extLst>
          </p:cNvPr>
          <p:cNvSpPr/>
          <p:nvPr/>
        </p:nvSpPr>
        <p:spPr>
          <a:xfrm>
            <a:off x="4381557" y="4840003"/>
            <a:ext cx="345790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dirty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汇报人</a:t>
            </a:r>
            <a:r>
              <a:rPr lang="zh-CN" altLang="en-US" dirty="0" smtClean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：</a:t>
            </a:r>
            <a:r>
              <a:rPr lang="en-US" altLang="zh-CN" dirty="0" smtClean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PPT  </a:t>
            </a:r>
            <a:r>
              <a:rPr lang="zh-CN" altLang="en-US" dirty="0" smtClean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时间：</a:t>
            </a:r>
            <a:r>
              <a:rPr lang="en-US" altLang="zh-CN" dirty="0" smtClean="0">
                <a:latin typeface="义启紫水晶体" panose="02010601030101010101" pitchFamily="2" charset="-122"/>
                <a:ea typeface="义启紫水晶体" panose="02010601030101010101" pitchFamily="2" charset="-122"/>
              </a:rPr>
              <a:t>2020.09</a:t>
            </a:r>
            <a:endParaRPr lang="zh-CN" altLang="en-US" dirty="0">
              <a:latin typeface="义启紫水晶体" panose="02010601030101010101" pitchFamily="2" charset="-122"/>
              <a:ea typeface="义启紫水晶体" panose="02010601030101010101" pitchFamily="2" charset="-122"/>
            </a:endParaRPr>
          </a:p>
        </p:txBody>
      </p:sp>
      <p:pic>
        <p:nvPicPr>
          <p:cNvPr id="31" name="图形 30">
            <a:extLst>
              <a:ext uri="{FF2B5EF4-FFF2-40B4-BE49-F238E27FC236}">
                <a16:creationId xmlns="" xmlns:a16="http://schemas.microsoft.com/office/drawing/2014/main" id="{7F5FA170-D39A-4E82-B537-1C1EF45015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400000">
            <a:off x="9790319" y="1306217"/>
            <a:ext cx="1889597" cy="911108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="" xmlns:a16="http://schemas.microsoft.com/office/drawing/2014/main" id="{6011985E-6D4E-4047-9DB9-83BD284BCD7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 flipH="1">
            <a:off x="1491438" y="4439452"/>
            <a:ext cx="588474" cy="148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1817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  <p:bldP spid="20" grpId="0" animBg="1"/>
      <p:bldP spid="26" grpId="0"/>
      <p:bldP spid="29" grpId="0"/>
      <p:bldP spid="3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毕业答辩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155427"/>
  <p:tag name="MH_LIBRARY" val="GRAPHIC"/>
  <p:tag name="MH_TYPE" val="Other"/>
  <p:tag name="MH_ORDER" val="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155427"/>
  <p:tag name="MH_LIBRARY" val="GRAPHIC"/>
  <p:tag name="MH_TYPE" val="Other"/>
  <p:tag name="MH_ORDER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155427"/>
  <p:tag name="MH_LIBRARY" val="GRAPHIC"/>
  <p:tag name="MH_TYPE" val="Other"/>
  <p:tag name="MH_ORDER" val="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155427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155427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155427"/>
  <p:tag name="MH_LIBRARY" val="GRAPHIC"/>
  <p:tag name="MH_TYPE" val="Other"/>
  <p:tag name="MH_ORDER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155427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2045</Words>
  <Application>Microsoft Office PowerPoint</Application>
  <PresentationFormat>自定义</PresentationFormat>
  <Paragraphs>206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几何毕业答辩模板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感谢您的欣赏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毕业答辩</dc:title>
  <dc:creator>PPT</dc:creator>
  <cp:keywords>PPT</cp:keywords>
  <dc:description>www.1ppt.com</dc:description>
  <cp:lastModifiedBy>User</cp:lastModifiedBy>
  <cp:revision>32</cp:revision>
  <dcterms:created xsi:type="dcterms:W3CDTF">2019-05-09T03:14:07Z</dcterms:created>
  <dcterms:modified xsi:type="dcterms:W3CDTF">2020-09-25T09:13:24Z</dcterms:modified>
</cp:coreProperties>
</file>