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80" r:id="rId2"/>
    <p:sldId id="353" r:id="rId3"/>
    <p:sldId id="300" r:id="rId4"/>
    <p:sldId id="361" r:id="rId5"/>
    <p:sldId id="357" r:id="rId6"/>
    <p:sldId id="356" r:id="rId7"/>
    <p:sldId id="358" r:id="rId8"/>
    <p:sldId id="360" r:id="rId9"/>
    <p:sldId id="352" r:id="rId10"/>
    <p:sldId id="362" r:id="rId11"/>
    <p:sldId id="363" r:id="rId12"/>
    <p:sldId id="364" r:id="rId13"/>
    <p:sldId id="365" r:id="rId14"/>
    <p:sldId id="366" r:id="rId15"/>
    <p:sldId id="367" r:id="rId16"/>
    <p:sldId id="368" r:id="rId17"/>
    <p:sldId id="370" r:id="rId18"/>
    <p:sldId id="369" r:id="rId19"/>
    <p:sldId id="371" r:id="rId20"/>
    <p:sldId id="372" r:id="rId21"/>
    <p:sldId id="373" r:id="rId22"/>
    <p:sldId id="374" r:id="rId23"/>
    <p:sldId id="375" r:id="rId24"/>
    <p:sldId id="377" r:id="rId25"/>
    <p:sldId id="376" r:id="rId26"/>
  </p:sldIdLst>
  <p:sldSz cx="12190413" cy="6859588"/>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04040"/>
    <a:srgbClr val="14B28B"/>
    <a:srgbClr val="E25E0E"/>
    <a:srgbClr val="01ACBE"/>
    <a:srgbClr val="4FC34E"/>
    <a:srgbClr val="81B747"/>
    <a:srgbClr val="27C5D6"/>
    <a:srgbClr val="1983B7"/>
    <a:srgbClr val="E94E60"/>
    <a:srgbClr val="01898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830" autoAdjust="0"/>
    <p:restoredTop sz="97778" autoAdjust="0"/>
  </p:normalViewPr>
  <p:slideViewPr>
    <p:cSldViewPr snapToGrid="0" showGuides="1">
      <p:cViewPr>
        <p:scale>
          <a:sx n="98" d="100"/>
          <a:sy n="98" d="100"/>
        </p:scale>
        <p:origin x="-1026" y="-384"/>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pPr/>
              <a:t>2020/9/9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pPr/>
              <a:t>‹#›</a:t>
            </a:fld>
            <a:endParaRPr lang="zh-CN" altLang="en-US"/>
          </a:p>
        </p:txBody>
      </p:sp>
    </p:spTree>
    <p:extLst>
      <p:ext uri="{BB962C8B-B14F-4D97-AF65-F5344CB8AC3E}">
        <p14:creationId xmlns:p14="http://schemas.microsoft.com/office/powerpoint/2010/main" xmlns=""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Calibri"/>
                <a:ea typeface="宋体"/>
              </a:rPr>
              <a:pPr/>
              <a:t>1</a:t>
            </a:fld>
            <a:endParaRPr lang="zh-CN" altLang="en-US">
              <a:solidFill>
                <a:prstClr val="black"/>
              </a:solidFill>
              <a:latin typeface="Calibri"/>
              <a:ea typeface="宋体"/>
            </a:endParaRPr>
          </a:p>
        </p:txBody>
      </p:sp>
    </p:spTree>
    <p:extLst>
      <p:ext uri="{BB962C8B-B14F-4D97-AF65-F5344CB8AC3E}">
        <p14:creationId xmlns:p14="http://schemas.microsoft.com/office/powerpoint/2010/main" xmlns="" val="4016785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a:t>
            </a:fld>
            <a:endParaRPr lang="zh-CN" altLang="en-US"/>
          </a:p>
        </p:txBody>
      </p:sp>
    </p:spTree>
    <p:extLst>
      <p:ext uri="{BB962C8B-B14F-4D97-AF65-F5344CB8AC3E}">
        <p14:creationId xmlns:p14="http://schemas.microsoft.com/office/powerpoint/2010/main" xmlns=""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3</a:t>
            </a:fld>
            <a:endParaRPr lang="zh-CN" altLang="en-US"/>
          </a:p>
        </p:txBody>
      </p:sp>
    </p:spTree>
    <p:extLst>
      <p:ext uri="{BB962C8B-B14F-4D97-AF65-F5344CB8AC3E}">
        <p14:creationId xmlns:p14="http://schemas.microsoft.com/office/powerpoint/2010/main" xmlns=""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p14="http://schemas.microsoft.com/office/powerpoint/2010/main" xmlns="" val="3339775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xmlns="" val="2341008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xmlns="" val="2166969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extLst>
      <p:ext uri="{BB962C8B-B14F-4D97-AF65-F5344CB8AC3E}">
        <p14:creationId xmlns:p14="http://schemas.microsoft.com/office/powerpoint/2010/main" xmlns="" val="4238154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8</a:t>
            </a:fld>
            <a:endParaRPr lang="zh-CN" altLang="en-US"/>
          </a:p>
        </p:txBody>
      </p:sp>
    </p:spTree>
    <p:extLst>
      <p:ext uri="{BB962C8B-B14F-4D97-AF65-F5344CB8AC3E}">
        <p14:creationId xmlns:p14="http://schemas.microsoft.com/office/powerpoint/2010/main" xmlns="" val="495901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9</a:t>
            </a:fld>
            <a:endParaRPr lang="zh-CN" altLang="en-US"/>
          </a:p>
        </p:txBody>
      </p:sp>
    </p:spTree>
    <p:extLst>
      <p:ext uri="{BB962C8B-B14F-4D97-AF65-F5344CB8AC3E}">
        <p14:creationId xmlns:p14="http://schemas.microsoft.com/office/powerpoint/2010/main" xmlns="" val="750883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10</a:t>
            </a:fld>
            <a:endParaRPr lang="zh-CN" altLang="en-US"/>
          </a:p>
        </p:txBody>
      </p:sp>
    </p:spTree>
    <p:extLst>
      <p:ext uri="{BB962C8B-B14F-4D97-AF65-F5344CB8AC3E}">
        <p14:creationId xmlns:p14="http://schemas.microsoft.com/office/powerpoint/2010/main" xmlns="" val="750655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p14="http://schemas.microsoft.com/office/powerpoint/2010/main" xmlns="" val="3833615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p14="http://schemas.microsoft.com/office/powerpoint/2010/main" xmlns="" val="27766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13</a:t>
            </a:fld>
            <a:endParaRPr lang="zh-CN" altLang="en-US"/>
          </a:p>
        </p:txBody>
      </p:sp>
    </p:spTree>
    <p:extLst>
      <p:ext uri="{BB962C8B-B14F-4D97-AF65-F5344CB8AC3E}">
        <p14:creationId xmlns:p14="http://schemas.microsoft.com/office/powerpoint/2010/main" xmlns="" val="2369715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xmlns="" val="2141098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15</a:t>
            </a:fld>
            <a:endParaRPr lang="zh-CN" altLang="en-US"/>
          </a:p>
        </p:txBody>
      </p:sp>
    </p:spTree>
    <p:extLst>
      <p:ext uri="{BB962C8B-B14F-4D97-AF65-F5344CB8AC3E}">
        <p14:creationId xmlns:p14="http://schemas.microsoft.com/office/powerpoint/2010/main" xmlns="" val="2148245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p14="http://schemas.microsoft.com/office/powerpoint/2010/main" xmlns="" val="3068878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p14="http://schemas.microsoft.com/office/powerpoint/2010/main" xmlns="" val="2902106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p14="http://schemas.microsoft.com/office/powerpoint/2010/main" xmlns="" val="80116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19</a:t>
            </a:fld>
            <a:endParaRPr lang="zh-CN" altLang="en-US"/>
          </a:p>
        </p:txBody>
      </p:sp>
    </p:spTree>
    <p:extLst>
      <p:ext uri="{BB962C8B-B14F-4D97-AF65-F5344CB8AC3E}">
        <p14:creationId xmlns:p14="http://schemas.microsoft.com/office/powerpoint/2010/main" xmlns="" val="1045181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xmlns="" val="15562073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xmlns="" val="36569452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p14="http://schemas.microsoft.com/office/powerpoint/2010/main" xmlns="" val="3801532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p14="http://schemas.microsoft.com/office/powerpoint/2010/main" xmlns="" val="39852158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24</a:t>
            </a:fld>
            <a:endParaRPr lang="zh-CN" altLang="en-US"/>
          </a:p>
        </p:txBody>
      </p:sp>
    </p:spTree>
    <p:extLst>
      <p:ext uri="{BB962C8B-B14F-4D97-AF65-F5344CB8AC3E}">
        <p14:creationId xmlns:p14="http://schemas.microsoft.com/office/powerpoint/2010/main" xmlns="" val="7387525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25</a:t>
            </a:fld>
            <a:endParaRPr lang="zh-CN" altLang="en-US"/>
          </a:p>
        </p:txBody>
      </p:sp>
    </p:spTree>
    <p:extLst>
      <p:ext uri="{BB962C8B-B14F-4D97-AF65-F5344CB8AC3E}">
        <p14:creationId xmlns:p14="http://schemas.microsoft.com/office/powerpoint/2010/main" xmlns="" val="2754103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2020/9/9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2020/9/9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2020/9/9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2020/9/9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325228" y="3961882"/>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jieri/           PPT</a:t>
            </a:r>
            <a:r>
              <a:rPr lang="zh-CN" altLang="en-US" sz="100" dirty="0">
                <a:solidFill>
                  <a:prstClr val="white"/>
                </a:solidFill>
                <a:latin typeface="Calibri"/>
                <a:ea typeface="宋体"/>
              </a:rPr>
              <a:t>素材下载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beijing/      PPT</a:t>
            </a:r>
            <a:r>
              <a:rPr lang="zh-CN" altLang="en-US" sz="100" dirty="0">
                <a:solidFill>
                  <a:prstClr val="white"/>
                </a:solidFill>
                <a:latin typeface="Calibri"/>
                <a:ea typeface="宋体"/>
              </a:rPr>
              <a:t>图表下载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word/              Excel</a:t>
            </a:r>
            <a:r>
              <a:rPr lang="zh-CN" altLang="en-US" sz="100" dirty="0">
                <a:solidFill>
                  <a:prstClr val="white"/>
                </a:solidFill>
                <a:latin typeface="Calibri"/>
                <a:ea typeface="宋体"/>
              </a:rPr>
              <a:t>教程</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excel/  </a:t>
            </a:r>
          </a:p>
          <a:p>
            <a:r>
              <a:rPr lang="zh-CN" altLang="en-US" sz="100" dirty="0">
                <a:solidFill>
                  <a:prstClr val="white"/>
                </a:solidFill>
                <a:latin typeface="Calibri"/>
                <a:ea typeface="宋体"/>
              </a:rPr>
              <a:t>资料下载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ziliao/                PPT</a:t>
            </a:r>
            <a:r>
              <a:rPr lang="zh-CN" altLang="en-US" sz="100" dirty="0">
                <a:solidFill>
                  <a:prstClr val="white"/>
                </a:solidFill>
                <a:latin typeface="Calibri"/>
                <a:ea typeface="宋体"/>
              </a:rPr>
              <a:t>课件下载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kejian/ </a:t>
            </a:r>
          </a:p>
          <a:p>
            <a:r>
              <a:rPr lang="zh-CN" altLang="en-US" sz="100" dirty="0">
                <a:solidFill>
                  <a:prstClr val="white"/>
                </a:solidFill>
                <a:latin typeface="Calibri"/>
                <a:ea typeface="宋体"/>
              </a:rPr>
              <a:t>范文下载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fanwen/             </a:t>
            </a:r>
            <a:r>
              <a:rPr lang="zh-CN" altLang="en-US" sz="100" dirty="0">
                <a:solidFill>
                  <a:prstClr val="white"/>
                </a:solidFill>
                <a:latin typeface="Calibri"/>
                <a:ea typeface="宋体"/>
              </a:rPr>
              <a:t>试卷下载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shiti/  </a:t>
            </a:r>
          </a:p>
          <a:p>
            <a:r>
              <a:rPr lang="zh-CN" altLang="en-US" sz="100" dirty="0">
                <a:solidFill>
                  <a:prstClr val="white"/>
                </a:solidFill>
                <a:latin typeface="Calibri"/>
                <a:ea typeface="宋体"/>
              </a:rPr>
              <a:t>教案下载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smtClean="0">
                <a:solidFill>
                  <a:prstClr val="white"/>
                </a:solidFill>
                <a:latin typeface="Calibri"/>
                <a:ea typeface="宋体"/>
              </a:rPr>
              <a:t>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标题 1"/>
          <p:cNvSpPr>
            <a:spLocks noGrp="1"/>
          </p:cNvSpPr>
          <p:nvPr>
            <p:ph type="title"/>
          </p:nvPr>
        </p:nvSpPr>
        <p:spPr>
          <a:xfrm>
            <a:off x="839680" y="365211"/>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pPr/>
              <a:t>2020/9/9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pPr/>
              <a:t>2020/9/9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pPr/>
              <a:t>2020/9/9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2020/9/9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2020/9/9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2020/9/9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2020/9/9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p14="http://schemas.microsoft.com/office/powerpoint/2010/main" xmlns="" id="{232E69B6-B8D2-410B-8E54-9E20300D313C}"/>
              </a:ext>
            </a:extLst>
          </p:cNvPr>
          <p:cNvPicPr>
            <a:picLocks noChangeAspect="1"/>
          </p:cNvPicPr>
          <p:nvPr userDrawn="1"/>
        </p:nvPicPr>
        <p:blipFill>
          <a:blip r:embed="rId2"/>
          <a:stretch>
            <a:fillRect/>
          </a:stretch>
        </p:blipFill>
        <p:spPr>
          <a:xfrm>
            <a:off x="0" y="3049"/>
            <a:ext cx="12190413" cy="6853491"/>
          </a:xfrm>
          <a:prstGeom prst="rect">
            <a:avLst/>
          </a:prstGeom>
        </p:spPr>
      </p:pic>
    </p:spTree>
    <p:extLst>
      <p:ext uri="{BB962C8B-B14F-4D97-AF65-F5344CB8AC3E}">
        <p14:creationId xmlns:p14="http://schemas.microsoft.com/office/powerpoint/2010/main" xmlns:a16="http://schemas.microsoft.com/office/drawing/2014/main" xmlns=""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pPr/>
              <a:t>2020/9/9</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jpeg"/><Relationship Id="rId5" Type="http://schemas.microsoft.com/office/2007/relationships/hdphoto" Target="../media/hdphoto1.wdp"/><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microsoft.com/office/2007/relationships/hdphoto" Target="../media/hdphoto4.wdp"/><Relationship Id="rId5" Type="http://schemas.openxmlformats.org/officeDocument/2006/relationships/image" Target="../media/image14.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1.png"/><Relationship Id="rId7"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20.jpeg"/><Relationship Id="rId11" Type="http://schemas.openxmlformats.org/officeDocument/2006/relationships/image" Target="../media/image25.png"/><Relationship Id="rId5" Type="http://schemas.openxmlformats.org/officeDocument/2006/relationships/image" Target="../media/image19.jpeg"/><Relationship Id="rId10" Type="http://schemas.openxmlformats.org/officeDocument/2006/relationships/image" Target="../media/image24.png"/><Relationship Id="rId4" Type="http://schemas.openxmlformats.org/officeDocument/2006/relationships/image" Target="../media/image12.png"/><Relationship Id="rId9"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xmlns:p14="http://schemas.microsoft.com/office/powerpoint/2010/main" xmlns:a14="http://schemas.microsoft.com/office/drawing/2010/main" xmlns="" id="{37B54F2A-9CA1-4324-9863-C2C3D2A98BCF}"/>
              </a:ext>
            </a:extLst>
          </p:cNvPr>
          <p:cNvPicPr>
            <a:picLocks noChangeAspect="1"/>
          </p:cNvPicPr>
          <p:nvPr/>
        </p:nvPicPr>
        <p:blipFill>
          <a:blip r:embed="rId3"/>
          <a:stretch>
            <a:fillRect/>
          </a:stretch>
        </p:blipFill>
        <p:spPr>
          <a:xfrm>
            <a:off x="0" y="-27391"/>
            <a:ext cx="12190413" cy="6904458"/>
          </a:xfrm>
          <a:prstGeom prst="rect">
            <a:avLst/>
          </a:prstGeom>
        </p:spPr>
      </p:pic>
      <p:sp>
        <p:nvSpPr>
          <p:cNvPr id="24" name="任意多边形: 形状 15">
            <a:extLst>
              <a:ext uri="{FF2B5EF4-FFF2-40B4-BE49-F238E27FC236}">
                <a16:creationId xmlns:a16="http://schemas.microsoft.com/office/drawing/2014/main" xmlns:p14="http://schemas.microsoft.com/office/powerpoint/2010/main" xmlns:a14="http://schemas.microsoft.com/office/drawing/2010/main" xmlns="" id="{286E9274-5791-42C0-8B71-77DD71E6DD19}"/>
              </a:ext>
            </a:extLst>
          </p:cNvPr>
          <p:cNvSpPr>
            <a:spLocks/>
          </p:cNvSpPr>
          <p:nvPr/>
        </p:nvSpPr>
        <p:spPr bwMode="auto">
          <a:xfrm>
            <a:off x="0" y="360013"/>
            <a:ext cx="6572250" cy="5755037"/>
          </a:xfrm>
          <a:custGeom>
            <a:avLst/>
            <a:gdLst>
              <a:gd name="T0" fmla="*/ 147 w 1022"/>
              <a:gd name="T1" fmla="*/ 724 h 928"/>
              <a:gd name="T2" fmla="*/ 236 w 1022"/>
              <a:gd name="T3" fmla="*/ 776 h 928"/>
              <a:gd name="T4" fmla="*/ 203 w 1022"/>
              <a:gd name="T5" fmla="*/ 666 h 928"/>
              <a:gd name="T6" fmla="*/ 248 w 1022"/>
              <a:gd name="T7" fmla="*/ 658 h 928"/>
              <a:gd name="T8" fmla="*/ 162 w 1022"/>
              <a:gd name="T9" fmla="*/ 482 h 928"/>
              <a:gd name="T10" fmla="*/ 281 w 1022"/>
              <a:gd name="T11" fmla="*/ 609 h 928"/>
              <a:gd name="T12" fmla="*/ 193 w 1022"/>
              <a:gd name="T13" fmla="*/ 396 h 928"/>
              <a:gd name="T14" fmla="*/ 471 w 1022"/>
              <a:gd name="T15" fmla="*/ 791 h 928"/>
              <a:gd name="T16" fmla="*/ 337 w 1022"/>
              <a:gd name="T17" fmla="*/ 516 h 928"/>
              <a:gd name="T18" fmla="*/ 258 w 1022"/>
              <a:gd name="T19" fmla="*/ 296 h 928"/>
              <a:gd name="T20" fmla="*/ 812 w 1022"/>
              <a:gd name="T21" fmla="*/ 575 h 928"/>
              <a:gd name="T22" fmla="*/ 685 w 1022"/>
              <a:gd name="T23" fmla="*/ 102 h 928"/>
              <a:gd name="T24" fmla="*/ 802 w 1022"/>
              <a:gd name="T25" fmla="*/ 145 h 928"/>
              <a:gd name="T26" fmla="*/ 906 w 1022"/>
              <a:gd name="T27" fmla="*/ 212 h 928"/>
              <a:gd name="T28" fmla="*/ 171 w 1022"/>
              <a:gd name="T29" fmla="*/ 808 h 928"/>
              <a:gd name="T30" fmla="*/ 224 w 1022"/>
              <a:gd name="T31" fmla="*/ 734 h 928"/>
              <a:gd name="T32" fmla="*/ 266 w 1022"/>
              <a:gd name="T33" fmla="*/ 696 h 928"/>
              <a:gd name="T34" fmla="*/ 289 w 1022"/>
              <a:gd name="T35" fmla="*/ 621 h 928"/>
              <a:gd name="T36" fmla="*/ 427 w 1022"/>
              <a:gd name="T37" fmla="*/ 530 h 928"/>
              <a:gd name="T38" fmla="*/ 377 w 1022"/>
              <a:gd name="T39" fmla="*/ 506 h 928"/>
              <a:gd name="T40" fmla="*/ 289 w 1022"/>
              <a:gd name="T41" fmla="*/ 549 h 928"/>
              <a:gd name="T42" fmla="*/ 285 w 1022"/>
              <a:gd name="T43" fmla="*/ 510 h 928"/>
              <a:gd name="T44" fmla="*/ 271 w 1022"/>
              <a:gd name="T45" fmla="*/ 484 h 928"/>
              <a:gd name="T46" fmla="*/ 248 w 1022"/>
              <a:gd name="T47" fmla="*/ 471 h 928"/>
              <a:gd name="T48" fmla="*/ 235 w 1022"/>
              <a:gd name="T49" fmla="*/ 383 h 928"/>
              <a:gd name="T50" fmla="*/ 548 w 1022"/>
              <a:gd name="T51" fmla="*/ 129 h 928"/>
              <a:gd name="T52" fmla="*/ 673 w 1022"/>
              <a:gd name="T53" fmla="*/ 119 h 928"/>
              <a:gd name="T54" fmla="*/ 813 w 1022"/>
              <a:gd name="T55" fmla="*/ 162 h 928"/>
              <a:gd name="T56" fmla="*/ 953 w 1022"/>
              <a:gd name="T57" fmla="*/ 284 h 928"/>
              <a:gd name="T58" fmla="*/ 939 w 1022"/>
              <a:gd name="T59" fmla="*/ 414 h 928"/>
              <a:gd name="T60" fmla="*/ 883 w 1022"/>
              <a:gd name="T61" fmla="*/ 460 h 928"/>
              <a:gd name="T62" fmla="*/ 842 w 1022"/>
              <a:gd name="T63" fmla="*/ 546 h 928"/>
              <a:gd name="T64" fmla="*/ 779 w 1022"/>
              <a:gd name="T65" fmla="*/ 625 h 928"/>
              <a:gd name="T66" fmla="*/ 497 w 1022"/>
              <a:gd name="T67" fmla="*/ 680 h 928"/>
              <a:gd name="T68" fmla="*/ 364 w 1022"/>
              <a:gd name="T69" fmla="*/ 749 h 928"/>
              <a:gd name="T70" fmla="*/ 265 w 1022"/>
              <a:gd name="T71" fmla="*/ 657 h 928"/>
              <a:gd name="T72" fmla="*/ 300 w 1022"/>
              <a:gd name="T73" fmla="*/ 507 h 928"/>
              <a:gd name="T74" fmla="*/ 632 w 1022"/>
              <a:gd name="T75" fmla="*/ 51 h 928"/>
              <a:gd name="T76" fmla="*/ 273 w 1022"/>
              <a:gd name="T77" fmla="*/ 732 h 928"/>
              <a:gd name="T78" fmla="*/ 303 w 1022"/>
              <a:gd name="T79" fmla="*/ 647 h 928"/>
              <a:gd name="T80" fmla="*/ 362 w 1022"/>
              <a:gd name="T81" fmla="*/ 669 h 928"/>
              <a:gd name="T82" fmla="*/ 218 w 1022"/>
              <a:gd name="T83" fmla="*/ 452 h 928"/>
              <a:gd name="T84" fmla="*/ 312 w 1022"/>
              <a:gd name="T85" fmla="*/ 525 h 928"/>
              <a:gd name="T86" fmla="*/ 396 w 1022"/>
              <a:gd name="T87" fmla="*/ 499 h 928"/>
              <a:gd name="T88" fmla="*/ 829 w 1022"/>
              <a:gd name="T89" fmla="*/ 543 h 928"/>
              <a:gd name="T90" fmla="*/ 669 w 1022"/>
              <a:gd name="T91" fmla="*/ 142 h 928"/>
              <a:gd name="T92" fmla="*/ 757 w 1022"/>
              <a:gd name="T93" fmla="*/ 181 h 928"/>
              <a:gd name="T94" fmla="*/ 924 w 1022"/>
              <a:gd name="T95" fmla="*/ 344 h 928"/>
              <a:gd name="T96" fmla="*/ 125 w 1022"/>
              <a:gd name="T97" fmla="*/ 722 h 928"/>
              <a:gd name="T98" fmla="*/ 230 w 1022"/>
              <a:gd name="T99" fmla="*/ 675 h 928"/>
              <a:gd name="T100" fmla="*/ 129 w 1022"/>
              <a:gd name="T101" fmla="*/ 614 h 928"/>
              <a:gd name="T102" fmla="*/ 194 w 1022"/>
              <a:gd name="T103" fmla="*/ 654 h 928"/>
              <a:gd name="T104" fmla="*/ 306 w 1022"/>
              <a:gd name="T105" fmla="*/ 576 h 928"/>
              <a:gd name="T106" fmla="*/ 101 w 1022"/>
              <a:gd name="T107" fmla="*/ 443 h 928"/>
              <a:gd name="T108" fmla="*/ 187 w 1022"/>
              <a:gd name="T109" fmla="*/ 510 h 928"/>
              <a:gd name="T110" fmla="*/ 194 w 1022"/>
              <a:gd name="T111" fmla="*/ 473 h 928"/>
              <a:gd name="T112" fmla="*/ 317 w 1022"/>
              <a:gd name="T113" fmla="*/ 570 h 928"/>
              <a:gd name="T114" fmla="*/ 375 w 1022"/>
              <a:gd name="T115" fmla="*/ 548 h 928"/>
              <a:gd name="T116" fmla="*/ 375 w 1022"/>
              <a:gd name="T117" fmla="*/ 576 h 928"/>
              <a:gd name="T118" fmla="*/ 367 w 1022"/>
              <a:gd name="T119" fmla="*/ 240 h 928"/>
              <a:gd name="T120" fmla="*/ 694 w 1022"/>
              <a:gd name="T121" fmla="*/ 109 h 928"/>
              <a:gd name="T122" fmla="*/ 812 w 1022"/>
              <a:gd name="T123" fmla="*/ 148 h 928"/>
              <a:gd name="T124" fmla="*/ 189 w 1022"/>
              <a:gd name="T125" fmla="*/ 584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2" h="928">
                <a:moveTo>
                  <a:pt x="143" y="894"/>
                </a:moveTo>
                <a:cubicBezTo>
                  <a:pt x="142" y="891"/>
                  <a:pt x="145" y="890"/>
                  <a:pt x="147" y="889"/>
                </a:cubicBezTo>
                <a:cubicBezTo>
                  <a:pt x="151" y="887"/>
                  <a:pt x="156" y="886"/>
                  <a:pt x="158" y="885"/>
                </a:cubicBezTo>
                <a:cubicBezTo>
                  <a:pt x="155" y="889"/>
                  <a:pt x="149" y="889"/>
                  <a:pt x="148" y="894"/>
                </a:cubicBezTo>
                <a:cubicBezTo>
                  <a:pt x="147" y="894"/>
                  <a:pt x="147" y="893"/>
                  <a:pt x="146" y="892"/>
                </a:cubicBezTo>
                <a:cubicBezTo>
                  <a:pt x="144" y="892"/>
                  <a:pt x="147" y="895"/>
                  <a:pt x="145" y="895"/>
                </a:cubicBezTo>
                <a:cubicBezTo>
                  <a:pt x="144" y="894"/>
                  <a:pt x="144" y="894"/>
                  <a:pt x="143" y="894"/>
                </a:cubicBezTo>
                <a:close/>
                <a:moveTo>
                  <a:pt x="78" y="780"/>
                </a:moveTo>
                <a:cubicBezTo>
                  <a:pt x="78" y="780"/>
                  <a:pt x="77" y="780"/>
                  <a:pt x="76" y="779"/>
                </a:cubicBezTo>
                <a:cubicBezTo>
                  <a:pt x="75" y="780"/>
                  <a:pt x="75" y="781"/>
                  <a:pt x="75" y="782"/>
                </a:cubicBezTo>
                <a:cubicBezTo>
                  <a:pt x="76" y="782"/>
                  <a:pt x="78" y="781"/>
                  <a:pt x="78" y="780"/>
                </a:cubicBezTo>
                <a:close/>
                <a:moveTo>
                  <a:pt x="186" y="920"/>
                </a:moveTo>
                <a:cubicBezTo>
                  <a:pt x="182" y="924"/>
                  <a:pt x="174" y="924"/>
                  <a:pt x="174" y="928"/>
                </a:cubicBezTo>
                <a:cubicBezTo>
                  <a:pt x="177" y="927"/>
                  <a:pt x="184" y="925"/>
                  <a:pt x="186" y="920"/>
                </a:cubicBezTo>
                <a:close/>
                <a:moveTo>
                  <a:pt x="62" y="746"/>
                </a:moveTo>
                <a:cubicBezTo>
                  <a:pt x="62" y="743"/>
                  <a:pt x="59" y="743"/>
                  <a:pt x="57" y="742"/>
                </a:cubicBezTo>
                <a:cubicBezTo>
                  <a:pt x="59" y="743"/>
                  <a:pt x="59" y="744"/>
                  <a:pt x="59" y="746"/>
                </a:cubicBezTo>
                <a:cubicBezTo>
                  <a:pt x="60" y="744"/>
                  <a:pt x="61" y="746"/>
                  <a:pt x="62" y="746"/>
                </a:cubicBezTo>
                <a:close/>
                <a:moveTo>
                  <a:pt x="81" y="770"/>
                </a:moveTo>
                <a:cubicBezTo>
                  <a:pt x="80" y="771"/>
                  <a:pt x="81" y="772"/>
                  <a:pt x="81" y="774"/>
                </a:cubicBezTo>
                <a:cubicBezTo>
                  <a:pt x="83" y="773"/>
                  <a:pt x="84" y="772"/>
                  <a:pt x="81" y="770"/>
                </a:cubicBezTo>
                <a:close/>
                <a:moveTo>
                  <a:pt x="64" y="743"/>
                </a:moveTo>
                <a:cubicBezTo>
                  <a:pt x="63" y="743"/>
                  <a:pt x="64" y="741"/>
                  <a:pt x="63" y="740"/>
                </a:cubicBezTo>
                <a:cubicBezTo>
                  <a:pt x="62" y="741"/>
                  <a:pt x="61" y="740"/>
                  <a:pt x="60" y="740"/>
                </a:cubicBezTo>
                <a:cubicBezTo>
                  <a:pt x="61" y="741"/>
                  <a:pt x="62" y="743"/>
                  <a:pt x="63" y="744"/>
                </a:cubicBezTo>
                <a:cubicBezTo>
                  <a:pt x="63" y="743"/>
                  <a:pt x="65" y="745"/>
                  <a:pt x="64" y="743"/>
                </a:cubicBezTo>
                <a:close/>
                <a:moveTo>
                  <a:pt x="57" y="728"/>
                </a:moveTo>
                <a:cubicBezTo>
                  <a:pt x="56" y="727"/>
                  <a:pt x="55" y="726"/>
                  <a:pt x="55" y="725"/>
                </a:cubicBezTo>
                <a:cubicBezTo>
                  <a:pt x="54" y="726"/>
                  <a:pt x="53" y="727"/>
                  <a:pt x="53" y="728"/>
                </a:cubicBezTo>
                <a:cubicBezTo>
                  <a:pt x="55" y="727"/>
                  <a:pt x="56" y="728"/>
                  <a:pt x="57" y="728"/>
                </a:cubicBezTo>
                <a:close/>
                <a:moveTo>
                  <a:pt x="68" y="724"/>
                </a:moveTo>
                <a:cubicBezTo>
                  <a:pt x="66" y="723"/>
                  <a:pt x="70" y="721"/>
                  <a:pt x="68" y="721"/>
                </a:cubicBezTo>
                <a:cubicBezTo>
                  <a:pt x="67" y="724"/>
                  <a:pt x="63" y="716"/>
                  <a:pt x="63" y="720"/>
                </a:cubicBezTo>
                <a:cubicBezTo>
                  <a:pt x="66" y="720"/>
                  <a:pt x="65" y="723"/>
                  <a:pt x="68" y="724"/>
                </a:cubicBezTo>
                <a:close/>
                <a:moveTo>
                  <a:pt x="72" y="728"/>
                </a:moveTo>
                <a:cubicBezTo>
                  <a:pt x="71" y="728"/>
                  <a:pt x="69" y="726"/>
                  <a:pt x="68" y="726"/>
                </a:cubicBezTo>
                <a:cubicBezTo>
                  <a:pt x="69" y="729"/>
                  <a:pt x="71" y="729"/>
                  <a:pt x="72" y="728"/>
                </a:cubicBezTo>
                <a:close/>
                <a:moveTo>
                  <a:pt x="143" y="838"/>
                </a:moveTo>
                <a:cubicBezTo>
                  <a:pt x="145" y="840"/>
                  <a:pt x="146" y="840"/>
                  <a:pt x="147" y="839"/>
                </a:cubicBezTo>
                <a:cubicBezTo>
                  <a:pt x="146" y="836"/>
                  <a:pt x="145" y="837"/>
                  <a:pt x="143" y="838"/>
                </a:cubicBezTo>
                <a:close/>
                <a:moveTo>
                  <a:pt x="75" y="722"/>
                </a:moveTo>
                <a:cubicBezTo>
                  <a:pt x="74" y="721"/>
                  <a:pt x="75" y="720"/>
                  <a:pt x="75" y="719"/>
                </a:cubicBezTo>
                <a:cubicBezTo>
                  <a:pt x="73" y="721"/>
                  <a:pt x="69" y="722"/>
                  <a:pt x="70" y="725"/>
                </a:cubicBezTo>
                <a:cubicBezTo>
                  <a:pt x="73" y="724"/>
                  <a:pt x="72" y="723"/>
                  <a:pt x="75" y="722"/>
                </a:cubicBezTo>
                <a:close/>
                <a:moveTo>
                  <a:pt x="90" y="743"/>
                </a:moveTo>
                <a:cubicBezTo>
                  <a:pt x="88" y="743"/>
                  <a:pt x="84" y="741"/>
                  <a:pt x="86" y="745"/>
                </a:cubicBezTo>
                <a:cubicBezTo>
                  <a:pt x="87" y="743"/>
                  <a:pt x="90" y="745"/>
                  <a:pt x="90" y="743"/>
                </a:cubicBezTo>
                <a:close/>
                <a:moveTo>
                  <a:pt x="197" y="910"/>
                </a:moveTo>
                <a:cubicBezTo>
                  <a:pt x="193" y="913"/>
                  <a:pt x="200" y="911"/>
                  <a:pt x="199" y="909"/>
                </a:cubicBezTo>
                <a:cubicBezTo>
                  <a:pt x="197" y="908"/>
                  <a:pt x="198" y="910"/>
                  <a:pt x="197" y="910"/>
                </a:cubicBezTo>
                <a:close/>
                <a:moveTo>
                  <a:pt x="110" y="737"/>
                </a:moveTo>
                <a:cubicBezTo>
                  <a:pt x="109" y="739"/>
                  <a:pt x="108" y="736"/>
                  <a:pt x="107" y="738"/>
                </a:cubicBezTo>
                <a:cubicBezTo>
                  <a:pt x="108" y="740"/>
                  <a:pt x="108" y="740"/>
                  <a:pt x="108" y="740"/>
                </a:cubicBezTo>
                <a:cubicBezTo>
                  <a:pt x="109" y="738"/>
                  <a:pt x="111" y="740"/>
                  <a:pt x="110" y="737"/>
                </a:cubicBezTo>
                <a:close/>
                <a:moveTo>
                  <a:pt x="115" y="725"/>
                </a:moveTo>
                <a:cubicBezTo>
                  <a:pt x="112" y="721"/>
                  <a:pt x="112" y="722"/>
                  <a:pt x="112" y="725"/>
                </a:cubicBezTo>
                <a:cubicBezTo>
                  <a:pt x="111" y="724"/>
                  <a:pt x="110" y="724"/>
                  <a:pt x="109" y="723"/>
                </a:cubicBezTo>
                <a:cubicBezTo>
                  <a:pt x="109" y="727"/>
                  <a:pt x="102" y="726"/>
                  <a:pt x="103" y="729"/>
                </a:cubicBezTo>
                <a:cubicBezTo>
                  <a:pt x="108" y="727"/>
                  <a:pt x="109" y="727"/>
                  <a:pt x="115" y="725"/>
                </a:cubicBezTo>
                <a:close/>
                <a:moveTo>
                  <a:pt x="121" y="723"/>
                </a:moveTo>
                <a:cubicBezTo>
                  <a:pt x="119" y="720"/>
                  <a:pt x="116" y="722"/>
                  <a:pt x="114" y="723"/>
                </a:cubicBezTo>
                <a:cubicBezTo>
                  <a:pt x="116" y="726"/>
                  <a:pt x="119" y="723"/>
                  <a:pt x="121" y="723"/>
                </a:cubicBezTo>
                <a:close/>
                <a:moveTo>
                  <a:pt x="33" y="582"/>
                </a:moveTo>
                <a:cubicBezTo>
                  <a:pt x="32" y="579"/>
                  <a:pt x="26" y="585"/>
                  <a:pt x="28" y="585"/>
                </a:cubicBezTo>
                <a:cubicBezTo>
                  <a:pt x="31" y="583"/>
                  <a:pt x="31" y="583"/>
                  <a:pt x="33" y="582"/>
                </a:cubicBezTo>
                <a:close/>
                <a:moveTo>
                  <a:pt x="140" y="732"/>
                </a:moveTo>
                <a:cubicBezTo>
                  <a:pt x="139" y="733"/>
                  <a:pt x="139" y="732"/>
                  <a:pt x="138" y="731"/>
                </a:cubicBezTo>
                <a:cubicBezTo>
                  <a:pt x="138" y="734"/>
                  <a:pt x="135" y="734"/>
                  <a:pt x="135" y="737"/>
                </a:cubicBezTo>
                <a:cubicBezTo>
                  <a:pt x="136" y="735"/>
                  <a:pt x="140" y="735"/>
                  <a:pt x="140" y="732"/>
                </a:cubicBezTo>
                <a:close/>
                <a:moveTo>
                  <a:pt x="114" y="696"/>
                </a:moveTo>
                <a:cubicBezTo>
                  <a:pt x="113" y="694"/>
                  <a:pt x="112" y="694"/>
                  <a:pt x="111" y="693"/>
                </a:cubicBezTo>
                <a:cubicBezTo>
                  <a:pt x="111" y="692"/>
                  <a:pt x="112" y="692"/>
                  <a:pt x="111" y="690"/>
                </a:cubicBezTo>
                <a:cubicBezTo>
                  <a:pt x="108" y="692"/>
                  <a:pt x="112" y="697"/>
                  <a:pt x="114" y="696"/>
                </a:cubicBezTo>
                <a:close/>
                <a:moveTo>
                  <a:pt x="172" y="775"/>
                </a:moveTo>
                <a:cubicBezTo>
                  <a:pt x="171" y="776"/>
                  <a:pt x="167" y="776"/>
                  <a:pt x="169" y="779"/>
                </a:cubicBezTo>
                <a:cubicBezTo>
                  <a:pt x="170" y="778"/>
                  <a:pt x="173" y="777"/>
                  <a:pt x="172" y="775"/>
                </a:cubicBezTo>
                <a:close/>
                <a:moveTo>
                  <a:pt x="140" y="724"/>
                </a:moveTo>
                <a:cubicBezTo>
                  <a:pt x="139" y="727"/>
                  <a:pt x="137" y="720"/>
                  <a:pt x="136" y="721"/>
                </a:cubicBezTo>
                <a:cubicBezTo>
                  <a:pt x="137" y="724"/>
                  <a:pt x="135" y="724"/>
                  <a:pt x="135" y="726"/>
                </a:cubicBezTo>
                <a:cubicBezTo>
                  <a:pt x="136" y="725"/>
                  <a:pt x="140" y="728"/>
                  <a:pt x="140" y="724"/>
                </a:cubicBezTo>
                <a:close/>
                <a:moveTo>
                  <a:pt x="54" y="589"/>
                </a:moveTo>
                <a:cubicBezTo>
                  <a:pt x="52" y="587"/>
                  <a:pt x="46" y="589"/>
                  <a:pt x="48" y="591"/>
                </a:cubicBezTo>
                <a:cubicBezTo>
                  <a:pt x="50" y="590"/>
                  <a:pt x="52" y="590"/>
                  <a:pt x="54" y="589"/>
                </a:cubicBezTo>
                <a:close/>
                <a:moveTo>
                  <a:pt x="172" y="768"/>
                </a:moveTo>
                <a:cubicBezTo>
                  <a:pt x="171" y="765"/>
                  <a:pt x="174" y="765"/>
                  <a:pt x="173" y="763"/>
                </a:cubicBezTo>
                <a:cubicBezTo>
                  <a:pt x="171" y="764"/>
                  <a:pt x="170" y="767"/>
                  <a:pt x="169" y="769"/>
                </a:cubicBezTo>
                <a:cubicBezTo>
                  <a:pt x="170" y="767"/>
                  <a:pt x="171" y="769"/>
                  <a:pt x="172" y="768"/>
                </a:cubicBezTo>
                <a:close/>
                <a:moveTo>
                  <a:pt x="147" y="724"/>
                </a:moveTo>
                <a:cubicBezTo>
                  <a:pt x="145" y="725"/>
                  <a:pt x="143" y="725"/>
                  <a:pt x="142" y="728"/>
                </a:cubicBezTo>
                <a:cubicBezTo>
                  <a:pt x="143" y="727"/>
                  <a:pt x="147" y="727"/>
                  <a:pt x="147" y="724"/>
                </a:cubicBezTo>
                <a:close/>
                <a:moveTo>
                  <a:pt x="144" y="718"/>
                </a:moveTo>
                <a:cubicBezTo>
                  <a:pt x="145" y="719"/>
                  <a:pt x="145" y="720"/>
                  <a:pt x="146" y="719"/>
                </a:cubicBezTo>
                <a:cubicBezTo>
                  <a:pt x="145" y="718"/>
                  <a:pt x="144" y="717"/>
                  <a:pt x="144" y="716"/>
                </a:cubicBezTo>
                <a:cubicBezTo>
                  <a:pt x="142" y="717"/>
                  <a:pt x="143" y="719"/>
                  <a:pt x="142" y="720"/>
                </a:cubicBezTo>
                <a:cubicBezTo>
                  <a:pt x="141" y="719"/>
                  <a:pt x="142" y="719"/>
                  <a:pt x="141" y="718"/>
                </a:cubicBezTo>
                <a:cubicBezTo>
                  <a:pt x="140" y="718"/>
                  <a:pt x="140" y="718"/>
                  <a:pt x="140" y="718"/>
                </a:cubicBezTo>
                <a:cubicBezTo>
                  <a:pt x="140" y="718"/>
                  <a:pt x="140" y="717"/>
                  <a:pt x="139" y="718"/>
                </a:cubicBezTo>
                <a:cubicBezTo>
                  <a:pt x="141" y="720"/>
                  <a:pt x="138" y="720"/>
                  <a:pt x="140" y="722"/>
                </a:cubicBezTo>
                <a:cubicBezTo>
                  <a:pt x="143" y="722"/>
                  <a:pt x="142" y="720"/>
                  <a:pt x="144" y="718"/>
                </a:cubicBezTo>
                <a:close/>
                <a:moveTo>
                  <a:pt x="142" y="711"/>
                </a:moveTo>
                <a:cubicBezTo>
                  <a:pt x="139" y="712"/>
                  <a:pt x="136" y="712"/>
                  <a:pt x="135" y="715"/>
                </a:cubicBezTo>
                <a:cubicBezTo>
                  <a:pt x="137" y="714"/>
                  <a:pt x="141" y="714"/>
                  <a:pt x="142" y="711"/>
                </a:cubicBezTo>
                <a:close/>
                <a:moveTo>
                  <a:pt x="66" y="598"/>
                </a:moveTo>
                <a:cubicBezTo>
                  <a:pt x="66" y="599"/>
                  <a:pt x="66" y="600"/>
                  <a:pt x="65" y="601"/>
                </a:cubicBezTo>
                <a:cubicBezTo>
                  <a:pt x="67" y="603"/>
                  <a:pt x="67" y="603"/>
                  <a:pt x="67" y="603"/>
                </a:cubicBezTo>
                <a:cubicBezTo>
                  <a:pt x="68" y="602"/>
                  <a:pt x="68" y="598"/>
                  <a:pt x="66" y="598"/>
                </a:cubicBezTo>
                <a:close/>
                <a:moveTo>
                  <a:pt x="67" y="589"/>
                </a:moveTo>
                <a:cubicBezTo>
                  <a:pt x="66" y="588"/>
                  <a:pt x="67" y="585"/>
                  <a:pt x="65" y="586"/>
                </a:cubicBezTo>
                <a:cubicBezTo>
                  <a:pt x="65" y="587"/>
                  <a:pt x="64" y="589"/>
                  <a:pt x="63" y="588"/>
                </a:cubicBezTo>
                <a:cubicBezTo>
                  <a:pt x="64" y="590"/>
                  <a:pt x="64" y="590"/>
                  <a:pt x="64" y="590"/>
                </a:cubicBezTo>
                <a:cubicBezTo>
                  <a:pt x="64" y="590"/>
                  <a:pt x="64" y="591"/>
                  <a:pt x="65" y="590"/>
                </a:cubicBezTo>
                <a:cubicBezTo>
                  <a:pt x="64" y="587"/>
                  <a:pt x="67" y="592"/>
                  <a:pt x="67" y="589"/>
                </a:cubicBezTo>
                <a:close/>
                <a:moveTo>
                  <a:pt x="203" y="794"/>
                </a:moveTo>
                <a:cubicBezTo>
                  <a:pt x="202" y="792"/>
                  <a:pt x="201" y="792"/>
                  <a:pt x="200" y="791"/>
                </a:cubicBezTo>
                <a:cubicBezTo>
                  <a:pt x="200" y="791"/>
                  <a:pt x="199" y="792"/>
                  <a:pt x="199" y="793"/>
                </a:cubicBezTo>
                <a:cubicBezTo>
                  <a:pt x="201" y="791"/>
                  <a:pt x="202" y="796"/>
                  <a:pt x="203" y="794"/>
                </a:cubicBezTo>
                <a:close/>
                <a:moveTo>
                  <a:pt x="131" y="686"/>
                </a:moveTo>
                <a:cubicBezTo>
                  <a:pt x="132" y="683"/>
                  <a:pt x="128" y="683"/>
                  <a:pt x="129" y="681"/>
                </a:cubicBezTo>
                <a:cubicBezTo>
                  <a:pt x="126" y="682"/>
                  <a:pt x="130" y="685"/>
                  <a:pt x="131" y="686"/>
                </a:cubicBezTo>
                <a:close/>
                <a:moveTo>
                  <a:pt x="159" y="716"/>
                </a:moveTo>
                <a:cubicBezTo>
                  <a:pt x="158" y="717"/>
                  <a:pt x="157" y="717"/>
                  <a:pt x="158" y="718"/>
                </a:cubicBezTo>
                <a:cubicBezTo>
                  <a:pt x="162" y="719"/>
                  <a:pt x="157" y="720"/>
                  <a:pt x="158" y="722"/>
                </a:cubicBezTo>
                <a:cubicBezTo>
                  <a:pt x="160" y="721"/>
                  <a:pt x="161" y="719"/>
                  <a:pt x="159" y="716"/>
                </a:cubicBezTo>
                <a:close/>
                <a:moveTo>
                  <a:pt x="10" y="478"/>
                </a:moveTo>
                <a:cubicBezTo>
                  <a:pt x="6" y="480"/>
                  <a:pt x="2" y="481"/>
                  <a:pt x="0" y="482"/>
                </a:cubicBezTo>
                <a:cubicBezTo>
                  <a:pt x="3" y="484"/>
                  <a:pt x="8" y="480"/>
                  <a:pt x="10" y="478"/>
                </a:cubicBezTo>
                <a:close/>
                <a:moveTo>
                  <a:pt x="280" y="898"/>
                </a:moveTo>
                <a:cubicBezTo>
                  <a:pt x="279" y="895"/>
                  <a:pt x="278" y="897"/>
                  <a:pt x="277" y="895"/>
                </a:cubicBezTo>
                <a:cubicBezTo>
                  <a:pt x="276" y="895"/>
                  <a:pt x="276" y="896"/>
                  <a:pt x="276" y="897"/>
                </a:cubicBezTo>
                <a:cubicBezTo>
                  <a:pt x="278" y="895"/>
                  <a:pt x="279" y="900"/>
                  <a:pt x="280" y="898"/>
                </a:cubicBezTo>
                <a:close/>
                <a:moveTo>
                  <a:pt x="145" y="676"/>
                </a:moveTo>
                <a:cubicBezTo>
                  <a:pt x="142" y="672"/>
                  <a:pt x="138" y="674"/>
                  <a:pt x="137" y="677"/>
                </a:cubicBezTo>
                <a:cubicBezTo>
                  <a:pt x="139" y="679"/>
                  <a:pt x="141" y="677"/>
                  <a:pt x="144" y="678"/>
                </a:cubicBezTo>
                <a:cubicBezTo>
                  <a:pt x="144" y="675"/>
                  <a:pt x="141" y="677"/>
                  <a:pt x="140" y="677"/>
                </a:cubicBezTo>
                <a:cubicBezTo>
                  <a:pt x="140" y="676"/>
                  <a:pt x="140" y="676"/>
                  <a:pt x="140" y="675"/>
                </a:cubicBezTo>
                <a:cubicBezTo>
                  <a:pt x="142" y="675"/>
                  <a:pt x="144" y="677"/>
                  <a:pt x="145" y="676"/>
                </a:cubicBezTo>
                <a:close/>
                <a:moveTo>
                  <a:pt x="195" y="762"/>
                </a:moveTo>
                <a:cubicBezTo>
                  <a:pt x="196" y="762"/>
                  <a:pt x="197" y="761"/>
                  <a:pt x="198" y="762"/>
                </a:cubicBezTo>
                <a:cubicBezTo>
                  <a:pt x="196" y="760"/>
                  <a:pt x="194" y="759"/>
                  <a:pt x="192" y="759"/>
                </a:cubicBezTo>
                <a:cubicBezTo>
                  <a:pt x="193" y="761"/>
                  <a:pt x="194" y="759"/>
                  <a:pt x="195" y="762"/>
                </a:cubicBezTo>
                <a:close/>
                <a:moveTo>
                  <a:pt x="144" y="680"/>
                </a:moveTo>
                <a:cubicBezTo>
                  <a:pt x="145" y="682"/>
                  <a:pt x="147" y="683"/>
                  <a:pt x="146" y="681"/>
                </a:cubicBezTo>
                <a:cubicBezTo>
                  <a:pt x="146" y="681"/>
                  <a:pt x="145" y="681"/>
                  <a:pt x="145" y="680"/>
                </a:cubicBezTo>
                <a:cubicBezTo>
                  <a:pt x="146" y="680"/>
                  <a:pt x="146" y="679"/>
                  <a:pt x="145" y="678"/>
                </a:cubicBezTo>
                <a:cubicBezTo>
                  <a:pt x="145" y="679"/>
                  <a:pt x="142" y="679"/>
                  <a:pt x="143" y="681"/>
                </a:cubicBezTo>
                <a:lnTo>
                  <a:pt x="144" y="680"/>
                </a:lnTo>
                <a:close/>
                <a:moveTo>
                  <a:pt x="84" y="577"/>
                </a:moveTo>
                <a:cubicBezTo>
                  <a:pt x="83" y="578"/>
                  <a:pt x="78" y="577"/>
                  <a:pt x="80" y="580"/>
                </a:cubicBezTo>
                <a:cubicBezTo>
                  <a:pt x="81" y="579"/>
                  <a:pt x="84" y="580"/>
                  <a:pt x="84" y="577"/>
                </a:cubicBezTo>
                <a:close/>
                <a:moveTo>
                  <a:pt x="151" y="670"/>
                </a:moveTo>
                <a:cubicBezTo>
                  <a:pt x="150" y="670"/>
                  <a:pt x="149" y="669"/>
                  <a:pt x="149" y="668"/>
                </a:cubicBezTo>
                <a:cubicBezTo>
                  <a:pt x="146" y="669"/>
                  <a:pt x="147" y="672"/>
                  <a:pt x="147" y="674"/>
                </a:cubicBezTo>
                <a:cubicBezTo>
                  <a:pt x="148" y="674"/>
                  <a:pt x="150" y="671"/>
                  <a:pt x="151" y="670"/>
                </a:cubicBezTo>
                <a:close/>
                <a:moveTo>
                  <a:pt x="265" y="840"/>
                </a:moveTo>
                <a:cubicBezTo>
                  <a:pt x="265" y="838"/>
                  <a:pt x="263" y="837"/>
                  <a:pt x="262" y="837"/>
                </a:cubicBezTo>
                <a:cubicBezTo>
                  <a:pt x="262" y="838"/>
                  <a:pt x="262" y="838"/>
                  <a:pt x="263" y="839"/>
                </a:cubicBezTo>
                <a:cubicBezTo>
                  <a:pt x="264" y="839"/>
                  <a:pt x="264" y="840"/>
                  <a:pt x="265" y="840"/>
                </a:cubicBezTo>
                <a:close/>
                <a:moveTo>
                  <a:pt x="109" y="592"/>
                </a:moveTo>
                <a:cubicBezTo>
                  <a:pt x="108" y="592"/>
                  <a:pt x="107" y="594"/>
                  <a:pt x="106" y="593"/>
                </a:cubicBezTo>
                <a:cubicBezTo>
                  <a:pt x="107" y="596"/>
                  <a:pt x="111" y="595"/>
                  <a:pt x="109" y="592"/>
                </a:cubicBezTo>
                <a:close/>
                <a:moveTo>
                  <a:pt x="194" y="726"/>
                </a:moveTo>
                <a:cubicBezTo>
                  <a:pt x="194" y="722"/>
                  <a:pt x="196" y="726"/>
                  <a:pt x="197" y="723"/>
                </a:cubicBezTo>
                <a:cubicBezTo>
                  <a:pt x="195" y="723"/>
                  <a:pt x="191" y="721"/>
                  <a:pt x="193" y="724"/>
                </a:cubicBezTo>
                <a:cubicBezTo>
                  <a:pt x="193" y="724"/>
                  <a:pt x="194" y="725"/>
                  <a:pt x="194" y="726"/>
                </a:cubicBezTo>
                <a:close/>
                <a:moveTo>
                  <a:pt x="159" y="668"/>
                </a:moveTo>
                <a:cubicBezTo>
                  <a:pt x="159" y="664"/>
                  <a:pt x="164" y="669"/>
                  <a:pt x="164" y="666"/>
                </a:cubicBezTo>
                <a:cubicBezTo>
                  <a:pt x="162" y="663"/>
                  <a:pt x="155" y="663"/>
                  <a:pt x="156" y="667"/>
                </a:cubicBezTo>
                <a:cubicBezTo>
                  <a:pt x="157" y="665"/>
                  <a:pt x="158" y="666"/>
                  <a:pt x="159" y="668"/>
                </a:cubicBezTo>
                <a:close/>
                <a:moveTo>
                  <a:pt x="251" y="797"/>
                </a:moveTo>
                <a:cubicBezTo>
                  <a:pt x="250" y="799"/>
                  <a:pt x="248" y="799"/>
                  <a:pt x="248" y="801"/>
                </a:cubicBezTo>
                <a:cubicBezTo>
                  <a:pt x="250" y="802"/>
                  <a:pt x="253" y="800"/>
                  <a:pt x="251" y="797"/>
                </a:cubicBezTo>
                <a:close/>
                <a:moveTo>
                  <a:pt x="236" y="776"/>
                </a:moveTo>
                <a:cubicBezTo>
                  <a:pt x="236" y="776"/>
                  <a:pt x="236" y="775"/>
                  <a:pt x="235" y="775"/>
                </a:cubicBezTo>
                <a:cubicBezTo>
                  <a:pt x="235" y="774"/>
                  <a:pt x="235" y="774"/>
                  <a:pt x="235" y="774"/>
                </a:cubicBezTo>
                <a:cubicBezTo>
                  <a:pt x="236" y="777"/>
                  <a:pt x="231" y="774"/>
                  <a:pt x="234" y="777"/>
                </a:cubicBezTo>
                <a:cubicBezTo>
                  <a:pt x="235" y="776"/>
                  <a:pt x="235" y="777"/>
                  <a:pt x="236" y="776"/>
                </a:cubicBezTo>
                <a:close/>
                <a:moveTo>
                  <a:pt x="171" y="667"/>
                </a:moveTo>
                <a:cubicBezTo>
                  <a:pt x="172" y="668"/>
                  <a:pt x="169" y="669"/>
                  <a:pt x="168" y="667"/>
                </a:cubicBezTo>
                <a:cubicBezTo>
                  <a:pt x="168" y="666"/>
                  <a:pt x="169" y="665"/>
                  <a:pt x="169" y="664"/>
                </a:cubicBezTo>
                <a:cubicBezTo>
                  <a:pt x="168" y="664"/>
                  <a:pt x="164" y="664"/>
                  <a:pt x="165" y="667"/>
                </a:cubicBezTo>
                <a:cubicBezTo>
                  <a:pt x="169" y="666"/>
                  <a:pt x="165" y="669"/>
                  <a:pt x="167" y="671"/>
                </a:cubicBezTo>
                <a:cubicBezTo>
                  <a:pt x="169" y="671"/>
                  <a:pt x="174" y="669"/>
                  <a:pt x="171" y="667"/>
                </a:cubicBezTo>
                <a:close/>
                <a:moveTo>
                  <a:pt x="181" y="683"/>
                </a:moveTo>
                <a:cubicBezTo>
                  <a:pt x="183" y="680"/>
                  <a:pt x="178" y="681"/>
                  <a:pt x="179" y="677"/>
                </a:cubicBezTo>
                <a:cubicBezTo>
                  <a:pt x="178" y="680"/>
                  <a:pt x="175" y="680"/>
                  <a:pt x="176" y="682"/>
                </a:cubicBezTo>
                <a:cubicBezTo>
                  <a:pt x="178" y="680"/>
                  <a:pt x="181" y="681"/>
                  <a:pt x="181" y="683"/>
                </a:cubicBezTo>
                <a:close/>
                <a:moveTo>
                  <a:pt x="240" y="768"/>
                </a:moveTo>
                <a:cubicBezTo>
                  <a:pt x="239" y="769"/>
                  <a:pt x="238" y="768"/>
                  <a:pt x="237" y="767"/>
                </a:cubicBezTo>
                <a:cubicBezTo>
                  <a:pt x="237" y="767"/>
                  <a:pt x="234" y="769"/>
                  <a:pt x="236" y="769"/>
                </a:cubicBezTo>
                <a:cubicBezTo>
                  <a:pt x="237" y="767"/>
                  <a:pt x="241" y="772"/>
                  <a:pt x="240" y="768"/>
                </a:cubicBezTo>
                <a:close/>
                <a:moveTo>
                  <a:pt x="232" y="757"/>
                </a:moveTo>
                <a:cubicBezTo>
                  <a:pt x="231" y="758"/>
                  <a:pt x="230" y="757"/>
                  <a:pt x="229" y="757"/>
                </a:cubicBezTo>
                <a:cubicBezTo>
                  <a:pt x="229" y="758"/>
                  <a:pt x="228" y="758"/>
                  <a:pt x="229" y="759"/>
                </a:cubicBezTo>
                <a:cubicBezTo>
                  <a:pt x="230" y="759"/>
                  <a:pt x="233" y="760"/>
                  <a:pt x="232" y="757"/>
                </a:cubicBezTo>
                <a:close/>
                <a:moveTo>
                  <a:pt x="191" y="686"/>
                </a:moveTo>
                <a:cubicBezTo>
                  <a:pt x="189" y="684"/>
                  <a:pt x="193" y="684"/>
                  <a:pt x="191" y="682"/>
                </a:cubicBezTo>
                <a:cubicBezTo>
                  <a:pt x="190" y="685"/>
                  <a:pt x="188" y="684"/>
                  <a:pt x="186" y="684"/>
                </a:cubicBezTo>
                <a:cubicBezTo>
                  <a:pt x="186" y="685"/>
                  <a:pt x="187" y="687"/>
                  <a:pt x="188" y="686"/>
                </a:cubicBezTo>
                <a:cubicBezTo>
                  <a:pt x="187" y="684"/>
                  <a:pt x="190" y="687"/>
                  <a:pt x="191" y="686"/>
                </a:cubicBezTo>
                <a:close/>
                <a:moveTo>
                  <a:pt x="230" y="742"/>
                </a:moveTo>
                <a:cubicBezTo>
                  <a:pt x="228" y="740"/>
                  <a:pt x="230" y="740"/>
                  <a:pt x="229" y="738"/>
                </a:cubicBezTo>
                <a:cubicBezTo>
                  <a:pt x="228" y="739"/>
                  <a:pt x="227" y="737"/>
                  <a:pt x="226" y="739"/>
                </a:cubicBezTo>
                <a:cubicBezTo>
                  <a:pt x="226" y="740"/>
                  <a:pt x="226" y="741"/>
                  <a:pt x="228" y="742"/>
                </a:cubicBezTo>
                <a:cubicBezTo>
                  <a:pt x="227" y="742"/>
                  <a:pt x="226" y="743"/>
                  <a:pt x="227" y="744"/>
                </a:cubicBezTo>
                <a:cubicBezTo>
                  <a:pt x="228" y="744"/>
                  <a:pt x="229" y="743"/>
                  <a:pt x="230" y="742"/>
                </a:cubicBezTo>
                <a:close/>
                <a:moveTo>
                  <a:pt x="122" y="566"/>
                </a:moveTo>
                <a:cubicBezTo>
                  <a:pt x="122" y="569"/>
                  <a:pt x="118" y="570"/>
                  <a:pt x="118" y="573"/>
                </a:cubicBezTo>
                <a:cubicBezTo>
                  <a:pt x="121" y="572"/>
                  <a:pt x="124" y="571"/>
                  <a:pt x="126" y="568"/>
                </a:cubicBezTo>
                <a:cubicBezTo>
                  <a:pt x="127" y="568"/>
                  <a:pt x="126" y="571"/>
                  <a:pt x="128" y="570"/>
                </a:cubicBezTo>
                <a:cubicBezTo>
                  <a:pt x="127" y="568"/>
                  <a:pt x="128" y="564"/>
                  <a:pt x="129" y="568"/>
                </a:cubicBezTo>
                <a:cubicBezTo>
                  <a:pt x="132" y="568"/>
                  <a:pt x="128" y="565"/>
                  <a:pt x="129" y="565"/>
                </a:cubicBezTo>
                <a:cubicBezTo>
                  <a:pt x="132" y="567"/>
                  <a:pt x="130" y="562"/>
                  <a:pt x="133" y="564"/>
                </a:cubicBezTo>
                <a:cubicBezTo>
                  <a:pt x="132" y="563"/>
                  <a:pt x="132" y="562"/>
                  <a:pt x="132" y="561"/>
                </a:cubicBezTo>
                <a:cubicBezTo>
                  <a:pt x="128" y="563"/>
                  <a:pt x="126" y="567"/>
                  <a:pt x="122" y="566"/>
                </a:cubicBezTo>
                <a:close/>
                <a:moveTo>
                  <a:pt x="180" y="662"/>
                </a:moveTo>
                <a:cubicBezTo>
                  <a:pt x="179" y="661"/>
                  <a:pt x="178" y="659"/>
                  <a:pt x="178" y="658"/>
                </a:cubicBezTo>
                <a:cubicBezTo>
                  <a:pt x="176" y="659"/>
                  <a:pt x="175" y="658"/>
                  <a:pt x="176" y="660"/>
                </a:cubicBezTo>
                <a:cubicBezTo>
                  <a:pt x="177" y="659"/>
                  <a:pt x="179" y="663"/>
                  <a:pt x="180" y="662"/>
                </a:cubicBezTo>
                <a:close/>
                <a:moveTo>
                  <a:pt x="167" y="629"/>
                </a:moveTo>
                <a:cubicBezTo>
                  <a:pt x="166" y="631"/>
                  <a:pt x="165" y="629"/>
                  <a:pt x="164" y="629"/>
                </a:cubicBezTo>
                <a:cubicBezTo>
                  <a:pt x="165" y="630"/>
                  <a:pt x="164" y="631"/>
                  <a:pt x="164" y="632"/>
                </a:cubicBezTo>
                <a:cubicBezTo>
                  <a:pt x="165" y="632"/>
                  <a:pt x="168" y="631"/>
                  <a:pt x="167" y="629"/>
                </a:cubicBezTo>
                <a:close/>
                <a:moveTo>
                  <a:pt x="139" y="582"/>
                </a:moveTo>
                <a:cubicBezTo>
                  <a:pt x="138" y="584"/>
                  <a:pt x="135" y="585"/>
                  <a:pt x="137" y="588"/>
                </a:cubicBezTo>
                <a:cubicBezTo>
                  <a:pt x="136" y="586"/>
                  <a:pt x="141" y="585"/>
                  <a:pt x="139" y="582"/>
                </a:cubicBezTo>
                <a:close/>
                <a:moveTo>
                  <a:pt x="161" y="617"/>
                </a:moveTo>
                <a:cubicBezTo>
                  <a:pt x="160" y="616"/>
                  <a:pt x="160" y="615"/>
                  <a:pt x="160" y="614"/>
                </a:cubicBezTo>
                <a:cubicBezTo>
                  <a:pt x="159" y="616"/>
                  <a:pt x="156" y="614"/>
                  <a:pt x="157" y="616"/>
                </a:cubicBezTo>
                <a:cubicBezTo>
                  <a:pt x="158" y="615"/>
                  <a:pt x="159" y="617"/>
                  <a:pt x="161" y="617"/>
                </a:cubicBezTo>
                <a:close/>
                <a:moveTo>
                  <a:pt x="193" y="666"/>
                </a:moveTo>
                <a:cubicBezTo>
                  <a:pt x="192" y="666"/>
                  <a:pt x="191" y="663"/>
                  <a:pt x="190" y="665"/>
                </a:cubicBezTo>
                <a:cubicBezTo>
                  <a:pt x="191" y="668"/>
                  <a:pt x="194" y="668"/>
                  <a:pt x="193" y="666"/>
                </a:cubicBezTo>
                <a:close/>
                <a:moveTo>
                  <a:pt x="120" y="552"/>
                </a:moveTo>
                <a:cubicBezTo>
                  <a:pt x="119" y="553"/>
                  <a:pt x="119" y="552"/>
                  <a:pt x="118" y="551"/>
                </a:cubicBezTo>
                <a:cubicBezTo>
                  <a:pt x="117" y="552"/>
                  <a:pt x="117" y="553"/>
                  <a:pt x="117" y="555"/>
                </a:cubicBezTo>
                <a:cubicBezTo>
                  <a:pt x="118" y="553"/>
                  <a:pt x="121" y="555"/>
                  <a:pt x="120" y="552"/>
                </a:cubicBezTo>
                <a:close/>
                <a:moveTo>
                  <a:pt x="124" y="559"/>
                </a:moveTo>
                <a:cubicBezTo>
                  <a:pt x="124" y="559"/>
                  <a:pt x="123" y="556"/>
                  <a:pt x="122" y="558"/>
                </a:cubicBezTo>
                <a:cubicBezTo>
                  <a:pt x="123" y="560"/>
                  <a:pt x="122" y="561"/>
                  <a:pt x="123" y="563"/>
                </a:cubicBezTo>
                <a:cubicBezTo>
                  <a:pt x="125" y="562"/>
                  <a:pt x="125" y="560"/>
                  <a:pt x="124" y="559"/>
                </a:cubicBezTo>
                <a:close/>
                <a:moveTo>
                  <a:pt x="258" y="763"/>
                </a:moveTo>
                <a:cubicBezTo>
                  <a:pt x="257" y="762"/>
                  <a:pt x="256" y="760"/>
                  <a:pt x="255" y="761"/>
                </a:cubicBezTo>
                <a:cubicBezTo>
                  <a:pt x="256" y="763"/>
                  <a:pt x="257" y="762"/>
                  <a:pt x="256" y="763"/>
                </a:cubicBezTo>
                <a:cubicBezTo>
                  <a:pt x="256" y="764"/>
                  <a:pt x="256" y="764"/>
                  <a:pt x="256" y="764"/>
                </a:cubicBezTo>
                <a:lnTo>
                  <a:pt x="258" y="763"/>
                </a:lnTo>
                <a:close/>
                <a:moveTo>
                  <a:pt x="187" y="652"/>
                </a:moveTo>
                <a:cubicBezTo>
                  <a:pt x="185" y="650"/>
                  <a:pt x="187" y="650"/>
                  <a:pt x="186" y="648"/>
                </a:cubicBezTo>
                <a:cubicBezTo>
                  <a:pt x="185" y="649"/>
                  <a:pt x="184" y="649"/>
                  <a:pt x="184" y="651"/>
                </a:cubicBezTo>
                <a:cubicBezTo>
                  <a:pt x="185" y="649"/>
                  <a:pt x="186" y="652"/>
                  <a:pt x="187" y="652"/>
                </a:cubicBezTo>
                <a:close/>
                <a:moveTo>
                  <a:pt x="167" y="620"/>
                </a:moveTo>
                <a:cubicBezTo>
                  <a:pt x="166" y="621"/>
                  <a:pt x="165" y="616"/>
                  <a:pt x="164" y="618"/>
                </a:cubicBezTo>
                <a:cubicBezTo>
                  <a:pt x="165" y="619"/>
                  <a:pt x="163" y="619"/>
                  <a:pt x="164" y="620"/>
                </a:cubicBezTo>
                <a:cubicBezTo>
                  <a:pt x="164" y="618"/>
                  <a:pt x="168" y="623"/>
                  <a:pt x="167" y="620"/>
                </a:cubicBezTo>
                <a:close/>
                <a:moveTo>
                  <a:pt x="150" y="575"/>
                </a:moveTo>
                <a:cubicBezTo>
                  <a:pt x="147" y="574"/>
                  <a:pt x="148" y="579"/>
                  <a:pt x="146" y="579"/>
                </a:cubicBezTo>
                <a:cubicBezTo>
                  <a:pt x="145" y="579"/>
                  <a:pt x="144" y="577"/>
                  <a:pt x="144" y="578"/>
                </a:cubicBezTo>
                <a:cubicBezTo>
                  <a:pt x="146" y="581"/>
                  <a:pt x="140" y="580"/>
                  <a:pt x="141" y="583"/>
                </a:cubicBezTo>
                <a:cubicBezTo>
                  <a:pt x="145" y="582"/>
                  <a:pt x="150" y="580"/>
                  <a:pt x="150" y="575"/>
                </a:cubicBezTo>
                <a:close/>
                <a:moveTo>
                  <a:pt x="193" y="651"/>
                </a:moveTo>
                <a:cubicBezTo>
                  <a:pt x="192" y="649"/>
                  <a:pt x="188" y="650"/>
                  <a:pt x="189" y="652"/>
                </a:cubicBezTo>
                <a:cubicBezTo>
                  <a:pt x="190" y="651"/>
                  <a:pt x="192" y="652"/>
                  <a:pt x="193" y="651"/>
                </a:cubicBezTo>
                <a:close/>
                <a:moveTo>
                  <a:pt x="203" y="666"/>
                </a:moveTo>
                <a:cubicBezTo>
                  <a:pt x="202" y="667"/>
                  <a:pt x="199" y="667"/>
                  <a:pt x="201" y="670"/>
                </a:cubicBezTo>
                <a:cubicBezTo>
                  <a:pt x="203" y="669"/>
                  <a:pt x="204" y="669"/>
                  <a:pt x="203" y="666"/>
                </a:cubicBezTo>
                <a:close/>
                <a:moveTo>
                  <a:pt x="161" y="603"/>
                </a:moveTo>
                <a:cubicBezTo>
                  <a:pt x="160" y="601"/>
                  <a:pt x="156" y="601"/>
                  <a:pt x="157" y="603"/>
                </a:cubicBezTo>
                <a:cubicBezTo>
                  <a:pt x="159" y="603"/>
                  <a:pt x="160" y="604"/>
                  <a:pt x="161" y="603"/>
                </a:cubicBezTo>
                <a:close/>
                <a:moveTo>
                  <a:pt x="139" y="563"/>
                </a:moveTo>
                <a:cubicBezTo>
                  <a:pt x="137" y="564"/>
                  <a:pt x="136" y="565"/>
                  <a:pt x="136" y="567"/>
                </a:cubicBezTo>
                <a:cubicBezTo>
                  <a:pt x="138" y="567"/>
                  <a:pt x="140" y="566"/>
                  <a:pt x="139" y="563"/>
                </a:cubicBezTo>
                <a:close/>
                <a:moveTo>
                  <a:pt x="312" y="824"/>
                </a:moveTo>
                <a:cubicBezTo>
                  <a:pt x="312" y="825"/>
                  <a:pt x="310" y="826"/>
                  <a:pt x="312" y="829"/>
                </a:cubicBezTo>
                <a:cubicBezTo>
                  <a:pt x="314" y="828"/>
                  <a:pt x="314" y="826"/>
                  <a:pt x="312" y="824"/>
                </a:cubicBezTo>
                <a:close/>
                <a:moveTo>
                  <a:pt x="213" y="660"/>
                </a:moveTo>
                <a:cubicBezTo>
                  <a:pt x="212" y="657"/>
                  <a:pt x="208" y="661"/>
                  <a:pt x="208" y="662"/>
                </a:cubicBezTo>
                <a:cubicBezTo>
                  <a:pt x="211" y="662"/>
                  <a:pt x="210" y="660"/>
                  <a:pt x="213" y="660"/>
                </a:cubicBezTo>
                <a:close/>
                <a:moveTo>
                  <a:pt x="140" y="555"/>
                </a:moveTo>
                <a:cubicBezTo>
                  <a:pt x="142" y="557"/>
                  <a:pt x="141" y="558"/>
                  <a:pt x="142" y="559"/>
                </a:cubicBezTo>
                <a:cubicBezTo>
                  <a:pt x="144" y="559"/>
                  <a:pt x="142" y="554"/>
                  <a:pt x="140" y="555"/>
                </a:cubicBezTo>
                <a:close/>
                <a:moveTo>
                  <a:pt x="80" y="451"/>
                </a:moveTo>
                <a:cubicBezTo>
                  <a:pt x="78" y="448"/>
                  <a:pt x="76" y="450"/>
                  <a:pt x="76" y="452"/>
                </a:cubicBezTo>
                <a:cubicBezTo>
                  <a:pt x="78" y="450"/>
                  <a:pt x="79" y="453"/>
                  <a:pt x="80" y="451"/>
                </a:cubicBezTo>
                <a:close/>
                <a:moveTo>
                  <a:pt x="162" y="566"/>
                </a:moveTo>
                <a:cubicBezTo>
                  <a:pt x="161" y="567"/>
                  <a:pt x="159" y="566"/>
                  <a:pt x="158" y="568"/>
                </a:cubicBezTo>
                <a:cubicBezTo>
                  <a:pt x="158" y="569"/>
                  <a:pt x="158" y="570"/>
                  <a:pt x="158" y="571"/>
                </a:cubicBezTo>
                <a:cubicBezTo>
                  <a:pt x="160" y="568"/>
                  <a:pt x="161" y="568"/>
                  <a:pt x="162" y="566"/>
                </a:cubicBezTo>
                <a:close/>
                <a:moveTo>
                  <a:pt x="147" y="545"/>
                </a:moveTo>
                <a:cubicBezTo>
                  <a:pt x="146" y="546"/>
                  <a:pt x="146" y="548"/>
                  <a:pt x="145" y="549"/>
                </a:cubicBezTo>
                <a:cubicBezTo>
                  <a:pt x="147" y="548"/>
                  <a:pt x="149" y="548"/>
                  <a:pt x="147" y="545"/>
                </a:cubicBezTo>
                <a:close/>
                <a:moveTo>
                  <a:pt x="237" y="679"/>
                </a:moveTo>
                <a:cubicBezTo>
                  <a:pt x="236" y="676"/>
                  <a:pt x="232" y="676"/>
                  <a:pt x="232" y="679"/>
                </a:cubicBezTo>
                <a:cubicBezTo>
                  <a:pt x="234" y="678"/>
                  <a:pt x="236" y="679"/>
                  <a:pt x="237" y="679"/>
                </a:cubicBezTo>
                <a:close/>
                <a:moveTo>
                  <a:pt x="182" y="588"/>
                </a:moveTo>
                <a:cubicBezTo>
                  <a:pt x="181" y="589"/>
                  <a:pt x="177" y="587"/>
                  <a:pt x="177" y="590"/>
                </a:cubicBezTo>
                <a:cubicBezTo>
                  <a:pt x="178" y="592"/>
                  <a:pt x="182" y="590"/>
                  <a:pt x="182" y="588"/>
                </a:cubicBezTo>
                <a:close/>
                <a:moveTo>
                  <a:pt x="168" y="566"/>
                </a:moveTo>
                <a:cubicBezTo>
                  <a:pt x="167" y="567"/>
                  <a:pt x="166" y="568"/>
                  <a:pt x="164" y="569"/>
                </a:cubicBezTo>
                <a:cubicBezTo>
                  <a:pt x="166" y="571"/>
                  <a:pt x="170" y="569"/>
                  <a:pt x="168" y="566"/>
                </a:cubicBezTo>
                <a:close/>
                <a:moveTo>
                  <a:pt x="159" y="552"/>
                </a:moveTo>
                <a:cubicBezTo>
                  <a:pt x="158" y="550"/>
                  <a:pt x="159" y="549"/>
                  <a:pt x="158" y="547"/>
                </a:cubicBezTo>
                <a:cubicBezTo>
                  <a:pt x="157" y="550"/>
                  <a:pt x="154" y="551"/>
                  <a:pt x="155" y="555"/>
                </a:cubicBezTo>
                <a:cubicBezTo>
                  <a:pt x="158" y="554"/>
                  <a:pt x="155" y="549"/>
                  <a:pt x="159" y="552"/>
                </a:cubicBezTo>
                <a:close/>
                <a:moveTo>
                  <a:pt x="91" y="446"/>
                </a:moveTo>
                <a:cubicBezTo>
                  <a:pt x="90" y="443"/>
                  <a:pt x="86" y="446"/>
                  <a:pt x="88" y="448"/>
                </a:cubicBezTo>
                <a:cubicBezTo>
                  <a:pt x="89" y="447"/>
                  <a:pt x="90" y="447"/>
                  <a:pt x="91" y="446"/>
                </a:cubicBezTo>
                <a:close/>
                <a:moveTo>
                  <a:pt x="156" y="538"/>
                </a:moveTo>
                <a:cubicBezTo>
                  <a:pt x="154" y="537"/>
                  <a:pt x="156" y="536"/>
                  <a:pt x="155" y="535"/>
                </a:cubicBezTo>
                <a:cubicBezTo>
                  <a:pt x="154" y="538"/>
                  <a:pt x="151" y="537"/>
                  <a:pt x="151" y="541"/>
                </a:cubicBezTo>
                <a:cubicBezTo>
                  <a:pt x="154" y="542"/>
                  <a:pt x="153" y="537"/>
                  <a:pt x="156" y="538"/>
                </a:cubicBezTo>
                <a:close/>
                <a:moveTo>
                  <a:pt x="165" y="549"/>
                </a:moveTo>
                <a:cubicBezTo>
                  <a:pt x="164" y="546"/>
                  <a:pt x="162" y="546"/>
                  <a:pt x="165" y="545"/>
                </a:cubicBezTo>
                <a:cubicBezTo>
                  <a:pt x="164" y="543"/>
                  <a:pt x="163" y="545"/>
                  <a:pt x="161" y="544"/>
                </a:cubicBezTo>
                <a:cubicBezTo>
                  <a:pt x="162" y="546"/>
                  <a:pt x="160" y="546"/>
                  <a:pt x="160" y="548"/>
                </a:cubicBezTo>
                <a:cubicBezTo>
                  <a:pt x="161" y="548"/>
                  <a:pt x="161" y="548"/>
                  <a:pt x="162" y="549"/>
                </a:cubicBezTo>
                <a:cubicBezTo>
                  <a:pt x="163" y="546"/>
                  <a:pt x="162" y="550"/>
                  <a:pt x="165" y="549"/>
                </a:cubicBezTo>
                <a:close/>
                <a:moveTo>
                  <a:pt x="258" y="690"/>
                </a:moveTo>
                <a:cubicBezTo>
                  <a:pt x="259" y="691"/>
                  <a:pt x="256" y="692"/>
                  <a:pt x="258" y="693"/>
                </a:cubicBezTo>
                <a:cubicBezTo>
                  <a:pt x="258" y="693"/>
                  <a:pt x="258" y="693"/>
                  <a:pt x="258" y="694"/>
                </a:cubicBezTo>
                <a:cubicBezTo>
                  <a:pt x="260" y="694"/>
                  <a:pt x="260" y="690"/>
                  <a:pt x="258" y="690"/>
                </a:cubicBezTo>
                <a:close/>
                <a:moveTo>
                  <a:pt x="256" y="680"/>
                </a:moveTo>
                <a:cubicBezTo>
                  <a:pt x="254" y="678"/>
                  <a:pt x="250" y="679"/>
                  <a:pt x="250" y="680"/>
                </a:cubicBezTo>
                <a:cubicBezTo>
                  <a:pt x="252" y="680"/>
                  <a:pt x="254" y="681"/>
                  <a:pt x="256" y="680"/>
                </a:cubicBezTo>
                <a:close/>
                <a:moveTo>
                  <a:pt x="223" y="631"/>
                </a:moveTo>
                <a:cubicBezTo>
                  <a:pt x="222" y="628"/>
                  <a:pt x="217" y="632"/>
                  <a:pt x="219" y="633"/>
                </a:cubicBezTo>
                <a:cubicBezTo>
                  <a:pt x="221" y="633"/>
                  <a:pt x="221" y="630"/>
                  <a:pt x="223" y="631"/>
                </a:cubicBezTo>
                <a:close/>
                <a:moveTo>
                  <a:pt x="317" y="773"/>
                </a:moveTo>
                <a:cubicBezTo>
                  <a:pt x="315" y="770"/>
                  <a:pt x="319" y="773"/>
                  <a:pt x="317" y="770"/>
                </a:cubicBezTo>
                <a:cubicBezTo>
                  <a:pt x="316" y="771"/>
                  <a:pt x="314" y="772"/>
                  <a:pt x="314" y="774"/>
                </a:cubicBezTo>
                <a:cubicBezTo>
                  <a:pt x="315" y="773"/>
                  <a:pt x="316" y="775"/>
                  <a:pt x="317" y="773"/>
                </a:cubicBezTo>
                <a:close/>
                <a:moveTo>
                  <a:pt x="197" y="587"/>
                </a:moveTo>
                <a:cubicBezTo>
                  <a:pt x="196" y="588"/>
                  <a:pt x="195" y="585"/>
                  <a:pt x="194" y="587"/>
                </a:cubicBezTo>
                <a:cubicBezTo>
                  <a:pt x="195" y="588"/>
                  <a:pt x="196" y="589"/>
                  <a:pt x="195" y="590"/>
                </a:cubicBezTo>
                <a:cubicBezTo>
                  <a:pt x="195" y="590"/>
                  <a:pt x="194" y="591"/>
                  <a:pt x="195" y="592"/>
                </a:cubicBezTo>
                <a:cubicBezTo>
                  <a:pt x="197" y="592"/>
                  <a:pt x="197" y="589"/>
                  <a:pt x="197" y="587"/>
                </a:cubicBezTo>
                <a:close/>
                <a:moveTo>
                  <a:pt x="169" y="543"/>
                </a:moveTo>
                <a:cubicBezTo>
                  <a:pt x="168" y="543"/>
                  <a:pt x="167" y="542"/>
                  <a:pt x="166" y="542"/>
                </a:cubicBezTo>
                <a:cubicBezTo>
                  <a:pt x="167" y="541"/>
                  <a:pt x="167" y="540"/>
                  <a:pt x="167" y="539"/>
                </a:cubicBezTo>
                <a:cubicBezTo>
                  <a:pt x="165" y="540"/>
                  <a:pt x="166" y="542"/>
                  <a:pt x="164" y="541"/>
                </a:cubicBezTo>
                <a:cubicBezTo>
                  <a:pt x="165" y="542"/>
                  <a:pt x="164" y="543"/>
                  <a:pt x="165" y="544"/>
                </a:cubicBezTo>
                <a:cubicBezTo>
                  <a:pt x="166" y="542"/>
                  <a:pt x="169" y="546"/>
                  <a:pt x="169" y="543"/>
                </a:cubicBezTo>
                <a:close/>
                <a:moveTo>
                  <a:pt x="264" y="682"/>
                </a:moveTo>
                <a:cubicBezTo>
                  <a:pt x="263" y="680"/>
                  <a:pt x="261" y="680"/>
                  <a:pt x="260" y="679"/>
                </a:cubicBezTo>
                <a:cubicBezTo>
                  <a:pt x="259" y="680"/>
                  <a:pt x="258" y="681"/>
                  <a:pt x="258" y="682"/>
                </a:cubicBezTo>
                <a:cubicBezTo>
                  <a:pt x="260" y="681"/>
                  <a:pt x="262" y="684"/>
                  <a:pt x="264" y="682"/>
                </a:cubicBezTo>
                <a:close/>
                <a:moveTo>
                  <a:pt x="251" y="660"/>
                </a:moveTo>
                <a:cubicBezTo>
                  <a:pt x="249" y="661"/>
                  <a:pt x="246" y="663"/>
                  <a:pt x="248" y="666"/>
                </a:cubicBezTo>
                <a:cubicBezTo>
                  <a:pt x="249" y="664"/>
                  <a:pt x="251" y="663"/>
                  <a:pt x="251" y="660"/>
                </a:cubicBezTo>
                <a:close/>
                <a:moveTo>
                  <a:pt x="248" y="658"/>
                </a:moveTo>
                <a:cubicBezTo>
                  <a:pt x="246" y="659"/>
                  <a:pt x="250" y="657"/>
                  <a:pt x="248" y="656"/>
                </a:cubicBezTo>
                <a:cubicBezTo>
                  <a:pt x="246" y="657"/>
                  <a:pt x="245" y="658"/>
                  <a:pt x="242" y="657"/>
                </a:cubicBezTo>
                <a:cubicBezTo>
                  <a:pt x="243" y="659"/>
                  <a:pt x="243" y="658"/>
                  <a:pt x="244" y="660"/>
                </a:cubicBezTo>
                <a:cubicBezTo>
                  <a:pt x="245" y="659"/>
                  <a:pt x="249" y="660"/>
                  <a:pt x="248" y="658"/>
                </a:cubicBezTo>
                <a:close/>
                <a:moveTo>
                  <a:pt x="271" y="692"/>
                </a:moveTo>
                <a:cubicBezTo>
                  <a:pt x="270" y="693"/>
                  <a:pt x="270" y="695"/>
                  <a:pt x="269" y="696"/>
                </a:cubicBezTo>
                <a:cubicBezTo>
                  <a:pt x="271" y="697"/>
                  <a:pt x="274" y="695"/>
                  <a:pt x="271" y="692"/>
                </a:cubicBezTo>
                <a:close/>
                <a:moveTo>
                  <a:pt x="298" y="735"/>
                </a:moveTo>
                <a:cubicBezTo>
                  <a:pt x="297" y="735"/>
                  <a:pt x="295" y="733"/>
                  <a:pt x="296" y="732"/>
                </a:cubicBezTo>
                <a:cubicBezTo>
                  <a:pt x="292" y="733"/>
                  <a:pt x="299" y="738"/>
                  <a:pt x="298" y="735"/>
                </a:cubicBezTo>
                <a:close/>
                <a:moveTo>
                  <a:pt x="172" y="545"/>
                </a:moveTo>
                <a:cubicBezTo>
                  <a:pt x="172" y="544"/>
                  <a:pt x="175" y="547"/>
                  <a:pt x="174" y="544"/>
                </a:cubicBezTo>
                <a:cubicBezTo>
                  <a:pt x="173" y="544"/>
                  <a:pt x="171" y="542"/>
                  <a:pt x="170" y="544"/>
                </a:cubicBezTo>
                <a:cubicBezTo>
                  <a:pt x="171" y="545"/>
                  <a:pt x="172" y="547"/>
                  <a:pt x="172" y="546"/>
                </a:cubicBezTo>
                <a:cubicBezTo>
                  <a:pt x="172" y="546"/>
                  <a:pt x="172" y="545"/>
                  <a:pt x="172" y="545"/>
                </a:cubicBezTo>
                <a:close/>
                <a:moveTo>
                  <a:pt x="247" y="652"/>
                </a:moveTo>
                <a:cubicBezTo>
                  <a:pt x="246" y="653"/>
                  <a:pt x="243" y="653"/>
                  <a:pt x="244" y="655"/>
                </a:cubicBezTo>
                <a:cubicBezTo>
                  <a:pt x="245" y="653"/>
                  <a:pt x="249" y="656"/>
                  <a:pt x="247" y="652"/>
                </a:cubicBezTo>
                <a:close/>
                <a:moveTo>
                  <a:pt x="169" y="534"/>
                </a:moveTo>
                <a:cubicBezTo>
                  <a:pt x="168" y="533"/>
                  <a:pt x="167" y="532"/>
                  <a:pt x="166" y="531"/>
                </a:cubicBezTo>
                <a:cubicBezTo>
                  <a:pt x="165" y="532"/>
                  <a:pt x="164" y="532"/>
                  <a:pt x="165" y="533"/>
                </a:cubicBezTo>
                <a:cubicBezTo>
                  <a:pt x="166" y="532"/>
                  <a:pt x="167" y="534"/>
                  <a:pt x="169" y="534"/>
                </a:cubicBezTo>
                <a:close/>
                <a:moveTo>
                  <a:pt x="262" y="673"/>
                </a:moveTo>
                <a:cubicBezTo>
                  <a:pt x="262" y="671"/>
                  <a:pt x="258" y="672"/>
                  <a:pt x="259" y="674"/>
                </a:cubicBezTo>
                <a:cubicBezTo>
                  <a:pt x="261" y="674"/>
                  <a:pt x="262" y="676"/>
                  <a:pt x="262" y="673"/>
                </a:cubicBezTo>
                <a:close/>
                <a:moveTo>
                  <a:pt x="178" y="543"/>
                </a:moveTo>
                <a:cubicBezTo>
                  <a:pt x="177" y="544"/>
                  <a:pt x="176" y="541"/>
                  <a:pt x="175" y="542"/>
                </a:cubicBezTo>
                <a:cubicBezTo>
                  <a:pt x="177" y="544"/>
                  <a:pt x="174" y="544"/>
                  <a:pt x="176" y="546"/>
                </a:cubicBezTo>
                <a:cubicBezTo>
                  <a:pt x="176" y="545"/>
                  <a:pt x="179" y="545"/>
                  <a:pt x="178" y="543"/>
                </a:cubicBezTo>
                <a:close/>
                <a:moveTo>
                  <a:pt x="188" y="562"/>
                </a:moveTo>
                <a:cubicBezTo>
                  <a:pt x="186" y="560"/>
                  <a:pt x="189" y="561"/>
                  <a:pt x="189" y="561"/>
                </a:cubicBezTo>
                <a:cubicBezTo>
                  <a:pt x="188" y="557"/>
                  <a:pt x="185" y="562"/>
                  <a:pt x="188" y="562"/>
                </a:cubicBezTo>
                <a:close/>
                <a:moveTo>
                  <a:pt x="280" y="693"/>
                </a:moveTo>
                <a:cubicBezTo>
                  <a:pt x="278" y="695"/>
                  <a:pt x="277" y="696"/>
                  <a:pt x="278" y="698"/>
                </a:cubicBezTo>
                <a:cubicBezTo>
                  <a:pt x="279" y="697"/>
                  <a:pt x="280" y="695"/>
                  <a:pt x="280" y="693"/>
                </a:cubicBezTo>
                <a:close/>
                <a:moveTo>
                  <a:pt x="177" y="541"/>
                </a:moveTo>
                <a:cubicBezTo>
                  <a:pt x="177" y="541"/>
                  <a:pt x="177" y="541"/>
                  <a:pt x="177" y="540"/>
                </a:cubicBezTo>
                <a:cubicBezTo>
                  <a:pt x="177" y="540"/>
                  <a:pt x="178" y="539"/>
                  <a:pt x="177" y="538"/>
                </a:cubicBezTo>
                <a:cubicBezTo>
                  <a:pt x="177" y="539"/>
                  <a:pt x="176" y="537"/>
                  <a:pt x="175" y="537"/>
                </a:cubicBezTo>
                <a:cubicBezTo>
                  <a:pt x="174" y="538"/>
                  <a:pt x="178" y="544"/>
                  <a:pt x="177" y="541"/>
                </a:cubicBezTo>
                <a:close/>
                <a:moveTo>
                  <a:pt x="190" y="556"/>
                </a:moveTo>
                <a:cubicBezTo>
                  <a:pt x="191" y="557"/>
                  <a:pt x="192" y="557"/>
                  <a:pt x="192" y="557"/>
                </a:cubicBezTo>
                <a:cubicBezTo>
                  <a:pt x="189" y="554"/>
                  <a:pt x="189" y="555"/>
                  <a:pt x="190" y="551"/>
                </a:cubicBezTo>
                <a:cubicBezTo>
                  <a:pt x="189" y="552"/>
                  <a:pt x="188" y="552"/>
                  <a:pt x="186" y="551"/>
                </a:cubicBezTo>
                <a:cubicBezTo>
                  <a:pt x="187" y="554"/>
                  <a:pt x="188" y="554"/>
                  <a:pt x="188" y="557"/>
                </a:cubicBezTo>
                <a:cubicBezTo>
                  <a:pt x="190" y="557"/>
                  <a:pt x="190" y="557"/>
                  <a:pt x="190" y="556"/>
                </a:cubicBezTo>
                <a:close/>
                <a:moveTo>
                  <a:pt x="178" y="538"/>
                </a:moveTo>
                <a:cubicBezTo>
                  <a:pt x="179" y="539"/>
                  <a:pt x="180" y="540"/>
                  <a:pt x="180" y="541"/>
                </a:cubicBezTo>
                <a:cubicBezTo>
                  <a:pt x="181" y="540"/>
                  <a:pt x="181" y="541"/>
                  <a:pt x="182" y="540"/>
                </a:cubicBezTo>
                <a:cubicBezTo>
                  <a:pt x="181" y="538"/>
                  <a:pt x="180" y="538"/>
                  <a:pt x="178" y="538"/>
                </a:cubicBezTo>
                <a:close/>
                <a:moveTo>
                  <a:pt x="226" y="603"/>
                </a:moveTo>
                <a:cubicBezTo>
                  <a:pt x="225" y="604"/>
                  <a:pt x="227" y="609"/>
                  <a:pt x="228" y="609"/>
                </a:cubicBezTo>
                <a:cubicBezTo>
                  <a:pt x="227" y="607"/>
                  <a:pt x="227" y="605"/>
                  <a:pt x="226" y="603"/>
                </a:cubicBezTo>
                <a:close/>
                <a:moveTo>
                  <a:pt x="272" y="668"/>
                </a:moveTo>
                <a:cubicBezTo>
                  <a:pt x="271" y="669"/>
                  <a:pt x="268" y="668"/>
                  <a:pt x="269" y="671"/>
                </a:cubicBezTo>
                <a:cubicBezTo>
                  <a:pt x="270" y="670"/>
                  <a:pt x="272" y="670"/>
                  <a:pt x="272" y="668"/>
                </a:cubicBezTo>
                <a:close/>
                <a:moveTo>
                  <a:pt x="388" y="839"/>
                </a:moveTo>
                <a:cubicBezTo>
                  <a:pt x="386" y="839"/>
                  <a:pt x="384" y="839"/>
                  <a:pt x="385" y="842"/>
                </a:cubicBezTo>
                <a:cubicBezTo>
                  <a:pt x="386" y="841"/>
                  <a:pt x="389" y="841"/>
                  <a:pt x="388" y="839"/>
                </a:cubicBezTo>
                <a:close/>
                <a:moveTo>
                  <a:pt x="152" y="483"/>
                </a:moveTo>
                <a:cubicBezTo>
                  <a:pt x="151" y="483"/>
                  <a:pt x="150" y="482"/>
                  <a:pt x="148" y="483"/>
                </a:cubicBezTo>
                <a:cubicBezTo>
                  <a:pt x="149" y="484"/>
                  <a:pt x="153" y="485"/>
                  <a:pt x="152" y="483"/>
                </a:cubicBezTo>
                <a:close/>
                <a:moveTo>
                  <a:pt x="182" y="527"/>
                </a:moveTo>
                <a:cubicBezTo>
                  <a:pt x="180" y="525"/>
                  <a:pt x="183" y="524"/>
                  <a:pt x="181" y="522"/>
                </a:cubicBezTo>
                <a:cubicBezTo>
                  <a:pt x="180" y="523"/>
                  <a:pt x="180" y="524"/>
                  <a:pt x="180" y="526"/>
                </a:cubicBezTo>
                <a:cubicBezTo>
                  <a:pt x="180" y="526"/>
                  <a:pt x="181" y="527"/>
                  <a:pt x="182" y="527"/>
                </a:cubicBezTo>
                <a:close/>
                <a:moveTo>
                  <a:pt x="359" y="796"/>
                </a:moveTo>
                <a:cubicBezTo>
                  <a:pt x="360" y="794"/>
                  <a:pt x="362" y="793"/>
                  <a:pt x="362" y="791"/>
                </a:cubicBezTo>
                <a:cubicBezTo>
                  <a:pt x="360" y="791"/>
                  <a:pt x="358" y="793"/>
                  <a:pt x="359" y="796"/>
                </a:cubicBezTo>
                <a:close/>
                <a:moveTo>
                  <a:pt x="157" y="478"/>
                </a:moveTo>
                <a:cubicBezTo>
                  <a:pt x="155" y="479"/>
                  <a:pt x="156" y="481"/>
                  <a:pt x="154" y="479"/>
                </a:cubicBezTo>
                <a:cubicBezTo>
                  <a:pt x="154" y="480"/>
                  <a:pt x="154" y="480"/>
                  <a:pt x="154" y="481"/>
                </a:cubicBezTo>
                <a:cubicBezTo>
                  <a:pt x="155" y="482"/>
                  <a:pt x="155" y="482"/>
                  <a:pt x="155" y="482"/>
                </a:cubicBezTo>
                <a:cubicBezTo>
                  <a:pt x="156" y="480"/>
                  <a:pt x="159" y="482"/>
                  <a:pt x="157" y="478"/>
                </a:cubicBezTo>
                <a:close/>
                <a:moveTo>
                  <a:pt x="376" y="785"/>
                </a:moveTo>
                <a:cubicBezTo>
                  <a:pt x="379" y="785"/>
                  <a:pt x="376" y="788"/>
                  <a:pt x="378" y="788"/>
                </a:cubicBezTo>
                <a:cubicBezTo>
                  <a:pt x="379" y="784"/>
                  <a:pt x="386" y="783"/>
                  <a:pt x="385" y="781"/>
                </a:cubicBezTo>
                <a:cubicBezTo>
                  <a:pt x="378" y="783"/>
                  <a:pt x="365" y="784"/>
                  <a:pt x="361" y="791"/>
                </a:cubicBezTo>
                <a:cubicBezTo>
                  <a:pt x="366" y="792"/>
                  <a:pt x="374" y="792"/>
                  <a:pt x="376" y="785"/>
                </a:cubicBezTo>
                <a:close/>
                <a:moveTo>
                  <a:pt x="258" y="629"/>
                </a:moveTo>
                <a:cubicBezTo>
                  <a:pt x="258" y="626"/>
                  <a:pt x="251" y="625"/>
                  <a:pt x="253" y="628"/>
                </a:cubicBezTo>
                <a:cubicBezTo>
                  <a:pt x="255" y="626"/>
                  <a:pt x="256" y="630"/>
                  <a:pt x="258" y="629"/>
                </a:cubicBezTo>
                <a:close/>
                <a:moveTo>
                  <a:pt x="234" y="592"/>
                </a:moveTo>
                <a:cubicBezTo>
                  <a:pt x="233" y="589"/>
                  <a:pt x="239" y="591"/>
                  <a:pt x="238" y="588"/>
                </a:cubicBezTo>
                <a:cubicBezTo>
                  <a:pt x="235" y="589"/>
                  <a:pt x="233" y="590"/>
                  <a:pt x="231" y="590"/>
                </a:cubicBezTo>
                <a:cubicBezTo>
                  <a:pt x="232" y="592"/>
                  <a:pt x="233" y="593"/>
                  <a:pt x="234" y="592"/>
                </a:cubicBezTo>
                <a:close/>
                <a:moveTo>
                  <a:pt x="162" y="482"/>
                </a:moveTo>
                <a:cubicBezTo>
                  <a:pt x="161" y="479"/>
                  <a:pt x="162" y="478"/>
                  <a:pt x="164" y="477"/>
                </a:cubicBezTo>
                <a:cubicBezTo>
                  <a:pt x="163" y="474"/>
                  <a:pt x="162" y="478"/>
                  <a:pt x="160" y="476"/>
                </a:cubicBezTo>
                <a:cubicBezTo>
                  <a:pt x="160" y="477"/>
                  <a:pt x="162" y="479"/>
                  <a:pt x="160" y="480"/>
                </a:cubicBezTo>
                <a:cubicBezTo>
                  <a:pt x="159" y="478"/>
                  <a:pt x="160" y="478"/>
                  <a:pt x="159" y="476"/>
                </a:cubicBezTo>
                <a:cubicBezTo>
                  <a:pt x="157" y="478"/>
                  <a:pt x="160" y="481"/>
                  <a:pt x="162" y="482"/>
                </a:cubicBezTo>
                <a:close/>
                <a:moveTo>
                  <a:pt x="285" y="662"/>
                </a:moveTo>
                <a:cubicBezTo>
                  <a:pt x="284" y="662"/>
                  <a:pt x="284" y="662"/>
                  <a:pt x="284" y="661"/>
                </a:cubicBezTo>
                <a:cubicBezTo>
                  <a:pt x="283" y="661"/>
                  <a:pt x="282" y="662"/>
                  <a:pt x="282" y="664"/>
                </a:cubicBezTo>
                <a:cubicBezTo>
                  <a:pt x="283" y="664"/>
                  <a:pt x="286" y="664"/>
                  <a:pt x="285" y="662"/>
                </a:cubicBezTo>
                <a:close/>
                <a:moveTo>
                  <a:pt x="191" y="516"/>
                </a:moveTo>
                <a:cubicBezTo>
                  <a:pt x="190" y="516"/>
                  <a:pt x="186" y="513"/>
                  <a:pt x="187" y="516"/>
                </a:cubicBezTo>
                <a:cubicBezTo>
                  <a:pt x="188" y="514"/>
                  <a:pt x="191" y="519"/>
                  <a:pt x="191" y="516"/>
                </a:cubicBezTo>
                <a:close/>
                <a:moveTo>
                  <a:pt x="234" y="583"/>
                </a:moveTo>
                <a:cubicBezTo>
                  <a:pt x="231" y="580"/>
                  <a:pt x="234" y="579"/>
                  <a:pt x="235" y="578"/>
                </a:cubicBezTo>
                <a:cubicBezTo>
                  <a:pt x="233" y="576"/>
                  <a:pt x="233" y="577"/>
                  <a:pt x="232" y="574"/>
                </a:cubicBezTo>
                <a:cubicBezTo>
                  <a:pt x="233" y="579"/>
                  <a:pt x="230" y="579"/>
                  <a:pt x="230" y="581"/>
                </a:cubicBezTo>
                <a:cubicBezTo>
                  <a:pt x="231" y="581"/>
                  <a:pt x="232" y="584"/>
                  <a:pt x="234" y="583"/>
                </a:cubicBezTo>
                <a:close/>
                <a:moveTo>
                  <a:pt x="240" y="581"/>
                </a:moveTo>
                <a:cubicBezTo>
                  <a:pt x="238" y="579"/>
                  <a:pt x="236" y="579"/>
                  <a:pt x="234" y="581"/>
                </a:cubicBezTo>
                <a:cubicBezTo>
                  <a:pt x="235" y="582"/>
                  <a:pt x="234" y="583"/>
                  <a:pt x="235" y="584"/>
                </a:cubicBezTo>
                <a:cubicBezTo>
                  <a:pt x="236" y="582"/>
                  <a:pt x="237" y="582"/>
                  <a:pt x="240" y="581"/>
                </a:cubicBezTo>
                <a:close/>
                <a:moveTo>
                  <a:pt x="294" y="662"/>
                </a:moveTo>
                <a:cubicBezTo>
                  <a:pt x="293" y="661"/>
                  <a:pt x="292" y="665"/>
                  <a:pt x="290" y="663"/>
                </a:cubicBezTo>
                <a:cubicBezTo>
                  <a:pt x="290" y="661"/>
                  <a:pt x="290" y="660"/>
                  <a:pt x="289" y="658"/>
                </a:cubicBezTo>
                <a:cubicBezTo>
                  <a:pt x="284" y="661"/>
                  <a:pt x="295" y="669"/>
                  <a:pt x="294" y="662"/>
                </a:cubicBezTo>
                <a:close/>
                <a:moveTo>
                  <a:pt x="367" y="773"/>
                </a:moveTo>
                <a:cubicBezTo>
                  <a:pt x="365" y="770"/>
                  <a:pt x="363" y="773"/>
                  <a:pt x="364" y="775"/>
                </a:cubicBezTo>
                <a:cubicBezTo>
                  <a:pt x="365" y="775"/>
                  <a:pt x="366" y="774"/>
                  <a:pt x="367" y="773"/>
                </a:cubicBezTo>
                <a:close/>
                <a:moveTo>
                  <a:pt x="257" y="605"/>
                </a:moveTo>
                <a:cubicBezTo>
                  <a:pt x="255" y="604"/>
                  <a:pt x="255" y="608"/>
                  <a:pt x="256" y="609"/>
                </a:cubicBezTo>
                <a:cubicBezTo>
                  <a:pt x="258" y="609"/>
                  <a:pt x="257" y="607"/>
                  <a:pt x="257" y="605"/>
                </a:cubicBezTo>
                <a:close/>
                <a:moveTo>
                  <a:pt x="224" y="557"/>
                </a:moveTo>
                <a:cubicBezTo>
                  <a:pt x="224" y="558"/>
                  <a:pt x="224" y="559"/>
                  <a:pt x="225" y="558"/>
                </a:cubicBezTo>
                <a:cubicBezTo>
                  <a:pt x="226" y="558"/>
                  <a:pt x="223" y="555"/>
                  <a:pt x="222" y="555"/>
                </a:cubicBezTo>
                <a:cubicBezTo>
                  <a:pt x="223" y="556"/>
                  <a:pt x="221" y="556"/>
                  <a:pt x="222" y="557"/>
                </a:cubicBezTo>
                <a:cubicBezTo>
                  <a:pt x="222" y="557"/>
                  <a:pt x="223" y="556"/>
                  <a:pt x="224" y="557"/>
                </a:cubicBezTo>
                <a:close/>
                <a:moveTo>
                  <a:pt x="271" y="624"/>
                </a:moveTo>
                <a:cubicBezTo>
                  <a:pt x="272" y="623"/>
                  <a:pt x="265" y="624"/>
                  <a:pt x="268" y="626"/>
                </a:cubicBezTo>
                <a:cubicBezTo>
                  <a:pt x="270" y="627"/>
                  <a:pt x="269" y="624"/>
                  <a:pt x="271" y="624"/>
                </a:cubicBezTo>
                <a:close/>
                <a:moveTo>
                  <a:pt x="240" y="576"/>
                </a:moveTo>
                <a:cubicBezTo>
                  <a:pt x="241" y="579"/>
                  <a:pt x="236" y="576"/>
                  <a:pt x="238" y="580"/>
                </a:cubicBezTo>
                <a:cubicBezTo>
                  <a:pt x="240" y="580"/>
                  <a:pt x="242" y="577"/>
                  <a:pt x="240" y="576"/>
                </a:cubicBezTo>
                <a:close/>
                <a:moveTo>
                  <a:pt x="277" y="634"/>
                </a:moveTo>
                <a:cubicBezTo>
                  <a:pt x="275" y="633"/>
                  <a:pt x="273" y="627"/>
                  <a:pt x="271" y="628"/>
                </a:cubicBezTo>
                <a:cubicBezTo>
                  <a:pt x="272" y="628"/>
                  <a:pt x="275" y="637"/>
                  <a:pt x="277" y="634"/>
                </a:cubicBezTo>
                <a:close/>
                <a:moveTo>
                  <a:pt x="206" y="524"/>
                </a:moveTo>
                <a:cubicBezTo>
                  <a:pt x="204" y="524"/>
                  <a:pt x="204" y="526"/>
                  <a:pt x="205" y="528"/>
                </a:cubicBezTo>
                <a:cubicBezTo>
                  <a:pt x="206" y="527"/>
                  <a:pt x="207" y="526"/>
                  <a:pt x="206" y="524"/>
                </a:cubicBezTo>
                <a:close/>
                <a:moveTo>
                  <a:pt x="192" y="501"/>
                </a:moveTo>
                <a:cubicBezTo>
                  <a:pt x="192" y="502"/>
                  <a:pt x="191" y="501"/>
                  <a:pt x="191" y="500"/>
                </a:cubicBezTo>
                <a:cubicBezTo>
                  <a:pt x="190" y="501"/>
                  <a:pt x="188" y="501"/>
                  <a:pt x="189" y="503"/>
                </a:cubicBezTo>
                <a:cubicBezTo>
                  <a:pt x="190" y="501"/>
                  <a:pt x="193" y="505"/>
                  <a:pt x="192" y="501"/>
                </a:cubicBezTo>
                <a:close/>
                <a:moveTo>
                  <a:pt x="270" y="619"/>
                </a:moveTo>
                <a:cubicBezTo>
                  <a:pt x="269" y="620"/>
                  <a:pt x="268" y="619"/>
                  <a:pt x="266" y="620"/>
                </a:cubicBezTo>
                <a:cubicBezTo>
                  <a:pt x="267" y="622"/>
                  <a:pt x="270" y="621"/>
                  <a:pt x="270" y="619"/>
                </a:cubicBezTo>
                <a:close/>
                <a:moveTo>
                  <a:pt x="180" y="479"/>
                </a:moveTo>
                <a:cubicBezTo>
                  <a:pt x="178" y="482"/>
                  <a:pt x="177" y="481"/>
                  <a:pt x="177" y="484"/>
                </a:cubicBezTo>
                <a:cubicBezTo>
                  <a:pt x="179" y="483"/>
                  <a:pt x="180" y="481"/>
                  <a:pt x="180" y="479"/>
                </a:cubicBezTo>
                <a:close/>
                <a:moveTo>
                  <a:pt x="175" y="476"/>
                </a:moveTo>
                <a:cubicBezTo>
                  <a:pt x="176" y="478"/>
                  <a:pt x="175" y="479"/>
                  <a:pt x="175" y="481"/>
                </a:cubicBezTo>
                <a:cubicBezTo>
                  <a:pt x="177" y="481"/>
                  <a:pt x="176" y="476"/>
                  <a:pt x="175" y="476"/>
                </a:cubicBezTo>
                <a:close/>
                <a:moveTo>
                  <a:pt x="362" y="754"/>
                </a:moveTo>
                <a:cubicBezTo>
                  <a:pt x="361" y="752"/>
                  <a:pt x="360" y="753"/>
                  <a:pt x="359" y="753"/>
                </a:cubicBezTo>
                <a:cubicBezTo>
                  <a:pt x="360" y="756"/>
                  <a:pt x="360" y="756"/>
                  <a:pt x="360" y="756"/>
                </a:cubicBezTo>
                <a:lnTo>
                  <a:pt x="362" y="754"/>
                </a:lnTo>
                <a:close/>
                <a:moveTo>
                  <a:pt x="185" y="477"/>
                </a:moveTo>
                <a:cubicBezTo>
                  <a:pt x="183" y="474"/>
                  <a:pt x="187" y="473"/>
                  <a:pt x="187" y="470"/>
                </a:cubicBezTo>
                <a:cubicBezTo>
                  <a:pt x="186" y="469"/>
                  <a:pt x="186" y="468"/>
                  <a:pt x="185" y="468"/>
                </a:cubicBezTo>
                <a:cubicBezTo>
                  <a:pt x="187" y="471"/>
                  <a:pt x="182" y="472"/>
                  <a:pt x="183" y="475"/>
                </a:cubicBezTo>
                <a:cubicBezTo>
                  <a:pt x="185" y="474"/>
                  <a:pt x="183" y="479"/>
                  <a:pt x="181" y="477"/>
                </a:cubicBezTo>
                <a:cubicBezTo>
                  <a:pt x="182" y="478"/>
                  <a:pt x="182" y="479"/>
                  <a:pt x="182" y="480"/>
                </a:cubicBezTo>
                <a:cubicBezTo>
                  <a:pt x="184" y="480"/>
                  <a:pt x="183" y="478"/>
                  <a:pt x="185" y="477"/>
                </a:cubicBezTo>
                <a:close/>
                <a:moveTo>
                  <a:pt x="179" y="461"/>
                </a:moveTo>
                <a:cubicBezTo>
                  <a:pt x="177" y="463"/>
                  <a:pt x="173" y="464"/>
                  <a:pt x="175" y="468"/>
                </a:cubicBezTo>
                <a:cubicBezTo>
                  <a:pt x="175" y="463"/>
                  <a:pt x="180" y="466"/>
                  <a:pt x="179" y="461"/>
                </a:cubicBezTo>
                <a:close/>
                <a:moveTo>
                  <a:pt x="206" y="506"/>
                </a:moveTo>
                <a:cubicBezTo>
                  <a:pt x="204" y="504"/>
                  <a:pt x="206" y="503"/>
                  <a:pt x="204" y="501"/>
                </a:cubicBezTo>
                <a:cubicBezTo>
                  <a:pt x="204" y="504"/>
                  <a:pt x="201" y="505"/>
                  <a:pt x="202" y="507"/>
                </a:cubicBezTo>
                <a:cubicBezTo>
                  <a:pt x="203" y="505"/>
                  <a:pt x="205" y="507"/>
                  <a:pt x="206" y="506"/>
                </a:cubicBezTo>
                <a:close/>
                <a:moveTo>
                  <a:pt x="200" y="495"/>
                </a:moveTo>
                <a:cubicBezTo>
                  <a:pt x="198" y="496"/>
                  <a:pt x="200" y="499"/>
                  <a:pt x="200" y="501"/>
                </a:cubicBezTo>
                <a:cubicBezTo>
                  <a:pt x="201" y="499"/>
                  <a:pt x="201" y="497"/>
                  <a:pt x="200" y="495"/>
                </a:cubicBezTo>
                <a:close/>
                <a:moveTo>
                  <a:pt x="257" y="578"/>
                </a:moveTo>
                <a:cubicBezTo>
                  <a:pt x="256" y="580"/>
                  <a:pt x="252" y="576"/>
                  <a:pt x="254" y="581"/>
                </a:cubicBezTo>
                <a:cubicBezTo>
                  <a:pt x="255" y="579"/>
                  <a:pt x="258" y="581"/>
                  <a:pt x="257" y="578"/>
                </a:cubicBezTo>
                <a:close/>
                <a:moveTo>
                  <a:pt x="218" y="517"/>
                </a:moveTo>
                <a:cubicBezTo>
                  <a:pt x="218" y="519"/>
                  <a:pt x="216" y="520"/>
                  <a:pt x="217" y="522"/>
                </a:cubicBezTo>
                <a:cubicBezTo>
                  <a:pt x="217" y="519"/>
                  <a:pt x="220" y="521"/>
                  <a:pt x="218" y="517"/>
                </a:cubicBezTo>
                <a:close/>
                <a:moveTo>
                  <a:pt x="307" y="650"/>
                </a:moveTo>
                <a:cubicBezTo>
                  <a:pt x="308" y="652"/>
                  <a:pt x="304" y="650"/>
                  <a:pt x="306" y="654"/>
                </a:cubicBezTo>
                <a:cubicBezTo>
                  <a:pt x="308" y="655"/>
                  <a:pt x="310" y="650"/>
                  <a:pt x="307" y="650"/>
                </a:cubicBezTo>
                <a:close/>
                <a:moveTo>
                  <a:pt x="282" y="611"/>
                </a:moveTo>
                <a:cubicBezTo>
                  <a:pt x="281" y="610"/>
                  <a:pt x="281" y="610"/>
                  <a:pt x="281" y="609"/>
                </a:cubicBezTo>
                <a:cubicBezTo>
                  <a:pt x="280" y="610"/>
                  <a:pt x="279" y="611"/>
                  <a:pt x="279" y="612"/>
                </a:cubicBezTo>
                <a:cubicBezTo>
                  <a:pt x="281" y="612"/>
                  <a:pt x="280" y="612"/>
                  <a:pt x="282" y="611"/>
                </a:cubicBezTo>
                <a:close/>
                <a:moveTo>
                  <a:pt x="257" y="571"/>
                </a:moveTo>
                <a:cubicBezTo>
                  <a:pt x="258" y="571"/>
                  <a:pt x="259" y="570"/>
                  <a:pt x="258" y="568"/>
                </a:cubicBezTo>
                <a:cubicBezTo>
                  <a:pt x="257" y="569"/>
                  <a:pt x="256" y="568"/>
                  <a:pt x="254" y="568"/>
                </a:cubicBezTo>
                <a:cubicBezTo>
                  <a:pt x="255" y="569"/>
                  <a:pt x="255" y="570"/>
                  <a:pt x="255" y="571"/>
                </a:cubicBezTo>
                <a:cubicBezTo>
                  <a:pt x="256" y="570"/>
                  <a:pt x="257" y="570"/>
                  <a:pt x="257" y="571"/>
                </a:cubicBezTo>
                <a:close/>
                <a:moveTo>
                  <a:pt x="206" y="491"/>
                </a:moveTo>
                <a:cubicBezTo>
                  <a:pt x="205" y="489"/>
                  <a:pt x="203" y="489"/>
                  <a:pt x="202" y="489"/>
                </a:cubicBezTo>
                <a:cubicBezTo>
                  <a:pt x="203" y="491"/>
                  <a:pt x="205" y="492"/>
                  <a:pt x="206" y="491"/>
                </a:cubicBezTo>
                <a:close/>
                <a:moveTo>
                  <a:pt x="188" y="451"/>
                </a:moveTo>
                <a:cubicBezTo>
                  <a:pt x="187" y="454"/>
                  <a:pt x="184" y="454"/>
                  <a:pt x="184" y="457"/>
                </a:cubicBezTo>
                <a:cubicBezTo>
                  <a:pt x="186" y="454"/>
                  <a:pt x="190" y="456"/>
                  <a:pt x="188" y="451"/>
                </a:cubicBezTo>
                <a:close/>
                <a:moveTo>
                  <a:pt x="282" y="594"/>
                </a:moveTo>
                <a:cubicBezTo>
                  <a:pt x="283" y="596"/>
                  <a:pt x="280" y="595"/>
                  <a:pt x="279" y="596"/>
                </a:cubicBezTo>
                <a:cubicBezTo>
                  <a:pt x="280" y="597"/>
                  <a:pt x="280" y="598"/>
                  <a:pt x="281" y="599"/>
                </a:cubicBezTo>
                <a:cubicBezTo>
                  <a:pt x="283" y="598"/>
                  <a:pt x="284" y="594"/>
                  <a:pt x="282" y="594"/>
                </a:cubicBezTo>
                <a:close/>
                <a:moveTo>
                  <a:pt x="228" y="504"/>
                </a:moveTo>
                <a:cubicBezTo>
                  <a:pt x="226" y="506"/>
                  <a:pt x="225" y="505"/>
                  <a:pt x="223" y="506"/>
                </a:cubicBezTo>
                <a:cubicBezTo>
                  <a:pt x="226" y="510"/>
                  <a:pt x="228" y="507"/>
                  <a:pt x="228" y="504"/>
                </a:cubicBezTo>
                <a:close/>
                <a:moveTo>
                  <a:pt x="297" y="608"/>
                </a:moveTo>
                <a:cubicBezTo>
                  <a:pt x="296" y="610"/>
                  <a:pt x="295" y="609"/>
                  <a:pt x="294" y="607"/>
                </a:cubicBezTo>
                <a:cubicBezTo>
                  <a:pt x="294" y="608"/>
                  <a:pt x="292" y="608"/>
                  <a:pt x="293" y="609"/>
                </a:cubicBezTo>
                <a:cubicBezTo>
                  <a:pt x="294" y="610"/>
                  <a:pt x="299" y="612"/>
                  <a:pt x="297" y="608"/>
                </a:cubicBezTo>
                <a:close/>
                <a:moveTo>
                  <a:pt x="214" y="475"/>
                </a:moveTo>
                <a:cubicBezTo>
                  <a:pt x="213" y="477"/>
                  <a:pt x="208" y="477"/>
                  <a:pt x="209" y="480"/>
                </a:cubicBezTo>
                <a:cubicBezTo>
                  <a:pt x="211" y="477"/>
                  <a:pt x="215" y="479"/>
                  <a:pt x="214" y="475"/>
                </a:cubicBezTo>
                <a:close/>
                <a:moveTo>
                  <a:pt x="250" y="528"/>
                </a:moveTo>
                <a:cubicBezTo>
                  <a:pt x="249" y="530"/>
                  <a:pt x="249" y="531"/>
                  <a:pt x="249" y="533"/>
                </a:cubicBezTo>
                <a:cubicBezTo>
                  <a:pt x="250" y="532"/>
                  <a:pt x="251" y="531"/>
                  <a:pt x="250" y="528"/>
                </a:cubicBezTo>
                <a:close/>
                <a:moveTo>
                  <a:pt x="441" y="810"/>
                </a:moveTo>
                <a:cubicBezTo>
                  <a:pt x="439" y="807"/>
                  <a:pt x="437" y="809"/>
                  <a:pt x="437" y="811"/>
                </a:cubicBezTo>
                <a:cubicBezTo>
                  <a:pt x="438" y="810"/>
                  <a:pt x="440" y="809"/>
                  <a:pt x="441" y="810"/>
                </a:cubicBezTo>
                <a:close/>
                <a:moveTo>
                  <a:pt x="220" y="474"/>
                </a:moveTo>
                <a:cubicBezTo>
                  <a:pt x="219" y="474"/>
                  <a:pt x="217" y="476"/>
                  <a:pt x="218" y="478"/>
                </a:cubicBezTo>
                <a:cubicBezTo>
                  <a:pt x="219" y="477"/>
                  <a:pt x="220" y="476"/>
                  <a:pt x="220" y="474"/>
                </a:cubicBezTo>
                <a:close/>
                <a:moveTo>
                  <a:pt x="391" y="728"/>
                </a:moveTo>
                <a:cubicBezTo>
                  <a:pt x="391" y="728"/>
                  <a:pt x="393" y="728"/>
                  <a:pt x="392" y="726"/>
                </a:cubicBezTo>
                <a:cubicBezTo>
                  <a:pt x="391" y="727"/>
                  <a:pt x="391" y="727"/>
                  <a:pt x="390" y="725"/>
                </a:cubicBezTo>
                <a:cubicBezTo>
                  <a:pt x="389" y="726"/>
                  <a:pt x="387" y="726"/>
                  <a:pt x="388" y="727"/>
                </a:cubicBezTo>
                <a:cubicBezTo>
                  <a:pt x="389" y="726"/>
                  <a:pt x="391" y="727"/>
                  <a:pt x="391" y="728"/>
                </a:cubicBezTo>
                <a:close/>
                <a:moveTo>
                  <a:pt x="307" y="601"/>
                </a:moveTo>
                <a:cubicBezTo>
                  <a:pt x="306" y="599"/>
                  <a:pt x="305" y="597"/>
                  <a:pt x="305" y="596"/>
                </a:cubicBezTo>
                <a:cubicBezTo>
                  <a:pt x="304" y="598"/>
                  <a:pt x="305" y="600"/>
                  <a:pt x="305" y="602"/>
                </a:cubicBezTo>
                <a:lnTo>
                  <a:pt x="307" y="601"/>
                </a:lnTo>
                <a:close/>
                <a:moveTo>
                  <a:pt x="261" y="526"/>
                </a:moveTo>
                <a:cubicBezTo>
                  <a:pt x="260" y="526"/>
                  <a:pt x="257" y="527"/>
                  <a:pt x="258" y="530"/>
                </a:cubicBezTo>
                <a:cubicBezTo>
                  <a:pt x="258" y="527"/>
                  <a:pt x="261" y="529"/>
                  <a:pt x="261" y="526"/>
                </a:cubicBezTo>
                <a:close/>
                <a:moveTo>
                  <a:pt x="297" y="580"/>
                </a:moveTo>
                <a:cubicBezTo>
                  <a:pt x="296" y="581"/>
                  <a:pt x="295" y="582"/>
                  <a:pt x="295" y="584"/>
                </a:cubicBezTo>
                <a:cubicBezTo>
                  <a:pt x="296" y="583"/>
                  <a:pt x="299" y="582"/>
                  <a:pt x="297" y="580"/>
                </a:cubicBezTo>
                <a:close/>
                <a:moveTo>
                  <a:pt x="299" y="577"/>
                </a:moveTo>
                <a:cubicBezTo>
                  <a:pt x="299" y="576"/>
                  <a:pt x="298" y="575"/>
                  <a:pt x="298" y="574"/>
                </a:cubicBezTo>
                <a:cubicBezTo>
                  <a:pt x="296" y="576"/>
                  <a:pt x="296" y="572"/>
                  <a:pt x="295" y="571"/>
                </a:cubicBezTo>
                <a:cubicBezTo>
                  <a:pt x="294" y="571"/>
                  <a:pt x="293" y="570"/>
                  <a:pt x="291" y="570"/>
                </a:cubicBezTo>
                <a:cubicBezTo>
                  <a:pt x="294" y="572"/>
                  <a:pt x="297" y="577"/>
                  <a:pt x="299" y="577"/>
                </a:cubicBezTo>
                <a:close/>
                <a:moveTo>
                  <a:pt x="406" y="731"/>
                </a:moveTo>
                <a:cubicBezTo>
                  <a:pt x="406" y="730"/>
                  <a:pt x="407" y="730"/>
                  <a:pt x="408" y="729"/>
                </a:cubicBezTo>
                <a:cubicBezTo>
                  <a:pt x="408" y="729"/>
                  <a:pt x="408" y="728"/>
                  <a:pt x="407" y="728"/>
                </a:cubicBezTo>
                <a:cubicBezTo>
                  <a:pt x="407" y="727"/>
                  <a:pt x="407" y="727"/>
                  <a:pt x="406" y="727"/>
                </a:cubicBezTo>
                <a:cubicBezTo>
                  <a:pt x="407" y="730"/>
                  <a:pt x="404" y="729"/>
                  <a:pt x="404" y="728"/>
                </a:cubicBezTo>
                <a:cubicBezTo>
                  <a:pt x="405" y="730"/>
                  <a:pt x="404" y="730"/>
                  <a:pt x="406" y="731"/>
                </a:cubicBezTo>
                <a:close/>
                <a:moveTo>
                  <a:pt x="269" y="524"/>
                </a:moveTo>
                <a:cubicBezTo>
                  <a:pt x="267" y="522"/>
                  <a:pt x="272" y="522"/>
                  <a:pt x="270" y="520"/>
                </a:cubicBezTo>
                <a:cubicBezTo>
                  <a:pt x="268" y="520"/>
                  <a:pt x="267" y="524"/>
                  <a:pt x="269" y="524"/>
                </a:cubicBezTo>
                <a:close/>
                <a:moveTo>
                  <a:pt x="236" y="476"/>
                </a:moveTo>
                <a:cubicBezTo>
                  <a:pt x="238" y="474"/>
                  <a:pt x="239" y="475"/>
                  <a:pt x="240" y="475"/>
                </a:cubicBezTo>
                <a:cubicBezTo>
                  <a:pt x="239" y="474"/>
                  <a:pt x="238" y="473"/>
                  <a:pt x="238" y="472"/>
                </a:cubicBezTo>
                <a:cubicBezTo>
                  <a:pt x="236" y="473"/>
                  <a:pt x="235" y="474"/>
                  <a:pt x="236" y="476"/>
                </a:cubicBezTo>
                <a:close/>
                <a:moveTo>
                  <a:pt x="306" y="565"/>
                </a:moveTo>
                <a:cubicBezTo>
                  <a:pt x="305" y="565"/>
                  <a:pt x="305" y="565"/>
                  <a:pt x="305" y="565"/>
                </a:cubicBezTo>
                <a:cubicBezTo>
                  <a:pt x="306" y="568"/>
                  <a:pt x="307" y="570"/>
                  <a:pt x="306" y="572"/>
                </a:cubicBezTo>
                <a:cubicBezTo>
                  <a:pt x="304" y="570"/>
                  <a:pt x="304" y="574"/>
                  <a:pt x="305" y="576"/>
                </a:cubicBezTo>
                <a:cubicBezTo>
                  <a:pt x="307" y="574"/>
                  <a:pt x="307" y="570"/>
                  <a:pt x="310" y="573"/>
                </a:cubicBezTo>
                <a:cubicBezTo>
                  <a:pt x="309" y="570"/>
                  <a:pt x="306" y="567"/>
                  <a:pt x="306" y="565"/>
                </a:cubicBezTo>
                <a:close/>
                <a:moveTo>
                  <a:pt x="294" y="554"/>
                </a:moveTo>
                <a:cubicBezTo>
                  <a:pt x="293" y="554"/>
                  <a:pt x="292" y="553"/>
                  <a:pt x="291" y="554"/>
                </a:cubicBezTo>
                <a:cubicBezTo>
                  <a:pt x="292" y="557"/>
                  <a:pt x="295" y="556"/>
                  <a:pt x="294" y="554"/>
                </a:cubicBezTo>
                <a:close/>
                <a:moveTo>
                  <a:pt x="214" y="433"/>
                </a:moveTo>
                <a:cubicBezTo>
                  <a:pt x="214" y="434"/>
                  <a:pt x="211" y="434"/>
                  <a:pt x="212" y="435"/>
                </a:cubicBezTo>
                <a:cubicBezTo>
                  <a:pt x="214" y="435"/>
                  <a:pt x="216" y="436"/>
                  <a:pt x="214" y="433"/>
                </a:cubicBezTo>
                <a:close/>
                <a:moveTo>
                  <a:pt x="319" y="587"/>
                </a:moveTo>
                <a:cubicBezTo>
                  <a:pt x="317" y="586"/>
                  <a:pt x="315" y="589"/>
                  <a:pt x="316" y="591"/>
                </a:cubicBezTo>
                <a:cubicBezTo>
                  <a:pt x="318" y="589"/>
                  <a:pt x="319" y="589"/>
                  <a:pt x="319" y="587"/>
                </a:cubicBezTo>
                <a:close/>
                <a:moveTo>
                  <a:pt x="193" y="396"/>
                </a:moveTo>
                <a:cubicBezTo>
                  <a:pt x="194" y="398"/>
                  <a:pt x="191" y="397"/>
                  <a:pt x="190" y="398"/>
                </a:cubicBezTo>
                <a:cubicBezTo>
                  <a:pt x="191" y="399"/>
                  <a:pt x="191" y="400"/>
                  <a:pt x="191" y="401"/>
                </a:cubicBezTo>
                <a:cubicBezTo>
                  <a:pt x="192" y="399"/>
                  <a:pt x="196" y="398"/>
                  <a:pt x="193" y="396"/>
                </a:cubicBezTo>
                <a:close/>
                <a:moveTo>
                  <a:pt x="243" y="475"/>
                </a:moveTo>
                <a:cubicBezTo>
                  <a:pt x="242" y="475"/>
                  <a:pt x="242" y="477"/>
                  <a:pt x="243" y="479"/>
                </a:cubicBezTo>
                <a:cubicBezTo>
                  <a:pt x="246" y="478"/>
                  <a:pt x="243" y="476"/>
                  <a:pt x="243" y="475"/>
                </a:cubicBezTo>
                <a:close/>
                <a:moveTo>
                  <a:pt x="322" y="593"/>
                </a:moveTo>
                <a:cubicBezTo>
                  <a:pt x="322" y="592"/>
                  <a:pt x="322" y="591"/>
                  <a:pt x="321" y="589"/>
                </a:cubicBezTo>
                <a:cubicBezTo>
                  <a:pt x="320" y="590"/>
                  <a:pt x="319" y="591"/>
                  <a:pt x="318" y="591"/>
                </a:cubicBezTo>
                <a:cubicBezTo>
                  <a:pt x="320" y="593"/>
                  <a:pt x="321" y="594"/>
                  <a:pt x="322" y="593"/>
                </a:cubicBezTo>
                <a:close/>
                <a:moveTo>
                  <a:pt x="251" y="485"/>
                </a:moveTo>
                <a:cubicBezTo>
                  <a:pt x="252" y="486"/>
                  <a:pt x="249" y="487"/>
                  <a:pt x="252" y="488"/>
                </a:cubicBezTo>
                <a:cubicBezTo>
                  <a:pt x="251" y="488"/>
                  <a:pt x="251" y="489"/>
                  <a:pt x="251" y="489"/>
                </a:cubicBezTo>
                <a:cubicBezTo>
                  <a:pt x="253" y="491"/>
                  <a:pt x="253" y="485"/>
                  <a:pt x="251" y="485"/>
                </a:cubicBezTo>
                <a:close/>
                <a:moveTo>
                  <a:pt x="461" y="794"/>
                </a:moveTo>
                <a:cubicBezTo>
                  <a:pt x="459" y="797"/>
                  <a:pt x="457" y="796"/>
                  <a:pt x="458" y="799"/>
                </a:cubicBezTo>
                <a:cubicBezTo>
                  <a:pt x="460" y="798"/>
                  <a:pt x="461" y="796"/>
                  <a:pt x="461" y="794"/>
                </a:cubicBezTo>
                <a:close/>
                <a:moveTo>
                  <a:pt x="325" y="590"/>
                </a:moveTo>
                <a:cubicBezTo>
                  <a:pt x="324" y="587"/>
                  <a:pt x="323" y="590"/>
                  <a:pt x="322" y="587"/>
                </a:cubicBezTo>
                <a:cubicBezTo>
                  <a:pt x="323" y="587"/>
                  <a:pt x="324" y="586"/>
                  <a:pt x="323" y="585"/>
                </a:cubicBezTo>
                <a:cubicBezTo>
                  <a:pt x="321" y="587"/>
                  <a:pt x="321" y="587"/>
                  <a:pt x="321" y="587"/>
                </a:cubicBezTo>
                <a:cubicBezTo>
                  <a:pt x="322" y="588"/>
                  <a:pt x="322" y="589"/>
                  <a:pt x="322" y="591"/>
                </a:cubicBezTo>
                <a:cubicBezTo>
                  <a:pt x="323" y="589"/>
                  <a:pt x="324" y="591"/>
                  <a:pt x="325" y="590"/>
                </a:cubicBezTo>
                <a:close/>
                <a:moveTo>
                  <a:pt x="304" y="555"/>
                </a:moveTo>
                <a:cubicBezTo>
                  <a:pt x="302" y="556"/>
                  <a:pt x="301" y="557"/>
                  <a:pt x="303" y="559"/>
                </a:cubicBezTo>
                <a:cubicBezTo>
                  <a:pt x="303" y="557"/>
                  <a:pt x="306" y="557"/>
                  <a:pt x="304" y="555"/>
                </a:cubicBezTo>
                <a:close/>
                <a:moveTo>
                  <a:pt x="300" y="550"/>
                </a:moveTo>
                <a:cubicBezTo>
                  <a:pt x="300" y="548"/>
                  <a:pt x="299" y="547"/>
                  <a:pt x="299" y="546"/>
                </a:cubicBezTo>
                <a:cubicBezTo>
                  <a:pt x="299" y="548"/>
                  <a:pt x="297" y="551"/>
                  <a:pt x="299" y="552"/>
                </a:cubicBezTo>
                <a:cubicBezTo>
                  <a:pt x="299" y="551"/>
                  <a:pt x="300" y="550"/>
                  <a:pt x="300" y="550"/>
                </a:cubicBezTo>
                <a:close/>
                <a:moveTo>
                  <a:pt x="271" y="497"/>
                </a:moveTo>
                <a:cubicBezTo>
                  <a:pt x="270" y="496"/>
                  <a:pt x="270" y="496"/>
                  <a:pt x="270" y="496"/>
                </a:cubicBezTo>
                <a:cubicBezTo>
                  <a:pt x="269" y="495"/>
                  <a:pt x="269" y="495"/>
                  <a:pt x="269" y="495"/>
                </a:cubicBezTo>
                <a:cubicBezTo>
                  <a:pt x="269" y="498"/>
                  <a:pt x="266" y="498"/>
                  <a:pt x="265" y="498"/>
                </a:cubicBezTo>
                <a:cubicBezTo>
                  <a:pt x="267" y="501"/>
                  <a:pt x="269" y="499"/>
                  <a:pt x="271" y="499"/>
                </a:cubicBezTo>
                <a:cubicBezTo>
                  <a:pt x="269" y="497"/>
                  <a:pt x="269" y="498"/>
                  <a:pt x="271" y="497"/>
                </a:cubicBezTo>
                <a:close/>
                <a:moveTo>
                  <a:pt x="336" y="592"/>
                </a:moveTo>
                <a:cubicBezTo>
                  <a:pt x="335" y="591"/>
                  <a:pt x="335" y="590"/>
                  <a:pt x="334" y="589"/>
                </a:cubicBezTo>
                <a:cubicBezTo>
                  <a:pt x="333" y="590"/>
                  <a:pt x="333" y="591"/>
                  <a:pt x="333" y="592"/>
                </a:cubicBezTo>
                <a:cubicBezTo>
                  <a:pt x="334" y="592"/>
                  <a:pt x="335" y="594"/>
                  <a:pt x="336" y="592"/>
                </a:cubicBezTo>
                <a:close/>
                <a:moveTo>
                  <a:pt x="312" y="553"/>
                </a:moveTo>
                <a:cubicBezTo>
                  <a:pt x="311" y="551"/>
                  <a:pt x="309" y="551"/>
                  <a:pt x="308" y="551"/>
                </a:cubicBezTo>
                <a:cubicBezTo>
                  <a:pt x="309" y="552"/>
                  <a:pt x="309" y="553"/>
                  <a:pt x="309" y="554"/>
                </a:cubicBezTo>
                <a:cubicBezTo>
                  <a:pt x="310" y="552"/>
                  <a:pt x="311" y="554"/>
                  <a:pt x="312" y="553"/>
                </a:cubicBezTo>
                <a:close/>
                <a:moveTo>
                  <a:pt x="321" y="564"/>
                </a:moveTo>
                <a:cubicBezTo>
                  <a:pt x="320" y="563"/>
                  <a:pt x="319" y="563"/>
                  <a:pt x="319" y="562"/>
                </a:cubicBezTo>
                <a:cubicBezTo>
                  <a:pt x="320" y="562"/>
                  <a:pt x="320" y="562"/>
                  <a:pt x="320" y="562"/>
                </a:cubicBezTo>
                <a:cubicBezTo>
                  <a:pt x="320" y="564"/>
                  <a:pt x="322" y="564"/>
                  <a:pt x="323" y="563"/>
                </a:cubicBezTo>
                <a:cubicBezTo>
                  <a:pt x="322" y="561"/>
                  <a:pt x="320" y="560"/>
                  <a:pt x="319" y="559"/>
                </a:cubicBezTo>
                <a:cubicBezTo>
                  <a:pt x="320" y="561"/>
                  <a:pt x="318" y="561"/>
                  <a:pt x="318" y="562"/>
                </a:cubicBezTo>
                <a:cubicBezTo>
                  <a:pt x="318" y="563"/>
                  <a:pt x="319" y="565"/>
                  <a:pt x="319" y="566"/>
                </a:cubicBezTo>
                <a:lnTo>
                  <a:pt x="321" y="564"/>
                </a:lnTo>
                <a:close/>
                <a:moveTo>
                  <a:pt x="421" y="713"/>
                </a:moveTo>
                <a:cubicBezTo>
                  <a:pt x="420" y="713"/>
                  <a:pt x="419" y="712"/>
                  <a:pt x="418" y="713"/>
                </a:cubicBezTo>
                <a:cubicBezTo>
                  <a:pt x="419" y="715"/>
                  <a:pt x="422" y="716"/>
                  <a:pt x="421" y="713"/>
                </a:cubicBezTo>
                <a:close/>
                <a:moveTo>
                  <a:pt x="339" y="587"/>
                </a:moveTo>
                <a:cubicBezTo>
                  <a:pt x="338" y="585"/>
                  <a:pt x="336" y="586"/>
                  <a:pt x="334" y="586"/>
                </a:cubicBezTo>
                <a:cubicBezTo>
                  <a:pt x="335" y="587"/>
                  <a:pt x="335" y="588"/>
                  <a:pt x="336" y="589"/>
                </a:cubicBezTo>
                <a:cubicBezTo>
                  <a:pt x="337" y="587"/>
                  <a:pt x="337" y="586"/>
                  <a:pt x="339" y="587"/>
                </a:cubicBezTo>
                <a:close/>
                <a:moveTo>
                  <a:pt x="215" y="403"/>
                </a:moveTo>
                <a:cubicBezTo>
                  <a:pt x="216" y="405"/>
                  <a:pt x="215" y="405"/>
                  <a:pt x="217" y="407"/>
                </a:cubicBezTo>
                <a:cubicBezTo>
                  <a:pt x="219" y="406"/>
                  <a:pt x="216" y="403"/>
                  <a:pt x="215" y="403"/>
                </a:cubicBezTo>
                <a:close/>
                <a:moveTo>
                  <a:pt x="423" y="715"/>
                </a:moveTo>
                <a:cubicBezTo>
                  <a:pt x="423" y="714"/>
                  <a:pt x="423" y="714"/>
                  <a:pt x="423" y="714"/>
                </a:cubicBezTo>
                <a:cubicBezTo>
                  <a:pt x="423" y="713"/>
                  <a:pt x="423" y="713"/>
                  <a:pt x="423" y="713"/>
                </a:cubicBezTo>
                <a:cubicBezTo>
                  <a:pt x="423" y="713"/>
                  <a:pt x="423" y="713"/>
                  <a:pt x="423" y="713"/>
                </a:cubicBezTo>
                <a:cubicBezTo>
                  <a:pt x="423" y="713"/>
                  <a:pt x="423" y="713"/>
                  <a:pt x="423" y="713"/>
                </a:cubicBezTo>
                <a:cubicBezTo>
                  <a:pt x="423" y="713"/>
                  <a:pt x="423" y="713"/>
                  <a:pt x="423" y="713"/>
                </a:cubicBezTo>
                <a:cubicBezTo>
                  <a:pt x="423" y="713"/>
                  <a:pt x="423" y="713"/>
                  <a:pt x="423" y="713"/>
                </a:cubicBezTo>
                <a:cubicBezTo>
                  <a:pt x="421" y="715"/>
                  <a:pt x="423" y="714"/>
                  <a:pt x="422" y="714"/>
                </a:cubicBezTo>
                <a:cubicBezTo>
                  <a:pt x="422" y="714"/>
                  <a:pt x="422" y="714"/>
                  <a:pt x="422" y="714"/>
                </a:cubicBezTo>
                <a:cubicBezTo>
                  <a:pt x="422" y="714"/>
                  <a:pt x="422" y="714"/>
                  <a:pt x="422" y="714"/>
                </a:cubicBezTo>
                <a:cubicBezTo>
                  <a:pt x="422" y="714"/>
                  <a:pt x="422" y="714"/>
                  <a:pt x="422" y="714"/>
                </a:cubicBezTo>
                <a:cubicBezTo>
                  <a:pt x="422" y="714"/>
                  <a:pt x="422" y="714"/>
                  <a:pt x="422" y="714"/>
                </a:cubicBezTo>
                <a:cubicBezTo>
                  <a:pt x="422" y="714"/>
                  <a:pt x="423" y="714"/>
                  <a:pt x="423" y="714"/>
                </a:cubicBezTo>
                <a:cubicBezTo>
                  <a:pt x="424" y="714"/>
                  <a:pt x="424" y="714"/>
                  <a:pt x="424" y="712"/>
                </a:cubicBezTo>
                <a:cubicBezTo>
                  <a:pt x="423" y="712"/>
                  <a:pt x="422" y="712"/>
                  <a:pt x="422" y="712"/>
                </a:cubicBezTo>
                <a:cubicBezTo>
                  <a:pt x="421" y="712"/>
                  <a:pt x="421" y="712"/>
                  <a:pt x="421" y="712"/>
                </a:cubicBezTo>
                <a:cubicBezTo>
                  <a:pt x="421" y="712"/>
                  <a:pt x="421" y="712"/>
                  <a:pt x="421" y="712"/>
                </a:cubicBezTo>
                <a:cubicBezTo>
                  <a:pt x="421" y="712"/>
                  <a:pt x="421" y="712"/>
                  <a:pt x="421" y="712"/>
                </a:cubicBezTo>
                <a:cubicBezTo>
                  <a:pt x="421" y="712"/>
                  <a:pt x="421" y="712"/>
                  <a:pt x="421" y="712"/>
                </a:cubicBezTo>
                <a:cubicBezTo>
                  <a:pt x="421" y="712"/>
                  <a:pt x="421" y="712"/>
                  <a:pt x="421" y="712"/>
                </a:cubicBezTo>
                <a:cubicBezTo>
                  <a:pt x="424" y="711"/>
                  <a:pt x="422" y="712"/>
                  <a:pt x="422" y="712"/>
                </a:cubicBezTo>
                <a:cubicBezTo>
                  <a:pt x="422" y="712"/>
                  <a:pt x="422" y="712"/>
                  <a:pt x="422" y="712"/>
                </a:cubicBezTo>
                <a:cubicBezTo>
                  <a:pt x="422" y="712"/>
                  <a:pt x="422" y="712"/>
                  <a:pt x="422" y="712"/>
                </a:cubicBezTo>
                <a:cubicBezTo>
                  <a:pt x="422" y="712"/>
                  <a:pt x="422" y="712"/>
                  <a:pt x="422" y="712"/>
                </a:cubicBezTo>
                <a:cubicBezTo>
                  <a:pt x="422" y="712"/>
                  <a:pt x="422" y="712"/>
                  <a:pt x="422" y="712"/>
                </a:cubicBezTo>
                <a:cubicBezTo>
                  <a:pt x="422" y="712"/>
                  <a:pt x="422" y="712"/>
                  <a:pt x="422" y="712"/>
                </a:cubicBezTo>
                <a:cubicBezTo>
                  <a:pt x="422" y="712"/>
                  <a:pt x="421" y="712"/>
                  <a:pt x="421" y="712"/>
                </a:cubicBezTo>
                <a:cubicBezTo>
                  <a:pt x="422" y="713"/>
                  <a:pt x="422" y="713"/>
                  <a:pt x="423" y="715"/>
                </a:cubicBezTo>
                <a:close/>
                <a:moveTo>
                  <a:pt x="471" y="791"/>
                </a:moveTo>
                <a:cubicBezTo>
                  <a:pt x="472" y="792"/>
                  <a:pt x="476" y="789"/>
                  <a:pt x="475" y="788"/>
                </a:cubicBezTo>
                <a:cubicBezTo>
                  <a:pt x="473" y="788"/>
                  <a:pt x="473" y="790"/>
                  <a:pt x="471" y="791"/>
                </a:cubicBezTo>
                <a:close/>
                <a:moveTo>
                  <a:pt x="320" y="554"/>
                </a:moveTo>
                <a:cubicBezTo>
                  <a:pt x="318" y="552"/>
                  <a:pt x="321" y="552"/>
                  <a:pt x="319" y="551"/>
                </a:cubicBezTo>
                <a:cubicBezTo>
                  <a:pt x="317" y="551"/>
                  <a:pt x="317" y="555"/>
                  <a:pt x="320" y="554"/>
                </a:cubicBezTo>
                <a:close/>
                <a:moveTo>
                  <a:pt x="347" y="590"/>
                </a:moveTo>
                <a:cubicBezTo>
                  <a:pt x="345" y="588"/>
                  <a:pt x="346" y="588"/>
                  <a:pt x="345" y="586"/>
                </a:cubicBezTo>
                <a:cubicBezTo>
                  <a:pt x="343" y="587"/>
                  <a:pt x="346" y="591"/>
                  <a:pt x="347" y="590"/>
                </a:cubicBezTo>
                <a:close/>
                <a:moveTo>
                  <a:pt x="427" y="710"/>
                </a:moveTo>
                <a:cubicBezTo>
                  <a:pt x="426" y="711"/>
                  <a:pt x="424" y="711"/>
                  <a:pt x="425" y="712"/>
                </a:cubicBezTo>
                <a:cubicBezTo>
                  <a:pt x="426" y="713"/>
                  <a:pt x="428" y="712"/>
                  <a:pt x="427" y="710"/>
                </a:cubicBezTo>
                <a:close/>
                <a:moveTo>
                  <a:pt x="349" y="579"/>
                </a:moveTo>
                <a:cubicBezTo>
                  <a:pt x="350" y="578"/>
                  <a:pt x="350" y="577"/>
                  <a:pt x="350" y="575"/>
                </a:cubicBezTo>
                <a:cubicBezTo>
                  <a:pt x="349" y="579"/>
                  <a:pt x="342" y="577"/>
                  <a:pt x="341" y="581"/>
                </a:cubicBezTo>
                <a:cubicBezTo>
                  <a:pt x="344" y="581"/>
                  <a:pt x="346" y="577"/>
                  <a:pt x="349" y="579"/>
                </a:cubicBezTo>
                <a:close/>
                <a:moveTo>
                  <a:pt x="349" y="589"/>
                </a:moveTo>
                <a:cubicBezTo>
                  <a:pt x="350" y="589"/>
                  <a:pt x="350" y="589"/>
                  <a:pt x="350" y="589"/>
                </a:cubicBezTo>
                <a:cubicBezTo>
                  <a:pt x="350" y="589"/>
                  <a:pt x="350" y="589"/>
                  <a:pt x="350" y="589"/>
                </a:cubicBezTo>
                <a:cubicBezTo>
                  <a:pt x="350" y="589"/>
                  <a:pt x="350" y="589"/>
                  <a:pt x="350" y="589"/>
                </a:cubicBezTo>
                <a:cubicBezTo>
                  <a:pt x="350" y="589"/>
                  <a:pt x="350" y="589"/>
                  <a:pt x="351" y="589"/>
                </a:cubicBezTo>
                <a:cubicBezTo>
                  <a:pt x="350" y="588"/>
                  <a:pt x="349" y="588"/>
                  <a:pt x="349" y="587"/>
                </a:cubicBezTo>
                <a:cubicBezTo>
                  <a:pt x="349" y="587"/>
                  <a:pt x="348" y="587"/>
                  <a:pt x="348" y="587"/>
                </a:cubicBezTo>
                <a:cubicBezTo>
                  <a:pt x="348" y="587"/>
                  <a:pt x="348" y="587"/>
                  <a:pt x="348" y="587"/>
                </a:cubicBezTo>
                <a:cubicBezTo>
                  <a:pt x="347" y="586"/>
                  <a:pt x="347" y="587"/>
                  <a:pt x="348" y="589"/>
                </a:cubicBezTo>
                <a:cubicBezTo>
                  <a:pt x="348" y="589"/>
                  <a:pt x="347" y="589"/>
                  <a:pt x="348" y="590"/>
                </a:cubicBezTo>
                <a:cubicBezTo>
                  <a:pt x="348" y="589"/>
                  <a:pt x="349" y="589"/>
                  <a:pt x="349" y="589"/>
                </a:cubicBezTo>
                <a:close/>
                <a:moveTo>
                  <a:pt x="355" y="585"/>
                </a:moveTo>
                <a:cubicBezTo>
                  <a:pt x="355" y="584"/>
                  <a:pt x="354" y="583"/>
                  <a:pt x="354" y="583"/>
                </a:cubicBezTo>
                <a:cubicBezTo>
                  <a:pt x="355" y="582"/>
                  <a:pt x="356" y="582"/>
                  <a:pt x="355" y="581"/>
                </a:cubicBezTo>
                <a:cubicBezTo>
                  <a:pt x="354" y="582"/>
                  <a:pt x="353" y="581"/>
                  <a:pt x="352" y="582"/>
                </a:cubicBezTo>
                <a:cubicBezTo>
                  <a:pt x="353" y="584"/>
                  <a:pt x="354" y="586"/>
                  <a:pt x="355" y="585"/>
                </a:cubicBezTo>
                <a:close/>
                <a:moveTo>
                  <a:pt x="353" y="572"/>
                </a:moveTo>
                <a:cubicBezTo>
                  <a:pt x="352" y="573"/>
                  <a:pt x="351" y="574"/>
                  <a:pt x="352" y="576"/>
                </a:cubicBezTo>
                <a:cubicBezTo>
                  <a:pt x="354" y="576"/>
                  <a:pt x="354" y="574"/>
                  <a:pt x="353" y="572"/>
                </a:cubicBezTo>
                <a:close/>
                <a:moveTo>
                  <a:pt x="481" y="769"/>
                </a:moveTo>
                <a:cubicBezTo>
                  <a:pt x="480" y="767"/>
                  <a:pt x="479" y="768"/>
                  <a:pt x="478" y="769"/>
                </a:cubicBezTo>
                <a:cubicBezTo>
                  <a:pt x="479" y="770"/>
                  <a:pt x="479" y="770"/>
                  <a:pt x="479" y="771"/>
                </a:cubicBezTo>
                <a:cubicBezTo>
                  <a:pt x="480" y="770"/>
                  <a:pt x="480" y="769"/>
                  <a:pt x="481" y="769"/>
                </a:cubicBezTo>
                <a:close/>
                <a:moveTo>
                  <a:pt x="359" y="578"/>
                </a:moveTo>
                <a:cubicBezTo>
                  <a:pt x="357" y="575"/>
                  <a:pt x="356" y="575"/>
                  <a:pt x="354" y="576"/>
                </a:cubicBezTo>
                <a:cubicBezTo>
                  <a:pt x="355" y="577"/>
                  <a:pt x="356" y="578"/>
                  <a:pt x="356" y="579"/>
                </a:cubicBezTo>
                <a:cubicBezTo>
                  <a:pt x="357" y="579"/>
                  <a:pt x="358" y="578"/>
                  <a:pt x="359" y="578"/>
                </a:cubicBezTo>
                <a:close/>
                <a:moveTo>
                  <a:pt x="255" y="414"/>
                </a:moveTo>
                <a:cubicBezTo>
                  <a:pt x="254" y="412"/>
                  <a:pt x="250" y="412"/>
                  <a:pt x="252" y="415"/>
                </a:cubicBezTo>
                <a:cubicBezTo>
                  <a:pt x="253" y="413"/>
                  <a:pt x="254" y="416"/>
                  <a:pt x="255" y="414"/>
                </a:cubicBezTo>
                <a:close/>
                <a:moveTo>
                  <a:pt x="344" y="547"/>
                </a:moveTo>
                <a:cubicBezTo>
                  <a:pt x="341" y="543"/>
                  <a:pt x="341" y="548"/>
                  <a:pt x="338" y="547"/>
                </a:cubicBezTo>
                <a:cubicBezTo>
                  <a:pt x="340" y="551"/>
                  <a:pt x="342" y="548"/>
                  <a:pt x="344" y="547"/>
                </a:cubicBezTo>
                <a:close/>
                <a:moveTo>
                  <a:pt x="209" y="323"/>
                </a:moveTo>
                <a:cubicBezTo>
                  <a:pt x="206" y="328"/>
                  <a:pt x="204" y="327"/>
                  <a:pt x="199" y="328"/>
                </a:cubicBezTo>
                <a:cubicBezTo>
                  <a:pt x="200" y="329"/>
                  <a:pt x="201" y="331"/>
                  <a:pt x="201" y="332"/>
                </a:cubicBezTo>
                <a:cubicBezTo>
                  <a:pt x="204" y="331"/>
                  <a:pt x="205" y="327"/>
                  <a:pt x="209" y="327"/>
                </a:cubicBezTo>
                <a:cubicBezTo>
                  <a:pt x="207" y="325"/>
                  <a:pt x="211" y="325"/>
                  <a:pt x="209" y="323"/>
                </a:cubicBezTo>
                <a:close/>
                <a:moveTo>
                  <a:pt x="364" y="578"/>
                </a:moveTo>
                <a:cubicBezTo>
                  <a:pt x="363" y="576"/>
                  <a:pt x="359" y="574"/>
                  <a:pt x="359" y="577"/>
                </a:cubicBezTo>
                <a:cubicBezTo>
                  <a:pt x="361" y="577"/>
                  <a:pt x="363" y="578"/>
                  <a:pt x="364" y="578"/>
                </a:cubicBezTo>
                <a:close/>
                <a:moveTo>
                  <a:pt x="491" y="772"/>
                </a:moveTo>
                <a:cubicBezTo>
                  <a:pt x="490" y="773"/>
                  <a:pt x="489" y="773"/>
                  <a:pt x="488" y="773"/>
                </a:cubicBezTo>
                <a:cubicBezTo>
                  <a:pt x="489" y="774"/>
                  <a:pt x="489" y="775"/>
                  <a:pt x="489" y="775"/>
                </a:cubicBezTo>
                <a:cubicBezTo>
                  <a:pt x="491" y="775"/>
                  <a:pt x="492" y="774"/>
                  <a:pt x="491" y="772"/>
                </a:cubicBezTo>
                <a:close/>
                <a:moveTo>
                  <a:pt x="340" y="532"/>
                </a:moveTo>
                <a:cubicBezTo>
                  <a:pt x="339" y="530"/>
                  <a:pt x="336" y="529"/>
                  <a:pt x="337" y="526"/>
                </a:cubicBezTo>
                <a:cubicBezTo>
                  <a:pt x="335" y="527"/>
                  <a:pt x="334" y="524"/>
                  <a:pt x="333" y="525"/>
                </a:cubicBezTo>
                <a:cubicBezTo>
                  <a:pt x="336" y="528"/>
                  <a:pt x="336" y="532"/>
                  <a:pt x="338" y="533"/>
                </a:cubicBezTo>
                <a:cubicBezTo>
                  <a:pt x="337" y="531"/>
                  <a:pt x="340" y="533"/>
                  <a:pt x="340" y="532"/>
                </a:cubicBezTo>
                <a:close/>
                <a:moveTo>
                  <a:pt x="374" y="581"/>
                </a:moveTo>
                <a:cubicBezTo>
                  <a:pt x="375" y="582"/>
                  <a:pt x="376" y="582"/>
                  <a:pt x="377" y="583"/>
                </a:cubicBezTo>
                <a:cubicBezTo>
                  <a:pt x="375" y="581"/>
                  <a:pt x="380" y="581"/>
                  <a:pt x="377" y="579"/>
                </a:cubicBezTo>
                <a:cubicBezTo>
                  <a:pt x="376" y="581"/>
                  <a:pt x="376" y="581"/>
                  <a:pt x="374" y="579"/>
                </a:cubicBezTo>
                <a:cubicBezTo>
                  <a:pt x="374" y="578"/>
                  <a:pt x="374" y="577"/>
                  <a:pt x="374" y="576"/>
                </a:cubicBezTo>
                <a:cubicBezTo>
                  <a:pt x="373" y="578"/>
                  <a:pt x="374" y="581"/>
                  <a:pt x="371" y="581"/>
                </a:cubicBezTo>
                <a:cubicBezTo>
                  <a:pt x="371" y="582"/>
                  <a:pt x="371" y="583"/>
                  <a:pt x="373" y="584"/>
                </a:cubicBezTo>
                <a:cubicBezTo>
                  <a:pt x="375" y="584"/>
                  <a:pt x="372" y="581"/>
                  <a:pt x="374" y="581"/>
                </a:cubicBezTo>
                <a:close/>
                <a:moveTo>
                  <a:pt x="352" y="543"/>
                </a:moveTo>
                <a:cubicBezTo>
                  <a:pt x="351" y="543"/>
                  <a:pt x="347" y="544"/>
                  <a:pt x="349" y="546"/>
                </a:cubicBezTo>
                <a:cubicBezTo>
                  <a:pt x="349" y="544"/>
                  <a:pt x="352" y="546"/>
                  <a:pt x="352" y="543"/>
                </a:cubicBezTo>
                <a:close/>
                <a:moveTo>
                  <a:pt x="352" y="533"/>
                </a:moveTo>
                <a:cubicBezTo>
                  <a:pt x="351" y="534"/>
                  <a:pt x="350" y="533"/>
                  <a:pt x="348" y="535"/>
                </a:cubicBezTo>
                <a:cubicBezTo>
                  <a:pt x="347" y="534"/>
                  <a:pt x="346" y="531"/>
                  <a:pt x="345" y="532"/>
                </a:cubicBezTo>
                <a:cubicBezTo>
                  <a:pt x="348" y="534"/>
                  <a:pt x="345" y="535"/>
                  <a:pt x="346" y="537"/>
                </a:cubicBezTo>
                <a:cubicBezTo>
                  <a:pt x="349" y="535"/>
                  <a:pt x="353" y="537"/>
                  <a:pt x="352" y="533"/>
                </a:cubicBezTo>
                <a:close/>
                <a:moveTo>
                  <a:pt x="223" y="336"/>
                </a:moveTo>
                <a:cubicBezTo>
                  <a:pt x="222" y="337"/>
                  <a:pt x="218" y="339"/>
                  <a:pt x="220" y="340"/>
                </a:cubicBezTo>
                <a:cubicBezTo>
                  <a:pt x="221" y="339"/>
                  <a:pt x="225" y="337"/>
                  <a:pt x="223" y="336"/>
                </a:cubicBezTo>
                <a:close/>
                <a:moveTo>
                  <a:pt x="367" y="560"/>
                </a:moveTo>
                <a:cubicBezTo>
                  <a:pt x="367" y="560"/>
                  <a:pt x="362" y="561"/>
                  <a:pt x="364" y="564"/>
                </a:cubicBezTo>
                <a:cubicBezTo>
                  <a:pt x="364" y="561"/>
                  <a:pt x="368" y="563"/>
                  <a:pt x="367" y="560"/>
                </a:cubicBezTo>
                <a:close/>
                <a:moveTo>
                  <a:pt x="337" y="516"/>
                </a:moveTo>
                <a:cubicBezTo>
                  <a:pt x="335" y="512"/>
                  <a:pt x="333" y="513"/>
                  <a:pt x="331" y="513"/>
                </a:cubicBezTo>
                <a:cubicBezTo>
                  <a:pt x="333" y="516"/>
                  <a:pt x="335" y="515"/>
                  <a:pt x="337" y="516"/>
                </a:cubicBezTo>
                <a:close/>
                <a:moveTo>
                  <a:pt x="258" y="387"/>
                </a:moveTo>
                <a:cubicBezTo>
                  <a:pt x="257" y="386"/>
                  <a:pt x="254" y="388"/>
                  <a:pt x="255" y="391"/>
                </a:cubicBezTo>
                <a:cubicBezTo>
                  <a:pt x="257" y="390"/>
                  <a:pt x="258" y="389"/>
                  <a:pt x="258" y="387"/>
                </a:cubicBezTo>
                <a:close/>
                <a:moveTo>
                  <a:pt x="418" y="638"/>
                </a:moveTo>
                <a:cubicBezTo>
                  <a:pt x="416" y="638"/>
                  <a:pt x="417" y="635"/>
                  <a:pt x="417" y="634"/>
                </a:cubicBezTo>
                <a:cubicBezTo>
                  <a:pt x="416" y="634"/>
                  <a:pt x="415" y="636"/>
                  <a:pt x="415" y="637"/>
                </a:cubicBezTo>
                <a:cubicBezTo>
                  <a:pt x="416" y="637"/>
                  <a:pt x="418" y="642"/>
                  <a:pt x="418" y="638"/>
                </a:cubicBezTo>
                <a:close/>
                <a:moveTo>
                  <a:pt x="220" y="319"/>
                </a:moveTo>
                <a:cubicBezTo>
                  <a:pt x="218" y="315"/>
                  <a:pt x="215" y="318"/>
                  <a:pt x="216" y="321"/>
                </a:cubicBezTo>
                <a:cubicBezTo>
                  <a:pt x="218" y="320"/>
                  <a:pt x="219" y="319"/>
                  <a:pt x="220" y="319"/>
                </a:cubicBezTo>
                <a:close/>
                <a:moveTo>
                  <a:pt x="258" y="383"/>
                </a:moveTo>
                <a:cubicBezTo>
                  <a:pt x="259" y="383"/>
                  <a:pt x="261" y="382"/>
                  <a:pt x="259" y="381"/>
                </a:cubicBezTo>
                <a:cubicBezTo>
                  <a:pt x="258" y="381"/>
                  <a:pt x="258" y="382"/>
                  <a:pt x="258" y="382"/>
                </a:cubicBezTo>
                <a:cubicBezTo>
                  <a:pt x="257" y="382"/>
                  <a:pt x="257" y="381"/>
                  <a:pt x="256" y="381"/>
                </a:cubicBezTo>
                <a:cubicBezTo>
                  <a:pt x="257" y="382"/>
                  <a:pt x="257" y="383"/>
                  <a:pt x="258" y="383"/>
                </a:cubicBezTo>
                <a:close/>
                <a:moveTo>
                  <a:pt x="376" y="551"/>
                </a:moveTo>
                <a:cubicBezTo>
                  <a:pt x="376" y="549"/>
                  <a:pt x="371" y="549"/>
                  <a:pt x="374" y="552"/>
                </a:cubicBezTo>
                <a:cubicBezTo>
                  <a:pt x="375" y="550"/>
                  <a:pt x="375" y="552"/>
                  <a:pt x="376" y="551"/>
                </a:cubicBezTo>
                <a:close/>
                <a:moveTo>
                  <a:pt x="379" y="551"/>
                </a:moveTo>
                <a:cubicBezTo>
                  <a:pt x="378" y="549"/>
                  <a:pt x="380" y="548"/>
                  <a:pt x="378" y="545"/>
                </a:cubicBezTo>
                <a:cubicBezTo>
                  <a:pt x="377" y="550"/>
                  <a:pt x="374" y="543"/>
                  <a:pt x="372" y="543"/>
                </a:cubicBezTo>
                <a:cubicBezTo>
                  <a:pt x="375" y="547"/>
                  <a:pt x="377" y="549"/>
                  <a:pt x="379" y="551"/>
                </a:cubicBezTo>
                <a:close/>
                <a:moveTo>
                  <a:pt x="270" y="379"/>
                </a:moveTo>
                <a:cubicBezTo>
                  <a:pt x="269" y="378"/>
                  <a:pt x="267" y="380"/>
                  <a:pt x="269" y="382"/>
                </a:cubicBezTo>
                <a:cubicBezTo>
                  <a:pt x="270" y="381"/>
                  <a:pt x="271" y="380"/>
                  <a:pt x="270" y="379"/>
                </a:cubicBezTo>
                <a:close/>
                <a:moveTo>
                  <a:pt x="274" y="384"/>
                </a:moveTo>
                <a:cubicBezTo>
                  <a:pt x="273" y="382"/>
                  <a:pt x="277" y="378"/>
                  <a:pt x="280" y="381"/>
                </a:cubicBezTo>
                <a:cubicBezTo>
                  <a:pt x="282" y="380"/>
                  <a:pt x="281" y="376"/>
                  <a:pt x="284" y="377"/>
                </a:cubicBezTo>
                <a:cubicBezTo>
                  <a:pt x="283" y="375"/>
                  <a:pt x="281" y="375"/>
                  <a:pt x="282" y="372"/>
                </a:cubicBezTo>
                <a:cubicBezTo>
                  <a:pt x="280" y="373"/>
                  <a:pt x="279" y="375"/>
                  <a:pt x="282" y="376"/>
                </a:cubicBezTo>
                <a:cubicBezTo>
                  <a:pt x="278" y="378"/>
                  <a:pt x="272" y="379"/>
                  <a:pt x="271" y="385"/>
                </a:cubicBezTo>
                <a:cubicBezTo>
                  <a:pt x="272" y="384"/>
                  <a:pt x="273" y="385"/>
                  <a:pt x="274" y="384"/>
                </a:cubicBezTo>
                <a:close/>
                <a:moveTo>
                  <a:pt x="560" y="829"/>
                </a:moveTo>
                <a:cubicBezTo>
                  <a:pt x="562" y="828"/>
                  <a:pt x="562" y="827"/>
                  <a:pt x="560" y="825"/>
                </a:cubicBezTo>
                <a:cubicBezTo>
                  <a:pt x="559" y="826"/>
                  <a:pt x="558" y="824"/>
                  <a:pt x="557" y="826"/>
                </a:cubicBezTo>
                <a:cubicBezTo>
                  <a:pt x="558" y="828"/>
                  <a:pt x="559" y="829"/>
                  <a:pt x="560" y="829"/>
                </a:cubicBezTo>
                <a:close/>
                <a:moveTo>
                  <a:pt x="365" y="523"/>
                </a:moveTo>
                <a:cubicBezTo>
                  <a:pt x="364" y="523"/>
                  <a:pt x="364" y="521"/>
                  <a:pt x="363" y="521"/>
                </a:cubicBezTo>
                <a:cubicBezTo>
                  <a:pt x="364" y="523"/>
                  <a:pt x="363" y="523"/>
                  <a:pt x="364" y="525"/>
                </a:cubicBezTo>
                <a:cubicBezTo>
                  <a:pt x="365" y="525"/>
                  <a:pt x="366" y="525"/>
                  <a:pt x="365" y="523"/>
                </a:cubicBezTo>
                <a:close/>
                <a:moveTo>
                  <a:pt x="373" y="534"/>
                </a:moveTo>
                <a:cubicBezTo>
                  <a:pt x="372" y="535"/>
                  <a:pt x="372" y="536"/>
                  <a:pt x="373" y="538"/>
                </a:cubicBezTo>
                <a:cubicBezTo>
                  <a:pt x="375" y="538"/>
                  <a:pt x="375" y="536"/>
                  <a:pt x="373" y="534"/>
                </a:cubicBezTo>
                <a:close/>
                <a:moveTo>
                  <a:pt x="246" y="306"/>
                </a:moveTo>
                <a:cubicBezTo>
                  <a:pt x="243" y="304"/>
                  <a:pt x="242" y="304"/>
                  <a:pt x="239" y="303"/>
                </a:cubicBezTo>
                <a:cubicBezTo>
                  <a:pt x="241" y="306"/>
                  <a:pt x="238" y="305"/>
                  <a:pt x="238" y="304"/>
                </a:cubicBezTo>
                <a:cubicBezTo>
                  <a:pt x="239" y="307"/>
                  <a:pt x="238" y="309"/>
                  <a:pt x="236" y="310"/>
                </a:cubicBezTo>
                <a:cubicBezTo>
                  <a:pt x="235" y="309"/>
                  <a:pt x="234" y="307"/>
                  <a:pt x="232" y="307"/>
                </a:cubicBezTo>
                <a:cubicBezTo>
                  <a:pt x="236" y="312"/>
                  <a:pt x="228" y="310"/>
                  <a:pt x="229" y="313"/>
                </a:cubicBezTo>
                <a:cubicBezTo>
                  <a:pt x="232" y="311"/>
                  <a:pt x="232" y="315"/>
                  <a:pt x="232" y="317"/>
                </a:cubicBezTo>
                <a:cubicBezTo>
                  <a:pt x="234" y="309"/>
                  <a:pt x="241" y="310"/>
                  <a:pt x="246" y="306"/>
                </a:cubicBezTo>
                <a:close/>
                <a:moveTo>
                  <a:pt x="376" y="531"/>
                </a:moveTo>
                <a:cubicBezTo>
                  <a:pt x="375" y="528"/>
                  <a:pt x="375" y="531"/>
                  <a:pt x="374" y="528"/>
                </a:cubicBezTo>
                <a:cubicBezTo>
                  <a:pt x="373" y="530"/>
                  <a:pt x="371" y="530"/>
                  <a:pt x="373" y="532"/>
                </a:cubicBezTo>
                <a:cubicBezTo>
                  <a:pt x="374" y="533"/>
                  <a:pt x="375" y="531"/>
                  <a:pt x="376" y="531"/>
                </a:cubicBezTo>
                <a:close/>
                <a:moveTo>
                  <a:pt x="377" y="527"/>
                </a:moveTo>
                <a:cubicBezTo>
                  <a:pt x="375" y="522"/>
                  <a:pt x="373" y="528"/>
                  <a:pt x="376" y="528"/>
                </a:cubicBezTo>
                <a:cubicBezTo>
                  <a:pt x="376" y="528"/>
                  <a:pt x="377" y="527"/>
                  <a:pt x="377" y="527"/>
                </a:cubicBezTo>
                <a:close/>
                <a:moveTo>
                  <a:pt x="393" y="544"/>
                </a:moveTo>
                <a:cubicBezTo>
                  <a:pt x="393" y="544"/>
                  <a:pt x="390" y="545"/>
                  <a:pt x="391" y="547"/>
                </a:cubicBezTo>
                <a:cubicBezTo>
                  <a:pt x="393" y="547"/>
                  <a:pt x="393" y="545"/>
                  <a:pt x="393" y="544"/>
                </a:cubicBezTo>
                <a:close/>
                <a:moveTo>
                  <a:pt x="404" y="556"/>
                </a:moveTo>
                <a:cubicBezTo>
                  <a:pt x="403" y="556"/>
                  <a:pt x="402" y="555"/>
                  <a:pt x="402" y="554"/>
                </a:cubicBezTo>
                <a:cubicBezTo>
                  <a:pt x="401" y="557"/>
                  <a:pt x="398" y="555"/>
                  <a:pt x="398" y="552"/>
                </a:cubicBezTo>
                <a:cubicBezTo>
                  <a:pt x="396" y="553"/>
                  <a:pt x="400" y="558"/>
                  <a:pt x="401" y="558"/>
                </a:cubicBezTo>
                <a:cubicBezTo>
                  <a:pt x="400" y="555"/>
                  <a:pt x="405" y="559"/>
                  <a:pt x="404" y="556"/>
                </a:cubicBezTo>
                <a:close/>
                <a:moveTo>
                  <a:pt x="389" y="530"/>
                </a:moveTo>
                <a:cubicBezTo>
                  <a:pt x="386" y="533"/>
                  <a:pt x="387" y="529"/>
                  <a:pt x="386" y="527"/>
                </a:cubicBezTo>
                <a:cubicBezTo>
                  <a:pt x="384" y="528"/>
                  <a:pt x="385" y="530"/>
                  <a:pt x="385" y="532"/>
                </a:cubicBezTo>
                <a:cubicBezTo>
                  <a:pt x="386" y="532"/>
                  <a:pt x="390" y="534"/>
                  <a:pt x="389" y="530"/>
                </a:cubicBezTo>
                <a:close/>
                <a:moveTo>
                  <a:pt x="403" y="550"/>
                </a:moveTo>
                <a:cubicBezTo>
                  <a:pt x="401" y="548"/>
                  <a:pt x="403" y="547"/>
                  <a:pt x="401" y="546"/>
                </a:cubicBezTo>
                <a:cubicBezTo>
                  <a:pt x="400" y="547"/>
                  <a:pt x="401" y="549"/>
                  <a:pt x="401" y="550"/>
                </a:cubicBezTo>
                <a:cubicBezTo>
                  <a:pt x="402" y="550"/>
                  <a:pt x="403" y="550"/>
                  <a:pt x="403" y="550"/>
                </a:cubicBezTo>
                <a:close/>
                <a:moveTo>
                  <a:pt x="250" y="303"/>
                </a:moveTo>
                <a:cubicBezTo>
                  <a:pt x="250" y="301"/>
                  <a:pt x="254" y="300"/>
                  <a:pt x="254" y="298"/>
                </a:cubicBezTo>
                <a:cubicBezTo>
                  <a:pt x="250" y="298"/>
                  <a:pt x="248" y="302"/>
                  <a:pt x="244" y="301"/>
                </a:cubicBezTo>
                <a:cubicBezTo>
                  <a:pt x="245" y="302"/>
                  <a:pt x="244" y="302"/>
                  <a:pt x="244" y="303"/>
                </a:cubicBezTo>
                <a:cubicBezTo>
                  <a:pt x="247" y="305"/>
                  <a:pt x="247" y="300"/>
                  <a:pt x="250" y="303"/>
                </a:cubicBezTo>
                <a:close/>
                <a:moveTo>
                  <a:pt x="412" y="543"/>
                </a:moveTo>
                <a:cubicBezTo>
                  <a:pt x="411" y="544"/>
                  <a:pt x="409" y="544"/>
                  <a:pt x="411" y="546"/>
                </a:cubicBezTo>
                <a:cubicBezTo>
                  <a:pt x="412" y="546"/>
                  <a:pt x="413" y="545"/>
                  <a:pt x="412" y="543"/>
                </a:cubicBezTo>
                <a:close/>
                <a:moveTo>
                  <a:pt x="394" y="511"/>
                </a:moveTo>
                <a:cubicBezTo>
                  <a:pt x="395" y="513"/>
                  <a:pt x="390" y="510"/>
                  <a:pt x="392" y="514"/>
                </a:cubicBezTo>
                <a:cubicBezTo>
                  <a:pt x="394" y="513"/>
                  <a:pt x="397" y="514"/>
                  <a:pt x="394" y="511"/>
                </a:cubicBezTo>
                <a:close/>
                <a:moveTo>
                  <a:pt x="258" y="296"/>
                </a:moveTo>
                <a:cubicBezTo>
                  <a:pt x="257" y="296"/>
                  <a:pt x="254" y="296"/>
                  <a:pt x="255" y="298"/>
                </a:cubicBezTo>
                <a:cubicBezTo>
                  <a:pt x="257" y="299"/>
                  <a:pt x="259" y="299"/>
                  <a:pt x="258" y="296"/>
                </a:cubicBezTo>
                <a:close/>
                <a:moveTo>
                  <a:pt x="509" y="682"/>
                </a:moveTo>
                <a:cubicBezTo>
                  <a:pt x="508" y="680"/>
                  <a:pt x="505" y="681"/>
                  <a:pt x="506" y="683"/>
                </a:cubicBezTo>
                <a:cubicBezTo>
                  <a:pt x="507" y="683"/>
                  <a:pt x="508" y="684"/>
                  <a:pt x="509" y="682"/>
                </a:cubicBezTo>
                <a:close/>
                <a:moveTo>
                  <a:pt x="399" y="510"/>
                </a:moveTo>
                <a:cubicBezTo>
                  <a:pt x="399" y="506"/>
                  <a:pt x="395" y="509"/>
                  <a:pt x="395" y="505"/>
                </a:cubicBezTo>
                <a:cubicBezTo>
                  <a:pt x="392" y="507"/>
                  <a:pt x="398" y="509"/>
                  <a:pt x="399" y="510"/>
                </a:cubicBezTo>
                <a:close/>
                <a:moveTo>
                  <a:pt x="264" y="293"/>
                </a:moveTo>
                <a:cubicBezTo>
                  <a:pt x="263" y="294"/>
                  <a:pt x="260" y="294"/>
                  <a:pt x="261" y="296"/>
                </a:cubicBezTo>
                <a:cubicBezTo>
                  <a:pt x="262" y="296"/>
                  <a:pt x="266" y="297"/>
                  <a:pt x="264" y="293"/>
                </a:cubicBezTo>
                <a:close/>
                <a:moveTo>
                  <a:pt x="422" y="536"/>
                </a:moveTo>
                <a:cubicBezTo>
                  <a:pt x="421" y="534"/>
                  <a:pt x="419" y="536"/>
                  <a:pt x="418" y="536"/>
                </a:cubicBezTo>
                <a:cubicBezTo>
                  <a:pt x="419" y="538"/>
                  <a:pt x="421" y="537"/>
                  <a:pt x="422" y="536"/>
                </a:cubicBezTo>
                <a:close/>
                <a:moveTo>
                  <a:pt x="418" y="527"/>
                </a:moveTo>
                <a:cubicBezTo>
                  <a:pt x="418" y="527"/>
                  <a:pt x="417" y="528"/>
                  <a:pt x="416" y="526"/>
                </a:cubicBezTo>
                <a:cubicBezTo>
                  <a:pt x="415" y="527"/>
                  <a:pt x="415" y="528"/>
                  <a:pt x="417" y="530"/>
                </a:cubicBezTo>
                <a:cubicBezTo>
                  <a:pt x="417" y="529"/>
                  <a:pt x="419" y="529"/>
                  <a:pt x="418" y="527"/>
                </a:cubicBezTo>
                <a:close/>
                <a:moveTo>
                  <a:pt x="528" y="687"/>
                </a:moveTo>
                <a:cubicBezTo>
                  <a:pt x="526" y="685"/>
                  <a:pt x="524" y="687"/>
                  <a:pt x="525" y="690"/>
                </a:cubicBezTo>
                <a:cubicBezTo>
                  <a:pt x="526" y="688"/>
                  <a:pt x="528" y="688"/>
                  <a:pt x="528" y="687"/>
                </a:cubicBezTo>
                <a:close/>
                <a:moveTo>
                  <a:pt x="430" y="525"/>
                </a:moveTo>
                <a:cubicBezTo>
                  <a:pt x="427" y="525"/>
                  <a:pt x="427" y="525"/>
                  <a:pt x="424" y="523"/>
                </a:cubicBezTo>
                <a:cubicBezTo>
                  <a:pt x="424" y="525"/>
                  <a:pt x="427" y="526"/>
                  <a:pt x="427" y="529"/>
                </a:cubicBezTo>
                <a:cubicBezTo>
                  <a:pt x="427" y="525"/>
                  <a:pt x="431" y="529"/>
                  <a:pt x="430" y="525"/>
                </a:cubicBezTo>
                <a:close/>
                <a:moveTo>
                  <a:pt x="542" y="674"/>
                </a:moveTo>
                <a:cubicBezTo>
                  <a:pt x="542" y="674"/>
                  <a:pt x="542" y="674"/>
                  <a:pt x="541" y="673"/>
                </a:cubicBezTo>
                <a:cubicBezTo>
                  <a:pt x="541" y="673"/>
                  <a:pt x="542" y="672"/>
                  <a:pt x="542" y="672"/>
                </a:cubicBezTo>
                <a:cubicBezTo>
                  <a:pt x="539" y="673"/>
                  <a:pt x="539" y="673"/>
                  <a:pt x="539" y="673"/>
                </a:cubicBezTo>
                <a:cubicBezTo>
                  <a:pt x="540" y="676"/>
                  <a:pt x="543" y="676"/>
                  <a:pt x="542" y="674"/>
                </a:cubicBezTo>
                <a:close/>
                <a:moveTo>
                  <a:pt x="609" y="716"/>
                </a:moveTo>
                <a:cubicBezTo>
                  <a:pt x="608" y="715"/>
                  <a:pt x="609" y="714"/>
                  <a:pt x="608" y="713"/>
                </a:cubicBezTo>
                <a:cubicBezTo>
                  <a:pt x="607" y="717"/>
                  <a:pt x="601" y="713"/>
                  <a:pt x="602" y="717"/>
                </a:cubicBezTo>
                <a:cubicBezTo>
                  <a:pt x="604" y="717"/>
                  <a:pt x="607" y="714"/>
                  <a:pt x="609" y="716"/>
                </a:cubicBezTo>
                <a:close/>
                <a:moveTo>
                  <a:pt x="334" y="257"/>
                </a:moveTo>
                <a:cubicBezTo>
                  <a:pt x="337" y="254"/>
                  <a:pt x="345" y="253"/>
                  <a:pt x="341" y="247"/>
                </a:cubicBezTo>
                <a:cubicBezTo>
                  <a:pt x="341" y="253"/>
                  <a:pt x="333" y="252"/>
                  <a:pt x="332" y="256"/>
                </a:cubicBezTo>
                <a:cubicBezTo>
                  <a:pt x="333" y="255"/>
                  <a:pt x="334" y="256"/>
                  <a:pt x="334" y="257"/>
                </a:cubicBezTo>
                <a:close/>
                <a:moveTo>
                  <a:pt x="608" y="669"/>
                </a:moveTo>
                <a:cubicBezTo>
                  <a:pt x="608" y="669"/>
                  <a:pt x="607" y="669"/>
                  <a:pt x="607" y="668"/>
                </a:cubicBezTo>
                <a:cubicBezTo>
                  <a:pt x="607" y="668"/>
                  <a:pt x="608" y="667"/>
                  <a:pt x="608" y="666"/>
                </a:cubicBezTo>
                <a:cubicBezTo>
                  <a:pt x="606" y="668"/>
                  <a:pt x="604" y="669"/>
                  <a:pt x="606" y="671"/>
                </a:cubicBezTo>
                <a:cubicBezTo>
                  <a:pt x="605" y="668"/>
                  <a:pt x="610" y="673"/>
                  <a:pt x="608" y="669"/>
                </a:cubicBezTo>
                <a:close/>
                <a:moveTo>
                  <a:pt x="347" y="246"/>
                </a:moveTo>
                <a:cubicBezTo>
                  <a:pt x="346" y="246"/>
                  <a:pt x="344" y="247"/>
                  <a:pt x="344" y="249"/>
                </a:cubicBezTo>
                <a:cubicBezTo>
                  <a:pt x="346" y="250"/>
                  <a:pt x="347" y="248"/>
                  <a:pt x="347" y="246"/>
                </a:cubicBezTo>
                <a:close/>
                <a:moveTo>
                  <a:pt x="359" y="237"/>
                </a:moveTo>
                <a:cubicBezTo>
                  <a:pt x="357" y="235"/>
                  <a:pt x="351" y="238"/>
                  <a:pt x="352" y="241"/>
                </a:cubicBezTo>
                <a:cubicBezTo>
                  <a:pt x="353" y="239"/>
                  <a:pt x="357" y="238"/>
                  <a:pt x="359" y="237"/>
                </a:cubicBezTo>
                <a:close/>
                <a:moveTo>
                  <a:pt x="640" y="663"/>
                </a:moveTo>
                <a:cubicBezTo>
                  <a:pt x="639" y="661"/>
                  <a:pt x="639" y="661"/>
                  <a:pt x="639" y="661"/>
                </a:cubicBezTo>
                <a:cubicBezTo>
                  <a:pt x="640" y="661"/>
                  <a:pt x="641" y="660"/>
                  <a:pt x="641" y="659"/>
                </a:cubicBezTo>
                <a:cubicBezTo>
                  <a:pt x="640" y="659"/>
                  <a:pt x="639" y="658"/>
                  <a:pt x="638" y="659"/>
                </a:cubicBezTo>
                <a:cubicBezTo>
                  <a:pt x="638" y="661"/>
                  <a:pt x="639" y="663"/>
                  <a:pt x="640" y="663"/>
                </a:cubicBezTo>
                <a:close/>
                <a:moveTo>
                  <a:pt x="687" y="657"/>
                </a:moveTo>
                <a:cubicBezTo>
                  <a:pt x="686" y="658"/>
                  <a:pt x="683" y="659"/>
                  <a:pt x="684" y="661"/>
                </a:cubicBezTo>
                <a:cubicBezTo>
                  <a:pt x="685" y="661"/>
                  <a:pt x="688" y="660"/>
                  <a:pt x="687" y="657"/>
                </a:cubicBezTo>
                <a:close/>
                <a:moveTo>
                  <a:pt x="405" y="213"/>
                </a:moveTo>
                <a:cubicBezTo>
                  <a:pt x="403" y="212"/>
                  <a:pt x="402" y="208"/>
                  <a:pt x="401" y="209"/>
                </a:cubicBezTo>
                <a:cubicBezTo>
                  <a:pt x="402" y="211"/>
                  <a:pt x="402" y="211"/>
                  <a:pt x="402" y="211"/>
                </a:cubicBezTo>
                <a:cubicBezTo>
                  <a:pt x="402" y="213"/>
                  <a:pt x="399" y="211"/>
                  <a:pt x="401" y="214"/>
                </a:cubicBezTo>
                <a:cubicBezTo>
                  <a:pt x="402" y="215"/>
                  <a:pt x="403" y="215"/>
                  <a:pt x="405" y="213"/>
                </a:cubicBezTo>
                <a:close/>
                <a:moveTo>
                  <a:pt x="417" y="202"/>
                </a:moveTo>
                <a:cubicBezTo>
                  <a:pt x="411" y="204"/>
                  <a:pt x="408" y="207"/>
                  <a:pt x="404" y="210"/>
                </a:cubicBezTo>
                <a:cubicBezTo>
                  <a:pt x="404" y="211"/>
                  <a:pt x="404" y="211"/>
                  <a:pt x="405" y="212"/>
                </a:cubicBezTo>
                <a:cubicBezTo>
                  <a:pt x="409" y="207"/>
                  <a:pt x="414" y="206"/>
                  <a:pt x="417" y="202"/>
                </a:cubicBezTo>
                <a:close/>
                <a:moveTo>
                  <a:pt x="435" y="196"/>
                </a:moveTo>
                <a:cubicBezTo>
                  <a:pt x="440" y="187"/>
                  <a:pt x="451" y="183"/>
                  <a:pt x="457" y="178"/>
                </a:cubicBezTo>
                <a:cubicBezTo>
                  <a:pt x="457" y="173"/>
                  <a:pt x="460" y="178"/>
                  <a:pt x="458" y="172"/>
                </a:cubicBezTo>
                <a:cubicBezTo>
                  <a:pt x="455" y="174"/>
                  <a:pt x="450" y="176"/>
                  <a:pt x="448" y="178"/>
                </a:cubicBezTo>
                <a:cubicBezTo>
                  <a:pt x="449" y="178"/>
                  <a:pt x="450" y="177"/>
                  <a:pt x="451" y="178"/>
                </a:cubicBezTo>
                <a:cubicBezTo>
                  <a:pt x="446" y="182"/>
                  <a:pt x="439" y="183"/>
                  <a:pt x="436" y="191"/>
                </a:cubicBezTo>
                <a:cubicBezTo>
                  <a:pt x="434" y="190"/>
                  <a:pt x="433" y="193"/>
                  <a:pt x="432" y="191"/>
                </a:cubicBezTo>
                <a:cubicBezTo>
                  <a:pt x="429" y="195"/>
                  <a:pt x="424" y="194"/>
                  <a:pt x="423" y="199"/>
                </a:cubicBezTo>
                <a:cubicBezTo>
                  <a:pt x="422" y="197"/>
                  <a:pt x="415" y="202"/>
                  <a:pt x="418" y="203"/>
                </a:cubicBezTo>
                <a:cubicBezTo>
                  <a:pt x="423" y="202"/>
                  <a:pt x="425" y="194"/>
                  <a:pt x="432" y="197"/>
                </a:cubicBezTo>
                <a:cubicBezTo>
                  <a:pt x="432" y="198"/>
                  <a:pt x="431" y="199"/>
                  <a:pt x="431" y="201"/>
                </a:cubicBezTo>
                <a:cubicBezTo>
                  <a:pt x="432" y="199"/>
                  <a:pt x="434" y="192"/>
                  <a:pt x="435" y="196"/>
                </a:cubicBezTo>
                <a:close/>
                <a:moveTo>
                  <a:pt x="793" y="647"/>
                </a:moveTo>
                <a:cubicBezTo>
                  <a:pt x="792" y="645"/>
                  <a:pt x="791" y="646"/>
                  <a:pt x="790" y="645"/>
                </a:cubicBezTo>
                <a:cubicBezTo>
                  <a:pt x="790" y="646"/>
                  <a:pt x="790" y="646"/>
                  <a:pt x="789" y="647"/>
                </a:cubicBezTo>
                <a:cubicBezTo>
                  <a:pt x="790" y="649"/>
                  <a:pt x="791" y="648"/>
                  <a:pt x="791" y="650"/>
                </a:cubicBezTo>
                <a:cubicBezTo>
                  <a:pt x="792" y="649"/>
                  <a:pt x="791" y="647"/>
                  <a:pt x="793" y="647"/>
                </a:cubicBezTo>
                <a:close/>
                <a:moveTo>
                  <a:pt x="489" y="144"/>
                </a:moveTo>
                <a:cubicBezTo>
                  <a:pt x="487" y="146"/>
                  <a:pt x="487" y="146"/>
                  <a:pt x="487" y="146"/>
                </a:cubicBezTo>
                <a:cubicBezTo>
                  <a:pt x="489" y="149"/>
                  <a:pt x="489" y="149"/>
                  <a:pt x="489" y="149"/>
                </a:cubicBezTo>
                <a:cubicBezTo>
                  <a:pt x="490" y="148"/>
                  <a:pt x="490" y="146"/>
                  <a:pt x="489" y="144"/>
                </a:cubicBezTo>
                <a:close/>
                <a:moveTo>
                  <a:pt x="812" y="575"/>
                </a:moveTo>
                <a:cubicBezTo>
                  <a:pt x="810" y="571"/>
                  <a:pt x="810" y="571"/>
                  <a:pt x="810" y="571"/>
                </a:cubicBezTo>
                <a:cubicBezTo>
                  <a:pt x="811" y="576"/>
                  <a:pt x="806" y="575"/>
                  <a:pt x="806" y="579"/>
                </a:cubicBezTo>
                <a:cubicBezTo>
                  <a:pt x="809" y="578"/>
                  <a:pt x="809" y="577"/>
                  <a:pt x="812" y="575"/>
                </a:cubicBezTo>
                <a:close/>
                <a:moveTo>
                  <a:pt x="815" y="581"/>
                </a:moveTo>
                <a:cubicBezTo>
                  <a:pt x="812" y="576"/>
                  <a:pt x="820" y="580"/>
                  <a:pt x="819" y="577"/>
                </a:cubicBezTo>
                <a:cubicBezTo>
                  <a:pt x="817" y="578"/>
                  <a:pt x="815" y="575"/>
                  <a:pt x="813" y="576"/>
                </a:cubicBezTo>
                <a:cubicBezTo>
                  <a:pt x="816" y="579"/>
                  <a:pt x="812" y="578"/>
                  <a:pt x="813" y="580"/>
                </a:cubicBezTo>
                <a:cubicBezTo>
                  <a:pt x="813" y="580"/>
                  <a:pt x="814" y="581"/>
                  <a:pt x="815" y="581"/>
                </a:cubicBezTo>
                <a:close/>
                <a:moveTo>
                  <a:pt x="819" y="536"/>
                </a:moveTo>
                <a:cubicBezTo>
                  <a:pt x="818" y="538"/>
                  <a:pt x="813" y="535"/>
                  <a:pt x="814" y="538"/>
                </a:cubicBezTo>
                <a:cubicBezTo>
                  <a:pt x="816" y="538"/>
                  <a:pt x="819" y="540"/>
                  <a:pt x="819" y="536"/>
                </a:cubicBezTo>
                <a:close/>
                <a:moveTo>
                  <a:pt x="842" y="554"/>
                </a:moveTo>
                <a:cubicBezTo>
                  <a:pt x="841" y="552"/>
                  <a:pt x="842" y="552"/>
                  <a:pt x="843" y="552"/>
                </a:cubicBezTo>
                <a:cubicBezTo>
                  <a:pt x="842" y="550"/>
                  <a:pt x="840" y="550"/>
                  <a:pt x="839" y="551"/>
                </a:cubicBezTo>
                <a:cubicBezTo>
                  <a:pt x="840" y="552"/>
                  <a:pt x="841" y="554"/>
                  <a:pt x="842" y="554"/>
                </a:cubicBezTo>
                <a:close/>
                <a:moveTo>
                  <a:pt x="820" y="514"/>
                </a:moveTo>
                <a:cubicBezTo>
                  <a:pt x="819" y="510"/>
                  <a:pt x="822" y="514"/>
                  <a:pt x="823" y="515"/>
                </a:cubicBezTo>
                <a:cubicBezTo>
                  <a:pt x="822" y="513"/>
                  <a:pt x="824" y="512"/>
                  <a:pt x="823" y="510"/>
                </a:cubicBezTo>
                <a:cubicBezTo>
                  <a:pt x="822" y="511"/>
                  <a:pt x="816" y="510"/>
                  <a:pt x="818" y="514"/>
                </a:cubicBezTo>
                <a:cubicBezTo>
                  <a:pt x="819" y="514"/>
                  <a:pt x="819" y="514"/>
                  <a:pt x="820" y="514"/>
                </a:cubicBezTo>
                <a:close/>
                <a:moveTo>
                  <a:pt x="842" y="524"/>
                </a:moveTo>
                <a:cubicBezTo>
                  <a:pt x="840" y="522"/>
                  <a:pt x="841" y="520"/>
                  <a:pt x="838" y="520"/>
                </a:cubicBezTo>
                <a:cubicBezTo>
                  <a:pt x="838" y="521"/>
                  <a:pt x="841" y="525"/>
                  <a:pt x="842" y="524"/>
                </a:cubicBezTo>
                <a:close/>
                <a:moveTo>
                  <a:pt x="855" y="517"/>
                </a:moveTo>
                <a:cubicBezTo>
                  <a:pt x="853" y="515"/>
                  <a:pt x="855" y="515"/>
                  <a:pt x="854" y="513"/>
                </a:cubicBezTo>
                <a:cubicBezTo>
                  <a:pt x="852" y="512"/>
                  <a:pt x="852" y="518"/>
                  <a:pt x="855" y="517"/>
                </a:cubicBezTo>
                <a:close/>
                <a:moveTo>
                  <a:pt x="877" y="517"/>
                </a:moveTo>
                <a:cubicBezTo>
                  <a:pt x="878" y="516"/>
                  <a:pt x="879" y="517"/>
                  <a:pt x="880" y="516"/>
                </a:cubicBezTo>
                <a:cubicBezTo>
                  <a:pt x="877" y="513"/>
                  <a:pt x="880" y="516"/>
                  <a:pt x="880" y="513"/>
                </a:cubicBezTo>
                <a:cubicBezTo>
                  <a:pt x="878" y="512"/>
                  <a:pt x="876" y="511"/>
                  <a:pt x="878" y="509"/>
                </a:cubicBezTo>
                <a:cubicBezTo>
                  <a:pt x="876" y="506"/>
                  <a:pt x="875" y="508"/>
                  <a:pt x="874" y="509"/>
                </a:cubicBezTo>
                <a:cubicBezTo>
                  <a:pt x="875" y="512"/>
                  <a:pt x="875" y="514"/>
                  <a:pt x="877" y="517"/>
                </a:cubicBezTo>
                <a:close/>
                <a:moveTo>
                  <a:pt x="884" y="516"/>
                </a:moveTo>
                <a:cubicBezTo>
                  <a:pt x="881" y="514"/>
                  <a:pt x="883" y="521"/>
                  <a:pt x="885" y="521"/>
                </a:cubicBezTo>
                <a:cubicBezTo>
                  <a:pt x="883" y="519"/>
                  <a:pt x="885" y="518"/>
                  <a:pt x="884" y="516"/>
                </a:cubicBezTo>
                <a:close/>
                <a:moveTo>
                  <a:pt x="920" y="540"/>
                </a:moveTo>
                <a:cubicBezTo>
                  <a:pt x="919" y="541"/>
                  <a:pt x="918" y="540"/>
                  <a:pt x="918" y="539"/>
                </a:cubicBezTo>
                <a:cubicBezTo>
                  <a:pt x="917" y="539"/>
                  <a:pt x="917" y="539"/>
                  <a:pt x="916" y="540"/>
                </a:cubicBezTo>
                <a:cubicBezTo>
                  <a:pt x="917" y="542"/>
                  <a:pt x="921" y="543"/>
                  <a:pt x="920" y="540"/>
                </a:cubicBezTo>
                <a:close/>
                <a:moveTo>
                  <a:pt x="871" y="458"/>
                </a:moveTo>
                <a:cubicBezTo>
                  <a:pt x="869" y="458"/>
                  <a:pt x="865" y="461"/>
                  <a:pt x="865" y="462"/>
                </a:cubicBezTo>
                <a:cubicBezTo>
                  <a:pt x="868" y="461"/>
                  <a:pt x="871" y="462"/>
                  <a:pt x="871" y="458"/>
                </a:cubicBezTo>
                <a:close/>
                <a:moveTo>
                  <a:pt x="918" y="531"/>
                </a:moveTo>
                <a:cubicBezTo>
                  <a:pt x="916" y="528"/>
                  <a:pt x="914" y="528"/>
                  <a:pt x="912" y="529"/>
                </a:cubicBezTo>
                <a:cubicBezTo>
                  <a:pt x="914" y="532"/>
                  <a:pt x="916" y="530"/>
                  <a:pt x="918" y="531"/>
                </a:cubicBezTo>
                <a:close/>
                <a:moveTo>
                  <a:pt x="632" y="84"/>
                </a:moveTo>
                <a:cubicBezTo>
                  <a:pt x="633" y="83"/>
                  <a:pt x="633" y="82"/>
                  <a:pt x="632" y="81"/>
                </a:cubicBezTo>
                <a:cubicBezTo>
                  <a:pt x="630" y="79"/>
                  <a:pt x="627" y="84"/>
                  <a:pt x="630" y="85"/>
                </a:cubicBezTo>
                <a:cubicBezTo>
                  <a:pt x="628" y="83"/>
                  <a:pt x="632" y="83"/>
                  <a:pt x="632" y="83"/>
                </a:cubicBezTo>
                <a:cubicBezTo>
                  <a:pt x="632" y="83"/>
                  <a:pt x="632" y="83"/>
                  <a:pt x="632" y="84"/>
                </a:cubicBezTo>
                <a:close/>
                <a:moveTo>
                  <a:pt x="910" y="486"/>
                </a:moveTo>
                <a:cubicBezTo>
                  <a:pt x="911" y="487"/>
                  <a:pt x="910" y="488"/>
                  <a:pt x="911" y="490"/>
                </a:cubicBezTo>
                <a:cubicBezTo>
                  <a:pt x="913" y="490"/>
                  <a:pt x="915" y="490"/>
                  <a:pt x="917" y="490"/>
                </a:cubicBezTo>
                <a:cubicBezTo>
                  <a:pt x="919" y="488"/>
                  <a:pt x="916" y="487"/>
                  <a:pt x="917" y="485"/>
                </a:cubicBezTo>
                <a:cubicBezTo>
                  <a:pt x="919" y="483"/>
                  <a:pt x="922" y="489"/>
                  <a:pt x="925" y="489"/>
                </a:cubicBezTo>
                <a:cubicBezTo>
                  <a:pt x="923" y="485"/>
                  <a:pt x="922" y="487"/>
                  <a:pt x="920" y="484"/>
                </a:cubicBezTo>
                <a:cubicBezTo>
                  <a:pt x="920" y="480"/>
                  <a:pt x="923" y="483"/>
                  <a:pt x="923" y="479"/>
                </a:cubicBezTo>
                <a:cubicBezTo>
                  <a:pt x="920" y="479"/>
                  <a:pt x="919" y="481"/>
                  <a:pt x="915" y="483"/>
                </a:cubicBezTo>
                <a:cubicBezTo>
                  <a:pt x="913" y="479"/>
                  <a:pt x="912" y="479"/>
                  <a:pt x="910" y="481"/>
                </a:cubicBezTo>
                <a:cubicBezTo>
                  <a:pt x="912" y="484"/>
                  <a:pt x="913" y="480"/>
                  <a:pt x="915" y="484"/>
                </a:cubicBezTo>
                <a:cubicBezTo>
                  <a:pt x="912" y="485"/>
                  <a:pt x="909" y="482"/>
                  <a:pt x="906" y="481"/>
                </a:cubicBezTo>
                <a:cubicBezTo>
                  <a:pt x="910" y="487"/>
                  <a:pt x="904" y="485"/>
                  <a:pt x="906" y="489"/>
                </a:cubicBezTo>
                <a:cubicBezTo>
                  <a:pt x="908" y="489"/>
                  <a:pt x="908" y="484"/>
                  <a:pt x="910" y="486"/>
                </a:cubicBezTo>
                <a:close/>
                <a:moveTo>
                  <a:pt x="674" y="133"/>
                </a:moveTo>
                <a:cubicBezTo>
                  <a:pt x="672" y="134"/>
                  <a:pt x="671" y="130"/>
                  <a:pt x="670" y="132"/>
                </a:cubicBezTo>
                <a:cubicBezTo>
                  <a:pt x="670" y="133"/>
                  <a:pt x="671" y="134"/>
                  <a:pt x="671" y="135"/>
                </a:cubicBezTo>
                <a:cubicBezTo>
                  <a:pt x="672" y="135"/>
                  <a:pt x="675" y="136"/>
                  <a:pt x="674" y="133"/>
                </a:cubicBezTo>
                <a:close/>
                <a:moveTo>
                  <a:pt x="916" y="455"/>
                </a:moveTo>
                <a:cubicBezTo>
                  <a:pt x="913" y="452"/>
                  <a:pt x="909" y="458"/>
                  <a:pt x="908" y="452"/>
                </a:cubicBezTo>
                <a:cubicBezTo>
                  <a:pt x="906" y="454"/>
                  <a:pt x="911" y="459"/>
                  <a:pt x="907" y="457"/>
                </a:cubicBezTo>
                <a:cubicBezTo>
                  <a:pt x="908" y="458"/>
                  <a:pt x="909" y="461"/>
                  <a:pt x="910" y="460"/>
                </a:cubicBezTo>
                <a:cubicBezTo>
                  <a:pt x="909" y="455"/>
                  <a:pt x="914" y="457"/>
                  <a:pt x="916" y="455"/>
                </a:cubicBezTo>
                <a:close/>
                <a:moveTo>
                  <a:pt x="916" y="464"/>
                </a:moveTo>
                <a:cubicBezTo>
                  <a:pt x="916" y="464"/>
                  <a:pt x="916" y="465"/>
                  <a:pt x="917" y="465"/>
                </a:cubicBezTo>
                <a:cubicBezTo>
                  <a:pt x="920" y="464"/>
                  <a:pt x="916" y="458"/>
                  <a:pt x="914" y="459"/>
                </a:cubicBezTo>
                <a:cubicBezTo>
                  <a:pt x="917" y="464"/>
                  <a:pt x="915" y="461"/>
                  <a:pt x="916" y="464"/>
                </a:cubicBezTo>
                <a:close/>
                <a:moveTo>
                  <a:pt x="925" y="468"/>
                </a:moveTo>
                <a:cubicBezTo>
                  <a:pt x="926" y="469"/>
                  <a:pt x="927" y="470"/>
                  <a:pt x="926" y="468"/>
                </a:cubicBezTo>
                <a:cubicBezTo>
                  <a:pt x="924" y="467"/>
                  <a:pt x="923" y="463"/>
                  <a:pt x="921" y="462"/>
                </a:cubicBezTo>
                <a:cubicBezTo>
                  <a:pt x="921" y="464"/>
                  <a:pt x="922" y="467"/>
                  <a:pt x="924" y="470"/>
                </a:cubicBezTo>
                <a:cubicBezTo>
                  <a:pt x="925" y="469"/>
                  <a:pt x="925" y="469"/>
                  <a:pt x="925" y="468"/>
                </a:cubicBezTo>
                <a:close/>
                <a:moveTo>
                  <a:pt x="683" y="101"/>
                </a:moveTo>
                <a:cubicBezTo>
                  <a:pt x="680" y="99"/>
                  <a:pt x="685" y="98"/>
                  <a:pt x="683" y="97"/>
                </a:cubicBezTo>
                <a:cubicBezTo>
                  <a:pt x="679" y="98"/>
                  <a:pt x="681" y="99"/>
                  <a:pt x="682" y="101"/>
                </a:cubicBezTo>
                <a:cubicBezTo>
                  <a:pt x="682" y="102"/>
                  <a:pt x="681" y="102"/>
                  <a:pt x="682" y="102"/>
                </a:cubicBezTo>
                <a:lnTo>
                  <a:pt x="683" y="101"/>
                </a:lnTo>
                <a:close/>
                <a:moveTo>
                  <a:pt x="687" y="105"/>
                </a:moveTo>
                <a:cubicBezTo>
                  <a:pt x="686" y="104"/>
                  <a:pt x="685" y="103"/>
                  <a:pt x="685" y="102"/>
                </a:cubicBezTo>
                <a:cubicBezTo>
                  <a:pt x="683" y="103"/>
                  <a:pt x="685" y="107"/>
                  <a:pt x="687" y="105"/>
                </a:cubicBezTo>
                <a:close/>
                <a:moveTo>
                  <a:pt x="937" y="472"/>
                </a:moveTo>
                <a:cubicBezTo>
                  <a:pt x="935" y="468"/>
                  <a:pt x="934" y="472"/>
                  <a:pt x="932" y="471"/>
                </a:cubicBezTo>
                <a:cubicBezTo>
                  <a:pt x="934" y="474"/>
                  <a:pt x="935" y="472"/>
                  <a:pt x="937" y="472"/>
                </a:cubicBezTo>
                <a:close/>
                <a:moveTo>
                  <a:pt x="666" y="62"/>
                </a:moveTo>
                <a:cubicBezTo>
                  <a:pt x="665" y="63"/>
                  <a:pt x="663" y="62"/>
                  <a:pt x="665" y="65"/>
                </a:cubicBezTo>
                <a:cubicBezTo>
                  <a:pt x="666" y="65"/>
                  <a:pt x="668" y="64"/>
                  <a:pt x="666" y="62"/>
                </a:cubicBezTo>
                <a:close/>
                <a:moveTo>
                  <a:pt x="668" y="65"/>
                </a:moveTo>
                <a:cubicBezTo>
                  <a:pt x="669" y="63"/>
                  <a:pt x="670" y="67"/>
                  <a:pt x="671" y="65"/>
                </a:cubicBezTo>
                <a:cubicBezTo>
                  <a:pt x="671" y="63"/>
                  <a:pt x="668" y="62"/>
                  <a:pt x="667" y="62"/>
                </a:cubicBezTo>
                <a:cubicBezTo>
                  <a:pt x="668" y="63"/>
                  <a:pt x="666" y="64"/>
                  <a:pt x="668" y="65"/>
                </a:cubicBezTo>
                <a:close/>
                <a:moveTo>
                  <a:pt x="922" y="437"/>
                </a:moveTo>
                <a:cubicBezTo>
                  <a:pt x="923" y="437"/>
                  <a:pt x="924" y="440"/>
                  <a:pt x="925" y="438"/>
                </a:cubicBezTo>
                <a:cubicBezTo>
                  <a:pt x="922" y="436"/>
                  <a:pt x="922" y="434"/>
                  <a:pt x="921" y="432"/>
                </a:cubicBezTo>
                <a:cubicBezTo>
                  <a:pt x="921" y="433"/>
                  <a:pt x="920" y="433"/>
                  <a:pt x="920" y="433"/>
                </a:cubicBezTo>
                <a:cubicBezTo>
                  <a:pt x="921" y="435"/>
                  <a:pt x="921" y="438"/>
                  <a:pt x="922" y="441"/>
                </a:cubicBezTo>
                <a:cubicBezTo>
                  <a:pt x="924" y="440"/>
                  <a:pt x="921" y="438"/>
                  <a:pt x="922" y="437"/>
                </a:cubicBezTo>
                <a:close/>
                <a:moveTo>
                  <a:pt x="919" y="424"/>
                </a:moveTo>
                <a:cubicBezTo>
                  <a:pt x="919" y="424"/>
                  <a:pt x="918" y="423"/>
                  <a:pt x="918" y="423"/>
                </a:cubicBezTo>
                <a:cubicBezTo>
                  <a:pt x="916" y="423"/>
                  <a:pt x="916" y="425"/>
                  <a:pt x="918" y="427"/>
                </a:cubicBezTo>
                <a:cubicBezTo>
                  <a:pt x="919" y="426"/>
                  <a:pt x="919" y="425"/>
                  <a:pt x="919" y="424"/>
                </a:cubicBezTo>
                <a:close/>
                <a:moveTo>
                  <a:pt x="715" y="107"/>
                </a:moveTo>
                <a:cubicBezTo>
                  <a:pt x="717" y="110"/>
                  <a:pt x="713" y="108"/>
                  <a:pt x="714" y="112"/>
                </a:cubicBezTo>
                <a:cubicBezTo>
                  <a:pt x="717" y="111"/>
                  <a:pt x="718" y="107"/>
                  <a:pt x="715" y="107"/>
                </a:cubicBezTo>
                <a:close/>
                <a:moveTo>
                  <a:pt x="1001" y="542"/>
                </a:moveTo>
                <a:cubicBezTo>
                  <a:pt x="1001" y="543"/>
                  <a:pt x="1001" y="544"/>
                  <a:pt x="1002" y="545"/>
                </a:cubicBezTo>
                <a:cubicBezTo>
                  <a:pt x="1006" y="545"/>
                  <a:pt x="1003" y="541"/>
                  <a:pt x="1001" y="542"/>
                </a:cubicBezTo>
                <a:close/>
                <a:moveTo>
                  <a:pt x="1006" y="546"/>
                </a:moveTo>
                <a:cubicBezTo>
                  <a:pt x="1005" y="546"/>
                  <a:pt x="1004" y="546"/>
                  <a:pt x="1004" y="546"/>
                </a:cubicBezTo>
                <a:cubicBezTo>
                  <a:pt x="1006" y="550"/>
                  <a:pt x="1006" y="550"/>
                  <a:pt x="1006" y="550"/>
                </a:cubicBezTo>
                <a:cubicBezTo>
                  <a:pt x="1008" y="549"/>
                  <a:pt x="1006" y="547"/>
                  <a:pt x="1006" y="546"/>
                </a:cubicBezTo>
                <a:close/>
                <a:moveTo>
                  <a:pt x="1016" y="558"/>
                </a:moveTo>
                <a:cubicBezTo>
                  <a:pt x="1015" y="556"/>
                  <a:pt x="1014" y="558"/>
                  <a:pt x="1013" y="557"/>
                </a:cubicBezTo>
                <a:cubicBezTo>
                  <a:pt x="1013" y="556"/>
                  <a:pt x="1012" y="556"/>
                  <a:pt x="1012" y="555"/>
                </a:cubicBezTo>
                <a:cubicBezTo>
                  <a:pt x="1010" y="555"/>
                  <a:pt x="1013" y="558"/>
                  <a:pt x="1013" y="559"/>
                </a:cubicBezTo>
                <a:cubicBezTo>
                  <a:pt x="1014" y="557"/>
                  <a:pt x="1018" y="561"/>
                  <a:pt x="1016" y="558"/>
                </a:cubicBezTo>
                <a:close/>
                <a:moveTo>
                  <a:pt x="723" y="83"/>
                </a:moveTo>
                <a:cubicBezTo>
                  <a:pt x="720" y="81"/>
                  <a:pt x="717" y="85"/>
                  <a:pt x="718" y="87"/>
                </a:cubicBezTo>
                <a:cubicBezTo>
                  <a:pt x="721" y="85"/>
                  <a:pt x="721" y="84"/>
                  <a:pt x="723" y="83"/>
                </a:cubicBezTo>
                <a:close/>
                <a:moveTo>
                  <a:pt x="730" y="87"/>
                </a:moveTo>
                <a:cubicBezTo>
                  <a:pt x="728" y="84"/>
                  <a:pt x="724" y="86"/>
                  <a:pt x="726" y="89"/>
                </a:cubicBezTo>
                <a:cubicBezTo>
                  <a:pt x="727" y="87"/>
                  <a:pt x="728" y="87"/>
                  <a:pt x="730" y="87"/>
                </a:cubicBezTo>
                <a:close/>
                <a:moveTo>
                  <a:pt x="770" y="133"/>
                </a:moveTo>
                <a:cubicBezTo>
                  <a:pt x="772" y="136"/>
                  <a:pt x="769" y="137"/>
                  <a:pt x="770" y="139"/>
                </a:cubicBezTo>
                <a:cubicBezTo>
                  <a:pt x="772" y="137"/>
                  <a:pt x="772" y="136"/>
                  <a:pt x="773" y="133"/>
                </a:cubicBezTo>
                <a:cubicBezTo>
                  <a:pt x="772" y="133"/>
                  <a:pt x="771" y="134"/>
                  <a:pt x="770" y="133"/>
                </a:cubicBezTo>
                <a:close/>
                <a:moveTo>
                  <a:pt x="700" y="19"/>
                </a:moveTo>
                <a:cubicBezTo>
                  <a:pt x="699" y="18"/>
                  <a:pt x="697" y="21"/>
                  <a:pt x="698" y="23"/>
                </a:cubicBezTo>
                <a:cubicBezTo>
                  <a:pt x="699" y="21"/>
                  <a:pt x="702" y="21"/>
                  <a:pt x="700" y="19"/>
                </a:cubicBezTo>
                <a:close/>
                <a:moveTo>
                  <a:pt x="966" y="413"/>
                </a:moveTo>
                <a:cubicBezTo>
                  <a:pt x="967" y="412"/>
                  <a:pt x="966" y="411"/>
                  <a:pt x="966" y="410"/>
                </a:cubicBezTo>
                <a:cubicBezTo>
                  <a:pt x="965" y="407"/>
                  <a:pt x="964" y="410"/>
                  <a:pt x="963" y="407"/>
                </a:cubicBezTo>
                <a:cubicBezTo>
                  <a:pt x="964" y="407"/>
                  <a:pt x="965" y="406"/>
                  <a:pt x="964" y="405"/>
                </a:cubicBezTo>
                <a:cubicBezTo>
                  <a:pt x="963" y="405"/>
                  <a:pt x="962" y="403"/>
                  <a:pt x="960" y="404"/>
                </a:cubicBezTo>
                <a:cubicBezTo>
                  <a:pt x="963" y="407"/>
                  <a:pt x="963" y="410"/>
                  <a:pt x="964" y="414"/>
                </a:cubicBezTo>
                <a:cubicBezTo>
                  <a:pt x="963" y="410"/>
                  <a:pt x="960" y="412"/>
                  <a:pt x="961" y="414"/>
                </a:cubicBezTo>
                <a:cubicBezTo>
                  <a:pt x="962" y="413"/>
                  <a:pt x="965" y="414"/>
                  <a:pt x="964" y="416"/>
                </a:cubicBezTo>
                <a:cubicBezTo>
                  <a:pt x="963" y="416"/>
                  <a:pt x="961" y="414"/>
                  <a:pt x="960" y="414"/>
                </a:cubicBezTo>
                <a:cubicBezTo>
                  <a:pt x="963" y="420"/>
                  <a:pt x="968" y="417"/>
                  <a:pt x="971" y="424"/>
                </a:cubicBezTo>
                <a:cubicBezTo>
                  <a:pt x="970" y="422"/>
                  <a:pt x="971" y="419"/>
                  <a:pt x="972" y="417"/>
                </a:cubicBezTo>
                <a:cubicBezTo>
                  <a:pt x="970" y="418"/>
                  <a:pt x="969" y="419"/>
                  <a:pt x="969" y="419"/>
                </a:cubicBezTo>
                <a:cubicBezTo>
                  <a:pt x="970" y="417"/>
                  <a:pt x="967" y="415"/>
                  <a:pt x="966" y="413"/>
                </a:cubicBezTo>
                <a:close/>
                <a:moveTo>
                  <a:pt x="959" y="405"/>
                </a:moveTo>
                <a:cubicBezTo>
                  <a:pt x="958" y="404"/>
                  <a:pt x="955" y="405"/>
                  <a:pt x="957" y="408"/>
                </a:cubicBezTo>
                <a:cubicBezTo>
                  <a:pt x="958" y="406"/>
                  <a:pt x="959" y="407"/>
                  <a:pt x="959" y="405"/>
                </a:cubicBezTo>
                <a:close/>
                <a:moveTo>
                  <a:pt x="762" y="96"/>
                </a:moveTo>
                <a:cubicBezTo>
                  <a:pt x="761" y="94"/>
                  <a:pt x="759" y="93"/>
                  <a:pt x="758" y="92"/>
                </a:cubicBezTo>
                <a:cubicBezTo>
                  <a:pt x="758" y="96"/>
                  <a:pt x="751" y="96"/>
                  <a:pt x="753" y="101"/>
                </a:cubicBezTo>
                <a:cubicBezTo>
                  <a:pt x="755" y="98"/>
                  <a:pt x="759" y="98"/>
                  <a:pt x="762" y="96"/>
                </a:cubicBezTo>
                <a:close/>
                <a:moveTo>
                  <a:pt x="883" y="293"/>
                </a:moveTo>
                <a:cubicBezTo>
                  <a:pt x="885" y="293"/>
                  <a:pt x="884" y="291"/>
                  <a:pt x="883" y="289"/>
                </a:cubicBezTo>
                <a:cubicBezTo>
                  <a:pt x="882" y="290"/>
                  <a:pt x="881" y="291"/>
                  <a:pt x="882" y="293"/>
                </a:cubicBezTo>
                <a:cubicBezTo>
                  <a:pt x="882" y="292"/>
                  <a:pt x="883" y="292"/>
                  <a:pt x="883" y="293"/>
                </a:cubicBezTo>
                <a:close/>
                <a:moveTo>
                  <a:pt x="795" y="156"/>
                </a:moveTo>
                <a:cubicBezTo>
                  <a:pt x="797" y="157"/>
                  <a:pt x="796" y="157"/>
                  <a:pt x="797" y="159"/>
                </a:cubicBezTo>
                <a:cubicBezTo>
                  <a:pt x="799" y="159"/>
                  <a:pt x="797" y="156"/>
                  <a:pt x="796" y="155"/>
                </a:cubicBezTo>
                <a:cubicBezTo>
                  <a:pt x="794" y="155"/>
                  <a:pt x="793" y="157"/>
                  <a:pt x="794" y="160"/>
                </a:cubicBezTo>
                <a:cubicBezTo>
                  <a:pt x="796" y="159"/>
                  <a:pt x="795" y="158"/>
                  <a:pt x="795" y="156"/>
                </a:cubicBezTo>
                <a:close/>
                <a:moveTo>
                  <a:pt x="781" y="133"/>
                </a:moveTo>
                <a:cubicBezTo>
                  <a:pt x="778" y="131"/>
                  <a:pt x="782" y="131"/>
                  <a:pt x="780" y="130"/>
                </a:cubicBezTo>
                <a:cubicBezTo>
                  <a:pt x="777" y="127"/>
                  <a:pt x="781" y="131"/>
                  <a:pt x="778" y="132"/>
                </a:cubicBezTo>
                <a:cubicBezTo>
                  <a:pt x="779" y="134"/>
                  <a:pt x="780" y="132"/>
                  <a:pt x="781" y="133"/>
                </a:cubicBezTo>
                <a:close/>
                <a:moveTo>
                  <a:pt x="786" y="125"/>
                </a:moveTo>
                <a:cubicBezTo>
                  <a:pt x="785" y="127"/>
                  <a:pt x="784" y="124"/>
                  <a:pt x="783" y="125"/>
                </a:cubicBezTo>
                <a:cubicBezTo>
                  <a:pt x="783" y="127"/>
                  <a:pt x="784" y="130"/>
                  <a:pt x="781" y="129"/>
                </a:cubicBezTo>
                <a:cubicBezTo>
                  <a:pt x="784" y="132"/>
                  <a:pt x="787" y="128"/>
                  <a:pt x="786" y="125"/>
                </a:cubicBezTo>
                <a:close/>
                <a:moveTo>
                  <a:pt x="806" y="148"/>
                </a:moveTo>
                <a:cubicBezTo>
                  <a:pt x="805" y="146"/>
                  <a:pt x="803" y="146"/>
                  <a:pt x="802" y="145"/>
                </a:cubicBezTo>
                <a:cubicBezTo>
                  <a:pt x="806" y="150"/>
                  <a:pt x="802" y="148"/>
                  <a:pt x="803" y="151"/>
                </a:cubicBezTo>
                <a:cubicBezTo>
                  <a:pt x="804" y="150"/>
                  <a:pt x="805" y="149"/>
                  <a:pt x="806" y="148"/>
                </a:cubicBezTo>
                <a:close/>
                <a:moveTo>
                  <a:pt x="798" y="116"/>
                </a:moveTo>
                <a:cubicBezTo>
                  <a:pt x="798" y="119"/>
                  <a:pt x="793" y="118"/>
                  <a:pt x="795" y="121"/>
                </a:cubicBezTo>
                <a:cubicBezTo>
                  <a:pt x="796" y="120"/>
                  <a:pt x="799" y="119"/>
                  <a:pt x="798" y="116"/>
                </a:cubicBezTo>
                <a:close/>
                <a:moveTo>
                  <a:pt x="811" y="136"/>
                </a:moveTo>
                <a:cubicBezTo>
                  <a:pt x="808" y="132"/>
                  <a:pt x="812" y="132"/>
                  <a:pt x="810" y="129"/>
                </a:cubicBezTo>
                <a:cubicBezTo>
                  <a:pt x="809" y="132"/>
                  <a:pt x="808" y="133"/>
                  <a:pt x="806" y="134"/>
                </a:cubicBezTo>
                <a:cubicBezTo>
                  <a:pt x="808" y="134"/>
                  <a:pt x="810" y="136"/>
                  <a:pt x="811" y="136"/>
                </a:cubicBezTo>
                <a:close/>
                <a:moveTo>
                  <a:pt x="775" y="82"/>
                </a:moveTo>
                <a:cubicBezTo>
                  <a:pt x="775" y="84"/>
                  <a:pt x="773" y="84"/>
                  <a:pt x="775" y="86"/>
                </a:cubicBezTo>
                <a:cubicBezTo>
                  <a:pt x="776" y="86"/>
                  <a:pt x="777" y="82"/>
                  <a:pt x="775" y="82"/>
                </a:cubicBezTo>
                <a:close/>
                <a:moveTo>
                  <a:pt x="801" y="114"/>
                </a:moveTo>
                <a:cubicBezTo>
                  <a:pt x="801" y="114"/>
                  <a:pt x="800" y="113"/>
                  <a:pt x="799" y="113"/>
                </a:cubicBezTo>
                <a:cubicBezTo>
                  <a:pt x="802" y="115"/>
                  <a:pt x="798" y="115"/>
                  <a:pt x="799" y="117"/>
                </a:cubicBezTo>
                <a:cubicBezTo>
                  <a:pt x="800" y="117"/>
                  <a:pt x="802" y="116"/>
                  <a:pt x="801" y="114"/>
                </a:cubicBezTo>
                <a:close/>
                <a:moveTo>
                  <a:pt x="825" y="145"/>
                </a:moveTo>
                <a:cubicBezTo>
                  <a:pt x="824" y="143"/>
                  <a:pt x="822" y="144"/>
                  <a:pt x="821" y="146"/>
                </a:cubicBezTo>
                <a:cubicBezTo>
                  <a:pt x="823" y="149"/>
                  <a:pt x="823" y="149"/>
                  <a:pt x="823" y="149"/>
                </a:cubicBezTo>
                <a:cubicBezTo>
                  <a:pt x="824" y="147"/>
                  <a:pt x="825" y="146"/>
                  <a:pt x="825" y="145"/>
                </a:cubicBezTo>
                <a:close/>
                <a:moveTo>
                  <a:pt x="827" y="143"/>
                </a:moveTo>
                <a:cubicBezTo>
                  <a:pt x="827" y="141"/>
                  <a:pt x="826" y="142"/>
                  <a:pt x="825" y="140"/>
                </a:cubicBezTo>
                <a:cubicBezTo>
                  <a:pt x="824" y="143"/>
                  <a:pt x="820" y="140"/>
                  <a:pt x="822" y="144"/>
                </a:cubicBezTo>
                <a:cubicBezTo>
                  <a:pt x="824" y="141"/>
                  <a:pt x="826" y="142"/>
                  <a:pt x="827" y="143"/>
                </a:cubicBezTo>
                <a:close/>
                <a:moveTo>
                  <a:pt x="743" y="24"/>
                </a:moveTo>
                <a:cubicBezTo>
                  <a:pt x="744" y="23"/>
                  <a:pt x="744" y="22"/>
                  <a:pt x="746" y="23"/>
                </a:cubicBezTo>
                <a:cubicBezTo>
                  <a:pt x="743" y="20"/>
                  <a:pt x="747" y="21"/>
                  <a:pt x="748" y="22"/>
                </a:cubicBezTo>
                <a:cubicBezTo>
                  <a:pt x="745" y="18"/>
                  <a:pt x="745" y="18"/>
                  <a:pt x="745" y="18"/>
                </a:cubicBezTo>
                <a:cubicBezTo>
                  <a:pt x="744" y="19"/>
                  <a:pt x="743" y="17"/>
                  <a:pt x="741" y="16"/>
                </a:cubicBezTo>
                <a:cubicBezTo>
                  <a:pt x="742" y="18"/>
                  <a:pt x="739" y="19"/>
                  <a:pt x="741" y="22"/>
                </a:cubicBezTo>
                <a:cubicBezTo>
                  <a:pt x="743" y="20"/>
                  <a:pt x="741" y="23"/>
                  <a:pt x="743" y="24"/>
                </a:cubicBezTo>
                <a:close/>
                <a:moveTo>
                  <a:pt x="804" y="110"/>
                </a:moveTo>
                <a:cubicBezTo>
                  <a:pt x="805" y="112"/>
                  <a:pt x="804" y="113"/>
                  <a:pt x="803" y="113"/>
                </a:cubicBezTo>
                <a:cubicBezTo>
                  <a:pt x="805" y="115"/>
                  <a:pt x="805" y="115"/>
                  <a:pt x="805" y="115"/>
                </a:cubicBezTo>
                <a:cubicBezTo>
                  <a:pt x="807" y="114"/>
                  <a:pt x="807" y="111"/>
                  <a:pt x="804" y="110"/>
                </a:cubicBezTo>
                <a:close/>
                <a:moveTo>
                  <a:pt x="784" y="74"/>
                </a:moveTo>
                <a:cubicBezTo>
                  <a:pt x="783" y="74"/>
                  <a:pt x="780" y="74"/>
                  <a:pt x="781" y="76"/>
                </a:cubicBezTo>
                <a:cubicBezTo>
                  <a:pt x="782" y="75"/>
                  <a:pt x="785" y="76"/>
                  <a:pt x="784" y="74"/>
                </a:cubicBezTo>
                <a:close/>
                <a:moveTo>
                  <a:pt x="808" y="106"/>
                </a:moveTo>
                <a:cubicBezTo>
                  <a:pt x="806" y="107"/>
                  <a:pt x="807" y="109"/>
                  <a:pt x="807" y="111"/>
                </a:cubicBezTo>
                <a:cubicBezTo>
                  <a:pt x="808" y="110"/>
                  <a:pt x="809" y="108"/>
                  <a:pt x="808" y="106"/>
                </a:cubicBezTo>
                <a:close/>
                <a:moveTo>
                  <a:pt x="855" y="176"/>
                </a:moveTo>
                <a:cubicBezTo>
                  <a:pt x="855" y="174"/>
                  <a:pt x="856" y="173"/>
                  <a:pt x="857" y="173"/>
                </a:cubicBezTo>
                <a:cubicBezTo>
                  <a:pt x="856" y="172"/>
                  <a:pt x="855" y="170"/>
                  <a:pt x="854" y="170"/>
                </a:cubicBezTo>
                <a:cubicBezTo>
                  <a:pt x="855" y="173"/>
                  <a:pt x="855" y="173"/>
                  <a:pt x="853" y="173"/>
                </a:cubicBezTo>
                <a:cubicBezTo>
                  <a:pt x="853" y="174"/>
                  <a:pt x="854" y="176"/>
                  <a:pt x="855" y="176"/>
                </a:cubicBezTo>
                <a:close/>
                <a:moveTo>
                  <a:pt x="789" y="76"/>
                </a:moveTo>
                <a:cubicBezTo>
                  <a:pt x="792" y="74"/>
                  <a:pt x="787" y="70"/>
                  <a:pt x="785" y="71"/>
                </a:cubicBezTo>
                <a:cubicBezTo>
                  <a:pt x="786" y="73"/>
                  <a:pt x="788" y="73"/>
                  <a:pt x="789" y="76"/>
                </a:cubicBezTo>
                <a:close/>
                <a:moveTo>
                  <a:pt x="814" y="109"/>
                </a:moveTo>
                <a:cubicBezTo>
                  <a:pt x="812" y="105"/>
                  <a:pt x="812" y="106"/>
                  <a:pt x="811" y="102"/>
                </a:cubicBezTo>
                <a:cubicBezTo>
                  <a:pt x="811" y="102"/>
                  <a:pt x="810" y="103"/>
                  <a:pt x="810" y="102"/>
                </a:cubicBezTo>
                <a:cubicBezTo>
                  <a:pt x="809" y="103"/>
                  <a:pt x="809" y="103"/>
                  <a:pt x="809" y="103"/>
                </a:cubicBezTo>
                <a:cubicBezTo>
                  <a:pt x="810" y="104"/>
                  <a:pt x="811" y="109"/>
                  <a:pt x="814" y="109"/>
                </a:cubicBezTo>
                <a:close/>
                <a:moveTo>
                  <a:pt x="864" y="177"/>
                </a:moveTo>
                <a:cubicBezTo>
                  <a:pt x="866" y="177"/>
                  <a:pt x="867" y="182"/>
                  <a:pt x="868" y="184"/>
                </a:cubicBezTo>
                <a:cubicBezTo>
                  <a:pt x="873" y="183"/>
                  <a:pt x="864" y="173"/>
                  <a:pt x="864" y="177"/>
                </a:cubicBezTo>
                <a:close/>
                <a:moveTo>
                  <a:pt x="837" y="128"/>
                </a:moveTo>
                <a:cubicBezTo>
                  <a:pt x="836" y="127"/>
                  <a:pt x="836" y="126"/>
                  <a:pt x="836" y="125"/>
                </a:cubicBezTo>
                <a:cubicBezTo>
                  <a:pt x="834" y="126"/>
                  <a:pt x="833" y="126"/>
                  <a:pt x="834" y="128"/>
                </a:cubicBezTo>
                <a:cubicBezTo>
                  <a:pt x="835" y="128"/>
                  <a:pt x="836" y="128"/>
                  <a:pt x="837" y="128"/>
                </a:cubicBezTo>
                <a:close/>
                <a:moveTo>
                  <a:pt x="814" y="87"/>
                </a:moveTo>
                <a:cubicBezTo>
                  <a:pt x="813" y="87"/>
                  <a:pt x="811" y="84"/>
                  <a:pt x="810" y="86"/>
                </a:cubicBezTo>
                <a:cubicBezTo>
                  <a:pt x="810" y="87"/>
                  <a:pt x="808" y="88"/>
                  <a:pt x="810" y="90"/>
                </a:cubicBezTo>
                <a:cubicBezTo>
                  <a:pt x="812" y="89"/>
                  <a:pt x="814" y="89"/>
                  <a:pt x="814" y="87"/>
                </a:cubicBezTo>
                <a:close/>
                <a:moveTo>
                  <a:pt x="967" y="323"/>
                </a:moveTo>
                <a:cubicBezTo>
                  <a:pt x="970" y="326"/>
                  <a:pt x="968" y="325"/>
                  <a:pt x="969" y="328"/>
                </a:cubicBezTo>
                <a:cubicBezTo>
                  <a:pt x="970" y="325"/>
                  <a:pt x="973" y="327"/>
                  <a:pt x="975" y="325"/>
                </a:cubicBezTo>
                <a:cubicBezTo>
                  <a:pt x="973" y="322"/>
                  <a:pt x="967" y="319"/>
                  <a:pt x="969" y="323"/>
                </a:cubicBezTo>
                <a:cubicBezTo>
                  <a:pt x="969" y="323"/>
                  <a:pt x="970" y="323"/>
                  <a:pt x="969" y="324"/>
                </a:cubicBezTo>
                <a:cubicBezTo>
                  <a:pt x="969" y="324"/>
                  <a:pt x="968" y="323"/>
                  <a:pt x="967" y="323"/>
                </a:cubicBezTo>
                <a:close/>
                <a:moveTo>
                  <a:pt x="825" y="100"/>
                </a:moveTo>
                <a:cubicBezTo>
                  <a:pt x="824" y="102"/>
                  <a:pt x="823" y="103"/>
                  <a:pt x="824" y="105"/>
                </a:cubicBezTo>
                <a:cubicBezTo>
                  <a:pt x="824" y="103"/>
                  <a:pt x="826" y="103"/>
                  <a:pt x="825" y="100"/>
                </a:cubicBezTo>
                <a:close/>
                <a:moveTo>
                  <a:pt x="882" y="181"/>
                </a:moveTo>
                <a:cubicBezTo>
                  <a:pt x="880" y="178"/>
                  <a:pt x="877" y="178"/>
                  <a:pt x="877" y="180"/>
                </a:cubicBezTo>
                <a:cubicBezTo>
                  <a:pt x="879" y="179"/>
                  <a:pt x="880" y="181"/>
                  <a:pt x="882" y="181"/>
                </a:cubicBezTo>
                <a:close/>
                <a:moveTo>
                  <a:pt x="858" y="121"/>
                </a:moveTo>
                <a:cubicBezTo>
                  <a:pt x="853" y="120"/>
                  <a:pt x="846" y="120"/>
                  <a:pt x="843" y="126"/>
                </a:cubicBezTo>
                <a:cubicBezTo>
                  <a:pt x="847" y="122"/>
                  <a:pt x="854" y="124"/>
                  <a:pt x="858" y="121"/>
                </a:cubicBezTo>
                <a:close/>
                <a:moveTo>
                  <a:pt x="1014" y="370"/>
                </a:moveTo>
                <a:cubicBezTo>
                  <a:pt x="1012" y="368"/>
                  <a:pt x="1008" y="368"/>
                  <a:pt x="1008" y="370"/>
                </a:cubicBezTo>
                <a:cubicBezTo>
                  <a:pt x="1010" y="371"/>
                  <a:pt x="1012" y="373"/>
                  <a:pt x="1014" y="370"/>
                </a:cubicBezTo>
                <a:close/>
                <a:moveTo>
                  <a:pt x="906" y="212"/>
                </a:moveTo>
                <a:cubicBezTo>
                  <a:pt x="907" y="209"/>
                  <a:pt x="908" y="204"/>
                  <a:pt x="912" y="207"/>
                </a:cubicBezTo>
                <a:cubicBezTo>
                  <a:pt x="912" y="205"/>
                  <a:pt x="910" y="204"/>
                  <a:pt x="909" y="203"/>
                </a:cubicBezTo>
                <a:cubicBezTo>
                  <a:pt x="908" y="205"/>
                  <a:pt x="907" y="205"/>
                  <a:pt x="905" y="206"/>
                </a:cubicBezTo>
                <a:cubicBezTo>
                  <a:pt x="907" y="208"/>
                  <a:pt x="903" y="208"/>
                  <a:pt x="906" y="212"/>
                </a:cubicBezTo>
                <a:close/>
                <a:moveTo>
                  <a:pt x="905" y="204"/>
                </a:moveTo>
                <a:cubicBezTo>
                  <a:pt x="904" y="202"/>
                  <a:pt x="904" y="201"/>
                  <a:pt x="903" y="199"/>
                </a:cubicBezTo>
                <a:cubicBezTo>
                  <a:pt x="901" y="200"/>
                  <a:pt x="904" y="202"/>
                  <a:pt x="903" y="203"/>
                </a:cubicBezTo>
                <a:cubicBezTo>
                  <a:pt x="903" y="202"/>
                  <a:pt x="903" y="202"/>
                  <a:pt x="902" y="202"/>
                </a:cubicBezTo>
                <a:cubicBezTo>
                  <a:pt x="903" y="204"/>
                  <a:pt x="903" y="204"/>
                  <a:pt x="903" y="204"/>
                </a:cubicBezTo>
                <a:cubicBezTo>
                  <a:pt x="904" y="203"/>
                  <a:pt x="904" y="204"/>
                  <a:pt x="905" y="204"/>
                </a:cubicBezTo>
                <a:close/>
                <a:moveTo>
                  <a:pt x="1019" y="373"/>
                </a:moveTo>
                <a:cubicBezTo>
                  <a:pt x="1019" y="371"/>
                  <a:pt x="1020" y="370"/>
                  <a:pt x="1022" y="372"/>
                </a:cubicBezTo>
                <a:cubicBezTo>
                  <a:pt x="1020" y="367"/>
                  <a:pt x="1018" y="367"/>
                  <a:pt x="1015" y="368"/>
                </a:cubicBezTo>
                <a:cubicBezTo>
                  <a:pt x="1015" y="370"/>
                  <a:pt x="1017" y="372"/>
                  <a:pt x="1019" y="373"/>
                </a:cubicBezTo>
                <a:close/>
                <a:moveTo>
                  <a:pt x="936" y="242"/>
                </a:moveTo>
                <a:cubicBezTo>
                  <a:pt x="935" y="241"/>
                  <a:pt x="932" y="242"/>
                  <a:pt x="934" y="245"/>
                </a:cubicBezTo>
                <a:cubicBezTo>
                  <a:pt x="934" y="244"/>
                  <a:pt x="937" y="243"/>
                  <a:pt x="936" y="242"/>
                </a:cubicBezTo>
                <a:close/>
                <a:moveTo>
                  <a:pt x="870" y="135"/>
                </a:moveTo>
                <a:cubicBezTo>
                  <a:pt x="869" y="136"/>
                  <a:pt x="868" y="137"/>
                  <a:pt x="869" y="139"/>
                </a:cubicBezTo>
                <a:cubicBezTo>
                  <a:pt x="871" y="140"/>
                  <a:pt x="872" y="137"/>
                  <a:pt x="870" y="135"/>
                </a:cubicBezTo>
                <a:close/>
                <a:moveTo>
                  <a:pt x="872" y="131"/>
                </a:moveTo>
                <a:cubicBezTo>
                  <a:pt x="870" y="130"/>
                  <a:pt x="871" y="132"/>
                  <a:pt x="869" y="133"/>
                </a:cubicBezTo>
                <a:cubicBezTo>
                  <a:pt x="871" y="135"/>
                  <a:pt x="871" y="135"/>
                  <a:pt x="871" y="135"/>
                </a:cubicBezTo>
                <a:cubicBezTo>
                  <a:pt x="873" y="134"/>
                  <a:pt x="872" y="132"/>
                  <a:pt x="872" y="131"/>
                </a:cubicBezTo>
                <a:close/>
                <a:moveTo>
                  <a:pt x="886" y="18"/>
                </a:moveTo>
                <a:cubicBezTo>
                  <a:pt x="885" y="17"/>
                  <a:pt x="881" y="18"/>
                  <a:pt x="883" y="20"/>
                </a:cubicBezTo>
                <a:cubicBezTo>
                  <a:pt x="885" y="21"/>
                  <a:pt x="886" y="19"/>
                  <a:pt x="886" y="18"/>
                </a:cubicBezTo>
                <a:close/>
                <a:moveTo>
                  <a:pt x="906" y="22"/>
                </a:moveTo>
                <a:cubicBezTo>
                  <a:pt x="905" y="19"/>
                  <a:pt x="904" y="18"/>
                  <a:pt x="902" y="18"/>
                </a:cubicBezTo>
                <a:cubicBezTo>
                  <a:pt x="902" y="19"/>
                  <a:pt x="902" y="20"/>
                  <a:pt x="902" y="21"/>
                </a:cubicBezTo>
                <a:cubicBezTo>
                  <a:pt x="901" y="20"/>
                  <a:pt x="897" y="21"/>
                  <a:pt x="899" y="23"/>
                </a:cubicBezTo>
                <a:cubicBezTo>
                  <a:pt x="901" y="21"/>
                  <a:pt x="904" y="22"/>
                  <a:pt x="906" y="22"/>
                </a:cubicBezTo>
                <a:close/>
                <a:moveTo>
                  <a:pt x="940" y="12"/>
                </a:moveTo>
                <a:cubicBezTo>
                  <a:pt x="937" y="9"/>
                  <a:pt x="934" y="8"/>
                  <a:pt x="931" y="9"/>
                </a:cubicBezTo>
                <a:cubicBezTo>
                  <a:pt x="931" y="10"/>
                  <a:pt x="933" y="12"/>
                  <a:pt x="933" y="14"/>
                </a:cubicBezTo>
                <a:cubicBezTo>
                  <a:pt x="935" y="12"/>
                  <a:pt x="940" y="15"/>
                  <a:pt x="940" y="12"/>
                </a:cubicBezTo>
                <a:close/>
                <a:moveTo>
                  <a:pt x="20" y="691"/>
                </a:moveTo>
                <a:cubicBezTo>
                  <a:pt x="21" y="689"/>
                  <a:pt x="28" y="690"/>
                  <a:pt x="26" y="685"/>
                </a:cubicBezTo>
                <a:cubicBezTo>
                  <a:pt x="23" y="687"/>
                  <a:pt x="22" y="689"/>
                  <a:pt x="19" y="688"/>
                </a:cubicBezTo>
                <a:cubicBezTo>
                  <a:pt x="20" y="689"/>
                  <a:pt x="19" y="690"/>
                  <a:pt x="20" y="691"/>
                </a:cubicBezTo>
                <a:close/>
                <a:moveTo>
                  <a:pt x="71" y="741"/>
                </a:moveTo>
                <a:cubicBezTo>
                  <a:pt x="74" y="741"/>
                  <a:pt x="78" y="739"/>
                  <a:pt x="81" y="740"/>
                </a:cubicBezTo>
                <a:cubicBezTo>
                  <a:pt x="80" y="738"/>
                  <a:pt x="79" y="740"/>
                  <a:pt x="78" y="738"/>
                </a:cubicBezTo>
                <a:cubicBezTo>
                  <a:pt x="78" y="738"/>
                  <a:pt x="78" y="738"/>
                  <a:pt x="78" y="737"/>
                </a:cubicBezTo>
                <a:cubicBezTo>
                  <a:pt x="80" y="737"/>
                  <a:pt x="81" y="740"/>
                  <a:pt x="83" y="739"/>
                </a:cubicBezTo>
                <a:cubicBezTo>
                  <a:pt x="81" y="736"/>
                  <a:pt x="85" y="739"/>
                  <a:pt x="84" y="736"/>
                </a:cubicBezTo>
                <a:cubicBezTo>
                  <a:pt x="82" y="736"/>
                  <a:pt x="80" y="738"/>
                  <a:pt x="78" y="736"/>
                </a:cubicBezTo>
                <a:cubicBezTo>
                  <a:pt x="80" y="735"/>
                  <a:pt x="82" y="735"/>
                  <a:pt x="82" y="732"/>
                </a:cubicBezTo>
                <a:cubicBezTo>
                  <a:pt x="81" y="733"/>
                  <a:pt x="79" y="733"/>
                  <a:pt x="78" y="733"/>
                </a:cubicBezTo>
                <a:cubicBezTo>
                  <a:pt x="79" y="731"/>
                  <a:pt x="82" y="732"/>
                  <a:pt x="82" y="730"/>
                </a:cubicBezTo>
                <a:cubicBezTo>
                  <a:pt x="77" y="731"/>
                  <a:pt x="65" y="729"/>
                  <a:pt x="62" y="731"/>
                </a:cubicBezTo>
                <a:cubicBezTo>
                  <a:pt x="63" y="731"/>
                  <a:pt x="65" y="729"/>
                  <a:pt x="66" y="732"/>
                </a:cubicBezTo>
                <a:cubicBezTo>
                  <a:pt x="64" y="732"/>
                  <a:pt x="65" y="733"/>
                  <a:pt x="67" y="735"/>
                </a:cubicBezTo>
                <a:cubicBezTo>
                  <a:pt x="65" y="735"/>
                  <a:pt x="64" y="733"/>
                  <a:pt x="63" y="734"/>
                </a:cubicBezTo>
                <a:cubicBezTo>
                  <a:pt x="65" y="737"/>
                  <a:pt x="66" y="740"/>
                  <a:pt x="63" y="739"/>
                </a:cubicBezTo>
                <a:cubicBezTo>
                  <a:pt x="65" y="742"/>
                  <a:pt x="66" y="741"/>
                  <a:pt x="66" y="744"/>
                </a:cubicBezTo>
                <a:cubicBezTo>
                  <a:pt x="68" y="744"/>
                  <a:pt x="69" y="743"/>
                  <a:pt x="70" y="745"/>
                </a:cubicBezTo>
                <a:cubicBezTo>
                  <a:pt x="70" y="745"/>
                  <a:pt x="70" y="746"/>
                  <a:pt x="71" y="746"/>
                </a:cubicBezTo>
                <a:cubicBezTo>
                  <a:pt x="71" y="744"/>
                  <a:pt x="70" y="742"/>
                  <a:pt x="71" y="741"/>
                </a:cubicBezTo>
                <a:close/>
                <a:moveTo>
                  <a:pt x="89" y="764"/>
                </a:moveTo>
                <a:cubicBezTo>
                  <a:pt x="91" y="769"/>
                  <a:pt x="86" y="771"/>
                  <a:pt x="88" y="777"/>
                </a:cubicBezTo>
                <a:cubicBezTo>
                  <a:pt x="89" y="775"/>
                  <a:pt x="92" y="777"/>
                  <a:pt x="91" y="775"/>
                </a:cubicBezTo>
                <a:cubicBezTo>
                  <a:pt x="87" y="774"/>
                  <a:pt x="93" y="766"/>
                  <a:pt x="89" y="764"/>
                </a:cubicBezTo>
                <a:close/>
                <a:moveTo>
                  <a:pt x="87" y="749"/>
                </a:moveTo>
                <a:cubicBezTo>
                  <a:pt x="85" y="746"/>
                  <a:pt x="89" y="749"/>
                  <a:pt x="88" y="747"/>
                </a:cubicBezTo>
                <a:cubicBezTo>
                  <a:pt x="81" y="744"/>
                  <a:pt x="78" y="751"/>
                  <a:pt x="76" y="750"/>
                </a:cubicBezTo>
                <a:cubicBezTo>
                  <a:pt x="77" y="752"/>
                  <a:pt x="76" y="755"/>
                  <a:pt x="79" y="755"/>
                </a:cubicBezTo>
                <a:cubicBezTo>
                  <a:pt x="77" y="750"/>
                  <a:pt x="84" y="748"/>
                  <a:pt x="87" y="749"/>
                </a:cubicBezTo>
                <a:close/>
                <a:moveTo>
                  <a:pt x="150" y="836"/>
                </a:moveTo>
                <a:cubicBezTo>
                  <a:pt x="149" y="838"/>
                  <a:pt x="146" y="835"/>
                  <a:pt x="146" y="837"/>
                </a:cubicBezTo>
                <a:cubicBezTo>
                  <a:pt x="147" y="838"/>
                  <a:pt x="148" y="837"/>
                  <a:pt x="149" y="838"/>
                </a:cubicBezTo>
                <a:cubicBezTo>
                  <a:pt x="148" y="839"/>
                  <a:pt x="147" y="838"/>
                  <a:pt x="148" y="840"/>
                </a:cubicBezTo>
                <a:cubicBezTo>
                  <a:pt x="150" y="841"/>
                  <a:pt x="150" y="838"/>
                  <a:pt x="150" y="836"/>
                </a:cubicBezTo>
                <a:close/>
                <a:moveTo>
                  <a:pt x="93" y="749"/>
                </a:moveTo>
                <a:cubicBezTo>
                  <a:pt x="90" y="744"/>
                  <a:pt x="89" y="751"/>
                  <a:pt x="91" y="751"/>
                </a:cubicBezTo>
                <a:cubicBezTo>
                  <a:pt x="90" y="750"/>
                  <a:pt x="93" y="750"/>
                  <a:pt x="93" y="749"/>
                </a:cubicBezTo>
                <a:close/>
                <a:moveTo>
                  <a:pt x="98" y="728"/>
                </a:moveTo>
                <a:cubicBezTo>
                  <a:pt x="95" y="732"/>
                  <a:pt x="92" y="733"/>
                  <a:pt x="87" y="730"/>
                </a:cubicBezTo>
                <a:cubicBezTo>
                  <a:pt x="88" y="732"/>
                  <a:pt x="88" y="734"/>
                  <a:pt x="87" y="735"/>
                </a:cubicBezTo>
                <a:cubicBezTo>
                  <a:pt x="87" y="733"/>
                  <a:pt x="86" y="732"/>
                  <a:pt x="85" y="732"/>
                </a:cubicBezTo>
                <a:cubicBezTo>
                  <a:pt x="84" y="733"/>
                  <a:pt x="84" y="734"/>
                  <a:pt x="85" y="736"/>
                </a:cubicBezTo>
                <a:cubicBezTo>
                  <a:pt x="91" y="735"/>
                  <a:pt x="94" y="732"/>
                  <a:pt x="100" y="731"/>
                </a:cubicBezTo>
                <a:cubicBezTo>
                  <a:pt x="97" y="729"/>
                  <a:pt x="99" y="728"/>
                  <a:pt x="98" y="728"/>
                </a:cubicBezTo>
                <a:close/>
                <a:moveTo>
                  <a:pt x="197" y="802"/>
                </a:moveTo>
                <a:cubicBezTo>
                  <a:pt x="196" y="799"/>
                  <a:pt x="195" y="803"/>
                  <a:pt x="194" y="800"/>
                </a:cubicBezTo>
                <a:cubicBezTo>
                  <a:pt x="195" y="799"/>
                  <a:pt x="196" y="800"/>
                  <a:pt x="197" y="799"/>
                </a:cubicBezTo>
                <a:cubicBezTo>
                  <a:pt x="197" y="800"/>
                  <a:pt x="197" y="801"/>
                  <a:pt x="198" y="801"/>
                </a:cubicBezTo>
                <a:cubicBezTo>
                  <a:pt x="199" y="799"/>
                  <a:pt x="200" y="802"/>
                  <a:pt x="201" y="801"/>
                </a:cubicBezTo>
                <a:cubicBezTo>
                  <a:pt x="199" y="797"/>
                  <a:pt x="196" y="801"/>
                  <a:pt x="194" y="796"/>
                </a:cubicBezTo>
                <a:cubicBezTo>
                  <a:pt x="187" y="795"/>
                  <a:pt x="182" y="805"/>
                  <a:pt x="175" y="805"/>
                </a:cubicBezTo>
                <a:cubicBezTo>
                  <a:pt x="174" y="806"/>
                  <a:pt x="175" y="806"/>
                  <a:pt x="175" y="807"/>
                </a:cubicBezTo>
                <a:cubicBezTo>
                  <a:pt x="173" y="806"/>
                  <a:pt x="173" y="809"/>
                  <a:pt x="171" y="808"/>
                </a:cubicBezTo>
                <a:cubicBezTo>
                  <a:pt x="172" y="810"/>
                  <a:pt x="172" y="811"/>
                  <a:pt x="171" y="812"/>
                </a:cubicBezTo>
                <a:cubicBezTo>
                  <a:pt x="170" y="811"/>
                  <a:pt x="170" y="812"/>
                  <a:pt x="169" y="810"/>
                </a:cubicBezTo>
                <a:cubicBezTo>
                  <a:pt x="168" y="809"/>
                  <a:pt x="171" y="809"/>
                  <a:pt x="170" y="807"/>
                </a:cubicBezTo>
                <a:cubicBezTo>
                  <a:pt x="169" y="808"/>
                  <a:pt x="166" y="807"/>
                  <a:pt x="167" y="808"/>
                </a:cubicBezTo>
                <a:cubicBezTo>
                  <a:pt x="168" y="810"/>
                  <a:pt x="170" y="812"/>
                  <a:pt x="170" y="814"/>
                </a:cubicBezTo>
                <a:cubicBezTo>
                  <a:pt x="174" y="814"/>
                  <a:pt x="176" y="810"/>
                  <a:pt x="177" y="806"/>
                </a:cubicBezTo>
                <a:cubicBezTo>
                  <a:pt x="176" y="807"/>
                  <a:pt x="176" y="806"/>
                  <a:pt x="176" y="806"/>
                </a:cubicBezTo>
                <a:cubicBezTo>
                  <a:pt x="177" y="807"/>
                  <a:pt x="178" y="806"/>
                  <a:pt x="179" y="807"/>
                </a:cubicBezTo>
                <a:cubicBezTo>
                  <a:pt x="179" y="809"/>
                  <a:pt x="177" y="809"/>
                  <a:pt x="178" y="811"/>
                </a:cubicBezTo>
                <a:cubicBezTo>
                  <a:pt x="178" y="811"/>
                  <a:pt x="179" y="812"/>
                  <a:pt x="179" y="813"/>
                </a:cubicBezTo>
                <a:cubicBezTo>
                  <a:pt x="183" y="807"/>
                  <a:pt x="188" y="808"/>
                  <a:pt x="189" y="802"/>
                </a:cubicBezTo>
                <a:cubicBezTo>
                  <a:pt x="188" y="802"/>
                  <a:pt x="187" y="803"/>
                  <a:pt x="187" y="802"/>
                </a:cubicBezTo>
                <a:cubicBezTo>
                  <a:pt x="188" y="801"/>
                  <a:pt x="189" y="801"/>
                  <a:pt x="191" y="801"/>
                </a:cubicBezTo>
                <a:cubicBezTo>
                  <a:pt x="192" y="804"/>
                  <a:pt x="193" y="808"/>
                  <a:pt x="194" y="809"/>
                </a:cubicBezTo>
                <a:cubicBezTo>
                  <a:pt x="193" y="805"/>
                  <a:pt x="193" y="800"/>
                  <a:pt x="197" y="802"/>
                </a:cubicBezTo>
                <a:close/>
                <a:moveTo>
                  <a:pt x="181" y="822"/>
                </a:moveTo>
                <a:cubicBezTo>
                  <a:pt x="182" y="816"/>
                  <a:pt x="190" y="822"/>
                  <a:pt x="189" y="815"/>
                </a:cubicBezTo>
                <a:cubicBezTo>
                  <a:pt x="191" y="816"/>
                  <a:pt x="192" y="817"/>
                  <a:pt x="194" y="818"/>
                </a:cubicBezTo>
                <a:cubicBezTo>
                  <a:pt x="194" y="817"/>
                  <a:pt x="192" y="815"/>
                  <a:pt x="192" y="814"/>
                </a:cubicBezTo>
                <a:cubicBezTo>
                  <a:pt x="192" y="814"/>
                  <a:pt x="194" y="814"/>
                  <a:pt x="197" y="813"/>
                </a:cubicBezTo>
                <a:cubicBezTo>
                  <a:pt x="199" y="812"/>
                  <a:pt x="202" y="811"/>
                  <a:pt x="204" y="811"/>
                </a:cubicBezTo>
                <a:cubicBezTo>
                  <a:pt x="204" y="810"/>
                  <a:pt x="203" y="809"/>
                  <a:pt x="202" y="808"/>
                </a:cubicBezTo>
                <a:cubicBezTo>
                  <a:pt x="208" y="811"/>
                  <a:pt x="215" y="804"/>
                  <a:pt x="218" y="803"/>
                </a:cubicBezTo>
                <a:cubicBezTo>
                  <a:pt x="222" y="803"/>
                  <a:pt x="232" y="798"/>
                  <a:pt x="235" y="794"/>
                </a:cubicBezTo>
                <a:cubicBezTo>
                  <a:pt x="237" y="793"/>
                  <a:pt x="239" y="796"/>
                  <a:pt x="240" y="793"/>
                </a:cubicBezTo>
                <a:cubicBezTo>
                  <a:pt x="241" y="793"/>
                  <a:pt x="242" y="794"/>
                  <a:pt x="243" y="796"/>
                </a:cubicBezTo>
                <a:cubicBezTo>
                  <a:pt x="244" y="795"/>
                  <a:pt x="244" y="795"/>
                  <a:pt x="244" y="795"/>
                </a:cubicBezTo>
                <a:cubicBezTo>
                  <a:pt x="245" y="795"/>
                  <a:pt x="244" y="793"/>
                  <a:pt x="243" y="794"/>
                </a:cubicBezTo>
                <a:cubicBezTo>
                  <a:pt x="248" y="790"/>
                  <a:pt x="255" y="788"/>
                  <a:pt x="260" y="781"/>
                </a:cubicBezTo>
                <a:cubicBezTo>
                  <a:pt x="255" y="779"/>
                  <a:pt x="252" y="788"/>
                  <a:pt x="246" y="781"/>
                </a:cubicBezTo>
                <a:cubicBezTo>
                  <a:pt x="244" y="781"/>
                  <a:pt x="247" y="783"/>
                  <a:pt x="247" y="784"/>
                </a:cubicBezTo>
                <a:cubicBezTo>
                  <a:pt x="246" y="784"/>
                  <a:pt x="244" y="782"/>
                  <a:pt x="243" y="782"/>
                </a:cubicBezTo>
                <a:cubicBezTo>
                  <a:pt x="243" y="784"/>
                  <a:pt x="242" y="784"/>
                  <a:pt x="241" y="786"/>
                </a:cubicBezTo>
                <a:cubicBezTo>
                  <a:pt x="239" y="786"/>
                  <a:pt x="242" y="784"/>
                  <a:pt x="242" y="783"/>
                </a:cubicBezTo>
                <a:cubicBezTo>
                  <a:pt x="239" y="781"/>
                  <a:pt x="239" y="786"/>
                  <a:pt x="237" y="785"/>
                </a:cubicBezTo>
                <a:cubicBezTo>
                  <a:pt x="235" y="782"/>
                  <a:pt x="238" y="781"/>
                  <a:pt x="235" y="782"/>
                </a:cubicBezTo>
                <a:cubicBezTo>
                  <a:pt x="233" y="780"/>
                  <a:pt x="238" y="782"/>
                  <a:pt x="240" y="781"/>
                </a:cubicBezTo>
                <a:cubicBezTo>
                  <a:pt x="237" y="776"/>
                  <a:pt x="247" y="783"/>
                  <a:pt x="249" y="777"/>
                </a:cubicBezTo>
                <a:cubicBezTo>
                  <a:pt x="247" y="777"/>
                  <a:pt x="245" y="776"/>
                  <a:pt x="248" y="774"/>
                </a:cubicBezTo>
                <a:cubicBezTo>
                  <a:pt x="244" y="771"/>
                  <a:pt x="240" y="781"/>
                  <a:pt x="236" y="773"/>
                </a:cubicBezTo>
                <a:cubicBezTo>
                  <a:pt x="237" y="773"/>
                  <a:pt x="237" y="772"/>
                  <a:pt x="236" y="772"/>
                </a:cubicBezTo>
                <a:cubicBezTo>
                  <a:pt x="238" y="775"/>
                  <a:pt x="240" y="768"/>
                  <a:pt x="242" y="772"/>
                </a:cubicBezTo>
                <a:cubicBezTo>
                  <a:pt x="243" y="769"/>
                  <a:pt x="246" y="770"/>
                  <a:pt x="245" y="767"/>
                </a:cubicBezTo>
                <a:cubicBezTo>
                  <a:pt x="248" y="768"/>
                  <a:pt x="251" y="766"/>
                  <a:pt x="253" y="767"/>
                </a:cubicBezTo>
                <a:cubicBezTo>
                  <a:pt x="254" y="766"/>
                  <a:pt x="252" y="766"/>
                  <a:pt x="252" y="765"/>
                </a:cubicBezTo>
                <a:cubicBezTo>
                  <a:pt x="254" y="763"/>
                  <a:pt x="257" y="765"/>
                  <a:pt x="260" y="768"/>
                </a:cubicBezTo>
                <a:cubicBezTo>
                  <a:pt x="260" y="768"/>
                  <a:pt x="260" y="766"/>
                  <a:pt x="259" y="765"/>
                </a:cubicBezTo>
                <a:cubicBezTo>
                  <a:pt x="260" y="765"/>
                  <a:pt x="261" y="765"/>
                  <a:pt x="262" y="765"/>
                </a:cubicBezTo>
                <a:cubicBezTo>
                  <a:pt x="262" y="766"/>
                  <a:pt x="261" y="766"/>
                  <a:pt x="262" y="767"/>
                </a:cubicBezTo>
                <a:cubicBezTo>
                  <a:pt x="263" y="768"/>
                  <a:pt x="263" y="763"/>
                  <a:pt x="264" y="762"/>
                </a:cubicBezTo>
                <a:cubicBezTo>
                  <a:pt x="266" y="761"/>
                  <a:pt x="268" y="766"/>
                  <a:pt x="270" y="763"/>
                </a:cubicBezTo>
                <a:cubicBezTo>
                  <a:pt x="266" y="760"/>
                  <a:pt x="265" y="762"/>
                  <a:pt x="264" y="758"/>
                </a:cubicBezTo>
                <a:cubicBezTo>
                  <a:pt x="263" y="757"/>
                  <a:pt x="262" y="757"/>
                  <a:pt x="261" y="757"/>
                </a:cubicBezTo>
                <a:cubicBezTo>
                  <a:pt x="260" y="758"/>
                  <a:pt x="264" y="759"/>
                  <a:pt x="263" y="761"/>
                </a:cubicBezTo>
                <a:cubicBezTo>
                  <a:pt x="257" y="760"/>
                  <a:pt x="249" y="758"/>
                  <a:pt x="247" y="766"/>
                </a:cubicBezTo>
                <a:cubicBezTo>
                  <a:pt x="245" y="762"/>
                  <a:pt x="250" y="761"/>
                  <a:pt x="248" y="757"/>
                </a:cubicBezTo>
                <a:cubicBezTo>
                  <a:pt x="250" y="756"/>
                  <a:pt x="250" y="756"/>
                  <a:pt x="252" y="756"/>
                </a:cubicBezTo>
                <a:cubicBezTo>
                  <a:pt x="252" y="755"/>
                  <a:pt x="252" y="752"/>
                  <a:pt x="251" y="754"/>
                </a:cubicBezTo>
                <a:cubicBezTo>
                  <a:pt x="252" y="751"/>
                  <a:pt x="254" y="754"/>
                  <a:pt x="257" y="753"/>
                </a:cubicBezTo>
                <a:cubicBezTo>
                  <a:pt x="256" y="749"/>
                  <a:pt x="260" y="753"/>
                  <a:pt x="261" y="749"/>
                </a:cubicBezTo>
                <a:cubicBezTo>
                  <a:pt x="262" y="756"/>
                  <a:pt x="255" y="753"/>
                  <a:pt x="252" y="757"/>
                </a:cubicBezTo>
                <a:cubicBezTo>
                  <a:pt x="261" y="757"/>
                  <a:pt x="264" y="751"/>
                  <a:pt x="272" y="750"/>
                </a:cubicBezTo>
                <a:cubicBezTo>
                  <a:pt x="272" y="747"/>
                  <a:pt x="269" y="745"/>
                  <a:pt x="268" y="745"/>
                </a:cubicBezTo>
                <a:cubicBezTo>
                  <a:pt x="267" y="747"/>
                  <a:pt x="268" y="748"/>
                  <a:pt x="267" y="749"/>
                </a:cubicBezTo>
                <a:cubicBezTo>
                  <a:pt x="266" y="748"/>
                  <a:pt x="266" y="748"/>
                  <a:pt x="267" y="747"/>
                </a:cubicBezTo>
                <a:cubicBezTo>
                  <a:pt x="264" y="746"/>
                  <a:pt x="264" y="753"/>
                  <a:pt x="261" y="751"/>
                </a:cubicBezTo>
                <a:cubicBezTo>
                  <a:pt x="261" y="749"/>
                  <a:pt x="261" y="747"/>
                  <a:pt x="262" y="745"/>
                </a:cubicBezTo>
                <a:cubicBezTo>
                  <a:pt x="259" y="744"/>
                  <a:pt x="255" y="747"/>
                  <a:pt x="253" y="749"/>
                </a:cubicBezTo>
                <a:cubicBezTo>
                  <a:pt x="248" y="745"/>
                  <a:pt x="247" y="751"/>
                  <a:pt x="247" y="756"/>
                </a:cubicBezTo>
                <a:cubicBezTo>
                  <a:pt x="244" y="751"/>
                  <a:pt x="247" y="748"/>
                  <a:pt x="245" y="746"/>
                </a:cubicBezTo>
                <a:cubicBezTo>
                  <a:pt x="247" y="747"/>
                  <a:pt x="249" y="747"/>
                  <a:pt x="251" y="747"/>
                </a:cubicBezTo>
                <a:cubicBezTo>
                  <a:pt x="250" y="744"/>
                  <a:pt x="252" y="743"/>
                  <a:pt x="252" y="741"/>
                </a:cubicBezTo>
                <a:cubicBezTo>
                  <a:pt x="251" y="740"/>
                  <a:pt x="249" y="744"/>
                  <a:pt x="248" y="743"/>
                </a:cubicBezTo>
                <a:cubicBezTo>
                  <a:pt x="247" y="742"/>
                  <a:pt x="249" y="741"/>
                  <a:pt x="248" y="740"/>
                </a:cubicBezTo>
                <a:cubicBezTo>
                  <a:pt x="247" y="738"/>
                  <a:pt x="245" y="742"/>
                  <a:pt x="244" y="739"/>
                </a:cubicBezTo>
                <a:cubicBezTo>
                  <a:pt x="246" y="739"/>
                  <a:pt x="250" y="740"/>
                  <a:pt x="251" y="736"/>
                </a:cubicBezTo>
                <a:cubicBezTo>
                  <a:pt x="250" y="735"/>
                  <a:pt x="249" y="736"/>
                  <a:pt x="248" y="733"/>
                </a:cubicBezTo>
                <a:cubicBezTo>
                  <a:pt x="246" y="732"/>
                  <a:pt x="245" y="734"/>
                  <a:pt x="244" y="733"/>
                </a:cubicBezTo>
                <a:cubicBezTo>
                  <a:pt x="244" y="734"/>
                  <a:pt x="242" y="734"/>
                  <a:pt x="244" y="736"/>
                </a:cubicBezTo>
                <a:cubicBezTo>
                  <a:pt x="243" y="738"/>
                  <a:pt x="242" y="736"/>
                  <a:pt x="241" y="736"/>
                </a:cubicBezTo>
                <a:cubicBezTo>
                  <a:pt x="242" y="732"/>
                  <a:pt x="244" y="730"/>
                  <a:pt x="248" y="730"/>
                </a:cubicBezTo>
                <a:cubicBezTo>
                  <a:pt x="245" y="726"/>
                  <a:pt x="242" y="730"/>
                  <a:pt x="240" y="730"/>
                </a:cubicBezTo>
                <a:cubicBezTo>
                  <a:pt x="239" y="725"/>
                  <a:pt x="231" y="727"/>
                  <a:pt x="235" y="732"/>
                </a:cubicBezTo>
                <a:cubicBezTo>
                  <a:pt x="232" y="734"/>
                  <a:pt x="232" y="734"/>
                  <a:pt x="232" y="734"/>
                </a:cubicBezTo>
                <a:cubicBezTo>
                  <a:pt x="230" y="730"/>
                  <a:pt x="228" y="736"/>
                  <a:pt x="226" y="736"/>
                </a:cubicBezTo>
                <a:cubicBezTo>
                  <a:pt x="224" y="734"/>
                  <a:pt x="228" y="733"/>
                  <a:pt x="227" y="731"/>
                </a:cubicBezTo>
                <a:cubicBezTo>
                  <a:pt x="225" y="729"/>
                  <a:pt x="224" y="732"/>
                  <a:pt x="223" y="731"/>
                </a:cubicBezTo>
                <a:cubicBezTo>
                  <a:pt x="223" y="732"/>
                  <a:pt x="223" y="733"/>
                  <a:pt x="224" y="734"/>
                </a:cubicBezTo>
                <a:cubicBezTo>
                  <a:pt x="219" y="736"/>
                  <a:pt x="219" y="741"/>
                  <a:pt x="214" y="742"/>
                </a:cubicBezTo>
                <a:cubicBezTo>
                  <a:pt x="215" y="740"/>
                  <a:pt x="214" y="739"/>
                  <a:pt x="212" y="740"/>
                </a:cubicBezTo>
                <a:cubicBezTo>
                  <a:pt x="212" y="738"/>
                  <a:pt x="213" y="735"/>
                  <a:pt x="215" y="735"/>
                </a:cubicBezTo>
                <a:cubicBezTo>
                  <a:pt x="215" y="733"/>
                  <a:pt x="213" y="730"/>
                  <a:pt x="212" y="728"/>
                </a:cubicBezTo>
                <a:cubicBezTo>
                  <a:pt x="210" y="726"/>
                  <a:pt x="210" y="730"/>
                  <a:pt x="208" y="728"/>
                </a:cubicBezTo>
                <a:cubicBezTo>
                  <a:pt x="209" y="726"/>
                  <a:pt x="214" y="721"/>
                  <a:pt x="218" y="722"/>
                </a:cubicBezTo>
                <a:cubicBezTo>
                  <a:pt x="219" y="720"/>
                  <a:pt x="216" y="717"/>
                  <a:pt x="219" y="716"/>
                </a:cubicBezTo>
                <a:cubicBezTo>
                  <a:pt x="218" y="713"/>
                  <a:pt x="216" y="716"/>
                  <a:pt x="215" y="713"/>
                </a:cubicBezTo>
                <a:cubicBezTo>
                  <a:pt x="215" y="710"/>
                  <a:pt x="223" y="714"/>
                  <a:pt x="220" y="709"/>
                </a:cubicBezTo>
                <a:cubicBezTo>
                  <a:pt x="222" y="708"/>
                  <a:pt x="221" y="710"/>
                  <a:pt x="222" y="712"/>
                </a:cubicBezTo>
                <a:cubicBezTo>
                  <a:pt x="226" y="713"/>
                  <a:pt x="230" y="707"/>
                  <a:pt x="234" y="706"/>
                </a:cubicBezTo>
                <a:cubicBezTo>
                  <a:pt x="235" y="705"/>
                  <a:pt x="232" y="703"/>
                  <a:pt x="232" y="704"/>
                </a:cubicBezTo>
                <a:cubicBezTo>
                  <a:pt x="232" y="701"/>
                  <a:pt x="234" y="700"/>
                  <a:pt x="232" y="696"/>
                </a:cubicBezTo>
                <a:cubicBezTo>
                  <a:pt x="233" y="696"/>
                  <a:pt x="235" y="699"/>
                  <a:pt x="236" y="698"/>
                </a:cubicBezTo>
                <a:cubicBezTo>
                  <a:pt x="235" y="695"/>
                  <a:pt x="232" y="688"/>
                  <a:pt x="237" y="687"/>
                </a:cubicBezTo>
                <a:cubicBezTo>
                  <a:pt x="236" y="683"/>
                  <a:pt x="239" y="690"/>
                  <a:pt x="236" y="690"/>
                </a:cubicBezTo>
                <a:cubicBezTo>
                  <a:pt x="237" y="693"/>
                  <a:pt x="237" y="693"/>
                  <a:pt x="237" y="693"/>
                </a:cubicBezTo>
                <a:cubicBezTo>
                  <a:pt x="239" y="694"/>
                  <a:pt x="243" y="691"/>
                  <a:pt x="243" y="688"/>
                </a:cubicBezTo>
                <a:cubicBezTo>
                  <a:pt x="245" y="688"/>
                  <a:pt x="244" y="690"/>
                  <a:pt x="246" y="689"/>
                </a:cubicBezTo>
                <a:cubicBezTo>
                  <a:pt x="247" y="691"/>
                  <a:pt x="246" y="692"/>
                  <a:pt x="244" y="691"/>
                </a:cubicBezTo>
                <a:cubicBezTo>
                  <a:pt x="247" y="695"/>
                  <a:pt x="246" y="691"/>
                  <a:pt x="249" y="690"/>
                </a:cubicBezTo>
                <a:cubicBezTo>
                  <a:pt x="249" y="690"/>
                  <a:pt x="248" y="688"/>
                  <a:pt x="247" y="687"/>
                </a:cubicBezTo>
                <a:cubicBezTo>
                  <a:pt x="246" y="686"/>
                  <a:pt x="246" y="687"/>
                  <a:pt x="245" y="688"/>
                </a:cubicBezTo>
                <a:cubicBezTo>
                  <a:pt x="243" y="683"/>
                  <a:pt x="250" y="687"/>
                  <a:pt x="250" y="690"/>
                </a:cubicBezTo>
                <a:cubicBezTo>
                  <a:pt x="250" y="684"/>
                  <a:pt x="253" y="686"/>
                  <a:pt x="256" y="683"/>
                </a:cubicBezTo>
                <a:cubicBezTo>
                  <a:pt x="258" y="685"/>
                  <a:pt x="257" y="686"/>
                  <a:pt x="258" y="689"/>
                </a:cubicBezTo>
                <a:cubicBezTo>
                  <a:pt x="254" y="690"/>
                  <a:pt x="253" y="690"/>
                  <a:pt x="251" y="692"/>
                </a:cubicBezTo>
                <a:cubicBezTo>
                  <a:pt x="252" y="692"/>
                  <a:pt x="253" y="693"/>
                  <a:pt x="253" y="694"/>
                </a:cubicBezTo>
                <a:cubicBezTo>
                  <a:pt x="252" y="695"/>
                  <a:pt x="252" y="693"/>
                  <a:pt x="250" y="693"/>
                </a:cubicBezTo>
                <a:cubicBezTo>
                  <a:pt x="249" y="693"/>
                  <a:pt x="250" y="695"/>
                  <a:pt x="248" y="694"/>
                </a:cubicBezTo>
                <a:cubicBezTo>
                  <a:pt x="248" y="697"/>
                  <a:pt x="248" y="700"/>
                  <a:pt x="249" y="703"/>
                </a:cubicBezTo>
                <a:cubicBezTo>
                  <a:pt x="250" y="704"/>
                  <a:pt x="252" y="702"/>
                  <a:pt x="254" y="706"/>
                </a:cubicBezTo>
                <a:cubicBezTo>
                  <a:pt x="257" y="694"/>
                  <a:pt x="273" y="712"/>
                  <a:pt x="276" y="697"/>
                </a:cubicBezTo>
                <a:cubicBezTo>
                  <a:pt x="278" y="700"/>
                  <a:pt x="274" y="700"/>
                  <a:pt x="274" y="703"/>
                </a:cubicBezTo>
                <a:cubicBezTo>
                  <a:pt x="276" y="705"/>
                  <a:pt x="277" y="702"/>
                  <a:pt x="279" y="701"/>
                </a:cubicBezTo>
                <a:cubicBezTo>
                  <a:pt x="280" y="706"/>
                  <a:pt x="281" y="703"/>
                  <a:pt x="283" y="703"/>
                </a:cubicBezTo>
                <a:cubicBezTo>
                  <a:pt x="283" y="704"/>
                  <a:pt x="285" y="706"/>
                  <a:pt x="283" y="706"/>
                </a:cubicBezTo>
                <a:cubicBezTo>
                  <a:pt x="286" y="707"/>
                  <a:pt x="288" y="707"/>
                  <a:pt x="291" y="712"/>
                </a:cubicBezTo>
                <a:cubicBezTo>
                  <a:pt x="290" y="713"/>
                  <a:pt x="288" y="710"/>
                  <a:pt x="287" y="712"/>
                </a:cubicBezTo>
                <a:cubicBezTo>
                  <a:pt x="290" y="712"/>
                  <a:pt x="292" y="717"/>
                  <a:pt x="295" y="714"/>
                </a:cubicBezTo>
                <a:cubicBezTo>
                  <a:pt x="294" y="715"/>
                  <a:pt x="293" y="720"/>
                  <a:pt x="289" y="720"/>
                </a:cubicBezTo>
                <a:cubicBezTo>
                  <a:pt x="289" y="722"/>
                  <a:pt x="292" y="724"/>
                  <a:pt x="289" y="725"/>
                </a:cubicBezTo>
                <a:cubicBezTo>
                  <a:pt x="293" y="727"/>
                  <a:pt x="293" y="721"/>
                  <a:pt x="295" y="719"/>
                </a:cubicBezTo>
                <a:cubicBezTo>
                  <a:pt x="295" y="720"/>
                  <a:pt x="295" y="720"/>
                  <a:pt x="294" y="721"/>
                </a:cubicBezTo>
                <a:cubicBezTo>
                  <a:pt x="295" y="722"/>
                  <a:pt x="295" y="721"/>
                  <a:pt x="296" y="721"/>
                </a:cubicBezTo>
                <a:cubicBezTo>
                  <a:pt x="297" y="722"/>
                  <a:pt x="295" y="723"/>
                  <a:pt x="296" y="724"/>
                </a:cubicBezTo>
                <a:cubicBezTo>
                  <a:pt x="297" y="725"/>
                  <a:pt x="299" y="722"/>
                  <a:pt x="298" y="721"/>
                </a:cubicBezTo>
                <a:cubicBezTo>
                  <a:pt x="299" y="721"/>
                  <a:pt x="301" y="724"/>
                  <a:pt x="302" y="722"/>
                </a:cubicBezTo>
                <a:cubicBezTo>
                  <a:pt x="303" y="724"/>
                  <a:pt x="302" y="725"/>
                  <a:pt x="302" y="727"/>
                </a:cubicBezTo>
                <a:cubicBezTo>
                  <a:pt x="302" y="727"/>
                  <a:pt x="301" y="726"/>
                  <a:pt x="300" y="724"/>
                </a:cubicBezTo>
                <a:cubicBezTo>
                  <a:pt x="299" y="730"/>
                  <a:pt x="288" y="734"/>
                  <a:pt x="288" y="739"/>
                </a:cubicBezTo>
                <a:cubicBezTo>
                  <a:pt x="287" y="738"/>
                  <a:pt x="288" y="737"/>
                  <a:pt x="287" y="736"/>
                </a:cubicBezTo>
                <a:cubicBezTo>
                  <a:pt x="285" y="737"/>
                  <a:pt x="287" y="739"/>
                  <a:pt x="287" y="740"/>
                </a:cubicBezTo>
                <a:cubicBezTo>
                  <a:pt x="283" y="738"/>
                  <a:pt x="281" y="740"/>
                  <a:pt x="280" y="744"/>
                </a:cubicBezTo>
                <a:cubicBezTo>
                  <a:pt x="278" y="737"/>
                  <a:pt x="274" y="744"/>
                  <a:pt x="271" y="740"/>
                </a:cubicBezTo>
                <a:cubicBezTo>
                  <a:pt x="269" y="741"/>
                  <a:pt x="268" y="742"/>
                  <a:pt x="270" y="744"/>
                </a:cubicBezTo>
                <a:cubicBezTo>
                  <a:pt x="274" y="745"/>
                  <a:pt x="276" y="742"/>
                  <a:pt x="279" y="742"/>
                </a:cubicBezTo>
                <a:cubicBezTo>
                  <a:pt x="280" y="746"/>
                  <a:pt x="275" y="744"/>
                  <a:pt x="275" y="747"/>
                </a:cubicBezTo>
                <a:cubicBezTo>
                  <a:pt x="283" y="748"/>
                  <a:pt x="289" y="738"/>
                  <a:pt x="297" y="739"/>
                </a:cubicBezTo>
                <a:cubicBezTo>
                  <a:pt x="299" y="741"/>
                  <a:pt x="294" y="741"/>
                  <a:pt x="296" y="742"/>
                </a:cubicBezTo>
                <a:cubicBezTo>
                  <a:pt x="298" y="743"/>
                  <a:pt x="300" y="740"/>
                  <a:pt x="302" y="741"/>
                </a:cubicBezTo>
                <a:cubicBezTo>
                  <a:pt x="301" y="739"/>
                  <a:pt x="302" y="736"/>
                  <a:pt x="303" y="734"/>
                </a:cubicBezTo>
                <a:cubicBezTo>
                  <a:pt x="302" y="736"/>
                  <a:pt x="299" y="732"/>
                  <a:pt x="297" y="733"/>
                </a:cubicBezTo>
                <a:cubicBezTo>
                  <a:pt x="297" y="730"/>
                  <a:pt x="301" y="730"/>
                  <a:pt x="302" y="728"/>
                </a:cubicBezTo>
                <a:cubicBezTo>
                  <a:pt x="307" y="731"/>
                  <a:pt x="309" y="724"/>
                  <a:pt x="312" y="719"/>
                </a:cubicBezTo>
                <a:cubicBezTo>
                  <a:pt x="311" y="719"/>
                  <a:pt x="311" y="718"/>
                  <a:pt x="310" y="717"/>
                </a:cubicBezTo>
                <a:cubicBezTo>
                  <a:pt x="312" y="715"/>
                  <a:pt x="312" y="709"/>
                  <a:pt x="313" y="705"/>
                </a:cubicBezTo>
                <a:cubicBezTo>
                  <a:pt x="314" y="704"/>
                  <a:pt x="313" y="708"/>
                  <a:pt x="313" y="708"/>
                </a:cubicBezTo>
                <a:cubicBezTo>
                  <a:pt x="316" y="711"/>
                  <a:pt x="315" y="706"/>
                  <a:pt x="316" y="704"/>
                </a:cubicBezTo>
                <a:cubicBezTo>
                  <a:pt x="317" y="706"/>
                  <a:pt x="316" y="707"/>
                  <a:pt x="318" y="708"/>
                </a:cubicBezTo>
                <a:cubicBezTo>
                  <a:pt x="319" y="706"/>
                  <a:pt x="320" y="703"/>
                  <a:pt x="318" y="700"/>
                </a:cubicBezTo>
                <a:cubicBezTo>
                  <a:pt x="320" y="700"/>
                  <a:pt x="321" y="698"/>
                  <a:pt x="321" y="696"/>
                </a:cubicBezTo>
                <a:cubicBezTo>
                  <a:pt x="316" y="693"/>
                  <a:pt x="314" y="702"/>
                  <a:pt x="311" y="701"/>
                </a:cubicBezTo>
                <a:cubicBezTo>
                  <a:pt x="311" y="702"/>
                  <a:pt x="311" y="708"/>
                  <a:pt x="308" y="704"/>
                </a:cubicBezTo>
                <a:cubicBezTo>
                  <a:pt x="308" y="705"/>
                  <a:pt x="308" y="706"/>
                  <a:pt x="308" y="707"/>
                </a:cubicBezTo>
                <a:cubicBezTo>
                  <a:pt x="308" y="708"/>
                  <a:pt x="306" y="701"/>
                  <a:pt x="305" y="705"/>
                </a:cubicBezTo>
                <a:cubicBezTo>
                  <a:pt x="303" y="703"/>
                  <a:pt x="304" y="702"/>
                  <a:pt x="305" y="701"/>
                </a:cubicBezTo>
                <a:cubicBezTo>
                  <a:pt x="307" y="703"/>
                  <a:pt x="308" y="704"/>
                  <a:pt x="310" y="704"/>
                </a:cubicBezTo>
                <a:cubicBezTo>
                  <a:pt x="310" y="703"/>
                  <a:pt x="308" y="698"/>
                  <a:pt x="306" y="699"/>
                </a:cubicBezTo>
                <a:cubicBezTo>
                  <a:pt x="305" y="698"/>
                  <a:pt x="310" y="696"/>
                  <a:pt x="307" y="696"/>
                </a:cubicBezTo>
                <a:cubicBezTo>
                  <a:pt x="308" y="694"/>
                  <a:pt x="313" y="694"/>
                  <a:pt x="311" y="689"/>
                </a:cubicBezTo>
                <a:cubicBezTo>
                  <a:pt x="304" y="687"/>
                  <a:pt x="300" y="691"/>
                  <a:pt x="296" y="694"/>
                </a:cubicBezTo>
                <a:cubicBezTo>
                  <a:pt x="295" y="695"/>
                  <a:pt x="295" y="694"/>
                  <a:pt x="294" y="692"/>
                </a:cubicBezTo>
                <a:cubicBezTo>
                  <a:pt x="293" y="693"/>
                  <a:pt x="291" y="693"/>
                  <a:pt x="289" y="693"/>
                </a:cubicBezTo>
                <a:cubicBezTo>
                  <a:pt x="290" y="692"/>
                  <a:pt x="289" y="690"/>
                  <a:pt x="290" y="689"/>
                </a:cubicBezTo>
                <a:cubicBezTo>
                  <a:pt x="288" y="687"/>
                  <a:pt x="287" y="691"/>
                  <a:pt x="285" y="691"/>
                </a:cubicBezTo>
                <a:cubicBezTo>
                  <a:pt x="284" y="688"/>
                  <a:pt x="279" y="690"/>
                  <a:pt x="276" y="686"/>
                </a:cubicBezTo>
                <a:cubicBezTo>
                  <a:pt x="274" y="689"/>
                  <a:pt x="268" y="691"/>
                  <a:pt x="266" y="696"/>
                </a:cubicBezTo>
                <a:cubicBezTo>
                  <a:pt x="263" y="694"/>
                  <a:pt x="260" y="695"/>
                  <a:pt x="260" y="699"/>
                </a:cubicBezTo>
                <a:cubicBezTo>
                  <a:pt x="259" y="699"/>
                  <a:pt x="258" y="696"/>
                  <a:pt x="257" y="696"/>
                </a:cubicBezTo>
                <a:cubicBezTo>
                  <a:pt x="263" y="696"/>
                  <a:pt x="268" y="688"/>
                  <a:pt x="274" y="685"/>
                </a:cubicBezTo>
                <a:cubicBezTo>
                  <a:pt x="274" y="685"/>
                  <a:pt x="273" y="683"/>
                  <a:pt x="272" y="682"/>
                </a:cubicBezTo>
                <a:cubicBezTo>
                  <a:pt x="275" y="684"/>
                  <a:pt x="276" y="681"/>
                  <a:pt x="277" y="680"/>
                </a:cubicBezTo>
                <a:cubicBezTo>
                  <a:pt x="273" y="678"/>
                  <a:pt x="269" y="681"/>
                  <a:pt x="267" y="683"/>
                </a:cubicBezTo>
                <a:cubicBezTo>
                  <a:pt x="265" y="681"/>
                  <a:pt x="263" y="680"/>
                  <a:pt x="262" y="677"/>
                </a:cubicBezTo>
                <a:cubicBezTo>
                  <a:pt x="263" y="678"/>
                  <a:pt x="264" y="677"/>
                  <a:pt x="266" y="679"/>
                </a:cubicBezTo>
                <a:cubicBezTo>
                  <a:pt x="268" y="670"/>
                  <a:pt x="277" y="677"/>
                  <a:pt x="278" y="668"/>
                </a:cubicBezTo>
                <a:cubicBezTo>
                  <a:pt x="279" y="668"/>
                  <a:pt x="279" y="670"/>
                  <a:pt x="280" y="671"/>
                </a:cubicBezTo>
                <a:cubicBezTo>
                  <a:pt x="281" y="670"/>
                  <a:pt x="281" y="669"/>
                  <a:pt x="281" y="667"/>
                </a:cubicBezTo>
                <a:cubicBezTo>
                  <a:pt x="281" y="667"/>
                  <a:pt x="283" y="671"/>
                  <a:pt x="283" y="668"/>
                </a:cubicBezTo>
                <a:cubicBezTo>
                  <a:pt x="284" y="669"/>
                  <a:pt x="284" y="671"/>
                  <a:pt x="286" y="671"/>
                </a:cubicBezTo>
                <a:cubicBezTo>
                  <a:pt x="287" y="670"/>
                  <a:pt x="286" y="669"/>
                  <a:pt x="287" y="668"/>
                </a:cubicBezTo>
                <a:cubicBezTo>
                  <a:pt x="286" y="667"/>
                  <a:pt x="285" y="667"/>
                  <a:pt x="284" y="667"/>
                </a:cubicBezTo>
                <a:cubicBezTo>
                  <a:pt x="285" y="665"/>
                  <a:pt x="289" y="664"/>
                  <a:pt x="291" y="668"/>
                </a:cubicBezTo>
                <a:cubicBezTo>
                  <a:pt x="290" y="669"/>
                  <a:pt x="290" y="669"/>
                  <a:pt x="290" y="669"/>
                </a:cubicBezTo>
                <a:cubicBezTo>
                  <a:pt x="291" y="671"/>
                  <a:pt x="292" y="670"/>
                  <a:pt x="293" y="669"/>
                </a:cubicBezTo>
                <a:cubicBezTo>
                  <a:pt x="294" y="671"/>
                  <a:pt x="294" y="671"/>
                  <a:pt x="295" y="673"/>
                </a:cubicBezTo>
                <a:cubicBezTo>
                  <a:pt x="296" y="672"/>
                  <a:pt x="296" y="671"/>
                  <a:pt x="295" y="669"/>
                </a:cubicBezTo>
                <a:cubicBezTo>
                  <a:pt x="296" y="669"/>
                  <a:pt x="297" y="670"/>
                  <a:pt x="298" y="672"/>
                </a:cubicBezTo>
                <a:cubicBezTo>
                  <a:pt x="295" y="674"/>
                  <a:pt x="290" y="676"/>
                  <a:pt x="289" y="680"/>
                </a:cubicBezTo>
                <a:cubicBezTo>
                  <a:pt x="291" y="682"/>
                  <a:pt x="290" y="683"/>
                  <a:pt x="291" y="684"/>
                </a:cubicBezTo>
                <a:cubicBezTo>
                  <a:pt x="294" y="687"/>
                  <a:pt x="297" y="683"/>
                  <a:pt x="300" y="683"/>
                </a:cubicBezTo>
                <a:cubicBezTo>
                  <a:pt x="298" y="681"/>
                  <a:pt x="299" y="681"/>
                  <a:pt x="300" y="682"/>
                </a:cubicBezTo>
                <a:cubicBezTo>
                  <a:pt x="301" y="681"/>
                  <a:pt x="300" y="677"/>
                  <a:pt x="299" y="678"/>
                </a:cubicBezTo>
                <a:cubicBezTo>
                  <a:pt x="299" y="676"/>
                  <a:pt x="298" y="674"/>
                  <a:pt x="298" y="672"/>
                </a:cubicBezTo>
                <a:cubicBezTo>
                  <a:pt x="302" y="669"/>
                  <a:pt x="304" y="676"/>
                  <a:pt x="307" y="673"/>
                </a:cubicBezTo>
                <a:cubicBezTo>
                  <a:pt x="308" y="674"/>
                  <a:pt x="308" y="675"/>
                  <a:pt x="308" y="676"/>
                </a:cubicBezTo>
                <a:cubicBezTo>
                  <a:pt x="309" y="672"/>
                  <a:pt x="310" y="673"/>
                  <a:pt x="313" y="673"/>
                </a:cubicBezTo>
                <a:cubicBezTo>
                  <a:pt x="314" y="672"/>
                  <a:pt x="310" y="670"/>
                  <a:pt x="309" y="669"/>
                </a:cubicBezTo>
                <a:cubicBezTo>
                  <a:pt x="308" y="673"/>
                  <a:pt x="301" y="669"/>
                  <a:pt x="297" y="670"/>
                </a:cubicBezTo>
                <a:cubicBezTo>
                  <a:pt x="299" y="667"/>
                  <a:pt x="300" y="665"/>
                  <a:pt x="299" y="661"/>
                </a:cubicBezTo>
                <a:cubicBezTo>
                  <a:pt x="302" y="665"/>
                  <a:pt x="302" y="665"/>
                  <a:pt x="302" y="665"/>
                </a:cubicBezTo>
                <a:cubicBezTo>
                  <a:pt x="303" y="664"/>
                  <a:pt x="302" y="662"/>
                  <a:pt x="303" y="661"/>
                </a:cubicBezTo>
                <a:cubicBezTo>
                  <a:pt x="304" y="662"/>
                  <a:pt x="304" y="663"/>
                  <a:pt x="304" y="664"/>
                </a:cubicBezTo>
                <a:cubicBezTo>
                  <a:pt x="306" y="661"/>
                  <a:pt x="306" y="662"/>
                  <a:pt x="308" y="662"/>
                </a:cubicBezTo>
                <a:cubicBezTo>
                  <a:pt x="309" y="661"/>
                  <a:pt x="309" y="660"/>
                  <a:pt x="309" y="658"/>
                </a:cubicBezTo>
                <a:cubicBezTo>
                  <a:pt x="306" y="659"/>
                  <a:pt x="304" y="659"/>
                  <a:pt x="302" y="659"/>
                </a:cubicBezTo>
                <a:cubicBezTo>
                  <a:pt x="302" y="657"/>
                  <a:pt x="305" y="655"/>
                  <a:pt x="302" y="653"/>
                </a:cubicBezTo>
                <a:cubicBezTo>
                  <a:pt x="302" y="654"/>
                  <a:pt x="302" y="655"/>
                  <a:pt x="303" y="656"/>
                </a:cubicBezTo>
                <a:cubicBezTo>
                  <a:pt x="299" y="655"/>
                  <a:pt x="295" y="657"/>
                  <a:pt x="296" y="662"/>
                </a:cubicBezTo>
                <a:cubicBezTo>
                  <a:pt x="294" y="664"/>
                  <a:pt x="296" y="656"/>
                  <a:pt x="292" y="659"/>
                </a:cubicBezTo>
                <a:cubicBezTo>
                  <a:pt x="292" y="654"/>
                  <a:pt x="296" y="653"/>
                  <a:pt x="300" y="650"/>
                </a:cubicBezTo>
                <a:cubicBezTo>
                  <a:pt x="297" y="649"/>
                  <a:pt x="300" y="647"/>
                  <a:pt x="298" y="648"/>
                </a:cubicBezTo>
                <a:cubicBezTo>
                  <a:pt x="298" y="647"/>
                  <a:pt x="302" y="648"/>
                  <a:pt x="300" y="643"/>
                </a:cubicBezTo>
                <a:cubicBezTo>
                  <a:pt x="302" y="643"/>
                  <a:pt x="302" y="643"/>
                  <a:pt x="303" y="641"/>
                </a:cubicBezTo>
                <a:cubicBezTo>
                  <a:pt x="294" y="645"/>
                  <a:pt x="286" y="654"/>
                  <a:pt x="276" y="656"/>
                </a:cubicBezTo>
                <a:cubicBezTo>
                  <a:pt x="276" y="659"/>
                  <a:pt x="274" y="659"/>
                  <a:pt x="273" y="659"/>
                </a:cubicBezTo>
                <a:cubicBezTo>
                  <a:pt x="272" y="660"/>
                  <a:pt x="274" y="663"/>
                  <a:pt x="275" y="664"/>
                </a:cubicBezTo>
                <a:cubicBezTo>
                  <a:pt x="273" y="665"/>
                  <a:pt x="274" y="666"/>
                  <a:pt x="275" y="667"/>
                </a:cubicBezTo>
                <a:cubicBezTo>
                  <a:pt x="274" y="668"/>
                  <a:pt x="273" y="668"/>
                  <a:pt x="271" y="666"/>
                </a:cubicBezTo>
                <a:cubicBezTo>
                  <a:pt x="277" y="662"/>
                  <a:pt x="266" y="659"/>
                  <a:pt x="263" y="661"/>
                </a:cubicBezTo>
                <a:cubicBezTo>
                  <a:pt x="264" y="659"/>
                  <a:pt x="260" y="658"/>
                  <a:pt x="263" y="657"/>
                </a:cubicBezTo>
                <a:cubicBezTo>
                  <a:pt x="257" y="656"/>
                  <a:pt x="261" y="665"/>
                  <a:pt x="257" y="663"/>
                </a:cubicBezTo>
                <a:cubicBezTo>
                  <a:pt x="256" y="661"/>
                  <a:pt x="258" y="662"/>
                  <a:pt x="259" y="661"/>
                </a:cubicBezTo>
                <a:cubicBezTo>
                  <a:pt x="257" y="658"/>
                  <a:pt x="257" y="658"/>
                  <a:pt x="257" y="658"/>
                </a:cubicBezTo>
                <a:cubicBezTo>
                  <a:pt x="255" y="659"/>
                  <a:pt x="257" y="660"/>
                  <a:pt x="255" y="661"/>
                </a:cubicBezTo>
                <a:cubicBezTo>
                  <a:pt x="253" y="660"/>
                  <a:pt x="252" y="658"/>
                  <a:pt x="251" y="660"/>
                </a:cubicBezTo>
                <a:cubicBezTo>
                  <a:pt x="250" y="658"/>
                  <a:pt x="249" y="657"/>
                  <a:pt x="249" y="655"/>
                </a:cubicBezTo>
                <a:cubicBezTo>
                  <a:pt x="250" y="656"/>
                  <a:pt x="251" y="655"/>
                  <a:pt x="252" y="654"/>
                </a:cubicBezTo>
                <a:cubicBezTo>
                  <a:pt x="251" y="663"/>
                  <a:pt x="264" y="657"/>
                  <a:pt x="263" y="652"/>
                </a:cubicBezTo>
                <a:cubicBezTo>
                  <a:pt x="261" y="651"/>
                  <a:pt x="259" y="654"/>
                  <a:pt x="258" y="656"/>
                </a:cubicBezTo>
                <a:cubicBezTo>
                  <a:pt x="257" y="654"/>
                  <a:pt x="254" y="654"/>
                  <a:pt x="252" y="654"/>
                </a:cubicBezTo>
                <a:cubicBezTo>
                  <a:pt x="252" y="653"/>
                  <a:pt x="251" y="651"/>
                  <a:pt x="250" y="650"/>
                </a:cubicBezTo>
                <a:cubicBezTo>
                  <a:pt x="252" y="651"/>
                  <a:pt x="253" y="653"/>
                  <a:pt x="255" y="652"/>
                </a:cubicBezTo>
                <a:cubicBezTo>
                  <a:pt x="253" y="648"/>
                  <a:pt x="257" y="652"/>
                  <a:pt x="257" y="649"/>
                </a:cubicBezTo>
                <a:cubicBezTo>
                  <a:pt x="258" y="648"/>
                  <a:pt x="258" y="649"/>
                  <a:pt x="258" y="651"/>
                </a:cubicBezTo>
                <a:cubicBezTo>
                  <a:pt x="261" y="649"/>
                  <a:pt x="260" y="647"/>
                  <a:pt x="263" y="647"/>
                </a:cubicBezTo>
                <a:cubicBezTo>
                  <a:pt x="264" y="646"/>
                  <a:pt x="261" y="647"/>
                  <a:pt x="261" y="645"/>
                </a:cubicBezTo>
                <a:cubicBezTo>
                  <a:pt x="267" y="641"/>
                  <a:pt x="271" y="641"/>
                  <a:pt x="275" y="638"/>
                </a:cubicBezTo>
                <a:cubicBezTo>
                  <a:pt x="278" y="641"/>
                  <a:pt x="280" y="642"/>
                  <a:pt x="283" y="639"/>
                </a:cubicBezTo>
                <a:cubicBezTo>
                  <a:pt x="282" y="637"/>
                  <a:pt x="281" y="639"/>
                  <a:pt x="280" y="637"/>
                </a:cubicBezTo>
                <a:cubicBezTo>
                  <a:pt x="278" y="637"/>
                  <a:pt x="279" y="640"/>
                  <a:pt x="277" y="638"/>
                </a:cubicBezTo>
                <a:cubicBezTo>
                  <a:pt x="276" y="635"/>
                  <a:pt x="281" y="634"/>
                  <a:pt x="282" y="634"/>
                </a:cubicBezTo>
                <a:cubicBezTo>
                  <a:pt x="282" y="635"/>
                  <a:pt x="282" y="635"/>
                  <a:pt x="283" y="636"/>
                </a:cubicBezTo>
                <a:cubicBezTo>
                  <a:pt x="285" y="634"/>
                  <a:pt x="286" y="631"/>
                  <a:pt x="290" y="634"/>
                </a:cubicBezTo>
                <a:cubicBezTo>
                  <a:pt x="295" y="633"/>
                  <a:pt x="290" y="628"/>
                  <a:pt x="289" y="622"/>
                </a:cubicBezTo>
                <a:cubicBezTo>
                  <a:pt x="287" y="618"/>
                  <a:pt x="287" y="623"/>
                  <a:pt x="286" y="620"/>
                </a:cubicBezTo>
                <a:cubicBezTo>
                  <a:pt x="286" y="620"/>
                  <a:pt x="285" y="619"/>
                  <a:pt x="285" y="619"/>
                </a:cubicBezTo>
                <a:cubicBezTo>
                  <a:pt x="286" y="618"/>
                  <a:pt x="287" y="620"/>
                  <a:pt x="288" y="618"/>
                </a:cubicBezTo>
                <a:cubicBezTo>
                  <a:pt x="289" y="618"/>
                  <a:pt x="288" y="617"/>
                  <a:pt x="288" y="616"/>
                </a:cubicBezTo>
                <a:cubicBezTo>
                  <a:pt x="287" y="615"/>
                  <a:pt x="286" y="615"/>
                  <a:pt x="285" y="616"/>
                </a:cubicBezTo>
                <a:cubicBezTo>
                  <a:pt x="283" y="614"/>
                  <a:pt x="287" y="614"/>
                  <a:pt x="285" y="612"/>
                </a:cubicBezTo>
                <a:cubicBezTo>
                  <a:pt x="286" y="612"/>
                  <a:pt x="286" y="613"/>
                  <a:pt x="286" y="614"/>
                </a:cubicBezTo>
                <a:cubicBezTo>
                  <a:pt x="290" y="614"/>
                  <a:pt x="287" y="609"/>
                  <a:pt x="290" y="610"/>
                </a:cubicBezTo>
                <a:cubicBezTo>
                  <a:pt x="289" y="613"/>
                  <a:pt x="287" y="616"/>
                  <a:pt x="291" y="621"/>
                </a:cubicBezTo>
                <a:cubicBezTo>
                  <a:pt x="290" y="622"/>
                  <a:pt x="290" y="621"/>
                  <a:pt x="289" y="621"/>
                </a:cubicBezTo>
                <a:cubicBezTo>
                  <a:pt x="292" y="626"/>
                  <a:pt x="291" y="627"/>
                  <a:pt x="295" y="631"/>
                </a:cubicBezTo>
                <a:cubicBezTo>
                  <a:pt x="296" y="630"/>
                  <a:pt x="297" y="629"/>
                  <a:pt x="298" y="628"/>
                </a:cubicBezTo>
                <a:cubicBezTo>
                  <a:pt x="298" y="627"/>
                  <a:pt x="297" y="627"/>
                  <a:pt x="296" y="626"/>
                </a:cubicBezTo>
                <a:cubicBezTo>
                  <a:pt x="297" y="624"/>
                  <a:pt x="299" y="627"/>
                  <a:pt x="300" y="628"/>
                </a:cubicBezTo>
                <a:cubicBezTo>
                  <a:pt x="298" y="629"/>
                  <a:pt x="299" y="631"/>
                  <a:pt x="297" y="632"/>
                </a:cubicBezTo>
                <a:cubicBezTo>
                  <a:pt x="297" y="633"/>
                  <a:pt x="298" y="633"/>
                  <a:pt x="298" y="633"/>
                </a:cubicBezTo>
                <a:cubicBezTo>
                  <a:pt x="300" y="631"/>
                  <a:pt x="301" y="624"/>
                  <a:pt x="306" y="626"/>
                </a:cubicBezTo>
                <a:cubicBezTo>
                  <a:pt x="306" y="627"/>
                  <a:pt x="303" y="628"/>
                  <a:pt x="305" y="630"/>
                </a:cubicBezTo>
                <a:cubicBezTo>
                  <a:pt x="302" y="633"/>
                  <a:pt x="299" y="634"/>
                  <a:pt x="295" y="637"/>
                </a:cubicBezTo>
                <a:cubicBezTo>
                  <a:pt x="298" y="642"/>
                  <a:pt x="302" y="631"/>
                  <a:pt x="305" y="636"/>
                </a:cubicBezTo>
                <a:cubicBezTo>
                  <a:pt x="305" y="631"/>
                  <a:pt x="310" y="633"/>
                  <a:pt x="313" y="628"/>
                </a:cubicBezTo>
                <a:cubicBezTo>
                  <a:pt x="312" y="627"/>
                  <a:pt x="311" y="627"/>
                  <a:pt x="311" y="628"/>
                </a:cubicBezTo>
                <a:cubicBezTo>
                  <a:pt x="309" y="626"/>
                  <a:pt x="314" y="627"/>
                  <a:pt x="314" y="625"/>
                </a:cubicBezTo>
                <a:cubicBezTo>
                  <a:pt x="314" y="624"/>
                  <a:pt x="313" y="624"/>
                  <a:pt x="313" y="624"/>
                </a:cubicBezTo>
                <a:cubicBezTo>
                  <a:pt x="313" y="622"/>
                  <a:pt x="317" y="623"/>
                  <a:pt x="318" y="623"/>
                </a:cubicBezTo>
                <a:cubicBezTo>
                  <a:pt x="319" y="620"/>
                  <a:pt x="316" y="619"/>
                  <a:pt x="320" y="618"/>
                </a:cubicBezTo>
                <a:cubicBezTo>
                  <a:pt x="314" y="616"/>
                  <a:pt x="311" y="621"/>
                  <a:pt x="308" y="625"/>
                </a:cubicBezTo>
                <a:cubicBezTo>
                  <a:pt x="307" y="622"/>
                  <a:pt x="306" y="625"/>
                  <a:pt x="305" y="624"/>
                </a:cubicBezTo>
                <a:cubicBezTo>
                  <a:pt x="305" y="620"/>
                  <a:pt x="309" y="624"/>
                  <a:pt x="310" y="620"/>
                </a:cubicBezTo>
                <a:cubicBezTo>
                  <a:pt x="307" y="619"/>
                  <a:pt x="305" y="622"/>
                  <a:pt x="302" y="616"/>
                </a:cubicBezTo>
                <a:cubicBezTo>
                  <a:pt x="305" y="618"/>
                  <a:pt x="310" y="620"/>
                  <a:pt x="312" y="619"/>
                </a:cubicBezTo>
                <a:cubicBezTo>
                  <a:pt x="312" y="618"/>
                  <a:pt x="311" y="617"/>
                  <a:pt x="312" y="617"/>
                </a:cubicBezTo>
                <a:cubicBezTo>
                  <a:pt x="310" y="616"/>
                  <a:pt x="310" y="617"/>
                  <a:pt x="309" y="618"/>
                </a:cubicBezTo>
                <a:cubicBezTo>
                  <a:pt x="309" y="616"/>
                  <a:pt x="308" y="613"/>
                  <a:pt x="310" y="613"/>
                </a:cubicBezTo>
                <a:cubicBezTo>
                  <a:pt x="311" y="614"/>
                  <a:pt x="312" y="616"/>
                  <a:pt x="312" y="617"/>
                </a:cubicBezTo>
                <a:cubicBezTo>
                  <a:pt x="315" y="614"/>
                  <a:pt x="319" y="615"/>
                  <a:pt x="320" y="613"/>
                </a:cubicBezTo>
                <a:cubicBezTo>
                  <a:pt x="319" y="612"/>
                  <a:pt x="318" y="613"/>
                  <a:pt x="316" y="612"/>
                </a:cubicBezTo>
                <a:cubicBezTo>
                  <a:pt x="318" y="610"/>
                  <a:pt x="325" y="612"/>
                  <a:pt x="327" y="607"/>
                </a:cubicBezTo>
                <a:cubicBezTo>
                  <a:pt x="325" y="604"/>
                  <a:pt x="324" y="607"/>
                  <a:pt x="322" y="606"/>
                </a:cubicBezTo>
                <a:cubicBezTo>
                  <a:pt x="326" y="606"/>
                  <a:pt x="327" y="599"/>
                  <a:pt x="330" y="599"/>
                </a:cubicBezTo>
                <a:cubicBezTo>
                  <a:pt x="331" y="597"/>
                  <a:pt x="328" y="598"/>
                  <a:pt x="328" y="596"/>
                </a:cubicBezTo>
                <a:cubicBezTo>
                  <a:pt x="330" y="596"/>
                  <a:pt x="331" y="595"/>
                  <a:pt x="332" y="594"/>
                </a:cubicBezTo>
                <a:cubicBezTo>
                  <a:pt x="335" y="596"/>
                  <a:pt x="336" y="601"/>
                  <a:pt x="333" y="601"/>
                </a:cubicBezTo>
                <a:cubicBezTo>
                  <a:pt x="336" y="605"/>
                  <a:pt x="336" y="601"/>
                  <a:pt x="338" y="600"/>
                </a:cubicBezTo>
                <a:cubicBezTo>
                  <a:pt x="338" y="599"/>
                  <a:pt x="337" y="598"/>
                  <a:pt x="336" y="597"/>
                </a:cubicBezTo>
                <a:cubicBezTo>
                  <a:pt x="339" y="598"/>
                  <a:pt x="338" y="593"/>
                  <a:pt x="341" y="594"/>
                </a:cubicBezTo>
                <a:cubicBezTo>
                  <a:pt x="342" y="595"/>
                  <a:pt x="339" y="595"/>
                  <a:pt x="339" y="596"/>
                </a:cubicBezTo>
                <a:cubicBezTo>
                  <a:pt x="341" y="599"/>
                  <a:pt x="343" y="596"/>
                  <a:pt x="345" y="594"/>
                </a:cubicBezTo>
                <a:cubicBezTo>
                  <a:pt x="345" y="594"/>
                  <a:pt x="346" y="596"/>
                  <a:pt x="347" y="597"/>
                </a:cubicBezTo>
                <a:cubicBezTo>
                  <a:pt x="349" y="597"/>
                  <a:pt x="347" y="594"/>
                  <a:pt x="349" y="595"/>
                </a:cubicBezTo>
                <a:cubicBezTo>
                  <a:pt x="350" y="594"/>
                  <a:pt x="347" y="595"/>
                  <a:pt x="347" y="592"/>
                </a:cubicBezTo>
                <a:cubicBezTo>
                  <a:pt x="348" y="592"/>
                  <a:pt x="349" y="592"/>
                  <a:pt x="350" y="591"/>
                </a:cubicBezTo>
                <a:cubicBezTo>
                  <a:pt x="351" y="591"/>
                  <a:pt x="353" y="591"/>
                  <a:pt x="354" y="589"/>
                </a:cubicBezTo>
                <a:cubicBezTo>
                  <a:pt x="355" y="591"/>
                  <a:pt x="356" y="591"/>
                  <a:pt x="355" y="593"/>
                </a:cubicBezTo>
                <a:cubicBezTo>
                  <a:pt x="356" y="594"/>
                  <a:pt x="357" y="593"/>
                  <a:pt x="359" y="593"/>
                </a:cubicBezTo>
                <a:cubicBezTo>
                  <a:pt x="353" y="590"/>
                  <a:pt x="360" y="590"/>
                  <a:pt x="360" y="587"/>
                </a:cubicBezTo>
                <a:cubicBezTo>
                  <a:pt x="361" y="588"/>
                  <a:pt x="361" y="589"/>
                  <a:pt x="363" y="589"/>
                </a:cubicBezTo>
                <a:cubicBezTo>
                  <a:pt x="364" y="587"/>
                  <a:pt x="361" y="586"/>
                  <a:pt x="363" y="585"/>
                </a:cubicBezTo>
                <a:cubicBezTo>
                  <a:pt x="364" y="585"/>
                  <a:pt x="363" y="586"/>
                  <a:pt x="364" y="587"/>
                </a:cubicBezTo>
                <a:cubicBezTo>
                  <a:pt x="367" y="587"/>
                  <a:pt x="363" y="583"/>
                  <a:pt x="365" y="582"/>
                </a:cubicBezTo>
                <a:cubicBezTo>
                  <a:pt x="367" y="587"/>
                  <a:pt x="366" y="582"/>
                  <a:pt x="365" y="581"/>
                </a:cubicBezTo>
                <a:cubicBezTo>
                  <a:pt x="364" y="579"/>
                  <a:pt x="362" y="582"/>
                  <a:pt x="361" y="581"/>
                </a:cubicBezTo>
                <a:cubicBezTo>
                  <a:pt x="361" y="579"/>
                  <a:pt x="364" y="579"/>
                  <a:pt x="366" y="579"/>
                </a:cubicBezTo>
                <a:cubicBezTo>
                  <a:pt x="366" y="580"/>
                  <a:pt x="367" y="581"/>
                  <a:pt x="366" y="582"/>
                </a:cubicBezTo>
                <a:cubicBezTo>
                  <a:pt x="367" y="583"/>
                  <a:pt x="368" y="582"/>
                  <a:pt x="369" y="583"/>
                </a:cubicBezTo>
                <a:cubicBezTo>
                  <a:pt x="371" y="581"/>
                  <a:pt x="366" y="579"/>
                  <a:pt x="367" y="578"/>
                </a:cubicBezTo>
                <a:cubicBezTo>
                  <a:pt x="369" y="576"/>
                  <a:pt x="368" y="580"/>
                  <a:pt x="369" y="578"/>
                </a:cubicBezTo>
                <a:cubicBezTo>
                  <a:pt x="370" y="580"/>
                  <a:pt x="369" y="582"/>
                  <a:pt x="371" y="584"/>
                </a:cubicBezTo>
                <a:cubicBezTo>
                  <a:pt x="369" y="585"/>
                  <a:pt x="368" y="584"/>
                  <a:pt x="367" y="584"/>
                </a:cubicBezTo>
                <a:cubicBezTo>
                  <a:pt x="369" y="588"/>
                  <a:pt x="370" y="586"/>
                  <a:pt x="371" y="584"/>
                </a:cubicBezTo>
                <a:cubicBezTo>
                  <a:pt x="373" y="590"/>
                  <a:pt x="374" y="584"/>
                  <a:pt x="375" y="584"/>
                </a:cubicBezTo>
                <a:cubicBezTo>
                  <a:pt x="378" y="583"/>
                  <a:pt x="385" y="583"/>
                  <a:pt x="383" y="577"/>
                </a:cubicBezTo>
                <a:cubicBezTo>
                  <a:pt x="382" y="576"/>
                  <a:pt x="382" y="576"/>
                  <a:pt x="381" y="576"/>
                </a:cubicBezTo>
                <a:cubicBezTo>
                  <a:pt x="380" y="575"/>
                  <a:pt x="381" y="574"/>
                  <a:pt x="380" y="573"/>
                </a:cubicBezTo>
                <a:cubicBezTo>
                  <a:pt x="381" y="571"/>
                  <a:pt x="382" y="575"/>
                  <a:pt x="383" y="575"/>
                </a:cubicBezTo>
                <a:cubicBezTo>
                  <a:pt x="383" y="573"/>
                  <a:pt x="386" y="574"/>
                  <a:pt x="384" y="571"/>
                </a:cubicBezTo>
                <a:cubicBezTo>
                  <a:pt x="389" y="573"/>
                  <a:pt x="389" y="568"/>
                  <a:pt x="392" y="567"/>
                </a:cubicBezTo>
                <a:cubicBezTo>
                  <a:pt x="391" y="566"/>
                  <a:pt x="390" y="566"/>
                  <a:pt x="389" y="564"/>
                </a:cubicBezTo>
                <a:cubicBezTo>
                  <a:pt x="392" y="564"/>
                  <a:pt x="387" y="561"/>
                  <a:pt x="390" y="561"/>
                </a:cubicBezTo>
                <a:cubicBezTo>
                  <a:pt x="391" y="563"/>
                  <a:pt x="391" y="565"/>
                  <a:pt x="392" y="567"/>
                </a:cubicBezTo>
                <a:cubicBezTo>
                  <a:pt x="393" y="566"/>
                  <a:pt x="393" y="566"/>
                  <a:pt x="393" y="566"/>
                </a:cubicBezTo>
                <a:cubicBezTo>
                  <a:pt x="394" y="566"/>
                  <a:pt x="392" y="564"/>
                  <a:pt x="391" y="562"/>
                </a:cubicBezTo>
                <a:cubicBezTo>
                  <a:pt x="394" y="565"/>
                  <a:pt x="394" y="559"/>
                  <a:pt x="397" y="563"/>
                </a:cubicBezTo>
                <a:cubicBezTo>
                  <a:pt x="397" y="560"/>
                  <a:pt x="398" y="561"/>
                  <a:pt x="401" y="561"/>
                </a:cubicBezTo>
                <a:cubicBezTo>
                  <a:pt x="399" y="559"/>
                  <a:pt x="398" y="558"/>
                  <a:pt x="397" y="558"/>
                </a:cubicBezTo>
                <a:cubicBezTo>
                  <a:pt x="396" y="555"/>
                  <a:pt x="399" y="558"/>
                  <a:pt x="400" y="560"/>
                </a:cubicBezTo>
                <a:cubicBezTo>
                  <a:pt x="403" y="557"/>
                  <a:pt x="409" y="557"/>
                  <a:pt x="408" y="551"/>
                </a:cubicBezTo>
                <a:cubicBezTo>
                  <a:pt x="410" y="551"/>
                  <a:pt x="412" y="552"/>
                  <a:pt x="414" y="553"/>
                </a:cubicBezTo>
                <a:cubicBezTo>
                  <a:pt x="415" y="551"/>
                  <a:pt x="412" y="550"/>
                  <a:pt x="412" y="549"/>
                </a:cubicBezTo>
                <a:cubicBezTo>
                  <a:pt x="414" y="547"/>
                  <a:pt x="413" y="547"/>
                  <a:pt x="415" y="546"/>
                </a:cubicBezTo>
                <a:cubicBezTo>
                  <a:pt x="417" y="548"/>
                  <a:pt x="416" y="549"/>
                  <a:pt x="418" y="550"/>
                </a:cubicBezTo>
                <a:cubicBezTo>
                  <a:pt x="419" y="549"/>
                  <a:pt x="419" y="547"/>
                  <a:pt x="419" y="546"/>
                </a:cubicBezTo>
                <a:cubicBezTo>
                  <a:pt x="416" y="547"/>
                  <a:pt x="417" y="543"/>
                  <a:pt x="416" y="545"/>
                </a:cubicBezTo>
                <a:cubicBezTo>
                  <a:pt x="415" y="544"/>
                  <a:pt x="415" y="540"/>
                  <a:pt x="417" y="540"/>
                </a:cubicBezTo>
                <a:cubicBezTo>
                  <a:pt x="416" y="543"/>
                  <a:pt x="418" y="543"/>
                  <a:pt x="421" y="546"/>
                </a:cubicBezTo>
                <a:cubicBezTo>
                  <a:pt x="418" y="542"/>
                  <a:pt x="421" y="543"/>
                  <a:pt x="420" y="539"/>
                </a:cubicBezTo>
                <a:cubicBezTo>
                  <a:pt x="423" y="534"/>
                  <a:pt x="429" y="538"/>
                  <a:pt x="431" y="531"/>
                </a:cubicBezTo>
                <a:cubicBezTo>
                  <a:pt x="429" y="529"/>
                  <a:pt x="429" y="534"/>
                  <a:pt x="427" y="530"/>
                </a:cubicBezTo>
                <a:cubicBezTo>
                  <a:pt x="429" y="529"/>
                  <a:pt x="431" y="529"/>
                  <a:pt x="433" y="531"/>
                </a:cubicBezTo>
                <a:cubicBezTo>
                  <a:pt x="433" y="528"/>
                  <a:pt x="432" y="529"/>
                  <a:pt x="434" y="530"/>
                </a:cubicBezTo>
                <a:cubicBezTo>
                  <a:pt x="435" y="527"/>
                  <a:pt x="431" y="528"/>
                  <a:pt x="430" y="525"/>
                </a:cubicBezTo>
                <a:cubicBezTo>
                  <a:pt x="431" y="524"/>
                  <a:pt x="431" y="524"/>
                  <a:pt x="430" y="523"/>
                </a:cubicBezTo>
                <a:cubicBezTo>
                  <a:pt x="434" y="521"/>
                  <a:pt x="438" y="519"/>
                  <a:pt x="438" y="514"/>
                </a:cubicBezTo>
                <a:cubicBezTo>
                  <a:pt x="436" y="513"/>
                  <a:pt x="436" y="518"/>
                  <a:pt x="434" y="515"/>
                </a:cubicBezTo>
                <a:cubicBezTo>
                  <a:pt x="432" y="516"/>
                  <a:pt x="433" y="517"/>
                  <a:pt x="433" y="518"/>
                </a:cubicBezTo>
                <a:cubicBezTo>
                  <a:pt x="432" y="519"/>
                  <a:pt x="433" y="516"/>
                  <a:pt x="431" y="515"/>
                </a:cubicBezTo>
                <a:cubicBezTo>
                  <a:pt x="430" y="515"/>
                  <a:pt x="430" y="515"/>
                  <a:pt x="430" y="515"/>
                </a:cubicBezTo>
                <a:cubicBezTo>
                  <a:pt x="434" y="524"/>
                  <a:pt x="423" y="519"/>
                  <a:pt x="418" y="519"/>
                </a:cubicBezTo>
                <a:cubicBezTo>
                  <a:pt x="420" y="521"/>
                  <a:pt x="422" y="519"/>
                  <a:pt x="424" y="522"/>
                </a:cubicBezTo>
                <a:cubicBezTo>
                  <a:pt x="421" y="524"/>
                  <a:pt x="421" y="524"/>
                  <a:pt x="421" y="524"/>
                </a:cubicBezTo>
                <a:cubicBezTo>
                  <a:pt x="422" y="526"/>
                  <a:pt x="425" y="524"/>
                  <a:pt x="422" y="526"/>
                </a:cubicBezTo>
                <a:cubicBezTo>
                  <a:pt x="423" y="528"/>
                  <a:pt x="424" y="527"/>
                  <a:pt x="425" y="527"/>
                </a:cubicBezTo>
                <a:cubicBezTo>
                  <a:pt x="426" y="532"/>
                  <a:pt x="421" y="526"/>
                  <a:pt x="422" y="529"/>
                </a:cubicBezTo>
                <a:cubicBezTo>
                  <a:pt x="415" y="520"/>
                  <a:pt x="410" y="529"/>
                  <a:pt x="403" y="533"/>
                </a:cubicBezTo>
                <a:cubicBezTo>
                  <a:pt x="404" y="535"/>
                  <a:pt x="406" y="534"/>
                  <a:pt x="407" y="533"/>
                </a:cubicBezTo>
                <a:cubicBezTo>
                  <a:pt x="406" y="536"/>
                  <a:pt x="401" y="535"/>
                  <a:pt x="399" y="532"/>
                </a:cubicBezTo>
                <a:cubicBezTo>
                  <a:pt x="400" y="532"/>
                  <a:pt x="401" y="531"/>
                  <a:pt x="401" y="530"/>
                </a:cubicBezTo>
                <a:cubicBezTo>
                  <a:pt x="399" y="528"/>
                  <a:pt x="400" y="532"/>
                  <a:pt x="398" y="532"/>
                </a:cubicBezTo>
                <a:cubicBezTo>
                  <a:pt x="398" y="533"/>
                  <a:pt x="399" y="535"/>
                  <a:pt x="401" y="536"/>
                </a:cubicBezTo>
                <a:cubicBezTo>
                  <a:pt x="399" y="537"/>
                  <a:pt x="398" y="533"/>
                  <a:pt x="396" y="535"/>
                </a:cubicBezTo>
                <a:cubicBezTo>
                  <a:pt x="396" y="534"/>
                  <a:pt x="396" y="533"/>
                  <a:pt x="395" y="532"/>
                </a:cubicBezTo>
                <a:cubicBezTo>
                  <a:pt x="397" y="530"/>
                  <a:pt x="398" y="530"/>
                  <a:pt x="401" y="527"/>
                </a:cubicBezTo>
                <a:cubicBezTo>
                  <a:pt x="406" y="531"/>
                  <a:pt x="412" y="524"/>
                  <a:pt x="417" y="520"/>
                </a:cubicBezTo>
                <a:cubicBezTo>
                  <a:pt x="415" y="519"/>
                  <a:pt x="414" y="522"/>
                  <a:pt x="414" y="518"/>
                </a:cubicBezTo>
                <a:cubicBezTo>
                  <a:pt x="411" y="518"/>
                  <a:pt x="412" y="520"/>
                  <a:pt x="411" y="522"/>
                </a:cubicBezTo>
                <a:cubicBezTo>
                  <a:pt x="411" y="517"/>
                  <a:pt x="403" y="522"/>
                  <a:pt x="405" y="518"/>
                </a:cubicBezTo>
                <a:cubicBezTo>
                  <a:pt x="402" y="517"/>
                  <a:pt x="403" y="521"/>
                  <a:pt x="404" y="522"/>
                </a:cubicBezTo>
                <a:cubicBezTo>
                  <a:pt x="403" y="522"/>
                  <a:pt x="402" y="522"/>
                  <a:pt x="401" y="522"/>
                </a:cubicBezTo>
                <a:cubicBezTo>
                  <a:pt x="400" y="521"/>
                  <a:pt x="403" y="520"/>
                  <a:pt x="402" y="519"/>
                </a:cubicBezTo>
                <a:cubicBezTo>
                  <a:pt x="400" y="518"/>
                  <a:pt x="398" y="519"/>
                  <a:pt x="396" y="519"/>
                </a:cubicBezTo>
                <a:cubicBezTo>
                  <a:pt x="395" y="519"/>
                  <a:pt x="398" y="521"/>
                  <a:pt x="399" y="520"/>
                </a:cubicBezTo>
                <a:cubicBezTo>
                  <a:pt x="399" y="521"/>
                  <a:pt x="399" y="521"/>
                  <a:pt x="398" y="520"/>
                </a:cubicBezTo>
                <a:cubicBezTo>
                  <a:pt x="397" y="521"/>
                  <a:pt x="399" y="521"/>
                  <a:pt x="399" y="522"/>
                </a:cubicBezTo>
                <a:cubicBezTo>
                  <a:pt x="393" y="518"/>
                  <a:pt x="389" y="520"/>
                  <a:pt x="386" y="521"/>
                </a:cubicBezTo>
                <a:cubicBezTo>
                  <a:pt x="390" y="524"/>
                  <a:pt x="392" y="519"/>
                  <a:pt x="396" y="524"/>
                </a:cubicBezTo>
                <a:cubicBezTo>
                  <a:pt x="395" y="522"/>
                  <a:pt x="393" y="525"/>
                  <a:pt x="392" y="523"/>
                </a:cubicBezTo>
                <a:cubicBezTo>
                  <a:pt x="390" y="525"/>
                  <a:pt x="390" y="526"/>
                  <a:pt x="389" y="527"/>
                </a:cubicBezTo>
                <a:cubicBezTo>
                  <a:pt x="390" y="528"/>
                  <a:pt x="391" y="527"/>
                  <a:pt x="392" y="528"/>
                </a:cubicBezTo>
                <a:cubicBezTo>
                  <a:pt x="395" y="527"/>
                  <a:pt x="393" y="525"/>
                  <a:pt x="394" y="524"/>
                </a:cubicBezTo>
                <a:cubicBezTo>
                  <a:pt x="397" y="528"/>
                  <a:pt x="397" y="528"/>
                  <a:pt x="397" y="528"/>
                </a:cubicBezTo>
                <a:cubicBezTo>
                  <a:pt x="394" y="526"/>
                  <a:pt x="395" y="529"/>
                  <a:pt x="394" y="531"/>
                </a:cubicBezTo>
                <a:cubicBezTo>
                  <a:pt x="391" y="527"/>
                  <a:pt x="387" y="530"/>
                  <a:pt x="383" y="524"/>
                </a:cubicBezTo>
                <a:cubicBezTo>
                  <a:pt x="381" y="525"/>
                  <a:pt x="381" y="530"/>
                  <a:pt x="378" y="526"/>
                </a:cubicBezTo>
                <a:cubicBezTo>
                  <a:pt x="381" y="524"/>
                  <a:pt x="382" y="525"/>
                  <a:pt x="383" y="523"/>
                </a:cubicBezTo>
                <a:cubicBezTo>
                  <a:pt x="384" y="524"/>
                  <a:pt x="387" y="524"/>
                  <a:pt x="386" y="525"/>
                </a:cubicBezTo>
                <a:cubicBezTo>
                  <a:pt x="387" y="526"/>
                  <a:pt x="388" y="525"/>
                  <a:pt x="389" y="525"/>
                </a:cubicBezTo>
                <a:cubicBezTo>
                  <a:pt x="388" y="521"/>
                  <a:pt x="386" y="524"/>
                  <a:pt x="385" y="521"/>
                </a:cubicBezTo>
                <a:cubicBezTo>
                  <a:pt x="386" y="520"/>
                  <a:pt x="385" y="519"/>
                  <a:pt x="387" y="518"/>
                </a:cubicBezTo>
                <a:cubicBezTo>
                  <a:pt x="386" y="517"/>
                  <a:pt x="385" y="517"/>
                  <a:pt x="384" y="517"/>
                </a:cubicBezTo>
                <a:cubicBezTo>
                  <a:pt x="382" y="516"/>
                  <a:pt x="387" y="518"/>
                  <a:pt x="386" y="515"/>
                </a:cubicBezTo>
                <a:cubicBezTo>
                  <a:pt x="387" y="516"/>
                  <a:pt x="389" y="516"/>
                  <a:pt x="389" y="518"/>
                </a:cubicBezTo>
                <a:cubicBezTo>
                  <a:pt x="390" y="519"/>
                  <a:pt x="392" y="517"/>
                  <a:pt x="393" y="519"/>
                </a:cubicBezTo>
                <a:cubicBezTo>
                  <a:pt x="393" y="517"/>
                  <a:pt x="391" y="515"/>
                  <a:pt x="393" y="514"/>
                </a:cubicBezTo>
                <a:cubicBezTo>
                  <a:pt x="396" y="517"/>
                  <a:pt x="398" y="513"/>
                  <a:pt x="401" y="517"/>
                </a:cubicBezTo>
                <a:cubicBezTo>
                  <a:pt x="400" y="514"/>
                  <a:pt x="403" y="515"/>
                  <a:pt x="405" y="515"/>
                </a:cubicBezTo>
                <a:cubicBezTo>
                  <a:pt x="406" y="515"/>
                  <a:pt x="403" y="511"/>
                  <a:pt x="403" y="513"/>
                </a:cubicBezTo>
                <a:cubicBezTo>
                  <a:pt x="403" y="511"/>
                  <a:pt x="405" y="509"/>
                  <a:pt x="406" y="505"/>
                </a:cubicBezTo>
                <a:cubicBezTo>
                  <a:pt x="407" y="505"/>
                  <a:pt x="408" y="507"/>
                  <a:pt x="409" y="506"/>
                </a:cubicBezTo>
                <a:cubicBezTo>
                  <a:pt x="408" y="502"/>
                  <a:pt x="405" y="503"/>
                  <a:pt x="403" y="504"/>
                </a:cubicBezTo>
                <a:cubicBezTo>
                  <a:pt x="403" y="507"/>
                  <a:pt x="402" y="508"/>
                  <a:pt x="401" y="511"/>
                </a:cubicBezTo>
                <a:cubicBezTo>
                  <a:pt x="401" y="510"/>
                  <a:pt x="399" y="506"/>
                  <a:pt x="398" y="506"/>
                </a:cubicBezTo>
                <a:cubicBezTo>
                  <a:pt x="397" y="505"/>
                  <a:pt x="400" y="503"/>
                  <a:pt x="400" y="506"/>
                </a:cubicBezTo>
                <a:cubicBezTo>
                  <a:pt x="401" y="505"/>
                  <a:pt x="400" y="505"/>
                  <a:pt x="401" y="504"/>
                </a:cubicBezTo>
                <a:cubicBezTo>
                  <a:pt x="400" y="502"/>
                  <a:pt x="398" y="504"/>
                  <a:pt x="400" y="502"/>
                </a:cubicBezTo>
                <a:cubicBezTo>
                  <a:pt x="398" y="501"/>
                  <a:pt x="399" y="502"/>
                  <a:pt x="398" y="499"/>
                </a:cubicBezTo>
                <a:cubicBezTo>
                  <a:pt x="398" y="504"/>
                  <a:pt x="395" y="501"/>
                  <a:pt x="397" y="506"/>
                </a:cubicBezTo>
                <a:cubicBezTo>
                  <a:pt x="395" y="507"/>
                  <a:pt x="396" y="502"/>
                  <a:pt x="394" y="504"/>
                </a:cubicBezTo>
                <a:cubicBezTo>
                  <a:pt x="394" y="503"/>
                  <a:pt x="395" y="503"/>
                  <a:pt x="395" y="502"/>
                </a:cubicBezTo>
                <a:cubicBezTo>
                  <a:pt x="394" y="501"/>
                  <a:pt x="393" y="503"/>
                  <a:pt x="392" y="500"/>
                </a:cubicBezTo>
                <a:cubicBezTo>
                  <a:pt x="392" y="503"/>
                  <a:pt x="392" y="506"/>
                  <a:pt x="393" y="510"/>
                </a:cubicBezTo>
                <a:cubicBezTo>
                  <a:pt x="391" y="510"/>
                  <a:pt x="392" y="509"/>
                  <a:pt x="391" y="507"/>
                </a:cubicBezTo>
                <a:cubicBezTo>
                  <a:pt x="390" y="508"/>
                  <a:pt x="390" y="509"/>
                  <a:pt x="392" y="511"/>
                </a:cubicBezTo>
                <a:cubicBezTo>
                  <a:pt x="391" y="511"/>
                  <a:pt x="391" y="512"/>
                  <a:pt x="391" y="513"/>
                </a:cubicBezTo>
                <a:cubicBezTo>
                  <a:pt x="390" y="515"/>
                  <a:pt x="389" y="514"/>
                  <a:pt x="388" y="515"/>
                </a:cubicBezTo>
                <a:cubicBezTo>
                  <a:pt x="387" y="513"/>
                  <a:pt x="389" y="514"/>
                  <a:pt x="390" y="514"/>
                </a:cubicBezTo>
                <a:cubicBezTo>
                  <a:pt x="390" y="513"/>
                  <a:pt x="389" y="512"/>
                  <a:pt x="388" y="510"/>
                </a:cubicBezTo>
                <a:cubicBezTo>
                  <a:pt x="388" y="514"/>
                  <a:pt x="382" y="512"/>
                  <a:pt x="384" y="516"/>
                </a:cubicBezTo>
                <a:cubicBezTo>
                  <a:pt x="383" y="517"/>
                  <a:pt x="380" y="513"/>
                  <a:pt x="381" y="517"/>
                </a:cubicBezTo>
                <a:cubicBezTo>
                  <a:pt x="379" y="517"/>
                  <a:pt x="382" y="515"/>
                  <a:pt x="380" y="513"/>
                </a:cubicBezTo>
                <a:cubicBezTo>
                  <a:pt x="381" y="514"/>
                  <a:pt x="382" y="512"/>
                  <a:pt x="383" y="514"/>
                </a:cubicBezTo>
                <a:cubicBezTo>
                  <a:pt x="383" y="511"/>
                  <a:pt x="388" y="510"/>
                  <a:pt x="386" y="506"/>
                </a:cubicBezTo>
                <a:cubicBezTo>
                  <a:pt x="387" y="503"/>
                  <a:pt x="388" y="508"/>
                  <a:pt x="389" y="507"/>
                </a:cubicBezTo>
                <a:cubicBezTo>
                  <a:pt x="389" y="506"/>
                  <a:pt x="388" y="506"/>
                  <a:pt x="388" y="506"/>
                </a:cubicBezTo>
                <a:cubicBezTo>
                  <a:pt x="387" y="504"/>
                  <a:pt x="390" y="506"/>
                  <a:pt x="390" y="505"/>
                </a:cubicBezTo>
                <a:cubicBezTo>
                  <a:pt x="385" y="502"/>
                  <a:pt x="384" y="507"/>
                  <a:pt x="382" y="509"/>
                </a:cubicBezTo>
                <a:cubicBezTo>
                  <a:pt x="382" y="507"/>
                  <a:pt x="379" y="508"/>
                  <a:pt x="377" y="506"/>
                </a:cubicBezTo>
                <a:cubicBezTo>
                  <a:pt x="377" y="507"/>
                  <a:pt x="376" y="508"/>
                  <a:pt x="377" y="510"/>
                </a:cubicBezTo>
                <a:cubicBezTo>
                  <a:pt x="376" y="510"/>
                  <a:pt x="377" y="507"/>
                  <a:pt x="375" y="507"/>
                </a:cubicBezTo>
                <a:cubicBezTo>
                  <a:pt x="374" y="508"/>
                  <a:pt x="374" y="509"/>
                  <a:pt x="376" y="511"/>
                </a:cubicBezTo>
                <a:cubicBezTo>
                  <a:pt x="374" y="511"/>
                  <a:pt x="373" y="509"/>
                  <a:pt x="372" y="509"/>
                </a:cubicBezTo>
                <a:cubicBezTo>
                  <a:pt x="372" y="511"/>
                  <a:pt x="371" y="512"/>
                  <a:pt x="373" y="514"/>
                </a:cubicBezTo>
                <a:cubicBezTo>
                  <a:pt x="371" y="513"/>
                  <a:pt x="369" y="513"/>
                  <a:pt x="367" y="511"/>
                </a:cubicBezTo>
                <a:cubicBezTo>
                  <a:pt x="369" y="511"/>
                  <a:pt x="368" y="511"/>
                  <a:pt x="370" y="512"/>
                </a:cubicBezTo>
                <a:cubicBezTo>
                  <a:pt x="371" y="511"/>
                  <a:pt x="371" y="510"/>
                  <a:pt x="370" y="508"/>
                </a:cubicBezTo>
                <a:cubicBezTo>
                  <a:pt x="372" y="508"/>
                  <a:pt x="374" y="510"/>
                  <a:pt x="372" y="506"/>
                </a:cubicBezTo>
                <a:cubicBezTo>
                  <a:pt x="373" y="505"/>
                  <a:pt x="374" y="506"/>
                  <a:pt x="375" y="507"/>
                </a:cubicBezTo>
                <a:cubicBezTo>
                  <a:pt x="376" y="505"/>
                  <a:pt x="373" y="501"/>
                  <a:pt x="376" y="502"/>
                </a:cubicBezTo>
                <a:cubicBezTo>
                  <a:pt x="373" y="500"/>
                  <a:pt x="372" y="506"/>
                  <a:pt x="368" y="505"/>
                </a:cubicBezTo>
                <a:cubicBezTo>
                  <a:pt x="368" y="503"/>
                  <a:pt x="370" y="501"/>
                  <a:pt x="370" y="500"/>
                </a:cubicBezTo>
                <a:cubicBezTo>
                  <a:pt x="369" y="501"/>
                  <a:pt x="367" y="500"/>
                  <a:pt x="364" y="502"/>
                </a:cubicBezTo>
                <a:cubicBezTo>
                  <a:pt x="366" y="505"/>
                  <a:pt x="367" y="505"/>
                  <a:pt x="369" y="506"/>
                </a:cubicBezTo>
                <a:cubicBezTo>
                  <a:pt x="369" y="508"/>
                  <a:pt x="365" y="506"/>
                  <a:pt x="369" y="509"/>
                </a:cubicBezTo>
                <a:cubicBezTo>
                  <a:pt x="366" y="510"/>
                  <a:pt x="367" y="508"/>
                  <a:pt x="365" y="506"/>
                </a:cubicBezTo>
                <a:cubicBezTo>
                  <a:pt x="363" y="504"/>
                  <a:pt x="362" y="507"/>
                  <a:pt x="363" y="508"/>
                </a:cubicBezTo>
                <a:cubicBezTo>
                  <a:pt x="364" y="510"/>
                  <a:pt x="364" y="507"/>
                  <a:pt x="366" y="509"/>
                </a:cubicBezTo>
                <a:cubicBezTo>
                  <a:pt x="367" y="511"/>
                  <a:pt x="365" y="511"/>
                  <a:pt x="364" y="513"/>
                </a:cubicBezTo>
                <a:cubicBezTo>
                  <a:pt x="363" y="510"/>
                  <a:pt x="361" y="512"/>
                  <a:pt x="360" y="510"/>
                </a:cubicBezTo>
                <a:cubicBezTo>
                  <a:pt x="359" y="510"/>
                  <a:pt x="359" y="511"/>
                  <a:pt x="358" y="512"/>
                </a:cubicBezTo>
                <a:cubicBezTo>
                  <a:pt x="357" y="509"/>
                  <a:pt x="357" y="510"/>
                  <a:pt x="355" y="508"/>
                </a:cubicBezTo>
                <a:cubicBezTo>
                  <a:pt x="352" y="509"/>
                  <a:pt x="353" y="516"/>
                  <a:pt x="356" y="516"/>
                </a:cubicBezTo>
                <a:cubicBezTo>
                  <a:pt x="356" y="517"/>
                  <a:pt x="356" y="518"/>
                  <a:pt x="355" y="518"/>
                </a:cubicBezTo>
                <a:cubicBezTo>
                  <a:pt x="355" y="518"/>
                  <a:pt x="354" y="516"/>
                  <a:pt x="353" y="515"/>
                </a:cubicBezTo>
                <a:cubicBezTo>
                  <a:pt x="352" y="516"/>
                  <a:pt x="353" y="522"/>
                  <a:pt x="350" y="518"/>
                </a:cubicBezTo>
                <a:cubicBezTo>
                  <a:pt x="351" y="517"/>
                  <a:pt x="352" y="518"/>
                  <a:pt x="352" y="516"/>
                </a:cubicBezTo>
                <a:cubicBezTo>
                  <a:pt x="351" y="515"/>
                  <a:pt x="350" y="517"/>
                  <a:pt x="349" y="514"/>
                </a:cubicBezTo>
                <a:cubicBezTo>
                  <a:pt x="347" y="514"/>
                  <a:pt x="347" y="517"/>
                  <a:pt x="345" y="515"/>
                </a:cubicBezTo>
                <a:cubicBezTo>
                  <a:pt x="343" y="516"/>
                  <a:pt x="343" y="518"/>
                  <a:pt x="344" y="521"/>
                </a:cubicBezTo>
                <a:cubicBezTo>
                  <a:pt x="346" y="522"/>
                  <a:pt x="344" y="518"/>
                  <a:pt x="346" y="518"/>
                </a:cubicBezTo>
                <a:cubicBezTo>
                  <a:pt x="347" y="518"/>
                  <a:pt x="346" y="522"/>
                  <a:pt x="345" y="523"/>
                </a:cubicBezTo>
                <a:cubicBezTo>
                  <a:pt x="343" y="518"/>
                  <a:pt x="343" y="517"/>
                  <a:pt x="340" y="513"/>
                </a:cubicBezTo>
                <a:cubicBezTo>
                  <a:pt x="343" y="513"/>
                  <a:pt x="344" y="513"/>
                  <a:pt x="347" y="510"/>
                </a:cubicBezTo>
                <a:cubicBezTo>
                  <a:pt x="344" y="509"/>
                  <a:pt x="340" y="512"/>
                  <a:pt x="338" y="515"/>
                </a:cubicBezTo>
                <a:cubicBezTo>
                  <a:pt x="337" y="511"/>
                  <a:pt x="340" y="510"/>
                  <a:pt x="342" y="510"/>
                </a:cubicBezTo>
                <a:cubicBezTo>
                  <a:pt x="343" y="508"/>
                  <a:pt x="338" y="510"/>
                  <a:pt x="338" y="507"/>
                </a:cubicBezTo>
                <a:cubicBezTo>
                  <a:pt x="336" y="511"/>
                  <a:pt x="332" y="510"/>
                  <a:pt x="329" y="511"/>
                </a:cubicBezTo>
                <a:cubicBezTo>
                  <a:pt x="328" y="513"/>
                  <a:pt x="330" y="513"/>
                  <a:pt x="331" y="514"/>
                </a:cubicBezTo>
                <a:cubicBezTo>
                  <a:pt x="330" y="516"/>
                  <a:pt x="328" y="514"/>
                  <a:pt x="328" y="516"/>
                </a:cubicBezTo>
                <a:cubicBezTo>
                  <a:pt x="328" y="517"/>
                  <a:pt x="331" y="518"/>
                  <a:pt x="330" y="516"/>
                </a:cubicBezTo>
                <a:cubicBezTo>
                  <a:pt x="331" y="516"/>
                  <a:pt x="330" y="519"/>
                  <a:pt x="329" y="520"/>
                </a:cubicBezTo>
                <a:cubicBezTo>
                  <a:pt x="330" y="521"/>
                  <a:pt x="332" y="519"/>
                  <a:pt x="331" y="518"/>
                </a:cubicBezTo>
                <a:cubicBezTo>
                  <a:pt x="332" y="517"/>
                  <a:pt x="334" y="523"/>
                  <a:pt x="333" y="519"/>
                </a:cubicBezTo>
                <a:cubicBezTo>
                  <a:pt x="335" y="519"/>
                  <a:pt x="333" y="522"/>
                  <a:pt x="336" y="524"/>
                </a:cubicBezTo>
                <a:cubicBezTo>
                  <a:pt x="334" y="522"/>
                  <a:pt x="332" y="525"/>
                  <a:pt x="331" y="523"/>
                </a:cubicBezTo>
                <a:cubicBezTo>
                  <a:pt x="330" y="525"/>
                  <a:pt x="332" y="525"/>
                  <a:pt x="333" y="528"/>
                </a:cubicBezTo>
                <a:cubicBezTo>
                  <a:pt x="332" y="526"/>
                  <a:pt x="330" y="526"/>
                  <a:pt x="328" y="528"/>
                </a:cubicBezTo>
                <a:cubicBezTo>
                  <a:pt x="327" y="526"/>
                  <a:pt x="329" y="524"/>
                  <a:pt x="330" y="522"/>
                </a:cubicBezTo>
                <a:cubicBezTo>
                  <a:pt x="327" y="524"/>
                  <a:pt x="327" y="526"/>
                  <a:pt x="323" y="525"/>
                </a:cubicBezTo>
                <a:cubicBezTo>
                  <a:pt x="322" y="526"/>
                  <a:pt x="324" y="527"/>
                  <a:pt x="324" y="527"/>
                </a:cubicBezTo>
                <a:cubicBezTo>
                  <a:pt x="325" y="531"/>
                  <a:pt x="321" y="526"/>
                  <a:pt x="320" y="528"/>
                </a:cubicBezTo>
                <a:cubicBezTo>
                  <a:pt x="318" y="529"/>
                  <a:pt x="321" y="530"/>
                  <a:pt x="321" y="529"/>
                </a:cubicBezTo>
                <a:cubicBezTo>
                  <a:pt x="323" y="531"/>
                  <a:pt x="319" y="531"/>
                  <a:pt x="320" y="533"/>
                </a:cubicBezTo>
                <a:cubicBezTo>
                  <a:pt x="318" y="533"/>
                  <a:pt x="320" y="530"/>
                  <a:pt x="319" y="528"/>
                </a:cubicBezTo>
                <a:cubicBezTo>
                  <a:pt x="318" y="528"/>
                  <a:pt x="318" y="528"/>
                  <a:pt x="317" y="527"/>
                </a:cubicBezTo>
                <a:cubicBezTo>
                  <a:pt x="316" y="528"/>
                  <a:pt x="316" y="529"/>
                  <a:pt x="316" y="530"/>
                </a:cubicBezTo>
                <a:cubicBezTo>
                  <a:pt x="316" y="530"/>
                  <a:pt x="316" y="530"/>
                  <a:pt x="316" y="530"/>
                </a:cubicBezTo>
                <a:cubicBezTo>
                  <a:pt x="315" y="530"/>
                  <a:pt x="315" y="530"/>
                  <a:pt x="315" y="530"/>
                </a:cubicBezTo>
                <a:cubicBezTo>
                  <a:pt x="315" y="531"/>
                  <a:pt x="315" y="531"/>
                  <a:pt x="315" y="531"/>
                </a:cubicBezTo>
                <a:cubicBezTo>
                  <a:pt x="314" y="531"/>
                  <a:pt x="314" y="531"/>
                  <a:pt x="314" y="531"/>
                </a:cubicBezTo>
                <a:cubicBezTo>
                  <a:pt x="314" y="531"/>
                  <a:pt x="314" y="531"/>
                  <a:pt x="314" y="531"/>
                </a:cubicBezTo>
                <a:cubicBezTo>
                  <a:pt x="315" y="532"/>
                  <a:pt x="315" y="532"/>
                  <a:pt x="315" y="532"/>
                </a:cubicBezTo>
                <a:cubicBezTo>
                  <a:pt x="315" y="532"/>
                  <a:pt x="315" y="532"/>
                  <a:pt x="315" y="532"/>
                </a:cubicBezTo>
                <a:cubicBezTo>
                  <a:pt x="314" y="531"/>
                  <a:pt x="314" y="531"/>
                  <a:pt x="314" y="531"/>
                </a:cubicBezTo>
                <a:cubicBezTo>
                  <a:pt x="314" y="531"/>
                  <a:pt x="314" y="531"/>
                  <a:pt x="314" y="531"/>
                </a:cubicBezTo>
                <a:cubicBezTo>
                  <a:pt x="315" y="530"/>
                  <a:pt x="315" y="530"/>
                  <a:pt x="315" y="530"/>
                </a:cubicBezTo>
                <a:cubicBezTo>
                  <a:pt x="315" y="530"/>
                  <a:pt x="315" y="530"/>
                  <a:pt x="315" y="530"/>
                </a:cubicBezTo>
                <a:cubicBezTo>
                  <a:pt x="315" y="530"/>
                  <a:pt x="314" y="530"/>
                  <a:pt x="314" y="530"/>
                </a:cubicBezTo>
                <a:cubicBezTo>
                  <a:pt x="318" y="535"/>
                  <a:pt x="308" y="535"/>
                  <a:pt x="313" y="538"/>
                </a:cubicBezTo>
                <a:cubicBezTo>
                  <a:pt x="311" y="540"/>
                  <a:pt x="310" y="537"/>
                  <a:pt x="309" y="538"/>
                </a:cubicBezTo>
                <a:cubicBezTo>
                  <a:pt x="309" y="538"/>
                  <a:pt x="309" y="539"/>
                  <a:pt x="309" y="539"/>
                </a:cubicBezTo>
                <a:cubicBezTo>
                  <a:pt x="309" y="540"/>
                  <a:pt x="310" y="539"/>
                  <a:pt x="311" y="539"/>
                </a:cubicBezTo>
                <a:cubicBezTo>
                  <a:pt x="310" y="543"/>
                  <a:pt x="305" y="540"/>
                  <a:pt x="303" y="542"/>
                </a:cubicBezTo>
                <a:cubicBezTo>
                  <a:pt x="304" y="544"/>
                  <a:pt x="304" y="544"/>
                  <a:pt x="304" y="544"/>
                </a:cubicBezTo>
                <a:cubicBezTo>
                  <a:pt x="306" y="545"/>
                  <a:pt x="306" y="541"/>
                  <a:pt x="308" y="541"/>
                </a:cubicBezTo>
                <a:cubicBezTo>
                  <a:pt x="308" y="545"/>
                  <a:pt x="309" y="541"/>
                  <a:pt x="311" y="540"/>
                </a:cubicBezTo>
                <a:cubicBezTo>
                  <a:pt x="314" y="544"/>
                  <a:pt x="308" y="541"/>
                  <a:pt x="311" y="545"/>
                </a:cubicBezTo>
                <a:cubicBezTo>
                  <a:pt x="307" y="545"/>
                  <a:pt x="303" y="545"/>
                  <a:pt x="300" y="542"/>
                </a:cubicBezTo>
                <a:cubicBezTo>
                  <a:pt x="299" y="543"/>
                  <a:pt x="301" y="544"/>
                  <a:pt x="301" y="546"/>
                </a:cubicBezTo>
                <a:cubicBezTo>
                  <a:pt x="300" y="546"/>
                  <a:pt x="299" y="546"/>
                  <a:pt x="298" y="544"/>
                </a:cubicBezTo>
                <a:cubicBezTo>
                  <a:pt x="299" y="543"/>
                  <a:pt x="299" y="543"/>
                  <a:pt x="299" y="542"/>
                </a:cubicBezTo>
                <a:cubicBezTo>
                  <a:pt x="298" y="541"/>
                  <a:pt x="297" y="544"/>
                  <a:pt x="298" y="545"/>
                </a:cubicBezTo>
                <a:cubicBezTo>
                  <a:pt x="297" y="546"/>
                  <a:pt x="295" y="544"/>
                  <a:pt x="294" y="544"/>
                </a:cubicBezTo>
                <a:cubicBezTo>
                  <a:pt x="295" y="547"/>
                  <a:pt x="294" y="548"/>
                  <a:pt x="293" y="550"/>
                </a:cubicBezTo>
                <a:cubicBezTo>
                  <a:pt x="290" y="547"/>
                  <a:pt x="294" y="547"/>
                  <a:pt x="293" y="545"/>
                </a:cubicBezTo>
                <a:cubicBezTo>
                  <a:pt x="291" y="545"/>
                  <a:pt x="288" y="546"/>
                  <a:pt x="289" y="549"/>
                </a:cubicBezTo>
                <a:cubicBezTo>
                  <a:pt x="281" y="545"/>
                  <a:pt x="282" y="558"/>
                  <a:pt x="276" y="555"/>
                </a:cubicBezTo>
                <a:cubicBezTo>
                  <a:pt x="277" y="560"/>
                  <a:pt x="273" y="560"/>
                  <a:pt x="273" y="564"/>
                </a:cubicBezTo>
                <a:cubicBezTo>
                  <a:pt x="271" y="564"/>
                  <a:pt x="273" y="561"/>
                  <a:pt x="273" y="560"/>
                </a:cubicBezTo>
                <a:cubicBezTo>
                  <a:pt x="271" y="558"/>
                  <a:pt x="268" y="565"/>
                  <a:pt x="267" y="560"/>
                </a:cubicBezTo>
                <a:cubicBezTo>
                  <a:pt x="266" y="562"/>
                  <a:pt x="264" y="567"/>
                  <a:pt x="261" y="566"/>
                </a:cubicBezTo>
                <a:cubicBezTo>
                  <a:pt x="262" y="564"/>
                  <a:pt x="265" y="563"/>
                  <a:pt x="263" y="561"/>
                </a:cubicBezTo>
                <a:cubicBezTo>
                  <a:pt x="261" y="558"/>
                  <a:pt x="263" y="564"/>
                  <a:pt x="261" y="561"/>
                </a:cubicBezTo>
                <a:cubicBezTo>
                  <a:pt x="263" y="563"/>
                  <a:pt x="260" y="564"/>
                  <a:pt x="258" y="561"/>
                </a:cubicBezTo>
                <a:cubicBezTo>
                  <a:pt x="257" y="562"/>
                  <a:pt x="257" y="563"/>
                  <a:pt x="257" y="564"/>
                </a:cubicBezTo>
                <a:cubicBezTo>
                  <a:pt x="260" y="563"/>
                  <a:pt x="259" y="565"/>
                  <a:pt x="257" y="567"/>
                </a:cubicBezTo>
                <a:cubicBezTo>
                  <a:pt x="256" y="566"/>
                  <a:pt x="255" y="565"/>
                  <a:pt x="254" y="564"/>
                </a:cubicBezTo>
                <a:cubicBezTo>
                  <a:pt x="251" y="570"/>
                  <a:pt x="244" y="569"/>
                  <a:pt x="241" y="574"/>
                </a:cubicBezTo>
                <a:cubicBezTo>
                  <a:pt x="241" y="572"/>
                  <a:pt x="239" y="573"/>
                  <a:pt x="238" y="571"/>
                </a:cubicBezTo>
                <a:cubicBezTo>
                  <a:pt x="240" y="569"/>
                  <a:pt x="240" y="569"/>
                  <a:pt x="240" y="569"/>
                </a:cubicBezTo>
                <a:cubicBezTo>
                  <a:pt x="241" y="570"/>
                  <a:pt x="239" y="571"/>
                  <a:pt x="240" y="572"/>
                </a:cubicBezTo>
                <a:cubicBezTo>
                  <a:pt x="243" y="572"/>
                  <a:pt x="243" y="570"/>
                  <a:pt x="246" y="568"/>
                </a:cubicBezTo>
                <a:cubicBezTo>
                  <a:pt x="246" y="567"/>
                  <a:pt x="243" y="564"/>
                  <a:pt x="244" y="563"/>
                </a:cubicBezTo>
                <a:cubicBezTo>
                  <a:pt x="245" y="565"/>
                  <a:pt x="247" y="567"/>
                  <a:pt x="249" y="567"/>
                </a:cubicBezTo>
                <a:cubicBezTo>
                  <a:pt x="250" y="562"/>
                  <a:pt x="250" y="565"/>
                  <a:pt x="251" y="562"/>
                </a:cubicBezTo>
                <a:cubicBezTo>
                  <a:pt x="253" y="564"/>
                  <a:pt x="253" y="564"/>
                  <a:pt x="253" y="564"/>
                </a:cubicBezTo>
                <a:cubicBezTo>
                  <a:pt x="254" y="562"/>
                  <a:pt x="255" y="564"/>
                  <a:pt x="256" y="563"/>
                </a:cubicBezTo>
                <a:cubicBezTo>
                  <a:pt x="257" y="561"/>
                  <a:pt x="254" y="558"/>
                  <a:pt x="256" y="557"/>
                </a:cubicBezTo>
                <a:cubicBezTo>
                  <a:pt x="257" y="560"/>
                  <a:pt x="257" y="559"/>
                  <a:pt x="259" y="560"/>
                </a:cubicBezTo>
                <a:cubicBezTo>
                  <a:pt x="259" y="557"/>
                  <a:pt x="260" y="559"/>
                  <a:pt x="263" y="557"/>
                </a:cubicBezTo>
                <a:cubicBezTo>
                  <a:pt x="264" y="559"/>
                  <a:pt x="263" y="560"/>
                  <a:pt x="264" y="561"/>
                </a:cubicBezTo>
                <a:cubicBezTo>
                  <a:pt x="264" y="562"/>
                  <a:pt x="265" y="561"/>
                  <a:pt x="265" y="562"/>
                </a:cubicBezTo>
                <a:cubicBezTo>
                  <a:pt x="268" y="559"/>
                  <a:pt x="262" y="556"/>
                  <a:pt x="266" y="554"/>
                </a:cubicBezTo>
                <a:cubicBezTo>
                  <a:pt x="266" y="552"/>
                  <a:pt x="261" y="554"/>
                  <a:pt x="263" y="556"/>
                </a:cubicBezTo>
                <a:cubicBezTo>
                  <a:pt x="264" y="559"/>
                  <a:pt x="262" y="554"/>
                  <a:pt x="261" y="553"/>
                </a:cubicBezTo>
                <a:cubicBezTo>
                  <a:pt x="260" y="554"/>
                  <a:pt x="260" y="555"/>
                  <a:pt x="261" y="556"/>
                </a:cubicBezTo>
                <a:cubicBezTo>
                  <a:pt x="257" y="554"/>
                  <a:pt x="256" y="558"/>
                  <a:pt x="253" y="556"/>
                </a:cubicBezTo>
                <a:cubicBezTo>
                  <a:pt x="252" y="558"/>
                  <a:pt x="256" y="559"/>
                  <a:pt x="255" y="561"/>
                </a:cubicBezTo>
                <a:cubicBezTo>
                  <a:pt x="254" y="561"/>
                  <a:pt x="253" y="560"/>
                  <a:pt x="252" y="558"/>
                </a:cubicBezTo>
                <a:cubicBezTo>
                  <a:pt x="250" y="560"/>
                  <a:pt x="247" y="562"/>
                  <a:pt x="248" y="564"/>
                </a:cubicBezTo>
                <a:cubicBezTo>
                  <a:pt x="246" y="565"/>
                  <a:pt x="247" y="562"/>
                  <a:pt x="246" y="561"/>
                </a:cubicBezTo>
                <a:cubicBezTo>
                  <a:pt x="245" y="559"/>
                  <a:pt x="244" y="564"/>
                  <a:pt x="243" y="563"/>
                </a:cubicBezTo>
                <a:cubicBezTo>
                  <a:pt x="244" y="566"/>
                  <a:pt x="242" y="567"/>
                  <a:pt x="239" y="568"/>
                </a:cubicBezTo>
                <a:cubicBezTo>
                  <a:pt x="238" y="567"/>
                  <a:pt x="239" y="567"/>
                  <a:pt x="239" y="566"/>
                </a:cubicBezTo>
                <a:cubicBezTo>
                  <a:pt x="235" y="566"/>
                  <a:pt x="229" y="566"/>
                  <a:pt x="230" y="573"/>
                </a:cubicBezTo>
                <a:cubicBezTo>
                  <a:pt x="228" y="572"/>
                  <a:pt x="227" y="572"/>
                  <a:pt x="226" y="569"/>
                </a:cubicBezTo>
                <a:cubicBezTo>
                  <a:pt x="224" y="571"/>
                  <a:pt x="222" y="572"/>
                  <a:pt x="221" y="570"/>
                </a:cubicBezTo>
                <a:cubicBezTo>
                  <a:pt x="221" y="570"/>
                  <a:pt x="221" y="571"/>
                  <a:pt x="220" y="571"/>
                </a:cubicBezTo>
                <a:cubicBezTo>
                  <a:pt x="223" y="574"/>
                  <a:pt x="225" y="571"/>
                  <a:pt x="227" y="574"/>
                </a:cubicBezTo>
                <a:cubicBezTo>
                  <a:pt x="221" y="575"/>
                  <a:pt x="215" y="575"/>
                  <a:pt x="210" y="581"/>
                </a:cubicBezTo>
                <a:cubicBezTo>
                  <a:pt x="209" y="580"/>
                  <a:pt x="210" y="579"/>
                  <a:pt x="209" y="578"/>
                </a:cubicBezTo>
                <a:cubicBezTo>
                  <a:pt x="209" y="580"/>
                  <a:pt x="207" y="585"/>
                  <a:pt x="205" y="582"/>
                </a:cubicBezTo>
                <a:cubicBezTo>
                  <a:pt x="208" y="583"/>
                  <a:pt x="206" y="578"/>
                  <a:pt x="208" y="579"/>
                </a:cubicBezTo>
                <a:cubicBezTo>
                  <a:pt x="207" y="578"/>
                  <a:pt x="206" y="577"/>
                  <a:pt x="205" y="579"/>
                </a:cubicBezTo>
                <a:cubicBezTo>
                  <a:pt x="201" y="573"/>
                  <a:pt x="207" y="575"/>
                  <a:pt x="209" y="577"/>
                </a:cubicBezTo>
                <a:cubicBezTo>
                  <a:pt x="212" y="575"/>
                  <a:pt x="211" y="574"/>
                  <a:pt x="213" y="573"/>
                </a:cubicBezTo>
                <a:cubicBezTo>
                  <a:pt x="211" y="571"/>
                  <a:pt x="208" y="572"/>
                  <a:pt x="206" y="571"/>
                </a:cubicBezTo>
                <a:cubicBezTo>
                  <a:pt x="207" y="574"/>
                  <a:pt x="201" y="574"/>
                  <a:pt x="200" y="578"/>
                </a:cubicBezTo>
                <a:cubicBezTo>
                  <a:pt x="198" y="577"/>
                  <a:pt x="203" y="575"/>
                  <a:pt x="201" y="572"/>
                </a:cubicBezTo>
                <a:cubicBezTo>
                  <a:pt x="199" y="570"/>
                  <a:pt x="201" y="574"/>
                  <a:pt x="199" y="571"/>
                </a:cubicBezTo>
                <a:cubicBezTo>
                  <a:pt x="200" y="570"/>
                  <a:pt x="201" y="568"/>
                  <a:pt x="203" y="568"/>
                </a:cubicBezTo>
                <a:cubicBezTo>
                  <a:pt x="205" y="571"/>
                  <a:pt x="201" y="569"/>
                  <a:pt x="201" y="571"/>
                </a:cubicBezTo>
                <a:cubicBezTo>
                  <a:pt x="205" y="574"/>
                  <a:pt x="206" y="566"/>
                  <a:pt x="209" y="569"/>
                </a:cubicBezTo>
                <a:cubicBezTo>
                  <a:pt x="207" y="568"/>
                  <a:pt x="210" y="565"/>
                  <a:pt x="210" y="563"/>
                </a:cubicBezTo>
                <a:cubicBezTo>
                  <a:pt x="211" y="564"/>
                  <a:pt x="210" y="564"/>
                  <a:pt x="211" y="566"/>
                </a:cubicBezTo>
                <a:cubicBezTo>
                  <a:pt x="213" y="565"/>
                  <a:pt x="210" y="563"/>
                  <a:pt x="213" y="563"/>
                </a:cubicBezTo>
                <a:cubicBezTo>
                  <a:pt x="214" y="564"/>
                  <a:pt x="212" y="565"/>
                  <a:pt x="214" y="567"/>
                </a:cubicBezTo>
                <a:cubicBezTo>
                  <a:pt x="213" y="568"/>
                  <a:pt x="212" y="568"/>
                  <a:pt x="211" y="567"/>
                </a:cubicBezTo>
                <a:cubicBezTo>
                  <a:pt x="210" y="568"/>
                  <a:pt x="211" y="570"/>
                  <a:pt x="212" y="571"/>
                </a:cubicBezTo>
                <a:cubicBezTo>
                  <a:pt x="216" y="573"/>
                  <a:pt x="217" y="567"/>
                  <a:pt x="218" y="566"/>
                </a:cubicBezTo>
                <a:cubicBezTo>
                  <a:pt x="217" y="565"/>
                  <a:pt x="216" y="567"/>
                  <a:pt x="216" y="567"/>
                </a:cubicBezTo>
                <a:cubicBezTo>
                  <a:pt x="215" y="561"/>
                  <a:pt x="221" y="563"/>
                  <a:pt x="225" y="564"/>
                </a:cubicBezTo>
                <a:cubicBezTo>
                  <a:pt x="226" y="563"/>
                  <a:pt x="223" y="560"/>
                  <a:pt x="225" y="560"/>
                </a:cubicBezTo>
                <a:cubicBezTo>
                  <a:pt x="226" y="561"/>
                  <a:pt x="225" y="562"/>
                  <a:pt x="226" y="563"/>
                </a:cubicBezTo>
                <a:cubicBezTo>
                  <a:pt x="229" y="558"/>
                  <a:pt x="233" y="551"/>
                  <a:pt x="238" y="549"/>
                </a:cubicBezTo>
                <a:cubicBezTo>
                  <a:pt x="237" y="547"/>
                  <a:pt x="235" y="550"/>
                  <a:pt x="234" y="547"/>
                </a:cubicBezTo>
                <a:cubicBezTo>
                  <a:pt x="236" y="547"/>
                  <a:pt x="237" y="546"/>
                  <a:pt x="239" y="548"/>
                </a:cubicBezTo>
                <a:cubicBezTo>
                  <a:pt x="242" y="545"/>
                  <a:pt x="250" y="549"/>
                  <a:pt x="250" y="541"/>
                </a:cubicBezTo>
                <a:cubicBezTo>
                  <a:pt x="251" y="543"/>
                  <a:pt x="252" y="541"/>
                  <a:pt x="254" y="542"/>
                </a:cubicBezTo>
                <a:cubicBezTo>
                  <a:pt x="255" y="541"/>
                  <a:pt x="253" y="538"/>
                  <a:pt x="255" y="540"/>
                </a:cubicBezTo>
                <a:cubicBezTo>
                  <a:pt x="256" y="539"/>
                  <a:pt x="253" y="539"/>
                  <a:pt x="253" y="537"/>
                </a:cubicBezTo>
                <a:cubicBezTo>
                  <a:pt x="254" y="536"/>
                  <a:pt x="256" y="540"/>
                  <a:pt x="257" y="539"/>
                </a:cubicBezTo>
                <a:cubicBezTo>
                  <a:pt x="258" y="538"/>
                  <a:pt x="257" y="538"/>
                  <a:pt x="256" y="538"/>
                </a:cubicBezTo>
                <a:cubicBezTo>
                  <a:pt x="257" y="535"/>
                  <a:pt x="268" y="537"/>
                  <a:pt x="266" y="530"/>
                </a:cubicBezTo>
                <a:cubicBezTo>
                  <a:pt x="266" y="530"/>
                  <a:pt x="267" y="531"/>
                  <a:pt x="268" y="532"/>
                </a:cubicBezTo>
                <a:cubicBezTo>
                  <a:pt x="268" y="530"/>
                  <a:pt x="272" y="530"/>
                  <a:pt x="274" y="529"/>
                </a:cubicBezTo>
                <a:cubicBezTo>
                  <a:pt x="276" y="528"/>
                  <a:pt x="271" y="528"/>
                  <a:pt x="273" y="527"/>
                </a:cubicBezTo>
                <a:cubicBezTo>
                  <a:pt x="276" y="527"/>
                  <a:pt x="284" y="526"/>
                  <a:pt x="280" y="517"/>
                </a:cubicBezTo>
                <a:cubicBezTo>
                  <a:pt x="282" y="517"/>
                  <a:pt x="281" y="519"/>
                  <a:pt x="283" y="521"/>
                </a:cubicBezTo>
                <a:cubicBezTo>
                  <a:pt x="284" y="522"/>
                  <a:pt x="285" y="521"/>
                  <a:pt x="285" y="522"/>
                </a:cubicBezTo>
                <a:cubicBezTo>
                  <a:pt x="286" y="522"/>
                  <a:pt x="284" y="519"/>
                  <a:pt x="283" y="518"/>
                </a:cubicBezTo>
                <a:cubicBezTo>
                  <a:pt x="286" y="516"/>
                  <a:pt x="288" y="513"/>
                  <a:pt x="286" y="507"/>
                </a:cubicBezTo>
                <a:cubicBezTo>
                  <a:pt x="285" y="507"/>
                  <a:pt x="284" y="507"/>
                  <a:pt x="284" y="507"/>
                </a:cubicBezTo>
                <a:cubicBezTo>
                  <a:pt x="283" y="508"/>
                  <a:pt x="284" y="509"/>
                  <a:pt x="285" y="510"/>
                </a:cubicBezTo>
                <a:cubicBezTo>
                  <a:pt x="283" y="509"/>
                  <a:pt x="283" y="511"/>
                  <a:pt x="282" y="511"/>
                </a:cubicBezTo>
                <a:cubicBezTo>
                  <a:pt x="282" y="512"/>
                  <a:pt x="282" y="513"/>
                  <a:pt x="284" y="512"/>
                </a:cubicBezTo>
                <a:cubicBezTo>
                  <a:pt x="284" y="515"/>
                  <a:pt x="284" y="517"/>
                  <a:pt x="282" y="517"/>
                </a:cubicBezTo>
                <a:cubicBezTo>
                  <a:pt x="282" y="515"/>
                  <a:pt x="283" y="514"/>
                  <a:pt x="280" y="512"/>
                </a:cubicBezTo>
                <a:cubicBezTo>
                  <a:pt x="282" y="511"/>
                  <a:pt x="282" y="509"/>
                  <a:pt x="283" y="508"/>
                </a:cubicBezTo>
                <a:cubicBezTo>
                  <a:pt x="281" y="506"/>
                  <a:pt x="280" y="508"/>
                  <a:pt x="279" y="508"/>
                </a:cubicBezTo>
                <a:cubicBezTo>
                  <a:pt x="280" y="505"/>
                  <a:pt x="277" y="506"/>
                  <a:pt x="276" y="504"/>
                </a:cubicBezTo>
                <a:cubicBezTo>
                  <a:pt x="276" y="508"/>
                  <a:pt x="277" y="506"/>
                  <a:pt x="274" y="507"/>
                </a:cubicBezTo>
                <a:cubicBezTo>
                  <a:pt x="276" y="509"/>
                  <a:pt x="278" y="508"/>
                  <a:pt x="280" y="509"/>
                </a:cubicBezTo>
                <a:cubicBezTo>
                  <a:pt x="280" y="510"/>
                  <a:pt x="278" y="511"/>
                  <a:pt x="278" y="512"/>
                </a:cubicBezTo>
                <a:cubicBezTo>
                  <a:pt x="277" y="510"/>
                  <a:pt x="276" y="512"/>
                  <a:pt x="275" y="511"/>
                </a:cubicBezTo>
                <a:cubicBezTo>
                  <a:pt x="275" y="510"/>
                  <a:pt x="276" y="510"/>
                  <a:pt x="275" y="508"/>
                </a:cubicBezTo>
                <a:cubicBezTo>
                  <a:pt x="273" y="507"/>
                  <a:pt x="271" y="511"/>
                  <a:pt x="269" y="512"/>
                </a:cubicBezTo>
                <a:cubicBezTo>
                  <a:pt x="269" y="510"/>
                  <a:pt x="269" y="510"/>
                  <a:pt x="269" y="509"/>
                </a:cubicBezTo>
                <a:cubicBezTo>
                  <a:pt x="267" y="512"/>
                  <a:pt x="264" y="510"/>
                  <a:pt x="267" y="514"/>
                </a:cubicBezTo>
                <a:cubicBezTo>
                  <a:pt x="265" y="514"/>
                  <a:pt x="264" y="513"/>
                  <a:pt x="262" y="514"/>
                </a:cubicBezTo>
                <a:cubicBezTo>
                  <a:pt x="262" y="514"/>
                  <a:pt x="263" y="514"/>
                  <a:pt x="264" y="516"/>
                </a:cubicBezTo>
                <a:cubicBezTo>
                  <a:pt x="262" y="515"/>
                  <a:pt x="260" y="515"/>
                  <a:pt x="258" y="513"/>
                </a:cubicBezTo>
                <a:cubicBezTo>
                  <a:pt x="257" y="516"/>
                  <a:pt x="257" y="523"/>
                  <a:pt x="252" y="520"/>
                </a:cubicBezTo>
                <a:cubicBezTo>
                  <a:pt x="251" y="520"/>
                  <a:pt x="251" y="522"/>
                  <a:pt x="252" y="523"/>
                </a:cubicBezTo>
                <a:cubicBezTo>
                  <a:pt x="250" y="522"/>
                  <a:pt x="249" y="524"/>
                  <a:pt x="246" y="526"/>
                </a:cubicBezTo>
                <a:cubicBezTo>
                  <a:pt x="244" y="523"/>
                  <a:pt x="246" y="522"/>
                  <a:pt x="248" y="521"/>
                </a:cubicBezTo>
                <a:cubicBezTo>
                  <a:pt x="245" y="519"/>
                  <a:pt x="246" y="523"/>
                  <a:pt x="244" y="522"/>
                </a:cubicBezTo>
                <a:cubicBezTo>
                  <a:pt x="243" y="522"/>
                  <a:pt x="243" y="525"/>
                  <a:pt x="245" y="525"/>
                </a:cubicBezTo>
                <a:cubicBezTo>
                  <a:pt x="245" y="527"/>
                  <a:pt x="241" y="527"/>
                  <a:pt x="240" y="524"/>
                </a:cubicBezTo>
                <a:cubicBezTo>
                  <a:pt x="238" y="526"/>
                  <a:pt x="235" y="525"/>
                  <a:pt x="235" y="529"/>
                </a:cubicBezTo>
                <a:cubicBezTo>
                  <a:pt x="236" y="531"/>
                  <a:pt x="235" y="526"/>
                  <a:pt x="237" y="529"/>
                </a:cubicBezTo>
                <a:cubicBezTo>
                  <a:pt x="236" y="532"/>
                  <a:pt x="233" y="530"/>
                  <a:pt x="231" y="532"/>
                </a:cubicBezTo>
                <a:cubicBezTo>
                  <a:pt x="231" y="532"/>
                  <a:pt x="232" y="532"/>
                  <a:pt x="233" y="534"/>
                </a:cubicBezTo>
                <a:cubicBezTo>
                  <a:pt x="221" y="535"/>
                  <a:pt x="217" y="545"/>
                  <a:pt x="206" y="545"/>
                </a:cubicBezTo>
                <a:cubicBezTo>
                  <a:pt x="205" y="552"/>
                  <a:pt x="197" y="551"/>
                  <a:pt x="194" y="555"/>
                </a:cubicBezTo>
                <a:cubicBezTo>
                  <a:pt x="195" y="550"/>
                  <a:pt x="200" y="552"/>
                  <a:pt x="199" y="546"/>
                </a:cubicBezTo>
                <a:cubicBezTo>
                  <a:pt x="201" y="547"/>
                  <a:pt x="200" y="549"/>
                  <a:pt x="202" y="549"/>
                </a:cubicBezTo>
                <a:cubicBezTo>
                  <a:pt x="200" y="545"/>
                  <a:pt x="206" y="544"/>
                  <a:pt x="206" y="541"/>
                </a:cubicBezTo>
                <a:cubicBezTo>
                  <a:pt x="208" y="541"/>
                  <a:pt x="207" y="545"/>
                  <a:pt x="209" y="545"/>
                </a:cubicBezTo>
                <a:cubicBezTo>
                  <a:pt x="209" y="544"/>
                  <a:pt x="209" y="541"/>
                  <a:pt x="211" y="542"/>
                </a:cubicBezTo>
                <a:cubicBezTo>
                  <a:pt x="208" y="540"/>
                  <a:pt x="211" y="541"/>
                  <a:pt x="210" y="538"/>
                </a:cubicBezTo>
                <a:cubicBezTo>
                  <a:pt x="211" y="538"/>
                  <a:pt x="212" y="538"/>
                  <a:pt x="213" y="540"/>
                </a:cubicBezTo>
                <a:cubicBezTo>
                  <a:pt x="213" y="537"/>
                  <a:pt x="216" y="541"/>
                  <a:pt x="218" y="538"/>
                </a:cubicBezTo>
                <a:cubicBezTo>
                  <a:pt x="219" y="537"/>
                  <a:pt x="216" y="537"/>
                  <a:pt x="215" y="537"/>
                </a:cubicBezTo>
                <a:cubicBezTo>
                  <a:pt x="215" y="535"/>
                  <a:pt x="218" y="537"/>
                  <a:pt x="217" y="534"/>
                </a:cubicBezTo>
                <a:cubicBezTo>
                  <a:pt x="221" y="532"/>
                  <a:pt x="225" y="533"/>
                  <a:pt x="226" y="526"/>
                </a:cubicBezTo>
                <a:cubicBezTo>
                  <a:pt x="228" y="529"/>
                  <a:pt x="228" y="529"/>
                  <a:pt x="228" y="529"/>
                </a:cubicBezTo>
                <a:cubicBezTo>
                  <a:pt x="228" y="527"/>
                  <a:pt x="229" y="528"/>
                  <a:pt x="231" y="528"/>
                </a:cubicBezTo>
                <a:cubicBezTo>
                  <a:pt x="231" y="526"/>
                  <a:pt x="228" y="526"/>
                  <a:pt x="227" y="525"/>
                </a:cubicBezTo>
                <a:cubicBezTo>
                  <a:pt x="227" y="524"/>
                  <a:pt x="228" y="522"/>
                  <a:pt x="225" y="520"/>
                </a:cubicBezTo>
                <a:cubicBezTo>
                  <a:pt x="226" y="519"/>
                  <a:pt x="231" y="522"/>
                  <a:pt x="229" y="518"/>
                </a:cubicBezTo>
                <a:cubicBezTo>
                  <a:pt x="231" y="518"/>
                  <a:pt x="231" y="522"/>
                  <a:pt x="231" y="523"/>
                </a:cubicBezTo>
                <a:cubicBezTo>
                  <a:pt x="234" y="524"/>
                  <a:pt x="234" y="521"/>
                  <a:pt x="232" y="517"/>
                </a:cubicBezTo>
                <a:cubicBezTo>
                  <a:pt x="233" y="516"/>
                  <a:pt x="234" y="516"/>
                  <a:pt x="234" y="514"/>
                </a:cubicBezTo>
                <a:cubicBezTo>
                  <a:pt x="236" y="514"/>
                  <a:pt x="235" y="517"/>
                  <a:pt x="233" y="517"/>
                </a:cubicBezTo>
                <a:cubicBezTo>
                  <a:pt x="235" y="525"/>
                  <a:pt x="243" y="520"/>
                  <a:pt x="241" y="515"/>
                </a:cubicBezTo>
                <a:cubicBezTo>
                  <a:pt x="243" y="513"/>
                  <a:pt x="242" y="519"/>
                  <a:pt x="244" y="516"/>
                </a:cubicBezTo>
                <a:cubicBezTo>
                  <a:pt x="245" y="517"/>
                  <a:pt x="244" y="517"/>
                  <a:pt x="243" y="518"/>
                </a:cubicBezTo>
                <a:cubicBezTo>
                  <a:pt x="247" y="520"/>
                  <a:pt x="244" y="513"/>
                  <a:pt x="247" y="515"/>
                </a:cubicBezTo>
                <a:cubicBezTo>
                  <a:pt x="247" y="514"/>
                  <a:pt x="246" y="514"/>
                  <a:pt x="246" y="512"/>
                </a:cubicBezTo>
                <a:cubicBezTo>
                  <a:pt x="250" y="512"/>
                  <a:pt x="248" y="509"/>
                  <a:pt x="252" y="509"/>
                </a:cubicBezTo>
                <a:cubicBezTo>
                  <a:pt x="250" y="506"/>
                  <a:pt x="253" y="507"/>
                  <a:pt x="253" y="503"/>
                </a:cubicBezTo>
                <a:cubicBezTo>
                  <a:pt x="255" y="504"/>
                  <a:pt x="253" y="504"/>
                  <a:pt x="254" y="506"/>
                </a:cubicBezTo>
                <a:cubicBezTo>
                  <a:pt x="256" y="507"/>
                  <a:pt x="257" y="503"/>
                  <a:pt x="255" y="501"/>
                </a:cubicBezTo>
                <a:cubicBezTo>
                  <a:pt x="258" y="500"/>
                  <a:pt x="257" y="503"/>
                  <a:pt x="259" y="503"/>
                </a:cubicBezTo>
                <a:cubicBezTo>
                  <a:pt x="261" y="501"/>
                  <a:pt x="258" y="499"/>
                  <a:pt x="261" y="500"/>
                </a:cubicBezTo>
                <a:cubicBezTo>
                  <a:pt x="262" y="497"/>
                  <a:pt x="258" y="497"/>
                  <a:pt x="257" y="496"/>
                </a:cubicBezTo>
                <a:cubicBezTo>
                  <a:pt x="258" y="494"/>
                  <a:pt x="259" y="494"/>
                  <a:pt x="260" y="494"/>
                </a:cubicBezTo>
                <a:cubicBezTo>
                  <a:pt x="260" y="492"/>
                  <a:pt x="262" y="491"/>
                  <a:pt x="261" y="489"/>
                </a:cubicBezTo>
                <a:cubicBezTo>
                  <a:pt x="260" y="487"/>
                  <a:pt x="261" y="491"/>
                  <a:pt x="259" y="491"/>
                </a:cubicBezTo>
                <a:cubicBezTo>
                  <a:pt x="258" y="486"/>
                  <a:pt x="259" y="489"/>
                  <a:pt x="256" y="487"/>
                </a:cubicBezTo>
                <a:cubicBezTo>
                  <a:pt x="260" y="486"/>
                  <a:pt x="261" y="484"/>
                  <a:pt x="265" y="486"/>
                </a:cubicBezTo>
                <a:cubicBezTo>
                  <a:pt x="265" y="482"/>
                  <a:pt x="267" y="479"/>
                  <a:pt x="269" y="477"/>
                </a:cubicBezTo>
                <a:cubicBezTo>
                  <a:pt x="271" y="482"/>
                  <a:pt x="264" y="482"/>
                  <a:pt x="267" y="486"/>
                </a:cubicBezTo>
                <a:cubicBezTo>
                  <a:pt x="270" y="486"/>
                  <a:pt x="273" y="486"/>
                  <a:pt x="275" y="489"/>
                </a:cubicBezTo>
                <a:cubicBezTo>
                  <a:pt x="273" y="491"/>
                  <a:pt x="269" y="488"/>
                  <a:pt x="266" y="490"/>
                </a:cubicBezTo>
                <a:cubicBezTo>
                  <a:pt x="268" y="492"/>
                  <a:pt x="270" y="490"/>
                  <a:pt x="272" y="491"/>
                </a:cubicBezTo>
                <a:cubicBezTo>
                  <a:pt x="271" y="494"/>
                  <a:pt x="263" y="493"/>
                  <a:pt x="262" y="497"/>
                </a:cubicBezTo>
                <a:cubicBezTo>
                  <a:pt x="263" y="498"/>
                  <a:pt x="267" y="500"/>
                  <a:pt x="267" y="503"/>
                </a:cubicBezTo>
                <a:cubicBezTo>
                  <a:pt x="270" y="504"/>
                  <a:pt x="271" y="500"/>
                  <a:pt x="274" y="498"/>
                </a:cubicBezTo>
                <a:cubicBezTo>
                  <a:pt x="273" y="497"/>
                  <a:pt x="272" y="497"/>
                  <a:pt x="271" y="496"/>
                </a:cubicBezTo>
                <a:cubicBezTo>
                  <a:pt x="273" y="495"/>
                  <a:pt x="274" y="496"/>
                  <a:pt x="272" y="493"/>
                </a:cubicBezTo>
                <a:cubicBezTo>
                  <a:pt x="273" y="494"/>
                  <a:pt x="274" y="494"/>
                  <a:pt x="276" y="493"/>
                </a:cubicBezTo>
                <a:cubicBezTo>
                  <a:pt x="277" y="493"/>
                  <a:pt x="274" y="492"/>
                  <a:pt x="274" y="493"/>
                </a:cubicBezTo>
                <a:cubicBezTo>
                  <a:pt x="278" y="491"/>
                  <a:pt x="282" y="490"/>
                  <a:pt x="287" y="486"/>
                </a:cubicBezTo>
                <a:cubicBezTo>
                  <a:pt x="287" y="486"/>
                  <a:pt x="286" y="485"/>
                  <a:pt x="287" y="484"/>
                </a:cubicBezTo>
                <a:cubicBezTo>
                  <a:pt x="286" y="483"/>
                  <a:pt x="284" y="484"/>
                  <a:pt x="283" y="485"/>
                </a:cubicBezTo>
                <a:cubicBezTo>
                  <a:pt x="285" y="482"/>
                  <a:pt x="282" y="481"/>
                  <a:pt x="280" y="482"/>
                </a:cubicBezTo>
                <a:cubicBezTo>
                  <a:pt x="280" y="483"/>
                  <a:pt x="283" y="485"/>
                  <a:pt x="281" y="487"/>
                </a:cubicBezTo>
                <a:cubicBezTo>
                  <a:pt x="280" y="487"/>
                  <a:pt x="280" y="483"/>
                  <a:pt x="278" y="482"/>
                </a:cubicBezTo>
                <a:cubicBezTo>
                  <a:pt x="276" y="484"/>
                  <a:pt x="279" y="486"/>
                  <a:pt x="279" y="487"/>
                </a:cubicBezTo>
                <a:cubicBezTo>
                  <a:pt x="275" y="487"/>
                  <a:pt x="274" y="480"/>
                  <a:pt x="271" y="484"/>
                </a:cubicBezTo>
                <a:cubicBezTo>
                  <a:pt x="269" y="482"/>
                  <a:pt x="272" y="482"/>
                  <a:pt x="273" y="480"/>
                </a:cubicBezTo>
                <a:cubicBezTo>
                  <a:pt x="274" y="481"/>
                  <a:pt x="274" y="482"/>
                  <a:pt x="275" y="483"/>
                </a:cubicBezTo>
                <a:cubicBezTo>
                  <a:pt x="281" y="481"/>
                  <a:pt x="274" y="473"/>
                  <a:pt x="271" y="479"/>
                </a:cubicBezTo>
                <a:cubicBezTo>
                  <a:pt x="271" y="478"/>
                  <a:pt x="271" y="477"/>
                  <a:pt x="270" y="477"/>
                </a:cubicBezTo>
                <a:cubicBezTo>
                  <a:pt x="270" y="477"/>
                  <a:pt x="273" y="474"/>
                  <a:pt x="275" y="476"/>
                </a:cubicBezTo>
                <a:cubicBezTo>
                  <a:pt x="276" y="474"/>
                  <a:pt x="272" y="474"/>
                  <a:pt x="273" y="472"/>
                </a:cubicBezTo>
                <a:cubicBezTo>
                  <a:pt x="270" y="476"/>
                  <a:pt x="267" y="473"/>
                  <a:pt x="264" y="476"/>
                </a:cubicBezTo>
                <a:cubicBezTo>
                  <a:pt x="265" y="478"/>
                  <a:pt x="263" y="481"/>
                  <a:pt x="264" y="480"/>
                </a:cubicBezTo>
                <a:cubicBezTo>
                  <a:pt x="262" y="482"/>
                  <a:pt x="258" y="483"/>
                  <a:pt x="256" y="485"/>
                </a:cubicBezTo>
                <a:cubicBezTo>
                  <a:pt x="256" y="482"/>
                  <a:pt x="257" y="481"/>
                  <a:pt x="254" y="480"/>
                </a:cubicBezTo>
                <a:cubicBezTo>
                  <a:pt x="255" y="478"/>
                  <a:pt x="257" y="479"/>
                  <a:pt x="256" y="481"/>
                </a:cubicBezTo>
                <a:cubicBezTo>
                  <a:pt x="257" y="479"/>
                  <a:pt x="259" y="478"/>
                  <a:pt x="259" y="481"/>
                </a:cubicBezTo>
                <a:cubicBezTo>
                  <a:pt x="261" y="481"/>
                  <a:pt x="258" y="478"/>
                  <a:pt x="260" y="477"/>
                </a:cubicBezTo>
                <a:cubicBezTo>
                  <a:pt x="258" y="475"/>
                  <a:pt x="257" y="480"/>
                  <a:pt x="256" y="478"/>
                </a:cubicBezTo>
                <a:cubicBezTo>
                  <a:pt x="253" y="476"/>
                  <a:pt x="257" y="476"/>
                  <a:pt x="256" y="475"/>
                </a:cubicBezTo>
                <a:cubicBezTo>
                  <a:pt x="255" y="473"/>
                  <a:pt x="255" y="475"/>
                  <a:pt x="254" y="473"/>
                </a:cubicBezTo>
                <a:cubicBezTo>
                  <a:pt x="255" y="475"/>
                  <a:pt x="253" y="478"/>
                  <a:pt x="250" y="478"/>
                </a:cubicBezTo>
                <a:cubicBezTo>
                  <a:pt x="254" y="479"/>
                  <a:pt x="252" y="480"/>
                  <a:pt x="251" y="483"/>
                </a:cubicBezTo>
                <a:cubicBezTo>
                  <a:pt x="249" y="477"/>
                  <a:pt x="243" y="483"/>
                  <a:pt x="245" y="488"/>
                </a:cubicBezTo>
                <a:cubicBezTo>
                  <a:pt x="244" y="490"/>
                  <a:pt x="242" y="487"/>
                  <a:pt x="241" y="489"/>
                </a:cubicBezTo>
                <a:cubicBezTo>
                  <a:pt x="239" y="487"/>
                  <a:pt x="242" y="487"/>
                  <a:pt x="241" y="485"/>
                </a:cubicBezTo>
                <a:cubicBezTo>
                  <a:pt x="239" y="484"/>
                  <a:pt x="240" y="487"/>
                  <a:pt x="238" y="487"/>
                </a:cubicBezTo>
                <a:cubicBezTo>
                  <a:pt x="238" y="488"/>
                  <a:pt x="240" y="489"/>
                  <a:pt x="239" y="490"/>
                </a:cubicBezTo>
                <a:cubicBezTo>
                  <a:pt x="240" y="490"/>
                  <a:pt x="242" y="491"/>
                  <a:pt x="243" y="490"/>
                </a:cubicBezTo>
                <a:cubicBezTo>
                  <a:pt x="244" y="492"/>
                  <a:pt x="244" y="493"/>
                  <a:pt x="246" y="495"/>
                </a:cubicBezTo>
                <a:cubicBezTo>
                  <a:pt x="247" y="496"/>
                  <a:pt x="248" y="496"/>
                  <a:pt x="249" y="495"/>
                </a:cubicBezTo>
                <a:cubicBezTo>
                  <a:pt x="244" y="493"/>
                  <a:pt x="252" y="493"/>
                  <a:pt x="251" y="491"/>
                </a:cubicBezTo>
                <a:cubicBezTo>
                  <a:pt x="252" y="494"/>
                  <a:pt x="255" y="492"/>
                  <a:pt x="256" y="491"/>
                </a:cubicBezTo>
                <a:cubicBezTo>
                  <a:pt x="255" y="489"/>
                  <a:pt x="254" y="490"/>
                  <a:pt x="253" y="488"/>
                </a:cubicBezTo>
                <a:cubicBezTo>
                  <a:pt x="256" y="487"/>
                  <a:pt x="256" y="490"/>
                  <a:pt x="258" y="492"/>
                </a:cubicBezTo>
                <a:cubicBezTo>
                  <a:pt x="257" y="493"/>
                  <a:pt x="256" y="494"/>
                  <a:pt x="254" y="494"/>
                </a:cubicBezTo>
                <a:cubicBezTo>
                  <a:pt x="255" y="496"/>
                  <a:pt x="256" y="497"/>
                  <a:pt x="257" y="497"/>
                </a:cubicBezTo>
                <a:cubicBezTo>
                  <a:pt x="259" y="499"/>
                  <a:pt x="256" y="499"/>
                  <a:pt x="257" y="500"/>
                </a:cubicBezTo>
                <a:cubicBezTo>
                  <a:pt x="255" y="500"/>
                  <a:pt x="257" y="498"/>
                  <a:pt x="255" y="496"/>
                </a:cubicBezTo>
                <a:cubicBezTo>
                  <a:pt x="255" y="496"/>
                  <a:pt x="256" y="497"/>
                  <a:pt x="256" y="498"/>
                </a:cubicBezTo>
                <a:cubicBezTo>
                  <a:pt x="255" y="496"/>
                  <a:pt x="251" y="497"/>
                  <a:pt x="254" y="500"/>
                </a:cubicBezTo>
                <a:cubicBezTo>
                  <a:pt x="253" y="501"/>
                  <a:pt x="252" y="500"/>
                  <a:pt x="251" y="498"/>
                </a:cubicBezTo>
                <a:cubicBezTo>
                  <a:pt x="249" y="500"/>
                  <a:pt x="249" y="503"/>
                  <a:pt x="246" y="501"/>
                </a:cubicBezTo>
                <a:cubicBezTo>
                  <a:pt x="246" y="502"/>
                  <a:pt x="247" y="502"/>
                  <a:pt x="247" y="503"/>
                </a:cubicBezTo>
                <a:cubicBezTo>
                  <a:pt x="243" y="502"/>
                  <a:pt x="239" y="506"/>
                  <a:pt x="238" y="510"/>
                </a:cubicBezTo>
                <a:cubicBezTo>
                  <a:pt x="234" y="511"/>
                  <a:pt x="233" y="513"/>
                  <a:pt x="227" y="514"/>
                </a:cubicBezTo>
                <a:cubicBezTo>
                  <a:pt x="227" y="516"/>
                  <a:pt x="228" y="515"/>
                  <a:pt x="229" y="517"/>
                </a:cubicBezTo>
                <a:cubicBezTo>
                  <a:pt x="226" y="515"/>
                  <a:pt x="226" y="519"/>
                  <a:pt x="223" y="516"/>
                </a:cubicBezTo>
                <a:cubicBezTo>
                  <a:pt x="223" y="516"/>
                  <a:pt x="223" y="517"/>
                  <a:pt x="222" y="518"/>
                </a:cubicBezTo>
                <a:cubicBezTo>
                  <a:pt x="222" y="518"/>
                  <a:pt x="223" y="521"/>
                  <a:pt x="223" y="520"/>
                </a:cubicBezTo>
                <a:cubicBezTo>
                  <a:pt x="223" y="523"/>
                  <a:pt x="220" y="518"/>
                  <a:pt x="220" y="517"/>
                </a:cubicBezTo>
                <a:cubicBezTo>
                  <a:pt x="220" y="517"/>
                  <a:pt x="222" y="513"/>
                  <a:pt x="224" y="516"/>
                </a:cubicBezTo>
                <a:cubicBezTo>
                  <a:pt x="225" y="514"/>
                  <a:pt x="227" y="513"/>
                  <a:pt x="227" y="510"/>
                </a:cubicBezTo>
                <a:cubicBezTo>
                  <a:pt x="228" y="510"/>
                  <a:pt x="229" y="511"/>
                  <a:pt x="230" y="513"/>
                </a:cubicBezTo>
                <a:cubicBezTo>
                  <a:pt x="232" y="508"/>
                  <a:pt x="237" y="508"/>
                  <a:pt x="237" y="502"/>
                </a:cubicBezTo>
                <a:cubicBezTo>
                  <a:pt x="235" y="502"/>
                  <a:pt x="232" y="505"/>
                  <a:pt x="229" y="507"/>
                </a:cubicBezTo>
                <a:cubicBezTo>
                  <a:pt x="228" y="504"/>
                  <a:pt x="233" y="503"/>
                  <a:pt x="233" y="501"/>
                </a:cubicBezTo>
                <a:cubicBezTo>
                  <a:pt x="232" y="500"/>
                  <a:pt x="230" y="503"/>
                  <a:pt x="230" y="499"/>
                </a:cubicBezTo>
                <a:cubicBezTo>
                  <a:pt x="228" y="501"/>
                  <a:pt x="229" y="501"/>
                  <a:pt x="226" y="500"/>
                </a:cubicBezTo>
                <a:cubicBezTo>
                  <a:pt x="230" y="499"/>
                  <a:pt x="229" y="491"/>
                  <a:pt x="224" y="493"/>
                </a:cubicBezTo>
                <a:cubicBezTo>
                  <a:pt x="223" y="494"/>
                  <a:pt x="226" y="495"/>
                  <a:pt x="225" y="497"/>
                </a:cubicBezTo>
                <a:cubicBezTo>
                  <a:pt x="225" y="497"/>
                  <a:pt x="224" y="496"/>
                  <a:pt x="223" y="495"/>
                </a:cubicBezTo>
                <a:cubicBezTo>
                  <a:pt x="223" y="499"/>
                  <a:pt x="219" y="495"/>
                  <a:pt x="220" y="499"/>
                </a:cubicBezTo>
                <a:cubicBezTo>
                  <a:pt x="218" y="499"/>
                  <a:pt x="218" y="496"/>
                  <a:pt x="216" y="493"/>
                </a:cubicBezTo>
                <a:cubicBezTo>
                  <a:pt x="217" y="495"/>
                  <a:pt x="221" y="498"/>
                  <a:pt x="221" y="494"/>
                </a:cubicBezTo>
                <a:cubicBezTo>
                  <a:pt x="221" y="494"/>
                  <a:pt x="217" y="493"/>
                  <a:pt x="220" y="491"/>
                </a:cubicBezTo>
                <a:cubicBezTo>
                  <a:pt x="218" y="490"/>
                  <a:pt x="217" y="493"/>
                  <a:pt x="216" y="490"/>
                </a:cubicBezTo>
                <a:cubicBezTo>
                  <a:pt x="217" y="488"/>
                  <a:pt x="218" y="490"/>
                  <a:pt x="218" y="488"/>
                </a:cubicBezTo>
                <a:cubicBezTo>
                  <a:pt x="218" y="487"/>
                  <a:pt x="217" y="487"/>
                  <a:pt x="216" y="487"/>
                </a:cubicBezTo>
                <a:cubicBezTo>
                  <a:pt x="216" y="487"/>
                  <a:pt x="219" y="485"/>
                  <a:pt x="218" y="483"/>
                </a:cubicBezTo>
                <a:cubicBezTo>
                  <a:pt x="219" y="484"/>
                  <a:pt x="219" y="486"/>
                  <a:pt x="221" y="486"/>
                </a:cubicBezTo>
                <a:cubicBezTo>
                  <a:pt x="221" y="484"/>
                  <a:pt x="223" y="484"/>
                  <a:pt x="224" y="486"/>
                </a:cubicBezTo>
                <a:cubicBezTo>
                  <a:pt x="225" y="485"/>
                  <a:pt x="225" y="484"/>
                  <a:pt x="223" y="482"/>
                </a:cubicBezTo>
                <a:cubicBezTo>
                  <a:pt x="227" y="483"/>
                  <a:pt x="227" y="479"/>
                  <a:pt x="230" y="481"/>
                </a:cubicBezTo>
                <a:cubicBezTo>
                  <a:pt x="231" y="482"/>
                  <a:pt x="228" y="482"/>
                  <a:pt x="228" y="483"/>
                </a:cubicBezTo>
                <a:cubicBezTo>
                  <a:pt x="232" y="489"/>
                  <a:pt x="230" y="478"/>
                  <a:pt x="233" y="480"/>
                </a:cubicBezTo>
                <a:cubicBezTo>
                  <a:pt x="234" y="481"/>
                  <a:pt x="232" y="482"/>
                  <a:pt x="233" y="483"/>
                </a:cubicBezTo>
                <a:cubicBezTo>
                  <a:pt x="234" y="484"/>
                  <a:pt x="235" y="483"/>
                  <a:pt x="236" y="483"/>
                </a:cubicBezTo>
                <a:cubicBezTo>
                  <a:pt x="237" y="482"/>
                  <a:pt x="235" y="481"/>
                  <a:pt x="236" y="480"/>
                </a:cubicBezTo>
                <a:cubicBezTo>
                  <a:pt x="235" y="479"/>
                  <a:pt x="235" y="480"/>
                  <a:pt x="235" y="481"/>
                </a:cubicBezTo>
                <a:cubicBezTo>
                  <a:pt x="232" y="481"/>
                  <a:pt x="236" y="479"/>
                  <a:pt x="235" y="478"/>
                </a:cubicBezTo>
                <a:cubicBezTo>
                  <a:pt x="235" y="478"/>
                  <a:pt x="238" y="480"/>
                  <a:pt x="236" y="481"/>
                </a:cubicBezTo>
                <a:cubicBezTo>
                  <a:pt x="238" y="483"/>
                  <a:pt x="239" y="482"/>
                  <a:pt x="240" y="485"/>
                </a:cubicBezTo>
                <a:cubicBezTo>
                  <a:pt x="242" y="484"/>
                  <a:pt x="241" y="482"/>
                  <a:pt x="243" y="481"/>
                </a:cubicBezTo>
                <a:cubicBezTo>
                  <a:pt x="241" y="479"/>
                  <a:pt x="242" y="483"/>
                  <a:pt x="240" y="482"/>
                </a:cubicBezTo>
                <a:cubicBezTo>
                  <a:pt x="239" y="481"/>
                  <a:pt x="240" y="480"/>
                  <a:pt x="241" y="480"/>
                </a:cubicBezTo>
                <a:cubicBezTo>
                  <a:pt x="242" y="479"/>
                  <a:pt x="239" y="477"/>
                  <a:pt x="241" y="476"/>
                </a:cubicBezTo>
                <a:cubicBezTo>
                  <a:pt x="242" y="478"/>
                  <a:pt x="242" y="479"/>
                  <a:pt x="242" y="480"/>
                </a:cubicBezTo>
                <a:cubicBezTo>
                  <a:pt x="244" y="483"/>
                  <a:pt x="246" y="480"/>
                  <a:pt x="249" y="478"/>
                </a:cubicBezTo>
                <a:cubicBezTo>
                  <a:pt x="248" y="477"/>
                  <a:pt x="247" y="474"/>
                  <a:pt x="245" y="473"/>
                </a:cubicBezTo>
                <a:cubicBezTo>
                  <a:pt x="246" y="472"/>
                  <a:pt x="248" y="474"/>
                  <a:pt x="248" y="476"/>
                </a:cubicBezTo>
                <a:cubicBezTo>
                  <a:pt x="251" y="478"/>
                  <a:pt x="251" y="474"/>
                  <a:pt x="251" y="473"/>
                </a:cubicBezTo>
                <a:cubicBezTo>
                  <a:pt x="249" y="473"/>
                  <a:pt x="249" y="471"/>
                  <a:pt x="248" y="471"/>
                </a:cubicBezTo>
                <a:cubicBezTo>
                  <a:pt x="249" y="469"/>
                  <a:pt x="250" y="474"/>
                  <a:pt x="253" y="472"/>
                </a:cubicBezTo>
                <a:cubicBezTo>
                  <a:pt x="254" y="469"/>
                  <a:pt x="249" y="467"/>
                  <a:pt x="251" y="464"/>
                </a:cubicBezTo>
                <a:cubicBezTo>
                  <a:pt x="250" y="463"/>
                  <a:pt x="248" y="466"/>
                  <a:pt x="249" y="467"/>
                </a:cubicBezTo>
                <a:cubicBezTo>
                  <a:pt x="248" y="467"/>
                  <a:pt x="248" y="467"/>
                  <a:pt x="247" y="465"/>
                </a:cubicBezTo>
                <a:cubicBezTo>
                  <a:pt x="246" y="465"/>
                  <a:pt x="247" y="466"/>
                  <a:pt x="247" y="467"/>
                </a:cubicBezTo>
                <a:cubicBezTo>
                  <a:pt x="246" y="468"/>
                  <a:pt x="246" y="467"/>
                  <a:pt x="246" y="465"/>
                </a:cubicBezTo>
                <a:cubicBezTo>
                  <a:pt x="241" y="466"/>
                  <a:pt x="239" y="468"/>
                  <a:pt x="236" y="468"/>
                </a:cubicBezTo>
                <a:cubicBezTo>
                  <a:pt x="234" y="467"/>
                  <a:pt x="235" y="466"/>
                  <a:pt x="234" y="465"/>
                </a:cubicBezTo>
                <a:cubicBezTo>
                  <a:pt x="238" y="466"/>
                  <a:pt x="237" y="461"/>
                  <a:pt x="241" y="461"/>
                </a:cubicBezTo>
                <a:cubicBezTo>
                  <a:pt x="235" y="456"/>
                  <a:pt x="227" y="458"/>
                  <a:pt x="223" y="461"/>
                </a:cubicBezTo>
                <a:cubicBezTo>
                  <a:pt x="224" y="463"/>
                  <a:pt x="224" y="463"/>
                  <a:pt x="225" y="466"/>
                </a:cubicBezTo>
                <a:cubicBezTo>
                  <a:pt x="224" y="466"/>
                  <a:pt x="223" y="465"/>
                  <a:pt x="224" y="465"/>
                </a:cubicBezTo>
                <a:cubicBezTo>
                  <a:pt x="221" y="463"/>
                  <a:pt x="222" y="466"/>
                  <a:pt x="220" y="464"/>
                </a:cubicBezTo>
                <a:cubicBezTo>
                  <a:pt x="220" y="463"/>
                  <a:pt x="221" y="462"/>
                  <a:pt x="222" y="462"/>
                </a:cubicBezTo>
                <a:cubicBezTo>
                  <a:pt x="219" y="463"/>
                  <a:pt x="213" y="460"/>
                  <a:pt x="215" y="465"/>
                </a:cubicBezTo>
                <a:cubicBezTo>
                  <a:pt x="213" y="464"/>
                  <a:pt x="214" y="462"/>
                  <a:pt x="212" y="460"/>
                </a:cubicBezTo>
                <a:cubicBezTo>
                  <a:pt x="208" y="465"/>
                  <a:pt x="208" y="465"/>
                  <a:pt x="202" y="468"/>
                </a:cubicBezTo>
                <a:cubicBezTo>
                  <a:pt x="202" y="466"/>
                  <a:pt x="201" y="463"/>
                  <a:pt x="200" y="466"/>
                </a:cubicBezTo>
                <a:cubicBezTo>
                  <a:pt x="197" y="464"/>
                  <a:pt x="201" y="464"/>
                  <a:pt x="201" y="461"/>
                </a:cubicBezTo>
                <a:cubicBezTo>
                  <a:pt x="200" y="461"/>
                  <a:pt x="197" y="464"/>
                  <a:pt x="198" y="466"/>
                </a:cubicBezTo>
                <a:cubicBezTo>
                  <a:pt x="196" y="465"/>
                  <a:pt x="195" y="465"/>
                  <a:pt x="194" y="463"/>
                </a:cubicBezTo>
                <a:cubicBezTo>
                  <a:pt x="194" y="465"/>
                  <a:pt x="192" y="466"/>
                  <a:pt x="193" y="468"/>
                </a:cubicBezTo>
                <a:cubicBezTo>
                  <a:pt x="191" y="468"/>
                  <a:pt x="191" y="470"/>
                  <a:pt x="188" y="470"/>
                </a:cubicBezTo>
                <a:cubicBezTo>
                  <a:pt x="187" y="468"/>
                  <a:pt x="187" y="464"/>
                  <a:pt x="185" y="467"/>
                </a:cubicBezTo>
                <a:cubicBezTo>
                  <a:pt x="184" y="465"/>
                  <a:pt x="185" y="465"/>
                  <a:pt x="183" y="463"/>
                </a:cubicBezTo>
                <a:cubicBezTo>
                  <a:pt x="185" y="463"/>
                  <a:pt x="189" y="462"/>
                  <a:pt x="188" y="458"/>
                </a:cubicBezTo>
                <a:cubicBezTo>
                  <a:pt x="195" y="461"/>
                  <a:pt x="196" y="460"/>
                  <a:pt x="200" y="453"/>
                </a:cubicBezTo>
                <a:cubicBezTo>
                  <a:pt x="201" y="455"/>
                  <a:pt x="200" y="455"/>
                  <a:pt x="201" y="456"/>
                </a:cubicBezTo>
                <a:cubicBezTo>
                  <a:pt x="201" y="456"/>
                  <a:pt x="201" y="456"/>
                  <a:pt x="201" y="456"/>
                </a:cubicBezTo>
                <a:cubicBezTo>
                  <a:pt x="202" y="456"/>
                  <a:pt x="201" y="454"/>
                  <a:pt x="200" y="452"/>
                </a:cubicBezTo>
                <a:cubicBezTo>
                  <a:pt x="201" y="452"/>
                  <a:pt x="202" y="455"/>
                  <a:pt x="203" y="454"/>
                </a:cubicBezTo>
                <a:cubicBezTo>
                  <a:pt x="204" y="452"/>
                  <a:pt x="203" y="453"/>
                  <a:pt x="202" y="451"/>
                </a:cubicBezTo>
                <a:cubicBezTo>
                  <a:pt x="206" y="454"/>
                  <a:pt x="205" y="447"/>
                  <a:pt x="209" y="452"/>
                </a:cubicBezTo>
                <a:cubicBezTo>
                  <a:pt x="212" y="450"/>
                  <a:pt x="211" y="448"/>
                  <a:pt x="213" y="446"/>
                </a:cubicBezTo>
                <a:cubicBezTo>
                  <a:pt x="214" y="447"/>
                  <a:pt x="215" y="448"/>
                  <a:pt x="216" y="448"/>
                </a:cubicBezTo>
                <a:cubicBezTo>
                  <a:pt x="215" y="445"/>
                  <a:pt x="212" y="445"/>
                  <a:pt x="212" y="442"/>
                </a:cubicBezTo>
                <a:cubicBezTo>
                  <a:pt x="213" y="441"/>
                  <a:pt x="214" y="444"/>
                  <a:pt x="215" y="442"/>
                </a:cubicBezTo>
                <a:cubicBezTo>
                  <a:pt x="215" y="444"/>
                  <a:pt x="216" y="447"/>
                  <a:pt x="218" y="445"/>
                </a:cubicBezTo>
                <a:cubicBezTo>
                  <a:pt x="216" y="443"/>
                  <a:pt x="214" y="442"/>
                  <a:pt x="216" y="439"/>
                </a:cubicBezTo>
                <a:cubicBezTo>
                  <a:pt x="218" y="444"/>
                  <a:pt x="220" y="441"/>
                  <a:pt x="220" y="439"/>
                </a:cubicBezTo>
                <a:cubicBezTo>
                  <a:pt x="221" y="438"/>
                  <a:pt x="222" y="442"/>
                  <a:pt x="224" y="441"/>
                </a:cubicBezTo>
                <a:cubicBezTo>
                  <a:pt x="223" y="437"/>
                  <a:pt x="218" y="436"/>
                  <a:pt x="217" y="440"/>
                </a:cubicBezTo>
                <a:cubicBezTo>
                  <a:pt x="216" y="435"/>
                  <a:pt x="220" y="437"/>
                  <a:pt x="220" y="435"/>
                </a:cubicBezTo>
                <a:cubicBezTo>
                  <a:pt x="221" y="435"/>
                  <a:pt x="224" y="440"/>
                  <a:pt x="226" y="440"/>
                </a:cubicBezTo>
                <a:cubicBezTo>
                  <a:pt x="227" y="438"/>
                  <a:pt x="227" y="437"/>
                  <a:pt x="225" y="434"/>
                </a:cubicBezTo>
                <a:cubicBezTo>
                  <a:pt x="224" y="436"/>
                  <a:pt x="226" y="437"/>
                  <a:pt x="225" y="438"/>
                </a:cubicBezTo>
                <a:cubicBezTo>
                  <a:pt x="221" y="436"/>
                  <a:pt x="226" y="432"/>
                  <a:pt x="222" y="433"/>
                </a:cubicBezTo>
                <a:cubicBezTo>
                  <a:pt x="222" y="431"/>
                  <a:pt x="225" y="431"/>
                  <a:pt x="226" y="429"/>
                </a:cubicBezTo>
                <a:cubicBezTo>
                  <a:pt x="227" y="431"/>
                  <a:pt x="224" y="433"/>
                  <a:pt x="228" y="435"/>
                </a:cubicBezTo>
                <a:cubicBezTo>
                  <a:pt x="230" y="435"/>
                  <a:pt x="230" y="433"/>
                  <a:pt x="229" y="431"/>
                </a:cubicBezTo>
                <a:cubicBezTo>
                  <a:pt x="231" y="433"/>
                  <a:pt x="234" y="430"/>
                  <a:pt x="231" y="427"/>
                </a:cubicBezTo>
                <a:cubicBezTo>
                  <a:pt x="234" y="426"/>
                  <a:pt x="237" y="424"/>
                  <a:pt x="235" y="421"/>
                </a:cubicBezTo>
                <a:cubicBezTo>
                  <a:pt x="235" y="420"/>
                  <a:pt x="236" y="423"/>
                  <a:pt x="237" y="422"/>
                </a:cubicBezTo>
                <a:cubicBezTo>
                  <a:pt x="235" y="426"/>
                  <a:pt x="240" y="428"/>
                  <a:pt x="243" y="431"/>
                </a:cubicBezTo>
                <a:cubicBezTo>
                  <a:pt x="244" y="428"/>
                  <a:pt x="242" y="427"/>
                  <a:pt x="240" y="424"/>
                </a:cubicBezTo>
                <a:cubicBezTo>
                  <a:pt x="242" y="425"/>
                  <a:pt x="245" y="423"/>
                  <a:pt x="247" y="424"/>
                </a:cubicBezTo>
                <a:cubicBezTo>
                  <a:pt x="247" y="423"/>
                  <a:pt x="248" y="422"/>
                  <a:pt x="249" y="421"/>
                </a:cubicBezTo>
                <a:cubicBezTo>
                  <a:pt x="249" y="420"/>
                  <a:pt x="249" y="420"/>
                  <a:pt x="249" y="420"/>
                </a:cubicBezTo>
                <a:cubicBezTo>
                  <a:pt x="249" y="420"/>
                  <a:pt x="249" y="420"/>
                  <a:pt x="249" y="420"/>
                </a:cubicBezTo>
                <a:cubicBezTo>
                  <a:pt x="249" y="419"/>
                  <a:pt x="249" y="419"/>
                  <a:pt x="249" y="419"/>
                </a:cubicBezTo>
                <a:cubicBezTo>
                  <a:pt x="250" y="417"/>
                  <a:pt x="250" y="417"/>
                  <a:pt x="250" y="417"/>
                </a:cubicBezTo>
                <a:cubicBezTo>
                  <a:pt x="250" y="417"/>
                  <a:pt x="250" y="417"/>
                  <a:pt x="250" y="417"/>
                </a:cubicBezTo>
                <a:cubicBezTo>
                  <a:pt x="251" y="418"/>
                  <a:pt x="251" y="418"/>
                  <a:pt x="251" y="418"/>
                </a:cubicBezTo>
                <a:cubicBezTo>
                  <a:pt x="252" y="417"/>
                  <a:pt x="253" y="419"/>
                  <a:pt x="254" y="418"/>
                </a:cubicBezTo>
                <a:cubicBezTo>
                  <a:pt x="256" y="417"/>
                  <a:pt x="257" y="416"/>
                  <a:pt x="258" y="414"/>
                </a:cubicBezTo>
                <a:cubicBezTo>
                  <a:pt x="257" y="412"/>
                  <a:pt x="255" y="414"/>
                  <a:pt x="254" y="412"/>
                </a:cubicBezTo>
                <a:cubicBezTo>
                  <a:pt x="255" y="412"/>
                  <a:pt x="256" y="412"/>
                  <a:pt x="256" y="411"/>
                </a:cubicBezTo>
                <a:cubicBezTo>
                  <a:pt x="256" y="410"/>
                  <a:pt x="257" y="412"/>
                  <a:pt x="258" y="412"/>
                </a:cubicBezTo>
                <a:cubicBezTo>
                  <a:pt x="260" y="411"/>
                  <a:pt x="259" y="408"/>
                  <a:pt x="261" y="406"/>
                </a:cubicBezTo>
                <a:cubicBezTo>
                  <a:pt x="261" y="407"/>
                  <a:pt x="260" y="408"/>
                  <a:pt x="261" y="409"/>
                </a:cubicBezTo>
                <a:cubicBezTo>
                  <a:pt x="269" y="403"/>
                  <a:pt x="274" y="402"/>
                  <a:pt x="283" y="396"/>
                </a:cubicBezTo>
                <a:cubicBezTo>
                  <a:pt x="281" y="396"/>
                  <a:pt x="279" y="397"/>
                  <a:pt x="277" y="397"/>
                </a:cubicBezTo>
                <a:cubicBezTo>
                  <a:pt x="277" y="389"/>
                  <a:pt x="286" y="394"/>
                  <a:pt x="287" y="388"/>
                </a:cubicBezTo>
                <a:cubicBezTo>
                  <a:pt x="285" y="387"/>
                  <a:pt x="285" y="388"/>
                  <a:pt x="284" y="385"/>
                </a:cubicBezTo>
                <a:cubicBezTo>
                  <a:pt x="289" y="383"/>
                  <a:pt x="295" y="384"/>
                  <a:pt x="293" y="376"/>
                </a:cubicBezTo>
                <a:cubicBezTo>
                  <a:pt x="290" y="378"/>
                  <a:pt x="287" y="381"/>
                  <a:pt x="283" y="374"/>
                </a:cubicBezTo>
                <a:cubicBezTo>
                  <a:pt x="284" y="373"/>
                  <a:pt x="284" y="373"/>
                  <a:pt x="285" y="373"/>
                </a:cubicBezTo>
                <a:cubicBezTo>
                  <a:pt x="283" y="369"/>
                  <a:pt x="281" y="368"/>
                  <a:pt x="279" y="368"/>
                </a:cubicBezTo>
                <a:cubicBezTo>
                  <a:pt x="277" y="369"/>
                  <a:pt x="281" y="370"/>
                  <a:pt x="280" y="371"/>
                </a:cubicBezTo>
                <a:cubicBezTo>
                  <a:pt x="274" y="365"/>
                  <a:pt x="265" y="367"/>
                  <a:pt x="268" y="378"/>
                </a:cubicBezTo>
                <a:cubicBezTo>
                  <a:pt x="264" y="376"/>
                  <a:pt x="267" y="372"/>
                  <a:pt x="268" y="370"/>
                </a:cubicBezTo>
                <a:cubicBezTo>
                  <a:pt x="265" y="367"/>
                  <a:pt x="263" y="369"/>
                  <a:pt x="260" y="367"/>
                </a:cubicBezTo>
                <a:cubicBezTo>
                  <a:pt x="260" y="370"/>
                  <a:pt x="258" y="370"/>
                  <a:pt x="260" y="372"/>
                </a:cubicBezTo>
                <a:cubicBezTo>
                  <a:pt x="258" y="372"/>
                  <a:pt x="257" y="368"/>
                  <a:pt x="256" y="368"/>
                </a:cubicBezTo>
                <a:cubicBezTo>
                  <a:pt x="255" y="369"/>
                  <a:pt x="257" y="371"/>
                  <a:pt x="255" y="372"/>
                </a:cubicBezTo>
                <a:cubicBezTo>
                  <a:pt x="251" y="368"/>
                  <a:pt x="251" y="373"/>
                  <a:pt x="250" y="376"/>
                </a:cubicBezTo>
                <a:cubicBezTo>
                  <a:pt x="244" y="374"/>
                  <a:pt x="241" y="379"/>
                  <a:pt x="237" y="377"/>
                </a:cubicBezTo>
                <a:cubicBezTo>
                  <a:pt x="236" y="379"/>
                  <a:pt x="237" y="381"/>
                  <a:pt x="235" y="383"/>
                </a:cubicBezTo>
                <a:cubicBezTo>
                  <a:pt x="234" y="381"/>
                  <a:pt x="233" y="383"/>
                  <a:pt x="232" y="380"/>
                </a:cubicBezTo>
                <a:cubicBezTo>
                  <a:pt x="231" y="381"/>
                  <a:pt x="231" y="381"/>
                  <a:pt x="230" y="382"/>
                </a:cubicBezTo>
                <a:cubicBezTo>
                  <a:pt x="230" y="382"/>
                  <a:pt x="230" y="382"/>
                  <a:pt x="230" y="382"/>
                </a:cubicBezTo>
                <a:cubicBezTo>
                  <a:pt x="231" y="383"/>
                  <a:pt x="231" y="383"/>
                  <a:pt x="231" y="383"/>
                </a:cubicBezTo>
                <a:cubicBezTo>
                  <a:pt x="231" y="383"/>
                  <a:pt x="231" y="383"/>
                  <a:pt x="231" y="383"/>
                </a:cubicBezTo>
                <a:cubicBezTo>
                  <a:pt x="228" y="384"/>
                  <a:pt x="228" y="384"/>
                  <a:pt x="228" y="384"/>
                </a:cubicBezTo>
                <a:cubicBezTo>
                  <a:pt x="227" y="383"/>
                  <a:pt x="227" y="383"/>
                  <a:pt x="227" y="383"/>
                </a:cubicBezTo>
                <a:cubicBezTo>
                  <a:pt x="227" y="383"/>
                  <a:pt x="227" y="383"/>
                  <a:pt x="227" y="383"/>
                </a:cubicBezTo>
                <a:cubicBezTo>
                  <a:pt x="227" y="383"/>
                  <a:pt x="227" y="383"/>
                  <a:pt x="227" y="383"/>
                </a:cubicBezTo>
                <a:cubicBezTo>
                  <a:pt x="226" y="384"/>
                  <a:pt x="225" y="385"/>
                  <a:pt x="225" y="385"/>
                </a:cubicBezTo>
                <a:cubicBezTo>
                  <a:pt x="224" y="386"/>
                  <a:pt x="222" y="388"/>
                  <a:pt x="220" y="389"/>
                </a:cubicBezTo>
                <a:cubicBezTo>
                  <a:pt x="219" y="387"/>
                  <a:pt x="221" y="387"/>
                  <a:pt x="222" y="386"/>
                </a:cubicBezTo>
                <a:cubicBezTo>
                  <a:pt x="219" y="386"/>
                  <a:pt x="217" y="384"/>
                  <a:pt x="214" y="384"/>
                </a:cubicBezTo>
                <a:cubicBezTo>
                  <a:pt x="214" y="385"/>
                  <a:pt x="214" y="386"/>
                  <a:pt x="214" y="387"/>
                </a:cubicBezTo>
                <a:cubicBezTo>
                  <a:pt x="213" y="387"/>
                  <a:pt x="212" y="387"/>
                  <a:pt x="210" y="385"/>
                </a:cubicBezTo>
                <a:cubicBezTo>
                  <a:pt x="209" y="382"/>
                  <a:pt x="214" y="384"/>
                  <a:pt x="212" y="382"/>
                </a:cubicBezTo>
                <a:cubicBezTo>
                  <a:pt x="215" y="381"/>
                  <a:pt x="219" y="377"/>
                  <a:pt x="216" y="372"/>
                </a:cubicBezTo>
                <a:cubicBezTo>
                  <a:pt x="215" y="369"/>
                  <a:pt x="218" y="373"/>
                  <a:pt x="217" y="374"/>
                </a:cubicBezTo>
                <a:cubicBezTo>
                  <a:pt x="218" y="372"/>
                  <a:pt x="218" y="372"/>
                  <a:pt x="219" y="373"/>
                </a:cubicBezTo>
                <a:cubicBezTo>
                  <a:pt x="220" y="373"/>
                  <a:pt x="220" y="372"/>
                  <a:pt x="221" y="372"/>
                </a:cubicBezTo>
                <a:cubicBezTo>
                  <a:pt x="221" y="372"/>
                  <a:pt x="221" y="372"/>
                  <a:pt x="221" y="372"/>
                </a:cubicBezTo>
                <a:cubicBezTo>
                  <a:pt x="222" y="372"/>
                  <a:pt x="222" y="371"/>
                  <a:pt x="223" y="370"/>
                </a:cubicBezTo>
                <a:cubicBezTo>
                  <a:pt x="223" y="370"/>
                  <a:pt x="223" y="370"/>
                  <a:pt x="223" y="370"/>
                </a:cubicBezTo>
                <a:cubicBezTo>
                  <a:pt x="223" y="371"/>
                  <a:pt x="223" y="371"/>
                  <a:pt x="223" y="371"/>
                </a:cubicBezTo>
                <a:cubicBezTo>
                  <a:pt x="224" y="371"/>
                  <a:pt x="224" y="371"/>
                  <a:pt x="224" y="371"/>
                </a:cubicBezTo>
                <a:cubicBezTo>
                  <a:pt x="224" y="371"/>
                  <a:pt x="225" y="370"/>
                  <a:pt x="225" y="370"/>
                </a:cubicBezTo>
                <a:cubicBezTo>
                  <a:pt x="226" y="369"/>
                  <a:pt x="223" y="367"/>
                  <a:pt x="225" y="366"/>
                </a:cubicBezTo>
                <a:cubicBezTo>
                  <a:pt x="225" y="365"/>
                  <a:pt x="224" y="365"/>
                  <a:pt x="223" y="364"/>
                </a:cubicBezTo>
                <a:cubicBezTo>
                  <a:pt x="225" y="363"/>
                  <a:pt x="230" y="361"/>
                  <a:pt x="229" y="357"/>
                </a:cubicBezTo>
                <a:cubicBezTo>
                  <a:pt x="232" y="357"/>
                  <a:pt x="234" y="352"/>
                  <a:pt x="239" y="354"/>
                </a:cubicBezTo>
                <a:cubicBezTo>
                  <a:pt x="238" y="348"/>
                  <a:pt x="247" y="351"/>
                  <a:pt x="246" y="346"/>
                </a:cubicBezTo>
                <a:cubicBezTo>
                  <a:pt x="247" y="346"/>
                  <a:pt x="248" y="348"/>
                  <a:pt x="249" y="349"/>
                </a:cubicBezTo>
                <a:cubicBezTo>
                  <a:pt x="248" y="347"/>
                  <a:pt x="249" y="346"/>
                  <a:pt x="251" y="348"/>
                </a:cubicBezTo>
                <a:cubicBezTo>
                  <a:pt x="254" y="344"/>
                  <a:pt x="264" y="344"/>
                  <a:pt x="264" y="338"/>
                </a:cubicBezTo>
                <a:cubicBezTo>
                  <a:pt x="267" y="340"/>
                  <a:pt x="272" y="337"/>
                  <a:pt x="272" y="334"/>
                </a:cubicBezTo>
                <a:cubicBezTo>
                  <a:pt x="272" y="333"/>
                  <a:pt x="271" y="333"/>
                  <a:pt x="270" y="332"/>
                </a:cubicBezTo>
                <a:cubicBezTo>
                  <a:pt x="274" y="325"/>
                  <a:pt x="282" y="327"/>
                  <a:pt x="280" y="317"/>
                </a:cubicBezTo>
                <a:cubicBezTo>
                  <a:pt x="277" y="315"/>
                  <a:pt x="280" y="320"/>
                  <a:pt x="277" y="321"/>
                </a:cubicBezTo>
                <a:cubicBezTo>
                  <a:pt x="276" y="310"/>
                  <a:pt x="292" y="311"/>
                  <a:pt x="293" y="302"/>
                </a:cubicBezTo>
                <a:cubicBezTo>
                  <a:pt x="300" y="305"/>
                  <a:pt x="297" y="293"/>
                  <a:pt x="302" y="297"/>
                </a:cubicBezTo>
                <a:cubicBezTo>
                  <a:pt x="303" y="297"/>
                  <a:pt x="303" y="296"/>
                  <a:pt x="303" y="295"/>
                </a:cubicBezTo>
                <a:cubicBezTo>
                  <a:pt x="304" y="295"/>
                  <a:pt x="306" y="295"/>
                  <a:pt x="307" y="296"/>
                </a:cubicBezTo>
                <a:cubicBezTo>
                  <a:pt x="307" y="295"/>
                  <a:pt x="307" y="294"/>
                  <a:pt x="307" y="294"/>
                </a:cubicBezTo>
                <a:cubicBezTo>
                  <a:pt x="307" y="292"/>
                  <a:pt x="309" y="292"/>
                  <a:pt x="311" y="293"/>
                </a:cubicBezTo>
                <a:cubicBezTo>
                  <a:pt x="316" y="289"/>
                  <a:pt x="319" y="284"/>
                  <a:pt x="326" y="282"/>
                </a:cubicBezTo>
                <a:cubicBezTo>
                  <a:pt x="327" y="276"/>
                  <a:pt x="336" y="275"/>
                  <a:pt x="341" y="273"/>
                </a:cubicBezTo>
                <a:cubicBezTo>
                  <a:pt x="345" y="268"/>
                  <a:pt x="350" y="265"/>
                  <a:pt x="355" y="262"/>
                </a:cubicBezTo>
                <a:cubicBezTo>
                  <a:pt x="360" y="259"/>
                  <a:pt x="364" y="257"/>
                  <a:pt x="366" y="252"/>
                </a:cubicBezTo>
                <a:cubicBezTo>
                  <a:pt x="367" y="254"/>
                  <a:pt x="368" y="253"/>
                  <a:pt x="369" y="255"/>
                </a:cubicBezTo>
                <a:cubicBezTo>
                  <a:pt x="370" y="255"/>
                  <a:pt x="369" y="253"/>
                  <a:pt x="368" y="251"/>
                </a:cubicBezTo>
                <a:cubicBezTo>
                  <a:pt x="370" y="250"/>
                  <a:pt x="370" y="252"/>
                  <a:pt x="372" y="253"/>
                </a:cubicBezTo>
                <a:cubicBezTo>
                  <a:pt x="370" y="250"/>
                  <a:pt x="372" y="251"/>
                  <a:pt x="374" y="251"/>
                </a:cubicBezTo>
                <a:cubicBezTo>
                  <a:pt x="372" y="247"/>
                  <a:pt x="371" y="251"/>
                  <a:pt x="370" y="248"/>
                </a:cubicBezTo>
                <a:cubicBezTo>
                  <a:pt x="372" y="248"/>
                  <a:pt x="377" y="247"/>
                  <a:pt x="378" y="250"/>
                </a:cubicBezTo>
                <a:cubicBezTo>
                  <a:pt x="380" y="249"/>
                  <a:pt x="379" y="247"/>
                  <a:pt x="377" y="246"/>
                </a:cubicBezTo>
                <a:cubicBezTo>
                  <a:pt x="383" y="242"/>
                  <a:pt x="387" y="246"/>
                  <a:pt x="391" y="239"/>
                </a:cubicBezTo>
                <a:cubicBezTo>
                  <a:pt x="391" y="240"/>
                  <a:pt x="392" y="240"/>
                  <a:pt x="393" y="241"/>
                </a:cubicBezTo>
                <a:cubicBezTo>
                  <a:pt x="394" y="240"/>
                  <a:pt x="395" y="238"/>
                  <a:pt x="394" y="236"/>
                </a:cubicBezTo>
                <a:cubicBezTo>
                  <a:pt x="395" y="235"/>
                  <a:pt x="396" y="238"/>
                  <a:pt x="398" y="237"/>
                </a:cubicBezTo>
                <a:cubicBezTo>
                  <a:pt x="400" y="235"/>
                  <a:pt x="397" y="231"/>
                  <a:pt x="400" y="230"/>
                </a:cubicBezTo>
                <a:cubicBezTo>
                  <a:pt x="401" y="235"/>
                  <a:pt x="404" y="229"/>
                  <a:pt x="406" y="230"/>
                </a:cubicBezTo>
                <a:cubicBezTo>
                  <a:pt x="408" y="229"/>
                  <a:pt x="406" y="226"/>
                  <a:pt x="408" y="225"/>
                </a:cubicBezTo>
                <a:cubicBezTo>
                  <a:pt x="409" y="227"/>
                  <a:pt x="407" y="227"/>
                  <a:pt x="408" y="228"/>
                </a:cubicBezTo>
                <a:cubicBezTo>
                  <a:pt x="413" y="226"/>
                  <a:pt x="414" y="223"/>
                  <a:pt x="419" y="221"/>
                </a:cubicBezTo>
                <a:cubicBezTo>
                  <a:pt x="422" y="220"/>
                  <a:pt x="424" y="216"/>
                  <a:pt x="426" y="216"/>
                </a:cubicBezTo>
                <a:cubicBezTo>
                  <a:pt x="427" y="216"/>
                  <a:pt x="429" y="218"/>
                  <a:pt x="431" y="217"/>
                </a:cubicBezTo>
                <a:cubicBezTo>
                  <a:pt x="434" y="216"/>
                  <a:pt x="436" y="210"/>
                  <a:pt x="439" y="213"/>
                </a:cubicBezTo>
                <a:cubicBezTo>
                  <a:pt x="443" y="208"/>
                  <a:pt x="448" y="206"/>
                  <a:pt x="454" y="202"/>
                </a:cubicBezTo>
                <a:cubicBezTo>
                  <a:pt x="452" y="199"/>
                  <a:pt x="459" y="198"/>
                  <a:pt x="461" y="198"/>
                </a:cubicBezTo>
                <a:cubicBezTo>
                  <a:pt x="462" y="196"/>
                  <a:pt x="461" y="197"/>
                  <a:pt x="459" y="195"/>
                </a:cubicBezTo>
                <a:cubicBezTo>
                  <a:pt x="461" y="195"/>
                  <a:pt x="463" y="196"/>
                  <a:pt x="465" y="194"/>
                </a:cubicBezTo>
                <a:cubicBezTo>
                  <a:pt x="466" y="192"/>
                  <a:pt x="464" y="192"/>
                  <a:pt x="463" y="190"/>
                </a:cubicBezTo>
                <a:cubicBezTo>
                  <a:pt x="464" y="189"/>
                  <a:pt x="465" y="190"/>
                  <a:pt x="465" y="191"/>
                </a:cubicBezTo>
                <a:cubicBezTo>
                  <a:pt x="471" y="191"/>
                  <a:pt x="472" y="180"/>
                  <a:pt x="479" y="182"/>
                </a:cubicBezTo>
                <a:cubicBezTo>
                  <a:pt x="479" y="178"/>
                  <a:pt x="487" y="180"/>
                  <a:pt x="485" y="173"/>
                </a:cubicBezTo>
                <a:cubicBezTo>
                  <a:pt x="486" y="174"/>
                  <a:pt x="487" y="173"/>
                  <a:pt x="489" y="175"/>
                </a:cubicBezTo>
                <a:cubicBezTo>
                  <a:pt x="490" y="174"/>
                  <a:pt x="488" y="172"/>
                  <a:pt x="489" y="171"/>
                </a:cubicBezTo>
                <a:cubicBezTo>
                  <a:pt x="492" y="176"/>
                  <a:pt x="494" y="168"/>
                  <a:pt x="496" y="166"/>
                </a:cubicBezTo>
                <a:cubicBezTo>
                  <a:pt x="498" y="165"/>
                  <a:pt x="503" y="167"/>
                  <a:pt x="502" y="162"/>
                </a:cubicBezTo>
                <a:cubicBezTo>
                  <a:pt x="507" y="165"/>
                  <a:pt x="508" y="159"/>
                  <a:pt x="511" y="156"/>
                </a:cubicBezTo>
                <a:cubicBezTo>
                  <a:pt x="512" y="155"/>
                  <a:pt x="511" y="154"/>
                  <a:pt x="510" y="153"/>
                </a:cubicBezTo>
                <a:cubicBezTo>
                  <a:pt x="517" y="152"/>
                  <a:pt x="519" y="146"/>
                  <a:pt x="522" y="142"/>
                </a:cubicBezTo>
                <a:cubicBezTo>
                  <a:pt x="523" y="141"/>
                  <a:pt x="525" y="142"/>
                  <a:pt x="527" y="144"/>
                </a:cubicBezTo>
                <a:cubicBezTo>
                  <a:pt x="530" y="143"/>
                  <a:pt x="528" y="140"/>
                  <a:pt x="530" y="139"/>
                </a:cubicBezTo>
                <a:cubicBezTo>
                  <a:pt x="532" y="142"/>
                  <a:pt x="533" y="136"/>
                  <a:pt x="535" y="139"/>
                </a:cubicBezTo>
                <a:cubicBezTo>
                  <a:pt x="535" y="135"/>
                  <a:pt x="539" y="134"/>
                  <a:pt x="541" y="133"/>
                </a:cubicBezTo>
                <a:cubicBezTo>
                  <a:pt x="539" y="134"/>
                  <a:pt x="545" y="134"/>
                  <a:pt x="546" y="133"/>
                </a:cubicBezTo>
                <a:cubicBezTo>
                  <a:pt x="547" y="132"/>
                  <a:pt x="547" y="130"/>
                  <a:pt x="548" y="129"/>
                </a:cubicBezTo>
                <a:cubicBezTo>
                  <a:pt x="550" y="128"/>
                  <a:pt x="553" y="129"/>
                  <a:pt x="555" y="128"/>
                </a:cubicBezTo>
                <a:cubicBezTo>
                  <a:pt x="558" y="127"/>
                  <a:pt x="563" y="125"/>
                  <a:pt x="566" y="121"/>
                </a:cubicBezTo>
                <a:cubicBezTo>
                  <a:pt x="568" y="122"/>
                  <a:pt x="568" y="122"/>
                  <a:pt x="569" y="124"/>
                </a:cubicBezTo>
                <a:cubicBezTo>
                  <a:pt x="569" y="116"/>
                  <a:pt x="575" y="121"/>
                  <a:pt x="578" y="117"/>
                </a:cubicBezTo>
                <a:cubicBezTo>
                  <a:pt x="576" y="116"/>
                  <a:pt x="575" y="117"/>
                  <a:pt x="573" y="114"/>
                </a:cubicBezTo>
                <a:cubicBezTo>
                  <a:pt x="579" y="119"/>
                  <a:pt x="583" y="110"/>
                  <a:pt x="587" y="108"/>
                </a:cubicBezTo>
                <a:cubicBezTo>
                  <a:pt x="585" y="105"/>
                  <a:pt x="583" y="111"/>
                  <a:pt x="580" y="106"/>
                </a:cubicBezTo>
                <a:cubicBezTo>
                  <a:pt x="581" y="111"/>
                  <a:pt x="576" y="110"/>
                  <a:pt x="574" y="113"/>
                </a:cubicBezTo>
                <a:cubicBezTo>
                  <a:pt x="578" y="103"/>
                  <a:pt x="589" y="96"/>
                  <a:pt x="594" y="90"/>
                </a:cubicBezTo>
                <a:cubicBezTo>
                  <a:pt x="587" y="86"/>
                  <a:pt x="583" y="101"/>
                  <a:pt x="576" y="95"/>
                </a:cubicBezTo>
                <a:cubicBezTo>
                  <a:pt x="574" y="99"/>
                  <a:pt x="574" y="99"/>
                  <a:pt x="573" y="102"/>
                </a:cubicBezTo>
                <a:cubicBezTo>
                  <a:pt x="572" y="99"/>
                  <a:pt x="571" y="98"/>
                  <a:pt x="569" y="98"/>
                </a:cubicBezTo>
                <a:cubicBezTo>
                  <a:pt x="570" y="106"/>
                  <a:pt x="559" y="104"/>
                  <a:pt x="561" y="111"/>
                </a:cubicBezTo>
                <a:cubicBezTo>
                  <a:pt x="558" y="107"/>
                  <a:pt x="557" y="113"/>
                  <a:pt x="556" y="113"/>
                </a:cubicBezTo>
                <a:cubicBezTo>
                  <a:pt x="555" y="111"/>
                  <a:pt x="557" y="111"/>
                  <a:pt x="556" y="110"/>
                </a:cubicBezTo>
                <a:cubicBezTo>
                  <a:pt x="553" y="106"/>
                  <a:pt x="549" y="114"/>
                  <a:pt x="551" y="115"/>
                </a:cubicBezTo>
                <a:cubicBezTo>
                  <a:pt x="546" y="113"/>
                  <a:pt x="544" y="119"/>
                  <a:pt x="542" y="123"/>
                </a:cubicBezTo>
                <a:cubicBezTo>
                  <a:pt x="539" y="122"/>
                  <a:pt x="528" y="125"/>
                  <a:pt x="529" y="131"/>
                </a:cubicBezTo>
                <a:cubicBezTo>
                  <a:pt x="529" y="132"/>
                  <a:pt x="528" y="131"/>
                  <a:pt x="527" y="129"/>
                </a:cubicBezTo>
                <a:cubicBezTo>
                  <a:pt x="522" y="133"/>
                  <a:pt x="520" y="136"/>
                  <a:pt x="513" y="137"/>
                </a:cubicBezTo>
                <a:cubicBezTo>
                  <a:pt x="516" y="132"/>
                  <a:pt x="522" y="133"/>
                  <a:pt x="521" y="126"/>
                </a:cubicBezTo>
                <a:cubicBezTo>
                  <a:pt x="521" y="126"/>
                  <a:pt x="520" y="127"/>
                  <a:pt x="519" y="125"/>
                </a:cubicBezTo>
                <a:cubicBezTo>
                  <a:pt x="518" y="127"/>
                  <a:pt x="518" y="127"/>
                  <a:pt x="515" y="127"/>
                </a:cubicBezTo>
                <a:cubicBezTo>
                  <a:pt x="515" y="130"/>
                  <a:pt x="513" y="133"/>
                  <a:pt x="510" y="132"/>
                </a:cubicBezTo>
                <a:cubicBezTo>
                  <a:pt x="511" y="137"/>
                  <a:pt x="507" y="137"/>
                  <a:pt x="507" y="141"/>
                </a:cubicBezTo>
                <a:cubicBezTo>
                  <a:pt x="508" y="137"/>
                  <a:pt x="505" y="140"/>
                  <a:pt x="503" y="140"/>
                </a:cubicBezTo>
                <a:cubicBezTo>
                  <a:pt x="508" y="130"/>
                  <a:pt x="517" y="126"/>
                  <a:pt x="521" y="119"/>
                </a:cubicBezTo>
                <a:cubicBezTo>
                  <a:pt x="523" y="119"/>
                  <a:pt x="527" y="121"/>
                  <a:pt x="525" y="117"/>
                </a:cubicBezTo>
                <a:cubicBezTo>
                  <a:pt x="527" y="117"/>
                  <a:pt x="529" y="119"/>
                  <a:pt x="531" y="119"/>
                </a:cubicBezTo>
                <a:cubicBezTo>
                  <a:pt x="529" y="118"/>
                  <a:pt x="530" y="117"/>
                  <a:pt x="530" y="114"/>
                </a:cubicBezTo>
                <a:cubicBezTo>
                  <a:pt x="531" y="114"/>
                  <a:pt x="532" y="116"/>
                  <a:pt x="533" y="115"/>
                </a:cubicBezTo>
                <a:cubicBezTo>
                  <a:pt x="536" y="115"/>
                  <a:pt x="532" y="111"/>
                  <a:pt x="534" y="110"/>
                </a:cubicBezTo>
                <a:cubicBezTo>
                  <a:pt x="535" y="112"/>
                  <a:pt x="535" y="112"/>
                  <a:pt x="536" y="111"/>
                </a:cubicBezTo>
                <a:cubicBezTo>
                  <a:pt x="537" y="103"/>
                  <a:pt x="549" y="103"/>
                  <a:pt x="551" y="98"/>
                </a:cubicBezTo>
                <a:cubicBezTo>
                  <a:pt x="557" y="99"/>
                  <a:pt x="558" y="91"/>
                  <a:pt x="565" y="89"/>
                </a:cubicBezTo>
                <a:cubicBezTo>
                  <a:pt x="566" y="86"/>
                  <a:pt x="569" y="82"/>
                  <a:pt x="571" y="84"/>
                </a:cubicBezTo>
                <a:cubicBezTo>
                  <a:pt x="572" y="83"/>
                  <a:pt x="572" y="82"/>
                  <a:pt x="572" y="80"/>
                </a:cubicBezTo>
                <a:cubicBezTo>
                  <a:pt x="572" y="80"/>
                  <a:pt x="571" y="80"/>
                  <a:pt x="570" y="79"/>
                </a:cubicBezTo>
                <a:cubicBezTo>
                  <a:pt x="573" y="81"/>
                  <a:pt x="572" y="78"/>
                  <a:pt x="574" y="77"/>
                </a:cubicBezTo>
                <a:cubicBezTo>
                  <a:pt x="580" y="74"/>
                  <a:pt x="588" y="68"/>
                  <a:pt x="595" y="65"/>
                </a:cubicBezTo>
                <a:cubicBezTo>
                  <a:pt x="596" y="67"/>
                  <a:pt x="595" y="67"/>
                  <a:pt x="594" y="67"/>
                </a:cubicBezTo>
                <a:cubicBezTo>
                  <a:pt x="594" y="68"/>
                  <a:pt x="594" y="69"/>
                  <a:pt x="594" y="69"/>
                </a:cubicBezTo>
                <a:cubicBezTo>
                  <a:pt x="595" y="70"/>
                  <a:pt x="596" y="69"/>
                  <a:pt x="595" y="69"/>
                </a:cubicBezTo>
                <a:cubicBezTo>
                  <a:pt x="597" y="68"/>
                  <a:pt x="596" y="71"/>
                  <a:pt x="597" y="71"/>
                </a:cubicBezTo>
                <a:cubicBezTo>
                  <a:pt x="596" y="62"/>
                  <a:pt x="605" y="65"/>
                  <a:pt x="609" y="62"/>
                </a:cubicBezTo>
                <a:cubicBezTo>
                  <a:pt x="609" y="62"/>
                  <a:pt x="608" y="62"/>
                  <a:pt x="608" y="62"/>
                </a:cubicBezTo>
                <a:cubicBezTo>
                  <a:pt x="611" y="55"/>
                  <a:pt x="617" y="49"/>
                  <a:pt x="621" y="51"/>
                </a:cubicBezTo>
                <a:cubicBezTo>
                  <a:pt x="623" y="50"/>
                  <a:pt x="619" y="47"/>
                  <a:pt x="621" y="46"/>
                </a:cubicBezTo>
                <a:cubicBezTo>
                  <a:pt x="621" y="50"/>
                  <a:pt x="624" y="47"/>
                  <a:pt x="626" y="50"/>
                </a:cubicBezTo>
                <a:cubicBezTo>
                  <a:pt x="626" y="47"/>
                  <a:pt x="628" y="46"/>
                  <a:pt x="631" y="49"/>
                </a:cubicBezTo>
                <a:cubicBezTo>
                  <a:pt x="630" y="49"/>
                  <a:pt x="630" y="49"/>
                  <a:pt x="629" y="48"/>
                </a:cubicBezTo>
                <a:cubicBezTo>
                  <a:pt x="629" y="51"/>
                  <a:pt x="632" y="50"/>
                  <a:pt x="633" y="51"/>
                </a:cubicBezTo>
                <a:cubicBezTo>
                  <a:pt x="633" y="47"/>
                  <a:pt x="634" y="46"/>
                  <a:pt x="636" y="44"/>
                </a:cubicBezTo>
                <a:cubicBezTo>
                  <a:pt x="637" y="46"/>
                  <a:pt x="636" y="47"/>
                  <a:pt x="634" y="46"/>
                </a:cubicBezTo>
                <a:cubicBezTo>
                  <a:pt x="635" y="49"/>
                  <a:pt x="635" y="50"/>
                  <a:pt x="638" y="52"/>
                </a:cubicBezTo>
                <a:cubicBezTo>
                  <a:pt x="637" y="48"/>
                  <a:pt x="640" y="52"/>
                  <a:pt x="641" y="49"/>
                </a:cubicBezTo>
                <a:cubicBezTo>
                  <a:pt x="641" y="50"/>
                  <a:pt x="642" y="50"/>
                  <a:pt x="642" y="50"/>
                </a:cubicBezTo>
                <a:cubicBezTo>
                  <a:pt x="643" y="54"/>
                  <a:pt x="645" y="57"/>
                  <a:pt x="644" y="59"/>
                </a:cubicBezTo>
                <a:cubicBezTo>
                  <a:pt x="645" y="59"/>
                  <a:pt x="645" y="60"/>
                  <a:pt x="646" y="61"/>
                </a:cubicBezTo>
                <a:cubicBezTo>
                  <a:pt x="647" y="61"/>
                  <a:pt x="647" y="60"/>
                  <a:pt x="648" y="59"/>
                </a:cubicBezTo>
                <a:cubicBezTo>
                  <a:pt x="649" y="61"/>
                  <a:pt x="650" y="61"/>
                  <a:pt x="651" y="60"/>
                </a:cubicBezTo>
                <a:cubicBezTo>
                  <a:pt x="651" y="62"/>
                  <a:pt x="653" y="64"/>
                  <a:pt x="655" y="66"/>
                </a:cubicBezTo>
                <a:cubicBezTo>
                  <a:pt x="654" y="65"/>
                  <a:pt x="653" y="66"/>
                  <a:pt x="653" y="67"/>
                </a:cubicBezTo>
                <a:cubicBezTo>
                  <a:pt x="655" y="68"/>
                  <a:pt x="656" y="72"/>
                  <a:pt x="655" y="74"/>
                </a:cubicBezTo>
                <a:cubicBezTo>
                  <a:pt x="657" y="76"/>
                  <a:pt x="656" y="72"/>
                  <a:pt x="658" y="72"/>
                </a:cubicBezTo>
                <a:cubicBezTo>
                  <a:pt x="661" y="77"/>
                  <a:pt x="661" y="77"/>
                  <a:pt x="661" y="77"/>
                </a:cubicBezTo>
                <a:cubicBezTo>
                  <a:pt x="658" y="77"/>
                  <a:pt x="660" y="80"/>
                  <a:pt x="657" y="80"/>
                </a:cubicBezTo>
                <a:cubicBezTo>
                  <a:pt x="657" y="82"/>
                  <a:pt x="658" y="84"/>
                  <a:pt x="658" y="86"/>
                </a:cubicBezTo>
                <a:cubicBezTo>
                  <a:pt x="656" y="85"/>
                  <a:pt x="657" y="87"/>
                  <a:pt x="656" y="88"/>
                </a:cubicBezTo>
                <a:cubicBezTo>
                  <a:pt x="654" y="86"/>
                  <a:pt x="651" y="88"/>
                  <a:pt x="651" y="89"/>
                </a:cubicBezTo>
                <a:cubicBezTo>
                  <a:pt x="652" y="90"/>
                  <a:pt x="653" y="91"/>
                  <a:pt x="654" y="90"/>
                </a:cubicBezTo>
                <a:cubicBezTo>
                  <a:pt x="655" y="94"/>
                  <a:pt x="657" y="94"/>
                  <a:pt x="660" y="94"/>
                </a:cubicBezTo>
                <a:cubicBezTo>
                  <a:pt x="661" y="93"/>
                  <a:pt x="660" y="91"/>
                  <a:pt x="660" y="90"/>
                </a:cubicBezTo>
                <a:cubicBezTo>
                  <a:pt x="664" y="95"/>
                  <a:pt x="666" y="88"/>
                  <a:pt x="670" y="91"/>
                </a:cubicBezTo>
                <a:cubicBezTo>
                  <a:pt x="670" y="89"/>
                  <a:pt x="669" y="82"/>
                  <a:pt x="666" y="84"/>
                </a:cubicBezTo>
                <a:cubicBezTo>
                  <a:pt x="665" y="81"/>
                  <a:pt x="669" y="81"/>
                  <a:pt x="670" y="81"/>
                </a:cubicBezTo>
                <a:cubicBezTo>
                  <a:pt x="672" y="83"/>
                  <a:pt x="669" y="83"/>
                  <a:pt x="670" y="85"/>
                </a:cubicBezTo>
                <a:cubicBezTo>
                  <a:pt x="671" y="87"/>
                  <a:pt x="674" y="86"/>
                  <a:pt x="672" y="88"/>
                </a:cubicBezTo>
                <a:cubicBezTo>
                  <a:pt x="674" y="88"/>
                  <a:pt x="675" y="89"/>
                  <a:pt x="676" y="88"/>
                </a:cubicBezTo>
                <a:cubicBezTo>
                  <a:pt x="676" y="89"/>
                  <a:pt x="676" y="90"/>
                  <a:pt x="677" y="90"/>
                </a:cubicBezTo>
                <a:cubicBezTo>
                  <a:pt x="677" y="91"/>
                  <a:pt x="676" y="95"/>
                  <a:pt x="677" y="95"/>
                </a:cubicBezTo>
                <a:cubicBezTo>
                  <a:pt x="676" y="98"/>
                  <a:pt x="673" y="98"/>
                  <a:pt x="671" y="101"/>
                </a:cubicBezTo>
                <a:cubicBezTo>
                  <a:pt x="673" y="103"/>
                  <a:pt x="674" y="101"/>
                  <a:pt x="674" y="99"/>
                </a:cubicBezTo>
                <a:cubicBezTo>
                  <a:pt x="676" y="103"/>
                  <a:pt x="677" y="101"/>
                  <a:pt x="679" y="104"/>
                </a:cubicBezTo>
                <a:cubicBezTo>
                  <a:pt x="679" y="105"/>
                  <a:pt x="675" y="107"/>
                  <a:pt x="677" y="108"/>
                </a:cubicBezTo>
                <a:cubicBezTo>
                  <a:pt x="675" y="108"/>
                  <a:pt x="674" y="108"/>
                  <a:pt x="671" y="111"/>
                </a:cubicBezTo>
                <a:cubicBezTo>
                  <a:pt x="674" y="117"/>
                  <a:pt x="669" y="117"/>
                  <a:pt x="669" y="122"/>
                </a:cubicBezTo>
                <a:cubicBezTo>
                  <a:pt x="672" y="123"/>
                  <a:pt x="670" y="119"/>
                  <a:pt x="673" y="119"/>
                </a:cubicBezTo>
                <a:cubicBezTo>
                  <a:pt x="675" y="121"/>
                  <a:pt x="671" y="120"/>
                  <a:pt x="673" y="123"/>
                </a:cubicBezTo>
                <a:cubicBezTo>
                  <a:pt x="672" y="121"/>
                  <a:pt x="672" y="123"/>
                  <a:pt x="674" y="126"/>
                </a:cubicBezTo>
                <a:cubicBezTo>
                  <a:pt x="673" y="126"/>
                  <a:pt x="672" y="125"/>
                  <a:pt x="672" y="123"/>
                </a:cubicBezTo>
                <a:cubicBezTo>
                  <a:pt x="670" y="125"/>
                  <a:pt x="669" y="126"/>
                  <a:pt x="671" y="129"/>
                </a:cubicBezTo>
                <a:cubicBezTo>
                  <a:pt x="667" y="129"/>
                  <a:pt x="668" y="134"/>
                  <a:pt x="667" y="136"/>
                </a:cubicBezTo>
                <a:cubicBezTo>
                  <a:pt x="669" y="137"/>
                  <a:pt x="677" y="139"/>
                  <a:pt x="676" y="136"/>
                </a:cubicBezTo>
                <a:cubicBezTo>
                  <a:pt x="679" y="136"/>
                  <a:pt x="677" y="140"/>
                  <a:pt x="679" y="142"/>
                </a:cubicBezTo>
                <a:cubicBezTo>
                  <a:pt x="681" y="143"/>
                  <a:pt x="683" y="146"/>
                  <a:pt x="685" y="145"/>
                </a:cubicBezTo>
                <a:cubicBezTo>
                  <a:pt x="686" y="145"/>
                  <a:pt x="685" y="144"/>
                  <a:pt x="685" y="145"/>
                </a:cubicBezTo>
                <a:cubicBezTo>
                  <a:pt x="684" y="142"/>
                  <a:pt x="687" y="145"/>
                  <a:pt x="687" y="143"/>
                </a:cubicBezTo>
                <a:cubicBezTo>
                  <a:pt x="688" y="142"/>
                  <a:pt x="686" y="141"/>
                  <a:pt x="685" y="141"/>
                </a:cubicBezTo>
                <a:cubicBezTo>
                  <a:pt x="685" y="140"/>
                  <a:pt x="689" y="139"/>
                  <a:pt x="690" y="140"/>
                </a:cubicBezTo>
                <a:cubicBezTo>
                  <a:pt x="691" y="135"/>
                  <a:pt x="699" y="130"/>
                  <a:pt x="698" y="126"/>
                </a:cubicBezTo>
                <a:cubicBezTo>
                  <a:pt x="697" y="124"/>
                  <a:pt x="701" y="127"/>
                  <a:pt x="702" y="127"/>
                </a:cubicBezTo>
                <a:cubicBezTo>
                  <a:pt x="702" y="127"/>
                  <a:pt x="702" y="126"/>
                  <a:pt x="702" y="126"/>
                </a:cubicBezTo>
                <a:cubicBezTo>
                  <a:pt x="702" y="123"/>
                  <a:pt x="699" y="126"/>
                  <a:pt x="701" y="124"/>
                </a:cubicBezTo>
                <a:cubicBezTo>
                  <a:pt x="701" y="124"/>
                  <a:pt x="701" y="123"/>
                  <a:pt x="701" y="122"/>
                </a:cubicBezTo>
                <a:cubicBezTo>
                  <a:pt x="705" y="128"/>
                  <a:pt x="710" y="117"/>
                  <a:pt x="712" y="114"/>
                </a:cubicBezTo>
                <a:cubicBezTo>
                  <a:pt x="715" y="115"/>
                  <a:pt x="719" y="115"/>
                  <a:pt x="718" y="111"/>
                </a:cubicBezTo>
                <a:cubicBezTo>
                  <a:pt x="720" y="109"/>
                  <a:pt x="719" y="111"/>
                  <a:pt x="720" y="113"/>
                </a:cubicBezTo>
                <a:cubicBezTo>
                  <a:pt x="720" y="110"/>
                  <a:pt x="720" y="111"/>
                  <a:pt x="722" y="109"/>
                </a:cubicBezTo>
                <a:cubicBezTo>
                  <a:pt x="719" y="108"/>
                  <a:pt x="718" y="106"/>
                  <a:pt x="715" y="104"/>
                </a:cubicBezTo>
                <a:cubicBezTo>
                  <a:pt x="715" y="106"/>
                  <a:pt x="713" y="104"/>
                  <a:pt x="712" y="106"/>
                </a:cubicBezTo>
                <a:cubicBezTo>
                  <a:pt x="713" y="102"/>
                  <a:pt x="715" y="100"/>
                  <a:pt x="718" y="98"/>
                </a:cubicBezTo>
                <a:cubicBezTo>
                  <a:pt x="720" y="99"/>
                  <a:pt x="722" y="100"/>
                  <a:pt x="722" y="102"/>
                </a:cubicBezTo>
                <a:cubicBezTo>
                  <a:pt x="723" y="101"/>
                  <a:pt x="721" y="97"/>
                  <a:pt x="720" y="98"/>
                </a:cubicBezTo>
                <a:cubicBezTo>
                  <a:pt x="719" y="96"/>
                  <a:pt x="726" y="97"/>
                  <a:pt x="723" y="98"/>
                </a:cubicBezTo>
                <a:cubicBezTo>
                  <a:pt x="725" y="100"/>
                  <a:pt x="724" y="96"/>
                  <a:pt x="726" y="96"/>
                </a:cubicBezTo>
                <a:cubicBezTo>
                  <a:pt x="729" y="100"/>
                  <a:pt x="732" y="102"/>
                  <a:pt x="737" y="101"/>
                </a:cubicBezTo>
                <a:cubicBezTo>
                  <a:pt x="738" y="105"/>
                  <a:pt x="728" y="104"/>
                  <a:pt x="728" y="106"/>
                </a:cubicBezTo>
                <a:cubicBezTo>
                  <a:pt x="730" y="106"/>
                  <a:pt x="733" y="108"/>
                  <a:pt x="735" y="106"/>
                </a:cubicBezTo>
                <a:cubicBezTo>
                  <a:pt x="737" y="109"/>
                  <a:pt x="735" y="111"/>
                  <a:pt x="733" y="111"/>
                </a:cubicBezTo>
                <a:cubicBezTo>
                  <a:pt x="735" y="114"/>
                  <a:pt x="736" y="111"/>
                  <a:pt x="740" y="112"/>
                </a:cubicBezTo>
                <a:cubicBezTo>
                  <a:pt x="740" y="114"/>
                  <a:pt x="736" y="116"/>
                  <a:pt x="734" y="114"/>
                </a:cubicBezTo>
                <a:cubicBezTo>
                  <a:pt x="732" y="116"/>
                  <a:pt x="736" y="120"/>
                  <a:pt x="732" y="120"/>
                </a:cubicBezTo>
                <a:cubicBezTo>
                  <a:pt x="734" y="120"/>
                  <a:pt x="737" y="122"/>
                  <a:pt x="739" y="121"/>
                </a:cubicBezTo>
                <a:cubicBezTo>
                  <a:pt x="739" y="122"/>
                  <a:pt x="739" y="123"/>
                  <a:pt x="740" y="123"/>
                </a:cubicBezTo>
                <a:cubicBezTo>
                  <a:pt x="741" y="124"/>
                  <a:pt x="738" y="124"/>
                  <a:pt x="739" y="126"/>
                </a:cubicBezTo>
                <a:cubicBezTo>
                  <a:pt x="741" y="129"/>
                  <a:pt x="743" y="128"/>
                  <a:pt x="745" y="130"/>
                </a:cubicBezTo>
                <a:cubicBezTo>
                  <a:pt x="748" y="126"/>
                  <a:pt x="753" y="126"/>
                  <a:pt x="757" y="122"/>
                </a:cubicBezTo>
                <a:cubicBezTo>
                  <a:pt x="757" y="124"/>
                  <a:pt x="760" y="124"/>
                  <a:pt x="761" y="125"/>
                </a:cubicBezTo>
                <a:cubicBezTo>
                  <a:pt x="758" y="123"/>
                  <a:pt x="761" y="124"/>
                  <a:pt x="758" y="120"/>
                </a:cubicBezTo>
                <a:cubicBezTo>
                  <a:pt x="760" y="122"/>
                  <a:pt x="762" y="121"/>
                  <a:pt x="763" y="120"/>
                </a:cubicBezTo>
                <a:cubicBezTo>
                  <a:pt x="765" y="121"/>
                  <a:pt x="764" y="124"/>
                  <a:pt x="765" y="124"/>
                </a:cubicBezTo>
                <a:cubicBezTo>
                  <a:pt x="766" y="125"/>
                  <a:pt x="764" y="125"/>
                  <a:pt x="765" y="126"/>
                </a:cubicBezTo>
                <a:cubicBezTo>
                  <a:pt x="766" y="130"/>
                  <a:pt x="767" y="125"/>
                  <a:pt x="768" y="127"/>
                </a:cubicBezTo>
                <a:cubicBezTo>
                  <a:pt x="770" y="129"/>
                  <a:pt x="767" y="130"/>
                  <a:pt x="766" y="129"/>
                </a:cubicBezTo>
                <a:cubicBezTo>
                  <a:pt x="765" y="131"/>
                  <a:pt x="771" y="136"/>
                  <a:pt x="768" y="138"/>
                </a:cubicBezTo>
                <a:cubicBezTo>
                  <a:pt x="767" y="135"/>
                  <a:pt x="767" y="135"/>
                  <a:pt x="767" y="135"/>
                </a:cubicBezTo>
                <a:cubicBezTo>
                  <a:pt x="764" y="137"/>
                  <a:pt x="769" y="139"/>
                  <a:pt x="768" y="141"/>
                </a:cubicBezTo>
                <a:cubicBezTo>
                  <a:pt x="770" y="143"/>
                  <a:pt x="768" y="139"/>
                  <a:pt x="769" y="139"/>
                </a:cubicBezTo>
                <a:cubicBezTo>
                  <a:pt x="772" y="142"/>
                  <a:pt x="767" y="143"/>
                  <a:pt x="769" y="146"/>
                </a:cubicBezTo>
                <a:cubicBezTo>
                  <a:pt x="771" y="147"/>
                  <a:pt x="772" y="147"/>
                  <a:pt x="774" y="147"/>
                </a:cubicBezTo>
                <a:cubicBezTo>
                  <a:pt x="776" y="150"/>
                  <a:pt x="783" y="159"/>
                  <a:pt x="785" y="152"/>
                </a:cubicBezTo>
                <a:cubicBezTo>
                  <a:pt x="783" y="151"/>
                  <a:pt x="782" y="150"/>
                  <a:pt x="781" y="151"/>
                </a:cubicBezTo>
                <a:cubicBezTo>
                  <a:pt x="781" y="149"/>
                  <a:pt x="784" y="149"/>
                  <a:pt x="786" y="148"/>
                </a:cubicBezTo>
                <a:cubicBezTo>
                  <a:pt x="785" y="151"/>
                  <a:pt x="790" y="154"/>
                  <a:pt x="790" y="157"/>
                </a:cubicBezTo>
                <a:cubicBezTo>
                  <a:pt x="789" y="157"/>
                  <a:pt x="787" y="157"/>
                  <a:pt x="786" y="157"/>
                </a:cubicBezTo>
                <a:cubicBezTo>
                  <a:pt x="785" y="158"/>
                  <a:pt x="784" y="159"/>
                  <a:pt x="785" y="161"/>
                </a:cubicBezTo>
                <a:cubicBezTo>
                  <a:pt x="787" y="161"/>
                  <a:pt x="789" y="160"/>
                  <a:pt x="790" y="158"/>
                </a:cubicBezTo>
                <a:cubicBezTo>
                  <a:pt x="791" y="163"/>
                  <a:pt x="787" y="161"/>
                  <a:pt x="785" y="163"/>
                </a:cubicBezTo>
                <a:cubicBezTo>
                  <a:pt x="785" y="164"/>
                  <a:pt x="786" y="165"/>
                  <a:pt x="786" y="164"/>
                </a:cubicBezTo>
                <a:cubicBezTo>
                  <a:pt x="788" y="166"/>
                  <a:pt x="782" y="163"/>
                  <a:pt x="781" y="163"/>
                </a:cubicBezTo>
                <a:cubicBezTo>
                  <a:pt x="780" y="166"/>
                  <a:pt x="783" y="169"/>
                  <a:pt x="781" y="170"/>
                </a:cubicBezTo>
                <a:cubicBezTo>
                  <a:pt x="783" y="171"/>
                  <a:pt x="785" y="172"/>
                  <a:pt x="787" y="170"/>
                </a:cubicBezTo>
                <a:cubicBezTo>
                  <a:pt x="787" y="173"/>
                  <a:pt x="784" y="171"/>
                  <a:pt x="783" y="173"/>
                </a:cubicBezTo>
                <a:cubicBezTo>
                  <a:pt x="784" y="175"/>
                  <a:pt x="785" y="177"/>
                  <a:pt x="785" y="179"/>
                </a:cubicBezTo>
                <a:cubicBezTo>
                  <a:pt x="785" y="179"/>
                  <a:pt x="785" y="179"/>
                  <a:pt x="786" y="180"/>
                </a:cubicBezTo>
                <a:cubicBezTo>
                  <a:pt x="787" y="177"/>
                  <a:pt x="791" y="169"/>
                  <a:pt x="790" y="171"/>
                </a:cubicBezTo>
                <a:cubicBezTo>
                  <a:pt x="791" y="173"/>
                  <a:pt x="791" y="172"/>
                  <a:pt x="792" y="173"/>
                </a:cubicBezTo>
                <a:cubicBezTo>
                  <a:pt x="793" y="172"/>
                  <a:pt x="793" y="169"/>
                  <a:pt x="795" y="168"/>
                </a:cubicBezTo>
                <a:cubicBezTo>
                  <a:pt x="797" y="170"/>
                  <a:pt x="796" y="171"/>
                  <a:pt x="797" y="173"/>
                </a:cubicBezTo>
                <a:cubicBezTo>
                  <a:pt x="799" y="173"/>
                  <a:pt x="798" y="171"/>
                  <a:pt x="797" y="171"/>
                </a:cubicBezTo>
                <a:cubicBezTo>
                  <a:pt x="798" y="170"/>
                  <a:pt x="803" y="170"/>
                  <a:pt x="803" y="167"/>
                </a:cubicBezTo>
                <a:cubicBezTo>
                  <a:pt x="801" y="166"/>
                  <a:pt x="800" y="164"/>
                  <a:pt x="799" y="166"/>
                </a:cubicBezTo>
                <a:cubicBezTo>
                  <a:pt x="798" y="167"/>
                  <a:pt x="800" y="166"/>
                  <a:pt x="801" y="169"/>
                </a:cubicBezTo>
                <a:cubicBezTo>
                  <a:pt x="799" y="170"/>
                  <a:pt x="798" y="166"/>
                  <a:pt x="797" y="165"/>
                </a:cubicBezTo>
                <a:cubicBezTo>
                  <a:pt x="798" y="164"/>
                  <a:pt x="799" y="164"/>
                  <a:pt x="798" y="163"/>
                </a:cubicBezTo>
                <a:cubicBezTo>
                  <a:pt x="799" y="162"/>
                  <a:pt x="800" y="165"/>
                  <a:pt x="801" y="164"/>
                </a:cubicBezTo>
                <a:cubicBezTo>
                  <a:pt x="801" y="162"/>
                  <a:pt x="800" y="161"/>
                  <a:pt x="799" y="158"/>
                </a:cubicBezTo>
                <a:cubicBezTo>
                  <a:pt x="799" y="158"/>
                  <a:pt x="800" y="160"/>
                  <a:pt x="801" y="161"/>
                </a:cubicBezTo>
                <a:cubicBezTo>
                  <a:pt x="803" y="159"/>
                  <a:pt x="803" y="159"/>
                  <a:pt x="803" y="159"/>
                </a:cubicBezTo>
                <a:cubicBezTo>
                  <a:pt x="804" y="157"/>
                  <a:pt x="801" y="152"/>
                  <a:pt x="805" y="154"/>
                </a:cubicBezTo>
                <a:cubicBezTo>
                  <a:pt x="805" y="155"/>
                  <a:pt x="803" y="155"/>
                  <a:pt x="804" y="156"/>
                </a:cubicBezTo>
                <a:cubicBezTo>
                  <a:pt x="806" y="156"/>
                  <a:pt x="807" y="157"/>
                  <a:pt x="809" y="157"/>
                </a:cubicBezTo>
                <a:cubicBezTo>
                  <a:pt x="808" y="159"/>
                  <a:pt x="809" y="158"/>
                  <a:pt x="807" y="162"/>
                </a:cubicBezTo>
                <a:cubicBezTo>
                  <a:pt x="809" y="165"/>
                  <a:pt x="811" y="165"/>
                  <a:pt x="812" y="163"/>
                </a:cubicBezTo>
                <a:cubicBezTo>
                  <a:pt x="809" y="161"/>
                  <a:pt x="811" y="160"/>
                  <a:pt x="813" y="162"/>
                </a:cubicBezTo>
                <a:cubicBezTo>
                  <a:pt x="815" y="161"/>
                  <a:pt x="814" y="158"/>
                  <a:pt x="817" y="156"/>
                </a:cubicBezTo>
                <a:cubicBezTo>
                  <a:pt x="818" y="158"/>
                  <a:pt x="817" y="158"/>
                  <a:pt x="816" y="159"/>
                </a:cubicBezTo>
                <a:cubicBezTo>
                  <a:pt x="817" y="160"/>
                  <a:pt x="818" y="159"/>
                  <a:pt x="819" y="160"/>
                </a:cubicBezTo>
                <a:cubicBezTo>
                  <a:pt x="820" y="155"/>
                  <a:pt x="825" y="153"/>
                  <a:pt x="826" y="149"/>
                </a:cubicBezTo>
                <a:cubicBezTo>
                  <a:pt x="827" y="149"/>
                  <a:pt x="828" y="151"/>
                  <a:pt x="830" y="149"/>
                </a:cubicBezTo>
                <a:cubicBezTo>
                  <a:pt x="831" y="151"/>
                  <a:pt x="830" y="153"/>
                  <a:pt x="829" y="153"/>
                </a:cubicBezTo>
                <a:cubicBezTo>
                  <a:pt x="830" y="155"/>
                  <a:pt x="831" y="155"/>
                  <a:pt x="832" y="154"/>
                </a:cubicBezTo>
                <a:cubicBezTo>
                  <a:pt x="834" y="153"/>
                  <a:pt x="831" y="155"/>
                  <a:pt x="830" y="156"/>
                </a:cubicBezTo>
                <a:cubicBezTo>
                  <a:pt x="836" y="160"/>
                  <a:pt x="839" y="150"/>
                  <a:pt x="833" y="147"/>
                </a:cubicBezTo>
                <a:cubicBezTo>
                  <a:pt x="833" y="146"/>
                  <a:pt x="834" y="146"/>
                  <a:pt x="834" y="145"/>
                </a:cubicBezTo>
                <a:cubicBezTo>
                  <a:pt x="833" y="145"/>
                  <a:pt x="832" y="145"/>
                  <a:pt x="832" y="145"/>
                </a:cubicBezTo>
                <a:cubicBezTo>
                  <a:pt x="830" y="141"/>
                  <a:pt x="834" y="141"/>
                  <a:pt x="835" y="138"/>
                </a:cubicBezTo>
                <a:cubicBezTo>
                  <a:pt x="835" y="142"/>
                  <a:pt x="838" y="141"/>
                  <a:pt x="840" y="140"/>
                </a:cubicBezTo>
                <a:cubicBezTo>
                  <a:pt x="841" y="139"/>
                  <a:pt x="839" y="137"/>
                  <a:pt x="839" y="136"/>
                </a:cubicBezTo>
                <a:cubicBezTo>
                  <a:pt x="841" y="136"/>
                  <a:pt x="841" y="135"/>
                  <a:pt x="842" y="133"/>
                </a:cubicBezTo>
                <a:cubicBezTo>
                  <a:pt x="845" y="136"/>
                  <a:pt x="846" y="138"/>
                  <a:pt x="847" y="136"/>
                </a:cubicBezTo>
                <a:cubicBezTo>
                  <a:pt x="848" y="139"/>
                  <a:pt x="851" y="142"/>
                  <a:pt x="848" y="142"/>
                </a:cubicBezTo>
                <a:cubicBezTo>
                  <a:pt x="852" y="140"/>
                  <a:pt x="858" y="141"/>
                  <a:pt x="864" y="148"/>
                </a:cubicBezTo>
                <a:cubicBezTo>
                  <a:pt x="866" y="149"/>
                  <a:pt x="867" y="147"/>
                  <a:pt x="867" y="145"/>
                </a:cubicBezTo>
                <a:cubicBezTo>
                  <a:pt x="869" y="151"/>
                  <a:pt x="862" y="150"/>
                  <a:pt x="869" y="157"/>
                </a:cubicBezTo>
                <a:cubicBezTo>
                  <a:pt x="870" y="156"/>
                  <a:pt x="867" y="154"/>
                  <a:pt x="869" y="154"/>
                </a:cubicBezTo>
                <a:cubicBezTo>
                  <a:pt x="872" y="159"/>
                  <a:pt x="871" y="150"/>
                  <a:pt x="867" y="153"/>
                </a:cubicBezTo>
                <a:cubicBezTo>
                  <a:pt x="866" y="148"/>
                  <a:pt x="874" y="153"/>
                  <a:pt x="873" y="156"/>
                </a:cubicBezTo>
                <a:cubicBezTo>
                  <a:pt x="874" y="158"/>
                  <a:pt x="874" y="156"/>
                  <a:pt x="875" y="155"/>
                </a:cubicBezTo>
                <a:cubicBezTo>
                  <a:pt x="876" y="157"/>
                  <a:pt x="875" y="160"/>
                  <a:pt x="873" y="159"/>
                </a:cubicBezTo>
                <a:cubicBezTo>
                  <a:pt x="874" y="160"/>
                  <a:pt x="875" y="161"/>
                  <a:pt x="875" y="161"/>
                </a:cubicBezTo>
                <a:cubicBezTo>
                  <a:pt x="875" y="164"/>
                  <a:pt x="872" y="161"/>
                  <a:pt x="870" y="163"/>
                </a:cubicBezTo>
                <a:cubicBezTo>
                  <a:pt x="871" y="163"/>
                  <a:pt x="872" y="164"/>
                  <a:pt x="873" y="164"/>
                </a:cubicBezTo>
                <a:cubicBezTo>
                  <a:pt x="873" y="167"/>
                  <a:pt x="868" y="165"/>
                  <a:pt x="869" y="164"/>
                </a:cubicBezTo>
                <a:cubicBezTo>
                  <a:pt x="869" y="165"/>
                  <a:pt x="868" y="166"/>
                  <a:pt x="868" y="167"/>
                </a:cubicBezTo>
                <a:cubicBezTo>
                  <a:pt x="868" y="168"/>
                  <a:pt x="869" y="168"/>
                  <a:pt x="870" y="169"/>
                </a:cubicBezTo>
                <a:cubicBezTo>
                  <a:pt x="868" y="169"/>
                  <a:pt x="868" y="168"/>
                  <a:pt x="866" y="169"/>
                </a:cubicBezTo>
                <a:cubicBezTo>
                  <a:pt x="865" y="166"/>
                  <a:pt x="864" y="164"/>
                  <a:pt x="861" y="166"/>
                </a:cubicBezTo>
                <a:cubicBezTo>
                  <a:pt x="860" y="164"/>
                  <a:pt x="862" y="164"/>
                  <a:pt x="861" y="163"/>
                </a:cubicBezTo>
                <a:cubicBezTo>
                  <a:pt x="860" y="162"/>
                  <a:pt x="859" y="163"/>
                  <a:pt x="859" y="164"/>
                </a:cubicBezTo>
                <a:cubicBezTo>
                  <a:pt x="857" y="164"/>
                  <a:pt x="862" y="167"/>
                  <a:pt x="859" y="168"/>
                </a:cubicBezTo>
                <a:cubicBezTo>
                  <a:pt x="859" y="165"/>
                  <a:pt x="857" y="166"/>
                  <a:pt x="857" y="163"/>
                </a:cubicBezTo>
                <a:cubicBezTo>
                  <a:pt x="859" y="162"/>
                  <a:pt x="860" y="162"/>
                  <a:pt x="859" y="160"/>
                </a:cubicBezTo>
                <a:cubicBezTo>
                  <a:pt x="857" y="158"/>
                  <a:pt x="858" y="163"/>
                  <a:pt x="855" y="161"/>
                </a:cubicBezTo>
                <a:cubicBezTo>
                  <a:pt x="854" y="162"/>
                  <a:pt x="854" y="166"/>
                  <a:pt x="856" y="165"/>
                </a:cubicBezTo>
                <a:cubicBezTo>
                  <a:pt x="853" y="167"/>
                  <a:pt x="851" y="171"/>
                  <a:pt x="846" y="174"/>
                </a:cubicBezTo>
                <a:cubicBezTo>
                  <a:pt x="845" y="175"/>
                  <a:pt x="846" y="175"/>
                  <a:pt x="847" y="177"/>
                </a:cubicBezTo>
                <a:cubicBezTo>
                  <a:pt x="846" y="178"/>
                  <a:pt x="843" y="177"/>
                  <a:pt x="843" y="180"/>
                </a:cubicBezTo>
                <a:cubicBezTo>
                  <a:pt x="846" y="180"/>
                  <a:pt x="846" y="186"/>
                  <a:pt x="847" y="183"/>
                </a:cubicBezTo>
                <a:cubicBezTo>
                  <a:pt x="849" y="184"/>
                  <a:pt x="846" y="185"/>
                  <a:pt x="845" y="187"/>
                </a:cubicBezTo>
                <a:cubicBezTo>
                  <a:pt x="847" y="189"/>
                  <a:pt x="848" y="186"/>
                  <a:pt x="849" y="185"/>
                </a:cubicBezTo>
                <a:cubicBezTo>
                  <a:pt x="850" y="187"/>
                  <a:pt x="851" y="187"/>
                  <a:pt x="851" y="186"/>
                </a:cubicBezTo>
                <a:cubicBezTo>
                  <a:pt x="850" y="188"/>
                  <a:pt x="849" y="189"/>
                  <a:pt x="851" y="193"/>
                </a:cubicBezTo>
                <a:cubicBezTo>
                  <a:pt x="851" y="193"/>
                  <a:pt x="852" y="193"/>
                  <a:pt x="852" y="194"/>
                </a:cubicBezTo>
                <a:cubicBezTo>
                  <a:pt x="853" y="192"/>
                  <a:pt x="853" y="190"/>
                  <a:pt x="854" y="188"/>
                </a:cubicBezTo>
                <a:cubicBezTo>
                  <a:pt x="857" y="191"/>
                  <a:pt x="865" y="191"/>
                  <a:pt x="861" y="184"/>
                </a:cubicBezTo>
                <a:cubicBezTo>
                  <a:pt x="864" y="185"/>
                  <a:pt x="866" y="186"/>
                  <a:pt x="868" y="188"/>
                </a:cubicBezTo>
                <a:cubicBezTo>
                  <a:pt x="867" y="182"/>
                  <a:pt x="874" y="185"/>
                  <a:pt x="873" y="180"/>
                </a:cubicBezTo>
                <a:cubicBezTo>
                  <a:pt x="871" y="185"/>
                  <a:pt x="880" y="189"/>
                  <a:pt x="877" y="194"/>
                </a:cubicBezTo>
                <a:cubicBezTo>
                  <a:pt x="880" y="196"/>
                  <a:pt x="880" y="199"/>
                  <a:pt x="883" y="202"/>
                </a:cubicBezTo>
                <a:cubicBezTo>
                  <a:pt x="881" y="204"/>
                  <a:pt x="879" y="204"/>
                  <a:pt x="876" y="203"/>
                </a:cubicBezTo>
                <a:cubicBezTo>
                  <a:pt x="876" y="204"/>
                  <a:pt x="877" y="205"/>
                  <a:pt x="877" y="206"/>
                </a:cubicBezTo>
                <a:cubicBezTo>
                  <a:pt x="875" y="207"/>
                  <a:pt x="872" y="208"/>
                  <a:pt x="869" y="206"/>
                </a:cubicBezTo>
                <a:cubicBezTo>
                  <a:pt x="869" y="208"/>
                  <a:pt x="870" y="210"/>
                  <a:pt x="867" y="211"/>
                </a:cubicBezTo>
                <a:cubicBezTo>
                  <a:pt x="868" y="214"/>
                  <a:pt x="871" y="213"/>
                  <a:pt x="870" y="215"/>
                </a:cubicBezTo>
                <a:cubicBezTo>
                  <a:pt x="872" y="216"/>
                  <a:pt x="873" y="216"/>
                  <a:pt x="876" y="215"/>
                </a:cubicBezTo>
                <a:cubicBezTo>
                  <a:pt x="874" y="218"/>
                  <a:pt x="878" y="217"/>
                  <a:pt x="880" y="222"/>
                </a:cubicBezTo>
                <a:cubicBezTo>
                  <a:pt x="880" y="218"/>
                  <a:pt x="883" y="219"/>
                  <a:pt x="886" y="217"/>
                </a:cubicBezTo>
                <a:cubicBezTo>
                  <a:pt x="886" y="221"/>
                  <a:pt x="880" y="219"/>
                  <a:pt x="882" y="224"/>
                </a:cubicBezTo>
                <a:cubicBezTo>
                  <a:pt x="881" y="223"/>
                  <a:pt x="879" y="225"/>
                  <a:pt x="878" y="226"/>
                </a:cubicBezTo>
                <a:cubicBezTo>
                  <a:pt x="878" y="238"/>
                  <a:pt x="889" y="231"/>
                  <a:pt x="895" y="236"/>
                </a:cubicBezTo>
                <a:cubicBezTo>
                  <a:pt x="895" y="235"/>
                  <a:pt x="895" y="235"/>
                  <a:pt x="896" y="234"/>
                </a:cubicBezTo>
                <a:cubicBezTo>
                  <a:pt x="897" y="235"/>
                  <a:pt x="897" y="235"/>
                  <a:pt x="898" y="235"/>
                </a:cubicBezTo>
                <a:cubicBezTo>
                  <a:pt x="900" y="237"/>
                  <a:pt x="896" y="237"/>
                  <a:pt x="899" y="239"/>
                </a:cubicBezTo>
                <a:cubicBezTo>
                  <a:pt x="900" y="238"/>
                  <a:pt x="900" y="239"/>
                  <a:pt x="902" y="241"/>
                </a:cubicBezTo>
                <a:cubicBezTo>
                  <a:pt x="905" y="237"/>
                  <a:pt x="908" y="234"/>
                  <a:pt x="913" y="238"/>
                </a:cubicBezTo>
                <a:cubicBezTo>
                  <a:pt x="913" y="238"/>
                  <a:pt x="914" y="237"/>
                  <a:pt x="914" y="236"/>
                </a:cubicBezTo>
                <a:cubicBezTo>
                  <a:pt x="916" y="240"/>
                  <a:pt x="918" y="238"/>
                  <a:pt x="920" y="240"/>
                </a:cubicBezTo>
                <a:cubicBezTo>
                  <a:pt x="925" y="248"/>
                  <a:pt x="923" y="252"/>
                  <a:pt x="925" y="259"/>
                </a:cubicBezTo>
                <a:cubicBezTo>
                  <a:pt x="931" y="259"/>
                  <a:pt x="930" y="253"/>
                  <a:pt x="935" y="250"/>
                </a:cubicBezTo>
                <a:cubicBezTo>
                  <a:pt x="933" y="247"/>
                  <a:pt x="930" y="247"/>
                  <a:pt x="929" y="246"/>
                </a:cubicBezTo>
                <a:cubicBezTo>
                  <a:pt x="929" y="245"/>
                  <a:pt x="932" y="247"/>
                  <a:pt x="931" y="244"/>
                </a:cubicBezTo>
                <a:cubicBezTo>
                  <a:pt x="934" y="247"/>
                  <a:pt x="937" y="247"/>
                  <a:pt x="940" y="244"/>
                </a:cubicBezTo>
                <a:cubicBezTo>
                  <a:pt x="942" y="245"/>
                  <a:pt x="941" y="246"/>
                  <a:pt x="944" y="248"/>
                </a:cubicBezTo>
                <a:cubicBezTo>
                  <a:pt x="950" y="242"/>
                  <a:pt x="957" y="242"/>
                  <a:pt x="966" y="244"/>
                </a:cubicBezTo>
                <a:cubicBezTo>
                  <a:pt x="976" y="238"/>
                  <a:pt x="992" y="256"/>
                  <a:pt x="991" y="269"/>
                </a:cubicBezTo>
                <a:cubicBezTo>
                  <a:pt x="990" y="268"/>
                  <a:pt x="988" y="267"/>
                  <a:pt x="987" y="265"/>
                </a:cubicBezTo>
                <a:cubicBezTo>
                  <a:pt x="985" y="267"/>
                  <a:pt x="982" y="266"/>
                  <a:pt x="980" y="267"/>
                </a:cubicBezTo>
                <a:cubicBezTo>
                  <a:pt x="979" y="275"/>
                  <a:pt x="971" y="274"/>
                  <a:pt x="967" y="279"/>
                </a:cubicBezTo>
                <a:cubicBezTo>
                  <a:pt x="967" y="278"/>
                  <a:pt x="967" y="278"/>
                  <a:pt x="967" y="277"/>
                </a:cubicBezTo>
                <a:cubicBezTo>
                  <a:pt x="962" y="279"/>
                  <a:pt x="960" y="283"/>
                  <a:pt x="957" y="282"/>
                </a:cubicBezTo>
                <a:cubicBezTo>
                  <a:pt x="957" y="283"/>
                  <a:pt x="957" y="285"/>
                  <a:pt x="956" y="286"/>
                </a:cubicBezTo>
                <a:cubicBezTo>
                  <a:pt x="955" y="287"/>
                  <a:pt x="954" y="285"/>
                  <a:pt x="953" y="284"/>
                </a:cubicBezTo>
                <a:cubicBezTo>
                  <a:pt x="953" y="288"/>
                  <a:pt x="943" y="288"/>
                  <a:pt x="948" y="294"/>
                </a:cubicBezTo>
                <a:cubicBezTo>
                  <a:pt x="945" y="293"/>
                  <a:pt x="945" y="294"/>
                  <a:pt x="943" y="296"/>
                </a:cubicBezTo>
                <a:cubicBezTo>
                  <a:pt x="941" y="291"/>
                  <a:pt x="944" y="292"/>
                  <a:pt x="944" y="289"/>
                </a:cubicBezTo>
                <a:cubicBezTo>
                  <a:pt x="945" y="279"/>
                  <a:pt x="937" y="272"/>
                  <a:pt x="928" y="268"/>
                </a:cubicBezTo>
                <a:cubicBezTo>
                  <a:pt x="926" y="270"/>
                  <a:pt x="924" y="269"/>
                  <a:pt x="922" y="270"/>
                </a:cubicBezTo>
                <a:cubicBezTo>
                  <a:pt x="921" y="271"/>
                  <a:pt x="922" y="273"/>
                  <a:pt x="923" y="275"/>
                </a:cubicBezTo>
                <a:cubicBezTo>
                  <a:pt x="924" y="267"/>
                  <a:pt x="934" y="275"/>
                  <a:pt x="935" y="282"/>
                </a:cubicBezTo>
                <a:cubicBezTo>
                  <a:pt x="934" y="283"/>
                  <a:pt x="933" y="281"/>
                  <a:pt x="932" y="283"/>
                </a:cubicBezTo>
                <a:cubicBezTo>
                  <a:pt x="931" y="283"/>
                  <a:pt x="932" y="285"/>
                  <a:pt x="931" y="285"/>
                </a:cubicBezTo>
                <a:cubicBezTo>
                  <a:pt x="934" y="286"/>
                  <a:pt x="934" y="287"/>
                  <a:pt x="937" y="290"/>
                </a:cubicBezTo>
                <a:cubicBezTo>
                  <a:pt x="936" y="290"/>
                  <a:pt x="936" y="291"/>
                  <a:pt x="935" y="292"/>
                </a:cubicBezTo>
                <a:cubicBezTo>
                  <a:pt x="943" y="293"/>
                  <a:pt x="939" y="301"/>
                  <a:pt x="941" y="306"/>
                </a:cubicBezTo>
                <a:cubicBezTo>
                  <a:pt x="940" y="305"/>
                  <a:pt x="938" y="307"/>
                  <a:pt x="940" y="309"/>
                </a:cubicBezTo>
                <a:cubicBezTo>
                  <a:pt x="942" y="311"/>
                  <a:pt x="941" y="307"/>
                  <a:pt x="943" y="307"/>
                </a:cubicBezTo>
                <a:cubicBezTo>
                  <a:pt x="944" y="308"/>
                  <a:pt x="943" y="309"/>
                  <a:pt x="944" y="310"/>
                </a:cubicBezTo>
                <a:cubicBezTo>
                  <a:pt x="943" y="309"/>
                  <a:pt x="942" y="311"/>
                  <a:pt x="940" y="312"/>
                </a:cubicBezTo>
                <a:cubicBezTo>
                  <a:pt x="942" y="314"/>
                  <a:pt x="943" y="313"/>
                  <a:pt x="945" y="316"/>
                </a:cubicBezTo>
                <a:cubicBezTo>
                  <a:pt x="945" y="317"/>
                  <a:pt x="944" y="318"/>
                  <a:pt x="943" y="319"/>
                </a:cubicBezTo>
                <a:cubicBezTo>
                  <a:pt x="945" y="320"/>
                  <a:pt x="945" y="321"/>
                  <a:pt x="946" y="323"/>
                </a:cubicBezTo>
                <a:cubicBezTo>
                  <a:pt x="947" y="325"/>
                  <a:pt x="949" y="324"/>
                  <a:pt x="950" y="324"/>
                </a:cubicBezTo>
                <a:cubicBezTo>
                  <a:pt x="954" y="330"/>
                  <a:pt x="954" y="332"/>
                  <a:pt x="958" y="336"/>
                </a:cubicBezTo>
                <a:cubicBezTo>
                  <a:pt x="958" y="338"/>
                  <a:pt x="957" y="338"/>
                  <a:pt x="957" y="340"/>
                </a:cubicBezTo>
                <a:cubicBezTo>
                  <a:pt x="958" y="341"/>
                  <a:pt x="959" y="341"/>
                  <a:pt x="960" y="340"/>
                </a:cubicBezTo>
                <a:cubicBezTo>
                  <a:pt x="961" y="341"/>
                  <a:pt x="958" y="342"/>
                  <a:pt x="960" y="344"/>
                </a:cubicBezTo>
                <a:cubicBezTo>
                  <a:pt x="959" y="344"/>
                  <a:pt x="958" y="344"/>
                  <a:pt x="958" y="346"/>
                </a:cubicBezTo>
                <a:cubicBezTo>
                  <a:pt x="959" y="343"/>
                  <a:pt x="967" y="353"/>
                  <a:pt x="962" y="354"/>
                </a:cubicBezTo>
                <a:cubicBezTo>
                  <a:pt x="960" y="351"/>
                  <a:pt x="961" y="349"/>
                  <a:pt x="957" y="347"/>
                </a:cubicBezTo>
                <a:cubicBezTo>
                  <a:pt x="958" y="351"/>
                  <a:pt x="957" y="353"/>
                  <a:pt x="958" y="356"/>
                </a:cubicBezTo>
                <a:cubicBezTo>
                  <a:pt x="961" y="355"/>
                  <a:pt x="966" y="360"/>
                  <a:pt x="962" y="363"/>
                </a:cubicBezTo>
                <a:cubicBezTo>
                  <a:pt x="964" y="365"/>
                  <a:pt x="966" y="365"/>
                  <a:pt x="967" y="366"/>
                </a:cubicBezTo>
                <a:cubicBezTo>
                  <a:pt x="968" y="367"/>
                  <a:pt x="967" y="368"/>
                  <a:pt x="966" y="368"/>
                </a:cubicBezTo>
                <a:cubicBezTo>
                  <a:pt x="967" y="370"/>
                  <a:pt x="968" y="369"/>
                  <a:pt x="969" y="369"/>
                </a:cubicBezTo>
                <a:cubicBezTo>
                  <a:pt x="970" y="371"/>
                  <a:pt x="969" y="371"/>
                  <a:pt x="970" y="373"/>
                </a:cubicBezTo>
                <a:cubicBezTo>
                  <a:pt x="972" y="374"/>
                  <a:pt x="970" y="371"/>
                  <a:pt x="972" y="370"/>
                </a:cubicBezTo>
                <a:cubicBezTo>
                  <a:pt x="972" y="375"/>
                  <a:pt x="976" y="381"/>
                  <a:pt x="978" y="387"/>
                </a:cubicBezTo>
                <a:cubicBezTo>
                  <a:pt x="977" y="387"/>
                  <a:pt x="977" y="389"/>
                  <a:pt x="976" y="389"/>
                </a:cubicBezTo>
                <a:cubicBezTo>
                  <a:pt x="977" y="392"/>
                  <a:pt x="978" y="392"/>
                  <a:pt x="979" y="392"/>
                </a:cubicBezTo>
                <a:cubicBezTo>
                  <a:pt x="979" y="396"/>
                  <a:pt x="983" y="398"/>
                  <a:pt x="982" y="402"/>
                </a:cubicBezTo>
                <a:cubicBezTo>
                  <a:pt x="981" y="402"/>
                  <a:pt x="980" y="399"/>
                  <a:pt x="980" y="397"/>
                </a:cubicBezTo>
                <a:cubicBezTo>
                  <a:pt x="978" y="398"/>
                  <a:pt x="978" y="400"/>
                  <a:pt x="979" y="401"/>
                </a:cubicBezTo>
                <a:cubicBezTo>
                  <a:pt x="975" y="399"/>
                  <a:pt x="978" y="395"/>
                  <a:pt x="977" y="393"/>
                </a:cubicBezTo>
                <a:cubicBezTo>
                  <a:pt x="974" y="393"/>
                  <a:pt x="969" y="387"/>
                  <a:pt x="968" y="383"/>
                </a:cubicBezTo>
                <a:cubicBezTo>
                  <a:pt x="966" y="382"/>
                  <a:pt x="964" y="384"/>
                  <a:pt x="962" y="384"/>
                </a:cubicBezTo>
                <a:cubicBezTo>
                  <a:pt x="962" y="385"/>
                  <a:pt x="962" y="384"/>
                  <a:pt x="963" y="384"/>
                </a:cubicBezTo>
                <a:cubicBezTo>
                  <a:pt x="965" y="387"/>
                  <a:pt x="963" y="388"/>
                  <a:pt x="965" y="391"/>
                </a:cubicBezTo>
                <a:cubicBezTo>
                  <a:pt x="964" y="392"/>
                  <a:pt x="964" y="391"/>
                  <a:pt x="963" y="391"/>
                </a:cubicBezTo>
                <a:cubicBezTo>
                  <a:pt x="962" y="393"/>
                  <a:pt x="966" y="395"/>
                  <a:pt x="966" y="396"/>
                </a:cubicBezTo>
                <a:cubicBezTo>
                  <a:pt x="965" y="396"/>
                  <a:pt x="962" y="394"/>
                  <a:pt x="965" y="398"/>
                </a:cubicBezTo>
                <a:cubicBezTo>
                  <a:pt x="962" y="402"/>
                  <a:pt x="956" y="398"/>
                  <a:pt x="956" y="403"/>
                </a:cubicBezTo>
                <a:cubicBezTo>
                  <a:pt x="955" y="400"/>
                  <a:pt x="952" y="398"/>
                  <a:pt x="952" y="401"/>
                </a:cubicBezTo>
                <a:cubicBezTo>
                  <a:pt x="951" y="398"/>
                  <a:pt x="951" y="399"/>
                  <a:pt x="949" y="397"/>
                </a:cubicBezTo>
                <a:cubicBezTo>
                  <a:pt x="950" y="395"/>
                  <a:pt x="953" y="397"/>
                  <a:pt x="952" y="393"/>
                </a:cubicBezTo>
                <a:cubicBezTo>
                  <a:pt x="950" y="392"/>
                  <a:pt x="949" y="397"/>
                  <a:pt x="947" y="393"/>
                </a:cubicBezTo>
                <a:cubicBezTo>
                  <a:pt x="945" y="394"/>
                  <a:pt x="946" y="396"/>
                  <a:pt x="944" y="398"/>
                </a:cubicBezTo>
                <a:cubicBezTo>
                  <a:pt x="946" y="400"/>
                  <a:pt x="948" y="401"/>
                  <a:pt x="950" y="402"/>
                </a:cubicBezTo>
                <a:cubicBezTo>
                  <a:pt x="950" y="403"/>
                  <a:pt x="945" y="401"/>
                  <a:pt x="945" y="405"/>
                </a:cubicBezTo>
                <a:cubicBezTo>
                  <a:pt x="948" y="407"/>
                  <a:pt x="947" y="404"/>
                  <a:pt x="948" y="404"/>
                </a:cubicBezTo>
                <a:cubicBezTo>
                  <a:pt x="950" y="404"/>
                  <a:pt x="950" y="407"/>
                  <a:pt x="952" y="407"/>
                </a:cubicBezTo>
                <a:cubicBezTo>
                  <a:pt x="953" y="411"/>
                  <a:pt x="949" y="406"/>
                  <a:pt x="948" y="406"/>
                </a:cubicBezTo>
                <a:cubicBezTo>
                  <a:pt x="947" y="406"/>
                  <a:pt x="951" y="409"/>
                  <a:pt x="949" y="409"/>
                </a:cubicBezTo>
                <a:cubicBezTo>
                  <a:pt x="952" y="411"/>
                  <a:pt x="952" y="410"/>
                  <a:pt x="955" y="412"/>
                </a:cubicBezTo>
                <a:cubicBezTo>
                  <a:pt x="954" y="413"/>
                  <a:pt x="956" y="418"/>
                  <a:pt x="954" y="416"/>
                </a:cubicBezTo>
                <a:cubicBezTo>
                  <a:pt x="953" y="418"/>
                  <a:pt x="954" y="417"/>
                  <a:pt x="956" y="420"/>
                </a:cubicBezTo>
                <a:cubicBezTo>
                  <a:pt x="956" y="419"/>
                  <a:pt x="957" y="419"/>
                  <a:pt x="958" y="418"/>
                </a:cubicBezTo>
                <a:cubicBezTo>
                  <a:pt x="959" y="424"/>
                  <a:pt x="953" y="418"/>
                  <a:pt x="952" y="421"/>
                </a:cubicBezTo>
                <a:cubicBezTo>
                  <a:pt x="953" y="423"/>
                  <a:pt x="954" y="423"/>
                  <a:pt x="956" y="422"/>
                </a:cubicBezTo>
                <a:cubicBezTo>
                  <a:pt x="956" y="424"/>
                  <a:pt x="958" y="424"/>
                  <a:pt x="958" y="426"/>
                </a:cubicBezTo>
                <a:cubicBezTo>
                  <a:pt x="957" y="426"/>
                  <a:pt x="956" y="423"/>
                  <a:pt x="955" y="424"/>
                </a:cubicBezTo>
                <a:cubicBezTo>
                  <a:pt x="952" y="424"/>
                  <a:pt x="956" y="427"/>
                  <a:pt x="954" y="428"/>
                </a:cubicBezTo>
                <a:cubicBezTo>
                  <a:pt x="953" y="426"/>
                  <a:pt x="951" y="426"/>
                  <a:pt x="951" y="424"/>
                </a:cubicBezTo>
                <a:cubicBezTo>
                  <a:pt x="948" y="427"/>
                  <a:pt x="946" y="422"/>
                  <a:pt x="943" y="425"/>
                </a:cubicBezTo>
                <a:cubicBezTo>
                  <a:pt x="946" y="427"/>
                  <a:pt x="948" y="429"/>
                  <a:pt x="951" y="430"/>
                </a:cubicBezTo>
                <a:cubicBezTo>
                  <a:pt x="951" y="429"/>
                  <a:pt x="950" y="428"/>
                  <a:pt x="949" y="427"/>
                </a:cubicBezTo>
                <a:cubicBezTo>
                  <a:pt x="950" y="427"/>
                  <a:pt x="951" y="427"/>
                  <a:pt x="952" y="427"/>
                </a:cubicBezTo>
                <a:cubicBezTo>
                  <a:pt x="953" y="429"/>
                  <a:pt x="950" y="429"/>
                  <a:pt x="952" y="431"/>
                </a:cubicBezTo>
                <a:cubicBezTo>
                  <a:pt x="952" y="429"/>
                  <a:pt x="955" y="434"/>
                  <a:pt x="957" y="433"/>
                </a:cubicBezTo>
                <a:cubicBezTo>
                  <a:pt x="958" y="436"/>
                  <a:pt x="958" y="437"/>
                  <a:pt x="961" y="440"/>
                </a:cubicBezTo>
                <a:cubicBezTo>
                  <a:pt x="959" y="439"/>
                  <a:pt x="957" y="440"/>
                  <a:pt x="956" y="439"/>
                </a:cubicBezTo>
                <a:cubicBezTo>
                  <a:pt x="955" y="437"/>
                  <a:pt x="957" y="437"/>
                  <a:pt x="956" y="435"/>
                </a:cubicBezTo>
                <a:cubicBezTo>
                  <a:pt x="954" y="435"/>
                  <a:pt x="953" y="435"/>
                  <a:pt x="953" y="432"/>
                </a:cubicBezTo>
                <a:cubicBezTo>
                  <a:pt x="952" y="431"/>
                  <a:pt x="950" y="435"/>
                  <a:pt x="950" y="431"/>
                </a:cubicBezTo>
                <a:cubicBezTo>
                  <a:pt x="948" y="432"/>
                  <a:pt x="947" y="433"/>
                  <a:pt x="945" y="433"/>
                </a:cubicBezTo>
                <a:cubicBezTo>
                  <a:pt x="944" y="429"/>
                  <a:pt x="940" y="423"/>
                  <a:pt x="936" y="423"/>
                </a:cubicBezTo>
                <a:cubicBezTo>
                  <a:pt x="938" y="421"/>
                  <a:pt x="939" y="420"/>
                  <a:pt x="937" y="416"/>
                </a:cubicBezTo>
                <a:cubicBezTo>
                  <a:pt x="937" y="416"/>
                  <a:pt x="936" y="416"/>
                  <a:pt x="935" y="417"/>
                </a:cubicBezTo>
                <a:cubicBezTo>
                  <a:pt x="934" y="415"/>
                  <a:pt x="934" y="414"/>
                  <a:pt x="933" y="413"/>
                </a:cubicBezTo>
                <a:cubicBezTo>
                  <a:pt x="936" y="413"/>
                  <a:pt x="936" y="411"/>
                  <a:pt x="938" y="411"/>
                </a:cubicBezTo>
                <a:cubicBezTo>
                  <a:pt x="939" y="412"/>
                  <a:pt x="938" y="413"/>
                  <a:pt x="939" y="414"/>
                </a:cubicBezTo>
                <a:cubicBezTo>
                  <a:pt x="943" y="417"/>
                  <a:pt x="943" y="410"/>
                  <a:pt x="944" y="407"/>
                </a:cubicBezTo>
                <a:cubicBezTo>
                  <a:pt x="942" y="408"/>
                  <a:pt x="939" y="406"/>
                  <a:pt x="936" y="407"/>
                </a:cubicBezTo>
                <a:cubicBezTo>
                  <a:pt x="934" y="405"/>
                  <a:pt x="937" y="407"/>
                  <a:pt x="938" y="405"/>
                </a:cubicBezTo>
                <a:cubicBezTo>
                  <a:pt x="936" y="403"/>
                  <a:pt x="935" y="404"/>
                  <a:pt x="933" y="403"/>
                </a:cubicBezTo>
                <a:cubicBezTo>
                  <a:pt x="932" y="405"/>
                  <a:pt x="934" y="405"/>
                  <a:pt x="934" y="407"/>
                </a:cubicBezTo>
                <a:cubicBezTo>
                  <a:pt x="931" y="407"/>
                  <a:pt x="928" y="405"/>
                  <a:pt x="925" y="401"/>
                </a:cubicBezTo>
                <a:cubicBezTo>
                  <a:pt x="924" y="403"/>
                  <a:pt x="923" y="403"/>
                  <a:pt x="921" y="404"/>
                </a:cubicBezTo>
                <a:cubicBezTo>
                  <a:pt x="921" y="401"/>
                  <a:pt x="918" y="399"/>
                  <a:pt x="916" y="396"/>
                </a:cubicBezTo>
                <a:cubicBezTo>
                  <a:pt x="915" y="397"/>
                  <a:pt x="917" y="400"/>
                  <a:pt x="915" y="401"/>
                </a:cubicBezTo>
                <a:cubicBezTo>
                  <a:pt x="917" y="403"/>
                  <a:pt x="917" y="407"/>
                  <a:pt x="920" y="407"/>
                </a:cubicBezTo>
                <a:cubicBezTo>
                  <a:pt x="920" y="408"/>
                  <a:pt x="920" y="409"/>
                  <a:pt x="919" y="410"/>
                </a:cubicBezTo>
                <a:cubicBezTo>
                  <a:pt x="917" y="407"/>
                  <a:pt x="916" y="406"/>
                  <a:pt x="914" y="405"/>
                </a:cubicBezTo>
                <a:cubicBezTo>
                  <a:pt x="913" y="407"/>
                  <a:pt x="912" y="409"/>
                  <a:pt x="910" y="409"/>
                </a:cubicBezTo>
                <a:cubicBezTo>
                  <a:pt x="911" y="412"/>
                  <a:pt x="912" y="411"/>
                  <a:pt x="913" y="410"/>
                </a:cubicBezTo>
                <a:cubicBezTo>
                  <a:pt x="913" y="411"/>
                  <a:pt x="914" y="414"/>
                  <a:pt x="916" y="413"/>
                </a:cubicBezTo>
                <a:cubicBezTo>
                  <a:pt x="913" y="413"/>
                  <a:pt x="913" y="419"/>
                  <a:pt x="909" y="416"/>
                </a:cubicBezTo>
                <a:cubicBezTo>
                  <a:pt x="909" y="416"/>
                  <a:pt x="912" y="420"/>
                  <a:pt x="913" y="420"/>
                </a:cubicBezTo>
                <a:cubicBezTo>
                  <a:pt x="913" y="422"/>
                  <a:pt x="911" y="424"/>
                  <a:pt x="910" y="426"/>
                </a:cubicBezTo>
                <a:cubicBezTo>
                  <a:pt x="911" y="427"/>
                  <a:pt x="912" y="426"/>
                  <a:pt x="913" y="428"/>
                </a:cubicBezTo>
                <a:cubicBezTo>
                  <a:pt x="911" y="429"/>
                  <a:pt x="911" y="430"/>
                  <a:pt x="909" y="430"/>
                </a:cubicBezTo>
                <a:cubicBezTo>
                  <a:pt x="908" y="434"/>
                  <a:pt x="913" y="433"/>
                  <a:pt x="915" y="436"/>
                </a:cubicBezTo>
                <a:cubicBezTo>
                  <a:pt x="916" y="435"/>
                  <a:pt x="916" y="435"/>
                  <a:pt x="917" y="433"/>
                </a:cubicBezTo>
                <a:cubicBezTo>
                  <a:pt x="920" y="433"/>
                  <a:pt x="916" y="437"/>
                  <a:pt x="919" y="437"/>
                </a:cubicBezTo>
                <a:cubicBezTo>
                  <a:pt x="919" y="438"/>
                  <a:pt x="919" y="440"/>
                  <a:pt x="918" y="441"/>
                </a:cubicBezTo>
                <a:cubicBezTo>
                  <a:pt x="919" y="441"/>
                  <a:pt x="921" y="443"/>
                  <a:pt x="922" y="441"/>
                </a:cubicBezTo>
                <a:cubicBezTo>
                  <a:pt x="924" y="444"/>
                  <a:pt x="924" y="445"/>
                  <a:pt x="923" y="447"/>
                </a:cubicBezTo>
                <a:cubicBezTo>
                  <a:pt x="928" y="448"/>
                  <a:pt x="924" y="443"/>
                  <a:pt x="925" y="441"/>
                </a:cubicBezTo>
                <a:cubicBezTo>
                  <a:pt x="925" y="441"/>
                  <a:pt x="931" y="446"/>
                  <a:pt x="927" y="447"/>
                </a:cubicBezTo>
                <a:cubicBezTo>
                  <a:pt x="930" y="445"/>
                  <a:pt x="933" y="444"/>
                  <a:pt x="933" y="441"/>
                </a:cubicBezTo>
                <a:cubicBezTo>
                  <a:pt x="935" y="444"/>
                  <a:pt x="936" y="443"/>
                  <a:pt x="939" y="444"/>
                </a:cubicBezTo>
                <a:cubicBezTo>
                  <a:pt x="937" y="445"/>
                  <a:pt x="937" y="445"/>
                  <a:pt x="936" y="447"/>
                </a:cubicBezTo>
                <a:cubicBezTo>
                  <a:pt x="934" y="445"/>
                  <a:pt x="934" y="445"/>
                  <a:pt x="934" y="445"/>
                </a:cubicBezTo>
                <a:cubicBezTo>
                  <a:pt x="932" y="447"/>
                  <a:pt x="934" y="448"/>
                  <a:pt x="930" y="448"/>
                </a:cubicBezTo>
                <a:cubicBezTo>
                  <a:pt x="933" y="450"/>
                  <a:pt x="936" y="448"/>
                  <a:pt x="939" y="446"/>
                </a:cubicBezTo>
                <a:cubicBezTo>
                  <a:pt x="939" y="445"/>
                  <a:pt x="940" y="446"/>
                  <a:pt x="940" y="447"/>
                </a:cubicBezTo>
                <a:cubicBezTo>
                  <a:pt x="940" y="447"/>
                  <a:pt x="941" y="448"/>
                  <a:pt x="941" y="448"/>
                </a:cubicBezTo>
                <a:cubicBezTo>
                  <a:pt x="940" y="449"/>
                  <a:pt x="940" y="448"/>
                  <a:pt x="939" y="449"/>
                </a:cubicBezTo>
                <a:cubicBezTo>
                  <a:pt x="940" y="450"/>
                  <a:pt x="941" y="450"/>
                  <a:pt x="942" y="450"/>
                </a:cubicBezTo>
                <a:cubicBezTo>
                  <a:pt x="943" y="452"/>
                  <a:pt x="943" y="453"/>
                  <a:pt x="943" y="454"/>
                </a:cubicBezTo>
                <a:cubicBezTo>
                  <a:pt x="940" y="453"/>
                  <a:pt x="940" y="455"/>
                  <a:pt x="937" y="455"/>
                </a:cubicBezTo>
                <a:cubicBezTo>
                  <a:pt x="935" y="453"/>
                  <a:pt x="939" y="452"/>
                  <a:pt x="938" y="451"/>
                </a:cubicBezTo>
                <a:cubicBezTo>
                  <a:pt x="936" y="450"/>
                  <a:pt x="935" y="454"/>
                  <a:pt x="933" y="455"/>
                </a:cubicBezTo>
                <a:cubicBezTo>
                  <a:pt x="934" y="456"/>
                  <a:pt x="935" y="458"/>
                  <a:pt x="936" y="459"/>
                </a:cubicBezTo>
                <a:cubicBezTo>
                  <a:pt x="936" y="459"/>
                  <a:pt x="940" y="460"/>
                  <a:pt x="938" y="461"/>
                </a:cubicBezTo>
                <a:cubicBezTo>
                  <a:pt x="940" y="464"/>
                  <a:pt x="939" y="460"/>
                  <a:pt x="940" y="460"/>
                </a:cubicBezTo>
                <a:cubicBezTo>
                  <a:pt x="941" y="460"/>
                  <a:pt x="942" y="462"/>
                  <a:pt x="942" y="464"/>
                </a:cubicBezTo>
                <a:cubicBezTo>
                  <a:pt x="946" y="466"/>
                  <a:pt x="946" y="459"/>
                  <a:pt x="943" y="455"/>
                </a:cubicBezTo>
                <a:cubicBezTo>
                  <a:pt x="945" y="457"/>
                  <a:pt x="945" y="456"/>
                  <a:pt x="947" y="456"/>
                </a:cubicBezTo>
                <a:cubicBezTo>
                  <a:pt x="949" y="458"/>
                  <a:pt x="946" y="458"/>
                  <a:pt x="945" y="459"/>
                </a:cubicBezTo>
                <a:cubicBezTo>
                  <a:pt x="947" y="460"/>
                  <a:pt x="948" y="463"/>
                  <a:pt x="949" y="462"/>
                </a:cubicBezTo>
                <a:cubicBezTo>
                  <a:pt x="950" y="466"/>
                  <a:pt x="952" y="470"/>
                  <a:pt x="956" y="473"/>
                </a:cubicBezTo>
                <a:cubicBezTo>
                  <a:pt x="955" y="473"/>
                  <a:pt x="953" y="472"/>
                  <a:pt x="951" y="471"/>
                </a:cubicBezTo>
                <a:cubicBezTo>
                  <a:pt x="949" y="473"/>
                  <a:pt x="952" y="474"/>
                  <a:pt x="954" y="476"/>
                </a:cubicBezTo>
                <a:cubicBezTo>
                  <a:pt x="952" y="477"/>
                  <a:pt x="950" y="476"/>
                  <a:pt x="949" y="476"/>
                </a:cubicBezTo>
                <a:cubicBezTo>
                  <a:pt x="947" y="474"/>
                  <a:pt x="950" y="474"/>
                  <a:pt x="950" y="472"/>
                </a:cubicBezTo>
                <a:cubicBezTo>
                  <a:pt x="949" y="471"/>
                  <a:pt x="948" y="471"/>
                  <a:pt x="947" y="470"/>
                </a:cubicBezTo>
                <a:cubicBezTo>
                  <a:pt x="947" y="472"/>
                  <a:pt x="948" y="475"/>
                  <a:pt x="948" y="477"/>
                </a:cubicBezTo>
                <a:cubicBezTo>
                  <a:pt x="946" y="476"/>
                  <a:pt x="946" y="473"/>
                  <a:pt x="944" y="471"/>
                </a:cubicBezTo>
                <a:cubicBezTo>
                  <a:pt x="942" y="471"/>
                  <a:pt x="945" y="473"/>
                  <a:pt x="943" y="474"/>
                </a:cubicBezTo>
                <a:cubicBezTo>
                  <a:pt x="941" y="470"/>
                  <a:pt x="936" y="469"/>
                  <a:pt x="933" y="469"/>
                </a:cubicBezTo>
                <a:cubicBezTo>
                  <a:pt x="933" y="468"/>
                  <a:pt x="935" y="467"/>
                  <a:pt x="933" y="465"/>
                </a:cubicBezTo>
                <a:cubicBezTo>
                  <a:pt x="931" y="462"/>
                  <a:pt x="928" y="463"/>
                  <a:pt x="926" y="463"/>
                </a:cubicBezTo>
                <a:cubicBezTo>
                  <a:pt x="924" y="460"/>
                  <a:pt x="929" y="462"/>
                  <a:pt x="928" y="459"/>
                </a:cubicBezTo>
                <a:cubicBezTo>
                  <a:pt x="928" y="461"/>
                  <a:pt x="930" y="462"/>
                  <a:pt x="932" y="460"/>
                </a:cubicBezTo>
                <a:cubicBezTo>
                  <a:pt x="928" y="459"/>
                  <a:pt x="924" y="457"/>
                  <a:pt x="920" y="455"/>
                </a:cubicBezTo>
                <a:cubicBezTo>
                  <a:pt x="918" y="451"/>
                  <a:pt x="920" y="449"/>
                  <a:pt x="922" y="447"/>
                </a:cubicBezTo>
                <a:cubicBezTo>
                  <a:pt x="923" y="447"/>
                  <a:pt x="922" y="446"/>
                  <a:pt x="922" y="445"/>
                </a:cubicBezTo>
                <a:cubicBezTo>
                  <a:pt x="921" y="444"/>
                  <a:pt x="919" y="446"/>
                  <a:pt x="920" y="448"/>
                </a:cubicBezTo>
                <a:cubicBezTo>
                  <a:pt x="918" y="445"/>
                  <a:pt x="916" y="446"/>
                  <a:pt x="915" y="446"/>
                </a:cubicBezTo>
                <a:cubicBezTo>
                  <a:pt x="914" y="445"/>
                  <a:pt x="914" y="445"/>
                  <a:pt x="915" y="444"/>
                </a:cubicBezTo>
                <a:cubicBezTo>
                  <a:pt x="914" y="444"/>
                  <a:pt x="914" y="443"/>
                  <a:pt x="913" y="444"/>
                </a:cubicBezTo>
                <a:cubicBezTo>
                  <a:pt x="912" y="445"/>
                  <a:pt x="915" y="445"/>
                  <a:pt x="914" y="447"/>
                </a:cubicBezTo>
                <a:cubicBezTo>
                  <a:pt x="910" y="445"/>
                  <a:pt x="909" y="449"/>
                  <a:pt x="907" y="452"/>
                </a:cubicBezTo>
                <a:cubicBezTo>
                  <a:pt x="907" y="450"/>
                  <a:pt x="905" y="448"/>
                  <a:pt x="903" y="449"/>
                </a:cubicBezTo>
                <a:cubicBezTo>
                  <a:pt x="900" y="450"/>
                  <a:pt x="902" y="458"/>
                  <a:pt x="898" y="453"/>
                </a:cubicBezTo>
                <a:cubicBezTo>
                  <a:pt x="897" y="449"/>
                  <a:pt x="906" y="446"/>
                  <a:pt x="901" y="443"/>
                </a:cubicBezTo>
                <a:cubicBezTo>
                  <a:pt x="901" y="441"/>
                  <a:pt x="905" y="441"/>
                  <a:pt x="904" y="437"/>
                </a:cubicBezTo>
                <a:cubicBezTo>
                  <a:pt x="903" y="436"/>
                  <a:pt x="902" y="438"/>
                  <a:pt x="901" y="436"/>
                </a:cubicBezTo>
                <a:cubicBezTo>
                  <a:pt x="899" y="437"/>
                  <a:pt x="900" y="440"/>
                  <a:pt x="898" y="441"/>
                </a:cubicBezTo>
                <a:cubicBezTo>
                  <a:pt x="898" y="438"/>
                  <a:pt x="895" y="435"/>
                  <a:pt x="893" y="438"/>
                </a:cubicBezTo>
                <a:cubicBezTo>
                  <a:pt x="893" y="437"/>
                  <a:pt x="893" y="436"/>
                  <a:pt x="894" y="435"/>
                </a:cubicBezTo>
                <a:cubicBezTo>
                  <a:pt x="892" y="435"/>
                  <a:pt x="890" y="433"/>
                  <a:pt x="888" y="433"/>
                </a:cubicBezTo>
                <a:cubicBezTo>
                  <a:pt x="888" y="436"/>
                  <a:pt x="887" y="440"/>
                  <a:pt x="889" y="444"/>
                </a:cubicBezTo>
                <a:cubicBezTo>
                  <a:pt x="888" y="445"/>
                  <a:pt x="887" y="442"/>
                  <a:pt x="886" y="442"/>
                </a:cubicBezTo>
                <a:cubicBezTo>
                  <a:pt x="882" y="444"/>
                  <a:pt x="886" y="450"/>
                  <a:pt x="884" y="453"/>
                </a:cubicBezTo>
                <a:cubicBezTo>
                  <a:pt x="884" y="454"/>
                  <a:pt x="885" y="453"/>
                  <a:pt x="885" y="452"/>
                </a:cubicBezTo>
                <a:cubicBezTo>
                  <a:pt x="885" y="456"/>
                  <a:pt x="887" y="462"/>
                  <a:pt x="889" y="464"/>
                </a:cubicBezTo>
                <a:cubicBezTo>
                  <a:pt x="887" y="465"/>
                  <a:pt x="885" y="458"/>
                  <a:pt x="883" y="460"/>
                </a:cubicBezTo>
                <a:cubicBezTo>
                  <a:pt x="882" y="459"/>
                  <a:pt x="884" y="458"/>
                  <a:pt x="884" y="458"/>
                </a:cubicBezTo>
                <a:cubicBezTo>
                  <a:pt x="883" y="455"/>
                  <a:pt x="881" y="454"/>
                  <a:pt x="880" y="455"/>
                </a:cubicBezTo>
                <a:cubicBezTo>
                  <a:pt x="879" y="453"/>
                  <a:pt x="881" y="453"/>
                  <a:pt x="881" y="452"/>
                </a:cubicBezTo>
                <a:cubicBezTo>
                  <a:pt x="877" y="450"/>
                  <a:pt x="879" y="453"/>
                  <a:pt x="877" y="447"/>
                </a:cubicBezTo>
                <a:cubicBezTo>
                  <a:pt x="875" y="447"/>
                  <a:pt x="873" y="448"/>
                  <a:pt x="871" y="444"/>
                </a:cubicBezTo>
                <a:cubicBezTo>
                  <a:pt x="868" y="444"/>
                  <a:pt x="867" y="446"/>
                  <a:pt x="863" y="447"/>
                </a:cubicBezTo>
                <a:cubicBezTo>
                  <a:pt x="864" y="450"/>
                  <a:pt x="865" y="449"/>
                  <a:pt x="866" y="451"/>
                </a:cubicBezTo>
                <a:cubicBezTo>
                  <a:pt x="863" y="451"/>
                  <a:pt x="863" y="447"/>
                  <a:pt x="860" y="446"/>
                </a:cubicBezTo>
                <a:cubicBezTo>
                  <a:pt x="859" y="447"/>
                  <a:pt x="861" y="449"/>
                  <a:pt x="861" y="450"/>
                </a:cubicBezTo>
                <a:cubicBezTo>
                  <a:pt x="860" y="449"/>
                  <a:pt x="858" y="448"/>
                  <a:pt x="857" y="447"/>
                </a:cubicBezTo>
                <a:cubicBezTo>
                  <a:pt x="856" y="448"/>
                  <a:pt x="859" y="450"/>
                  <a:pt x="859" y="451"/>
                </a:cubicBezTo>
                <a:cubicBezTo>
                  <a:pt x="857" y="452"/>
                  <a:pt x="857" y="452"/>
                  <a:pt x="856" y="452"/>
                </a:cubicBezTo>
                <a:cubicBezTo>
                  <a:pt x="854" y="457"/>
                  <a:pt x="858" y="465"/>
                  <a:pt x="860" y="471"/>
                </a:cubicBezTo>
                <a:cubicBezTo>
                  <a:pt x="859" y="471"/>
                  <a:pt x="857" y="470"/>
                  <a:pt x="859" y="473"/>
                </a:cubicBezTo>
                <a:cubicBezTo>
                  <a:pt x="858" y="474"/>
                  <a:pt x="856" y="477"/>
                  <a:pt x="856" y="474"/>
                </a:cubicBezTo>
                <a:cubicBezTo>
                  <a:pt x="855" y="476"/>
                  <a:pt x="857" y="475"/>
                  <a:pt x="857" y="477"/>
                </a:cubicBezTo>
                <a:cubicBezTo>
                  <a:pt x="855" y="477"/>
                  <a:pt x="854" y="475"/>
                  <a:pt x="852" y="476"/>
                </a:cubicBezTo>
                <a:cubicBezTo>
                  <a:pt x="851" y="476"/>
                  <a:pt x="854" y="478"/>
                  <a:pt x="854" y="477"/>
                </a:cubicBezTo>
                <a:cubicBezTo>
                  <a:pt x="854" y="479"/>
                  <a:pt x="853" y="479"/>
                  <a:pt x="850" y="480"/>
                </a:cubicBezTo>
                <a:cubicBezTo>
                  <a:pt x="853" y="481"/>
                  <a:pt x="851" y="482"/>
                  <a:pt x="849" y="481"/>
                </a:cubicBezTo>
                <a:cubicBezTo>
                  <a:pt x="849" y="482"/>
                  <a:pt x="850" y="484"/>
                  <a:pt x="848" y="484"/>
                </a:cubicBezTo>
                <a:cubicBezTo>
                  <a:pt x="850" y="486"/>
                  <a:pt x="850" y="483"/>
                  <a:pt x="852" y="482"/>
                </a:cubicBezTo>
                <a:cubicBezTo>
                  <a:pt x="852" y="484"/>
                  <a:pt x="854" y="484"/>
                  <a:pt x="856" y="484"/>
                </a:cubicBezTo>
                <a:cubicBezTo>
                  <a:pt x="857" y="485"/>
                  <a:pt x="855" y="486"/>
                  <a:pt x="856" y="487"/>
                </a:cubicBezTo>
                <a:cubicBezTo>
                  <a:pt x="852" y="484"/>
                  <a:pt x="855" y="489"/>
                  <a:pt x="852" y="487"/>
                </a:cubicBezTo>
                <a:cubicBezTo>
                  <a:pt x="853" y="490"/>
                  <a:pt x="851" y="488"/>
                  <a:pt x="853" y="492"/>
                </a:cubicBezTo>
                <a:cubicBezTo>
                  <a:pt x="853" y="493"/>
                  <a:pt x="854" y="493"/>
                  <a:pt x="854" y="493"/>
                </a:cubicBezTo>
                <a:cubicBezTo>
                  <a:pt x="855" y="489"/>
                  <a:pt x="858" y="488"/>
                  <a:pt x="859" y="485"/>
                </a:cubicBezTo>
                <a:cubicBezTo>
                  <a:pt x="860" y="486"/>
                  <a:pt x="859" y="486"/>
                  <a:pt x="860" y="487"/>
                </a:cubicBezTo>
                <a:cubicBezTo>
                  <a:pt x="863" y="485"/>
                  <a:pt x="862" y="482"/>
                  <a:pt x="864" y="479"/>
                </a:cubicBezTo>
                <a:cubicBezTo>
                  <a:pt x="866" y="482"/>
                  <a:pt x="867" y="481"/>
                  <a:pt x="869" y="480"/>
                </a:cubicBezTo>
                <a:cubicBezTo>
                  <a:pt x="871" y="482"/>
                  <a:pt x="868" y="482"/>
                  <a:pt x="870" y="484"/>
                </a:cubicBezTo>
                <a:cubicBezTo>
                  <a:pt x="869" y="485"/>
                  <a:pt x="868" y="483"/>
                  <a:pt x="868" y="485"/>
                </a:cubicBezTo>
                <a:cubicBezTo>
                  <a:pt x="870" y="487"/>
                  <a:pt x="870" y="484"/>
                  <a:pt x="871" y="483"/>
                </a:cubicBezTo>
                <a:cubicBezTo>
                  <a:pt x="872" y="484"/>
                  <a:pt x="872" y="485"/>
                  <a:pt x="873" y="485"/>
                </a:cubicBezTo>
                <a:cubicBezTo>
                  <a:pt x="870" y="486"/>
                  <a:pt x="873" y="491"/>
                  <a:pt x="876" y="496"/>
                </a:cubicBezTo>
                <a:cubicBezTo>
                  <a:pt x="875" y="498"/>
                  <a:pt x="876" y="500"/>
                  <a:pt x="878" y="502"/>
                </a:cubicBezTo>
                <a:cubicBezTo>
                  <a:pt x="876" y="504"/>
                  <a:pt x="876" y="504"/>
                  <a:pt x="874" y="504"/>
                </a:cubicBezTo>
                <a:cubicBezTo>
                  <a:pt x="875" y="507"/>
                  <a:pt x="869" y="509"/>
                  <a:pt x="875" y="514"/>
                </a:cubicBezTo>
                <a:cubicBezTo>
                  <a:pt x="875" y="515"/>
                  <a:pt x="874" y="516"/>
                  <a:pt x="872" y="517"/>
                </a:cubicBezTo>
                <a:cubicBezTo>
                  <a:pt x="872" y="516"/>
                  <a:pt x="873" y="515"/>
                  <a:pt x="873" y="515"/>
                </a:cubicBezTo>
                <a:cubicBezTo>
                  <a:pt x="872" y="513"/>
                  <a:pt x="871" y="513"/>
                  <a:pt x="870" y="514"/>
                </a:cubicBezTo>
                <a:cubicBezTo>
                  <a:pt x="869" y="512"/>
                  <a:pt x="872" y="511"/>
                  <a:pt x="870" y="508"/>
                </a:cubicBezTo>
                <a:cubicBezTo>
                  <a:pt x="868" y="508"/>
                  <a:pt x="863" y="509"/>
                  <a:pt x="864" y="511"/>
                </a:cubicBezTo>
                <a:cubicBezTo>
                  <a:pt x="862" y="509"/>
                  <a:pt x="861" y="509"/>
                  <a:pt x="860" y="512"/>
                </a:cubicBezTo>
                <a:cubicBezTo>
                  <a:pt x="859" y="511"/>
                  <a:pt x="859" y="510"/>
                  <a:pt x="858" y="510"/>
                </a:cubicBezTo>
                <a:cubicBezTo>
                  <a:pt x="857" y="507"/>
                  <a:pt x="860" y="511"/>
                  <a:pt x="860" y="510"/>
                </a:cubicBezTo>
                <a:cubicBezTo>
                  <a:pt x="860" y="508"/>
                  <a:pt x="856" y="506"/>
                  <a:pt x="855" y="508"/>
                </a:cubicBezTo>
                <a:cubicBezTo>
                  <a:pt x="855" y="507"/>
                  <a:pt x="854" y="506"/>
                  <a:pt x="853" y="505"/>
                </a:cubicBezTo>
                <a:cubicBezTo>
                  <a:pt x="852" y="508"/>
                  <a:pt x="847" y="504"/>
                  <a:pt x="844" y="507"/>
                </a:cubicBezTo>
                <a:cubicBezTo>
                  <a:pt x="842" y="508"/>
                  <a:pt x="847" y="509"/>
                  <a:pt x="844" y="510"/>
                </a:cubicBezTo>
                <a:cubicBezTo>
                  <a:pt x="843" y="510"/>
                  <a:pt x="842" y="506"/>
                  <a:pt x="839" y="509"/>
                </a:cubicBezTo>
                <a:cubicBezTo>
                  <a:pt x="838" y="506"/>
                  <a:pt x="836" y="507"/>
                  <a:pt x="835" y="505"/>
                </a:cubicBezTo>
                <a:cubicBezTo>
                  <a:pt x="834" y="506"/>
                  <a:pt x="833" y="508"/>
                  <a:pt x="835" y="510"/>
                </a:cubicBezTo>
                <a:cubicBezTo>
                  <a:pt x="835" y="512"/>
                  <a:pt x="833" y="512"/>
                  <a:pt x="831" y="509"/>
                </a:cubicBezTo>
                <a:cubicBezTo>
                  <a:pt x="832" y="508"/>
                  <a:pt x="833" y="512"/>
                  <a:pt x="834" y="510"/>
                </a:cubicBezTo>
                <a:cubicBezTo>
                  <a:pt x="833" y="507"/>
                  <a:pt x="829" y="508"/>
                  <a:pt x="830" y="510"/>
                </a:cubicBezTo>
                <a:cubicBezTo>
                  <a:pt x="831" y="511"/>
                  <a:pt x="828" y="509"/>
                  <a:pt x="830" y="507"/>
                </a:cubicBezTo>
                <a:cubicBezTo>
                  <a:pt x="824" y="504"/>
                  <a:pt x="822" y="512"/>
                  <a:pt x="817" y="506"/>
                </a:cubicBezTo>
                <a:cubicBezTo>
                  <a:pt x="817" y="509"/>
                  <a:pt x="816" y="507"/>
                  <a:pt x="815" y="509"/>
                </a:cubicBezTo>
                <a:cubicBezTo>
                  <a:pt x="815" y="510"/>
                  <a:pt x="816" y="510"/>
                  <a:pt x="817" y="510"/>
                </a:cubicBezTo>
                <a:cubicBezTo>
                  <a:pt x="816" y="512"/>
                  <a:pt x="813" y="512"/>
                  <a:pt x="811" y="515"/>
                </a:cubicBezTo>
                <a:cubicBezTo>
                  <a:pt x="813" y="518"/>
                  <a:pt x="813" y="518"/>
                  <a:pt x="813" y="518"/>
                </a:cubicBezTo>
                <a:cubicBezTo>
                  <a:pt x="814" y="518"/>
                  <a:pt x="813" y="517"/>
                  <a:pt x="813" y="515"/>
                </a:cubicBezTo>
                <a:cubicBezTo>
                  <a:pt x="813" y="514"/>
                  <a:pt x="817" y="518"/>
                  <a:pt x="816" y="515"/>
                </a:cubicBezTo>
                <a:cubicBezTo>
                  <a:pt x="816" y="515"/>
                  <a:pt x="820" y="521"/>
                  <a:pt x="820" y="520"/>
                </a:cubicBezTo>
                <a:cubicBezTo>
                  <a:pt x="823" y="522"/>
                  <a:pt x="825" y="513"/>
                  <a:pt x="827" y="513"/>
                </a:cubicBezTo>
                <a:cubicBezTo>
                  <a:pt x="827" y="516"/>
                  <a:pt x="824" y="522"/>
                  <a:pt x="821" y="524"/>
                </a:cubicBezTo>
                <a:cubicBezTo>
                  <a:pt x="820" y="525"/>
                  <a:pt x="823" y="526"/>
                  <a:pt x="823" y="527"/>
                </a:cubicBezTo>
                <a:cubicBezTo>
                  <a:pt x="824" y="528"/>
                  <a:pt x="821" y="530"/>
                  <a:pt x="823" y="530"/>
                </a:cubicBezTo>
                <a:cubicBezTo>
                  <a:pt x="824" y="532"/>
                  <a:pt x="822" y="530"/>
                  <a:pt x="821" y="532"/>
                </a:cubicBezTo>
                <a:cubicBezTo>
                  <a:pt x="824" y="533"/>
                  <a:pt x="827" y="531"/>
                  <a:pt x="829" y="535"/>
                </a:cubicBezTo>
                <a:cubicBezTo>
                  <a:pt x="830" y="532"/>
                  <a:pt x="832" y="534"/>
                  <a:pt x="833" y="533"/>
                </a:cubicBezTo>
                <a:cubicBezTo>
                  <a:pt x="832" y="529"/>
                  <a:pt x="826" y="533"/>
                  <a:pt x="824" y="529"/>
                </a:cubicBezTo>
                <a:cubicBezTo>
                  <a:pt x="826" y="528"/>
                  <a:pt x="827" y="530"/>
                  <a:pt x="828" y="530"/>
                </a:cubicBezTo>
                <a:cubicBezTo>
                  <a:pt x="829" y="528"/>
                  <a:pt x="825" y="527"/>
                  <a:pt x="824" y="525"/>
                </a:cubicBezTo>
                <a:cubicBezTo>
                  <a:pt x="827" y="525"/>
                  <a:pt x="830" y="527"/>
                  <a:pt x="832" y="530"/>
                </a:cubicBezTo>
                <a:cubicBezTo>
                  <a:pt x="833" y="528"/>
                  <a:pt x="833" y="529"/>
                  <a:pt x="834" y="527"/>
                </a:cubicBezTo>
                <a:cubicBezTo>
                  <a:pt x="834" y="529"/>
                  <a:pt x="836" y="531"/>
                  <a:pt x="837" y="529"/>
                </a:cubicBezTo>
                <a:cubicBezTo>
                  <a:pt x="837" y="530"/>
                  <a:pt x="839" y="533"/>
                  <a:pt x="838" y="534"/>
                </a:cubicBezTo>
                <a:cubicBezTo>
                  <a:pt x="839" y="532"/>
                  <a:pt x="842" y="538"/>
                  <a:pt x="845" y="539"/>
                </a:cubicBezTo>
                <a:cubicBezTo>
                  <a:pt x="845" y="534"/>
                  <a:pt x="847" y="534"/>
                  <a:pt x="850" y="533"/>
                </a:cubicBezTo>
                <a:cubicBezTo>
                  <a:pt x="850" y="531"/>
                  <a:pt x="849" y="533"/>
                  <a:pt x="847" y="530"/>
                </a:cubicBezTo>
                <a:cubicBezTo>
                  <a:pt x="849" y="531"/>
                  <a:pt x="850" y="530"/>
                  <a:pt x="852" y="533"/>
                </a:cubicBezTo>
                <a:cubicBezTo>
                  <a:pt x="851" y="536"/>
                  <a:pt x="851" y="541"/>
                  <a:pt x="848" y="541"/>
                </a:cubicBezTo>
                <a:cubicBezTo>
                  <a:pt x="850" y="543"/>
                  <a:pt x="851" y="542"/>
                  <a:pt x="852" y="541"/>
                </a:cubicBezTo>
                <a:cubicBezTo>
                  <a:pt x="852" y="544"/>
                  <a:pt x="848" y="543"/>
                  <a:pt x="847" y="540"/>
                </a:cubicBezTo>
                <a:cubicBezTo>
                  <a:pt x="846" y="544"/>
                  <a:pt x="844" y="543"/>
                  <a:pt x="842" y="546"/>
                </a:cubicBezTo>
                <a:cubicBezTo>
                  <a:pt x="844" y="548"/>
                  <a:pt x="844" y="546"/>
                  <a:pt x="845" y="545"/>
                </a:cubicBezTo>
                <a:cubicBezTo>
                  <a:pt x="846" y="547"/>
                  <a:pt x="844" y="547"/>
                  <a:pt x="845" y="549"/>
                </a:cubicBezTo>
                <a:cubicBezTo>
                  <a:pt x="844" y="549"/>
                  <a:pt x="842" y="546"/>
                  <a:pt x="842" y="545"/>
                </a:cubicBezTo>
                <a:cubicBezTo>
                  <a:pt x="841" y="546"/>
                  <a:pt x="841" y="546"/>
                  <a:pt x="841" y="546"/>
                </a:cubicBezTo>
                <a:cubicBezTo>
                  <a:pt x="839" y="547"/>
                  <a:pt x="844" y="547"/>
                  <a:pt x="842" y="548"/>
                </a:cubicBezTo>
                <a:cubicBezTo>
                  <a:pt x="843" y="550"/>
                  <a:pt x="841" y="547"/>
                  <a:pt x="839" y="546"/>
                </a:cubicBezTo>
                <a:cubicBezTo>
                  <a:pt x="839" y="548"/>
                  <a:pt x="839" y="552"/>
                  <a:pt x="835" y="549"/>
                </a:cubicBezTo>
                <a:cubicBezTo>
                  <a:pt x="836" y="548"/>
                  <a:pt x="838" y="547"/>
                  <a:pt x="838" y="546"/>
                </a:cubicBezTo>
                <a:cubicBezTo>
                  <a:pt x="836" y="548"/>
                  <a:pt x="830" y="545"/>
                  <a:pt x="828" y="547"/>
                </a:cubicBezTo>
                <a:cubicBezTo>
                  <a:pt x="830" y="548"/>
                  <a:pt x="831" y="548"/>
                  <a:pt x="833" y="549"/>
                </a:cubicBezTo>
                <a:cubicBezTo>
                  <a:pt x="834" y="553"/>
                  <a:pt x="828" y="554"/>
                  <a:pt x="827" y="559"/>
                </a:cubicBezTo>
                <a:cubicBezTo>
                  <a:pt x="827" y="559"/>
                  <a:pt x="828" y="560"/>
                  <a:pt x="829" y="561"/>
                </a:cubicBezTo>
                <a:cubicBezTo>
                  <a:pt x="827" y="563"/>
                  <a:pt x="827" y="564"/>
                  <a:pt x="825" y="564"/>
                </a:cubicBezTo>
                <a:cubicBezTo>
                  <a:pt x="827" y="566"/>
                  <a:pt x="828" y="564"/>
                  <a:pt x="830" y="566"/>
                </a:cubicBezTo>
                <a:cubicBezTo>
                  <a:pt x="828" y="567"/>
                  <a:pt x="823" y="565"/>
                  <a:pt x="825" y="569"/>
                </a:cubicBezTo>
                <a:cubicBezTo>
                  <a:pt x="826" y="571"/>
                  <a:pt x="825" y="568"/>
                  <a:pt x="826" y="568"/>
                </a:cubicBezTo>
                <a:cubicBezTo>
                  <a:pt x="827" y="572"/>
                  <a:pt x="826" y="572"/>
                  <a:pt x="825" y="573"/>
                </a:cubicBezTo>
                <a:cubicBezTo>
                  <a:pt x="826" y="570"/>
                  <a:pt x="824" y="570"/>
                  <a:pt x="821" y="568"/>
                </a:cubicBezTo>
                <a:cubicBezTo>
                  <a:pt x="819" y="569"/>
                  <a:pt x="822" y="571"/>
                  <a:pt x="820" y="572"/>
                </a:cubicBezTo>
                <a:cubicBezTo>
                  <a:pt x="817" y="570"/>
                  <a:pt x="815" y="572"/>
                  <a:pt x="812" y="570"/>
                </a:cubicBezTo>
                <a:cubicBezTo>
                  <a:pt x="817" y="571"/>
                  <a:pt x="823" y="567"/>
                  <a:pt x="825" y="560"/>
                </a:cubicBezTo>
                <a:cubicBezTo>
                  <a:pt x="824" y="562"/>
                  <a:pt x="820" y="562"/>
                  <a:pt x="819" y="566"/>
                </a:cubicBezTo>
                <a:cubicBezTo>
                  <a:pt x="818" y="564"/>
                  <a:pt x="817" y="567"/>
                  <a:pt x="816" y="564"/>
                </a:cubicBezTo>
                <a:cubicBezTo>
                  <a:pt x="811" y="568"/>
                  <a:pt x="808" y="568"/>
                  <a:pt x="807" y="573"/>
                </a:cubicBezTo>
                <a:cubicBezTo>
                  <a:pt x="806" y="573"/>
                  <a:pt x="806" y="572"/>
                  <a:pt x="805" y="571"/>
                </a:cubicBezTo>
                <a:cubicBezTo>
                  <a:pt x="804" y="575"/>
                  <a:pt x="800" y="573"/>
                  <a:pt x="801" y="577"/>
                </a:cubicBezTo>
                <a:cubicBezTo>
                  <a:pt x="802" y="581"/>
                  <a:pt x="803" y="576"/>
                  <a:pt x="804" y="579"/>
                </a:cubicBezTo>
                <a:cubicBezTo>
                  <a:pt x="804" y="582"/>
                  <a:pt x="802" y="579"/>
                  <a:pt x="801" y="581"/>
                </a:cubicBezTo>
                <a:cubicBezTo>
                  <a:pt x="800" y="582"/>
                  <a:pt x="803" y="582"/>
                  <a:pt x="803" y="584"/>
                </a:cubicBezTo>
                <a:cubicBezTo>
                  <a:pt x="802" y="587"/>
                  <a:pt x="800" y="586"/>
                  <a:pt x="798" y="585"/>
                </a:cubicBezTo>
                <a:cubicBezTo>
                  <a:pt x="793" y="591"/>
                  <a:pt x="793" y="594"/>
                  <a:pt x="799" y="597"/>
                </a:cubicBezTo>
                <a:cubicBezTo>
                  <a:pt x="800" y="596"/>
                  <a:pt x="800" y="593"/>
                  <a:pt x="799" y="591"/>
                </a:cubicBezTo>
                <a:cubicBezTo>
                  <a:pt x="798" y="589"/>
                  <a:pt x="798" y="593"/>
                  <a:pt x="797" y="593"/>
                </a:cubicBezTo>
                <a:cubicBezTo>
                  <a:pt x="796" y="590"/>
                  <a:pt x="798" y="591"/>
                  <a:pt x="798" y="589"/>
                </a:cubicBezTo>
                <a:cubicBezTo>
                  <a:pt x="799" y="590"/>
                  <a:pt x="799" y="590"/>
                  <a:pt x="801" y="590"/>
                </a:cubicBezTo>
                <a:cubicBezTo>
                  <a:pt x="802" y="591"/>
                  <a:pt x="800" y="591"/>
                  <a:pt x="800" y="592"/>
                </a:cubicBezTo>
                <a:cubicBezTo>
                  <a:pt x="800" y="593"/>
                  <a:pt x="801" y="593"/>
                  <a:pt x="800" y="594"/>
                </a:cubicBezTo>
                <a:cubicBezTo>
                  <a:pt x="802" y="595"/>
                  <a:pt x="805" y="594"/>
                  <a:pt x="803" y="591"/>
                </a:cubicBezTo>
                <a:cubicBezTo>
                  <a:pt x="805" y="592"/>
                  <a:pt x="808" y="590"/>
                  <a:pt x="806" y="587"/>
                </a:cubicBezTo>
                <a:cubicBezTo>
                  <a:pt x="809" y="590"/>
                  <a:pt x="811" y="590"/>
                  <a:pt x="813" y="587"/>
                </a:cubicBezTo>
                <a:cubicBezTo>
                  <a:pt x="811" y="586"/>
                  <a:pt x="810" y="588"/>
                  <a:pt x="809" y="585"/>
                </a:cubicBezTo>
                <a:cubicBezTo>
                  <a:pt x="811" y="582"/>
                  <a:pt x="814" y="582"/>
                  <a:pt x="817" y="582"/>
                </a:cubicBezTo>
                <a:cubicBezTo>
                  <a:pt x="822" y="592"/>
                  <a:pt x="833" y="581"/>
                  <a:pt x="838" y="579"/>
                </a:cubicBezTo>
                <a:cubicBezTo>
                  <a:pt x="838" y="581"/>
                  <a:pt x="837" y="583"/>
                  <a:pt x="838" y="585"/>
                </a:cubicBezTo>
                <a:cubicBezTo>
                  <a:pt x="839" y="581"/>
                  <a:pt x="840" y="579"/>
                  <a:pt x="842" y="577"/>
                </a:cubicBezTo>
                <a:cubicBezTo>
                  <a:pt x="843" y="578"/>
                  <a:pt x="844" y="579"/>
                  <a:pt x="844" y="580"/>
                </a:cubicBezTo>
                <a:cubicBezTo>
                  <a:pt x="841" y="579"/>
                  <a:pt x="839" y="582"/>
                  <a:pt x="841" y="586"/>
                </a:cubicBezTo>
                <a:cubicBezTo>
                  <a:pt x="844" y="586"/>
                  <a:pt x="844" y="583"/>
                  <a:pt x="845" y="588"/>
                </a:cubicBezTo>
                <a:cubicBezTo>
                  <a:pt x="848" y="588"/>
                  <a:pt x="845" y="585"/>
                  <a:pt x="843" y="583"/>
                </a:cubicBezTo>
                <a:cubicBezTo>
                  <a:pt x="846" y="583"/>
                  <a:pt x="847" y="583"/>
                  <a:pt x="847" y="579"/>
                </a:cubicBezTo>
                <a:cubicBezTo>
                  <a:pt x="849" y="579"/>
                  <a:pt x="850" y="584"/>
                  <a:pt x="852" y="585"/>
                </a:cubicBezTo>
                <a:cubicBezTo>
                  <a:pt x="854" y="588"/>
                  <a:pt x="854" y="590"/>
                  <a:pt x="851" y="591"/>
                </a:cubicBezTo>
                <a:cubicBezTo>
                  <a:pt x="854" y="595"/>
                  <a:pt x="854" y="595"/>
                  <a:pt x="854" y="595"/>
                </a:cubicBezTo>
                <a:cubicBezTo>
                  <a:pt x="853" y="597"/>
                  <a:pt x="852" y="595"/>
                  <a:pt x="852" y="596"/>
                </a:cubicBezTo>
                <a:cubicBezTo>
                  <a:pt x="855" y="598"/>
                  <a:pt x="856" y="602"/>
                  <a:pt x="854" y="605"/>
                </a:cubicBezTo>
                <a:cubicBezTo>
                  <a:pt x="852" y="603"/>
                  <a:pt x="854" y="602"/>
                  <a:pt x="853" y="601"/>
                </a:cubicBezTo>
                <a:cubicBezTo>
                  <a:pt x="845" y="610"/>
                  <a:pt x="834" y="610"/>
                  <a:pt x="826" y="611"/>
                </a:cubicBezTo>
                <a:cubicBezTo>
                  <a:pt x="826" y="613"/>
                  <a:pt x="826" y="615"/>
                  <a:pt x="824" y="616"/>
                </a:cubicBezTo>
                <a:cubicBezTo>
                  <a:pt x="823" y="615"/>
                  <a:pt x="822" y="615"/>
                  <a:pt x="821" y="615"/>
                </a:cubicBezTo>
                <a:cubicBezTo>
                  <a:pt x="821" y="614"/>
                  <a:pt x="822" y="614"/>
                  <a:pt x="822" y="613"/>
                </a:cubicBezTo>
                <a:cubicBezTo>
                  <a:pt x="817" y="610"/>
                  <a:pt x="816" y="612"/>
                  <a:pt x="811" y="616"/>
                </a:cubicBezTo>
                <a:cubicBezTo>
                  <a:pt x="812" y="619"/>
                  <a:pt x="813" y="616"/>
                  <a:pt x="815" y="619"/>
                </a:cubicBezTo>
                <a:cubicBezTo>
                  <a:pt x="813" y="618"/>
                  <a:pt x="813" y="618"/>
                  <a:pt x="812" y="620"/>
                </a:cubicBezTo>
                <a:cubicBezTo>
                  <a:pt x="811" y="619"/>
                  <a:pt x="811" y="618"/>
                  <a:pt x="811" y="617"/>
                </a:cubicBezTo>
                <a:cubicBezTo>
                  <a:pt x="810" y="621"/>
                  <a:pt x="806" y="616"/>
                  <a:pt x="805" y="620"/>
                </a:cubicBezTo>
                <a:cubicBezTo>
                  <a:pt x="803" y="621"/>
                  <a:pt x="805" y="617"/>
                  <a:pt x="803" y="617"/>
                </a:cubicBezTo>
                <a:cubicBezTo>
                  <a:pt x="802" y="616"/>
                  <a:pt x="805" y="615"/>
                  <a:pt x="806" y="614"/>
                </a:cubicBezTo>
                <a:cubicBezTo>
                  <a:pt x="803" y="610"/>
                  <a:pt x="802" y="616"/>
                  <a:pt x="800" y="615"/>
                </a:cubicBezTo>
                <a:cubicBezTo>
                  <a:pt x="802" y="612"/>
                  <a:pt x="798" y="614"/>
                  <a:pt x="798" y="611"/>
                </a:cubicBezTo>
                <a:cubicBezTo>
                  <a:pt x="795" y="613"/>
                  <a:pt x="796" y="616"/>
                  <a:pt x="792" y="614"/>
                </a:cubicBezTo>
                <a:cubicBezTo>
                  <a:pt x="791" y="615"/>
                  <a:pt x="792" y="616"/>
                  <a:pt x="792" y="617"/>
                </a:cubicBezTo>
                <a:cubicBezTo>
                  <a:pt x="793" y="619"/>
                  <a:pt x="796" y="618"/>
                  <a:pt x="795" y="616"/>
                </a:cubicBezTo>
                <a:cubicBezTo>
                  <a:pt x="797" y="622"/>
                  <a:pt x="788" y="616"/>
                  <a:pt x="783" y="618"/>
                </a:cubicBezTo>
                <a:cubicBezTo>
                  <a:pt x="782" y="612"/>
                  <a:pt x="791" y="615"/>
                  <a:pt x="792" y="608"/>
                </a:cubicBezTo>
                <a:cubicBezTo>
                  <a:pt x="797" y="610"/>
                  <a:pt x="794" y="604"/>
                  <a:pt x="798" y="605"/>
                </a:cubicBezTo>
                <a:cubicBezTo>
                  <a:pt x="798" y="606"/>
                  <a:pt x="797" y="607"/>
                  <a:pt x="796" y="609"/>
                </a:cubicBezTo>
                <a:cubicBezTo>
                  <a:pt x="800" y="611"/>
                  <a:pt x="800" y="606"/>
                  <a:pt x="804" y="605"/>
                </a:cubicBezTo>
                <a:cubicBezTo>
                  <a:pt x="800" y="604"/>
                  <a:pt x="797" y="603"/>
                  <a:pt x="793" y="602"/>
                </a:cubicBezTo>
                <a:cubicBezTo>
                  <a:pt x="792" y="603"/>
                  <a:pt x="794" y="605"/>
                  <a:pt x="792" y="606"/>
                </a:cubicBezTo>
                <a:cubicBezTo>
                  <a:pt x="790" y="603"/>
                  <a:pt x="790" y="603"/>
                  <a:pt x="790" y="603"/>
                </a:cubicBezTo>
                <a:cubicBezTo>
                  <a:pt x="788" y="604"/>
                  <a:pt x="790" y="607"/>
                  <a:pt x="788" y="608"/>
                </a:cubicBezTo>
                <a:cubicBezTo>
                  <a:pt x="789" y="605"/>
                  <a:pt x="786" y="606"/>
                  <a:pt x="784" y="603"/>
                </a:cubicBezTo>
                <a:cubicBezTo>
                  <a:pt x="781" y="604"/>
                  <a:pt x="785" y="605"/>
                  <a:pt x="785" y="608"/>
                </a:cubicBezTo>
                <a:cubicBezTo>
                  <a:pt x="782" y="611"/>
                  <a:pt x="778" y="610"/>
                  <a:pt x="775" y="613"/>
                </a:cubicBezTo>
                <a:cubicBezTo>
                  <a:pt x="774" y="613"/>
                  <a:pt x="776" y="615"/>
                  <a:pt x="776" y="616"/>
                </a:cubicBezTo>
                <a:cubicBezTo>
                  <a:pt x="777" y="614"/>
                  <a:pt x="779" y="611"/>
                  <a:pt x="781" y="613"/>
                </a:cubicBezTo>
                <a:cubicBezTo>
                  <a:pt x="780" y="612"/>
                  <a:pt x="777" y="619"/>
                  <a:pt x="781" y="618"/>
                </a:cubicBezTo>
                <a:cubicBezTo>
                  <a:pt x="780" y="620"/>
                  <a:pt x="779" y="620"/>
                  <a:pt x="779" y="625"/>
                </a:cubicBezTo>
                <a:cubicBezTo>
                  <a:pt x="778" y="623"/>
                  <a:pt x="779" y="623"/>
                  <a:pt x="778" y="621"/>
                </a:cubicBezTo>
                <a:cubicBezTo>
                  <a:pt x="777" y="622"/>
                  <a:pt x="777" y="623"/>
                  <a:pt x="777" y="623"/>
                </a:cubicBezTo>
                <a:cubicBezTo>
                  <a:pt x="780" y="628"/>
                  <a:pt x="780" y="627"/>
                  <a:pt x="783" y="629"/>
                </a:cubicBezTo>
                <a:cubicBezTo>
                  <a:pt x="781" y="627"/>
                  <a:pt x="782" y="631"/>
                  <a:pt x="780" y="630"/>
                </a:cubicBezTo>
                <a:cubicBezTo>
                  <a:pt x="781" y="639"/>
                  <a:pt x="781" y="647"/>
                  <a:pt x="774" y="650"/>
                </a:cubicBezTo>
                <a:cubicBezTo>
                  <a:pt x="775" y="657"/>
                  <a:pt x="770" y="662"/>
                  <a:pt x="771" y="669"/>
                </a:cubicBezTo>
                <a:cubicBezTo>
                  <a:pt x="770" y="670"/>
                  <a:pt x="766" y="671"/>
                  <a:pt x="769" y="674"/>
                </a:cubicBezTo>
                <a:cubicBezTo>
                  <a:pt x="768" y="674"/>
                  <a:pt x="767" y="674"/>
                  <a:pt x="766" y="674"/>
                </a:cubicBezTo>
                <a:cubicBezTo>
                  <a:pt x="764" y="675"/>
                  <a:pt x="769" y="674"/>
                  <a:pt x="768" y="676"/>
                </a:cubicBezTo>
                <a:cubicBezTo>
                  <a:pt x="766" y="679"/>
                  <a:pt x="767" y="675"/>
                  <a:pt x="766" y="676"/>
                </a:cubicBezTo>
                <a:cubicBezTo>
                  <a:pt x="766" y="678"/>
                  <a:pt x="767" y="680"/>
                  <a:pt x="767" y="682"/>
                </a:cubicBezTo>
                <a:cubicBezTo>
                  <a:pt x="764" y="685"/>
                  <a:pt x="757" y="689"/>
                  <a:pt x="755" y="694"/>
                </a:cubicBezTo>
                <a:cubicBezTo>
                  <a:pt x="754" y="694"/>
                  <a:pt x="753" y="693"/>
                  <a:pt x="752" y="692"/>
                </a:cubicBezTo>
                <a:cubicBezTo>
                  <a:pt x="747" y="704"/>
                  <a:pt x="735" y="701"/>
                  <a:pt x="728" y="708"/>
                </a:cubicBezTo>
                <a:cubicBezTo>
                  <a:pt x="725" y="706"/>
                  <a:pt x="725" y="708"/>
                  <a:pt x="721" y="710"/>
                </a:cubicBezTo>
                <a:cubicBezTo>
                  <a:pt x="721" y="709"/>
                  <a:pt x="720" y="709"/>
                  <a:pt x="719" y="707"/>
                </a:cubicBezTo>
                <a:cubicBezTo>
                  <a:pt x="715" y="713"/>
                  <a:pt x="708" y="710"/>
                  <a:pt x="703" y="714"/>
                </a:cubicBezTo>
                <a:cubicBezTo>
                  <a:pt x="703" y="713"/>
                  <a:pt x="702" y="713"/>
                  <a:pt x="702" y="712"/>
                </a:cubicBezTo>
                <a:cubicBezTo>
                  <a:pt x="700" y="716"/>
                  <a:pt x="698" y="712"/>
                  <a:pt x="696" y="717"/>
                </a:cubicBezTo>
                <a:cubicBezTo>
                  <a:pt x="694" y="715"/>
                  <a:pt x="692" y="716"/>
                  <a:pt x="692" y="718"/>
                </a:cubicBezTo>
                <a:cubicBezTo>
                  <a:pt x="691" y="716"/>
                  <a:pt x="690" y="717"/>
                  <a:pt x="689" y="715"/>
                </a:cubicBezTo>
                <a:cubicBezTo>
                  <a:pt x="687" y="715"/>
                  <a:pt x="689" y="718"/>
                  <a:pt x="687" y="718"/>
                </a:cubicBezTo>
                <a:cubicBezTo>
                  <a:pt x="681" y="716"/>
                  <a:pt x="673" y="716"/>
                  <a:pt x="668" y="721"/>
                </a:cubicBezTo>
                <a:cubicBezTo>
                  <a:pt x="664" y="717"/>
                  <a:pt x="660" y="717"/>
                  <a:pt x="656" y="718"/>
                </a:cubicBezTo>
                <a:cubicBezTo>
                  <a:pt x="656" y="716"/>
                  <a:pt x="655" y="714"/>
                  <a:pt x="654" y="712"/>
                </a:cubicBezTo>
                <a:cubicBezTo>
                  <a:pt x="647" y="709"/>
                  <a:pt x="643" y="721"/>
                  <a:pt x="637" y="717"/>
                </a:cubicBezTo>
                <a:cubicBezTo>
                  <a:pt x="645" y="714"/>
                  <a:pt x="653" y="707"/>
                  <a:pt x="660" y="702"/>
                </a:cubicBezTo>
                <a:cubicBezTo>
                  <a:pt x="665" y="688"/>
                  <a:pt x="680" y="685"/>
                  <a:pt x="690" y="675"/>
                </a:cubicBezTo>
                <a:cubicBezTo>
                  <a:pt x="703" y="674"/>
                  <a:pt x="711" y="665"/>
                  <a:pt x="718" y="653"/>
                </a:cubicBezTo>
                <a:cubicBezTo>
                  <a:pt x="716" y="649"/>
                  <a:pt x="714" y="652"/>
                  <a:pt x="712" y="648"/>
                </a:cubicBezTo>
                <a:cubicBezTo>
                  <a:pt x="718" y="644"/>
                  <a:pt x="722" y="643"/>
                  <a:pt x="727" y="636"/>
                </a:cubicBezTo>
                <a:cubicBezTo>
                  <a:pt x="726" y="635"/>
                  <a:pt x="725" y="635"/>
                  <a:pt x="724" y="635"/>
                </a:cubicBezTo>
                <a:cubicBezTo>
                  <a:pt x="726" y="640"/>
                  <a:pt x="717" y="636"/>
                  <a:pt x="719" y="640"/>
                </a:cubicBezTo>
                <a:cubicBezTo>
                  <a:pt x="711" y="638"/>
                  <a:pt x="709" y="647"/>
                  <a:pt x="700" y="644"/>
                </a:cubicBezTo>
                <a:cubicBezTo>
                  <a:pt x="699" y="645"/>
                  <a:pt x="702" y="647"/>
                  <a:pt x="701" y="649"/>
                </a:cubicBezTo>
                <a:cubicBezTo>
                  <a:pt x="699" y="644"/>
                  <a:pt x="695" y="649"/>
                  <a:pt x="695" y="652"/>
                </a:cubicBezTo>
                <a:cubicBezTo>
                  <a:pt x="694" y="645"/>
                  <a:pt x="688" y="652"/>
                  <a:pt x="685" y="652"/>
                </a:cubicBezTo>
                <a:cubicBezTo>
                  <a:pt x="685" y="651"/>
                  <a:pt x="686" y="651"/>
                  <a:pt x="685" y="650"/>
                </a:cubicBezTo>
                <a:cubicBezTo>
                  <a:pt x="683" y="650"/>
                  <a:pt x="682" y="651"/>
                  <a:pt x="682" y="654"/>
                </a:cubicBezTo>
                <a:cubicBezTo>
                  <a:pt x="681" y="655"/>
                  <a:pt x="680" y="652"/>
                  <a:pt x="679" y="651"/>
                </a:cubicBezTo>
                <a:cubicBezTo>
                  <a:pt x="675" y="655"/>
                  <a:pt x="669" y="651"/>
                  <a:pt x="665" y="657"/>
                </a:cubicBezTo>
                <a:cubicBezTo>
                  <a:pt x="664" y="655"/>
                  <a:pt x="663" y="655"/>
                  <a:pt x="662" y="653"/>
                </a:cubicBezTo>
                <a:cubicBezTo>
                  <a:pt x="661" y="654"/>
                  <a:pt x="659" y="655"/>
                  <a:pt x="658" y="654"/>
                </a:cubicBezTo>
                <a:cubicBezTo>
                  <a:pt x="657" y="654"/>
                  <a:pt x="658" y="657"/>
                  <a:pt x="659" y="656"/>
                </a:cubicBezTo>
                <a:cubicBezTo>
                  <a:pt x="660" y="658"/>
                  <a:pt x="657" y="655"/>
                  <a:pt x="656" y="657"/>
                </a:cubicBezTo>
                <a:cubicBezTo>
                  <a:pt x="655" y="656"/>
                  <a:pt x="656" y="656"/>
                  <a:pt x="654" y="655"/>
                </a:cubicBezTo>
                <a:cubicBezTo>
                  <a:pt x="654" y="658"/>
                  <a:pt x="648" y="657"/>
                  <a:pt x="650" y="661"/>
                </a:cubicBezTo>
                <a:cubicBezTo>
                  <a:pt x="646" y="656"/>
                  <a:pt x="645" y="659"/>
                  <a:pt x="642" y="659"/>
                </a:cubicBezTo>
                <a:cubicBezTo>
                  <a:pt x="641" y="658"/>
                  <a:pt x="644" y="657"/>
                  <a:pt x="645" y="656"/>
                </a:cubicBezTo>
                <a:cubicBezTo>
                  <a:pt x="644" y="653"/>
                  <a:pt x="642" y="653"/>
                  <a:pt x="640" y="654"/>
                </a:cubicBezTo>
                <a:cubicBezTo>
                  <a:pt x="639" y="650"/>
                  <a:pt x="645" y="654"/>
                  <a:pt x="645" y="649"/>
                </a:cubicBezTo>
                <a:cubicBezTo>
                  <a:pt x="643" y="649"/>
                  <a:pt x="641" y="652"/>
                  <a:pt x="639" y="648"/>
                </a:cubicBezTo>
                <a:cubicBezTo>
                  <a:pt x="638" y="649"/>
                  <a:pt x="640" y="652"/>
                  <a:pt x="637" y="652"/>
                </a:cubicBezTo>
                <a:cubicBezTo>
                  <a:pt x="636" y="654"/>
                  <a:pt x="639" y="652"/>
                  <a:pt x="639" y="655"/>
                </a:cubicBezTo>
                <a:cubicBezTo>
                  <a:pt x="636" y="654"/>
                  <a:pt x="635" y="654"/>
                  <a:pt x="632" y="652"/>
                </a:cubicBezTo>
                <a:cubicBezTo>
                  <a:pt x="633" y="651"/>
                  <a:pt x="633" y="650"/>
                  <a:pt x="633" y="649"/>
                </a:cubicBezTo>
                <a:cubicBezTo>
                  <a:pt x="632" y="648"/>
                  <a:pt x="632" y="648"/>
                  <a:pt x="631" y="647"/>
                </a:cubicBezTo>
                <a:cubicBezTo>
                  <a:pt x="630" y="651"/>
                  <a:pt x="628" y="648"/>
                  <a:pt x="627" y="651"/>
                </a:cubicBezTo>
                <a:cubicBezTo>
                  <a:pt x="627" y="648"/>
                  <a:pt x="625" y="646"/>
                  <a:pt x="623" y="648"/>
                </a:cubicBezTo>
                <a:cubicBezTo>
                  <a:pt x="621" y="648"/>
                  <a:pt x="625" y="646"/>
                  <a:pt x="626" y="645"/>
                </a:cubicBezTo>
                <a:cubicBezTo>
                  <a:pt x="622" y="644"/>
                  <a:pt x="620" y="647"/>
                  <a:pt x="617" y="649"/>
                </a:cubicBezTo>
                <a:cubicBezTo>
                  <a:pt x="616" y="646"/>
                  <a:pt x="614" y="646"/>
                  <a:pt x="616" y="644"/>
                </a:cubicBezTo>
                <a:cubicBezTo>
                  <a:pt x="613" y="645"/>
                  <a:pt x="611" y="648"/>
                  <a:pt x="613" y="653"/>
                </a:cubicBezTo>
                <a:cubicBezTo>
                  <a:pt x="612" y="654"/>
                  <a:pt x="607" y="652"/>
                  <a:pt x="608" y="655"/>
                </a:cubicBezTo>
                <a:cubicBezTo>
                  <a:pt x="609" y="658"/>
                  <a:pt x="610" y="655"/>
                  <a:pt x="611" y="656"/>
                </a:cubicBezTo>
                <a:cubicBezTo>
                  <a:pt x="611" y="660"/>
                  <a:pt x="607" y="654"/>
                  <a:pt x="604" y="654"/>
                </a:cubicBezTo>
                <a:cubicBezTo>
                  <a:pt x="603" y="654"/>
                  <a:pt x="604" y="657"/>
                  <a:pt x="605" y="657"/>
                </a:cubicBezTo>
                <a:cubicBezTo>
                  <a:pt x="605" y="659"/>
                  <a:pt x="602" y="656"/>
                  <a:pt x="603" y="654"/>
                </a:cubicBezTo>
                <a:cubicBezTo>
                  <a:pt x="600" y="652"/>
                  <a:pt x="601" y="659"/>
                  <a:pt x="598" y="653"/>
                </a:cubicBezTo>
                <a:cubicBezTo>
                  <a:pt x="597" y="655"/>
                  <a:pt x="599" y="658"/>
                  <a:pt x="599" y="659"/>
                </a:cubicBezTo>
                <a:cubicBezTo>
                  <a:pt x="598" y="659"/>
                  <a:pt x="594" y="661"/>
                  <a:pt x="593" y="661"/>
                </a:cubicBezTo>
                <a:cubicBezTo>
                  <a:pt x="592" y="659"/>
                  <a:pt x="596" y="661"/>
                  <a:pt x="597" y="659"/>
                </a:cubicBezTo>
                <a:cubicBezTo>
                  <a:pt x="596" y="657"/>
                  <a:pt x="595" y="656"/>
                  <a:pt x="594" y="657"/>
                </a:cubicBezTo>
                <a:cubicBezTo>
                  <a:pt x="594" y="654"/>
                  <a:pt x="596" y="656"/>
                  <a:pt x="597" y="657"/>
                </a:cubicBezTo>
                <a:cubicBezTo>
                  <a:pt x="598" y="656"/>
                  <a:pt x="597" y="654"/>
                  <a:pt x="596" y="653"/>
                </a:cubicBezTo>
                <a:cubicBezTo>
                  <a:pt x="588" y="658"/>
                  <a:pt x="571" y="659"/>
                  <a:pt x="563" y="668"/>
                </a:cubicBezTo>
                <a:cubicBezTo>
                  <a:pt x="561" y="662"/>
                  <a:pt x="552" y="667"/>
                  <a:pt x="553" y="671"/>
                </a:cubicBezTo>
                <a:cubicBezTo>
                  <a:pt x="552" y="671"/>
                  <a:pt x="551" y="669"/>
                  <a:pt x="550" y="669"/>
                </a:cubicBezTo>
                <a:cubicBezTo>
                  <a:pt x="551" y="673"/>
                  <a:pt x="547" y="669"/>
                  <a:pt x="547" y="672"/>
                </a:cubicBezTo>
                <a:cubicBezTo>
                  <a:pt x="544" y="672"/>
                  <a:pt x="549" y="671"/>
                  <a:pt x="546" y="669"/>
                </a:cubicBezTo>
                <a:cubicBezTo>
                  <a:pt x="543" y="667"/>
                  <a:pt x="546" y="673"/>
                  <a:pt x="543" y="672"/>
                </a:cubicBezTo>
                <a:cubicBezTo>
                  <a:pt x="542" y="671"/>
                  <a:pt x="543" y="671"/>
                  <a:pt x="543" y="670"/>
                </a:cubicBezTo>
                <a:cubicBezTo>
                  <a:pt x="540" y="669"/>
                  <a:pt x="536" y="671"/>
                  <a:pt x="538" y="675"/>
                </a:cubicBezTo>
                <a:cubicBezTo>
                  <a:pt x="534" y="672"/>
                  <a:pt x="533" y="669"/>
                  <a:pt x="529" y="669"/>
                </a:cubicBezTo>
                <a:cubicBezTo>
                  <a:pt x="528" y="669"/>
                  <a:pt x="530" y="671"/>
                  <a:pt x="528" y="672"/>
                </a:cubicBezTo>
                <a:cubicBezTo>
                  <a:pt x="526" y="670"/>
                  <a:pt x="523" y="671"/>
                  <a:pt x="522" y="673"/>
                </a:cubicBezTo>
                <a:cubicBezTo>
                  <a:pt x="517" y="666"/>
                  <a:pt x="514" y="675"/>
                  <a:pt x="510" y="673"/>
                </a:cubicBezTo>
                <a:cubicBezTo>
                  <a:pt x="509" y="678"/>
                  <a:pt x="499" y="681"/>
                  <a:pt x="497" y="680"/>
                </a:cubicBezTo>
                <a:cubicBezTo>
                  <a:pt x="496" y="677"/>
                  <a:pt x="498" y="678"/>
                  <a:pt x="499" y="679"/>
                </a:cubicBezTo>
                <a:cubicBezTo>
                  <a:pt x="500" y="677"/>
                  <a:pt x="496" y="676"/>
                  <a:pt x="499" y="675"/>
                </a:cubicBezTo>
                <a:cubicBezTo>
                  <a:pt x="499" y="676"/>
                  <a:pt x="500" y="678"/>
                  <a:pt x="501" y="678"/>
                </a:cubicBezTo>
                <a:cubicBezTo>
                  <a:pt x="500" y="676"/>
                  <a:pt x="504" y="676"/>
                  <a:pt x="505" y="675"/>
                </a:cubicBezTo>
                <a:cubicBezTo>
                  <a:pt x="506" y="675"/>
                  <a:pt x="506" y="674"/>
                  <a:pt x="505" y="673"/>
                </a:cubicBezTo>
                <a:cubicBezTo>
                  <a:pt x="502" y="670"/>
                  <a:pt x="497" y="674"/>
                  <a:pt x="498" y="676"/>
                </a:cubicBezTo>
                <a:cubicBezTo>
                  <a:pt x="496" y="676"/>
                  <a:pt x="493" y="675"/>
                  <a:pt x="493" y="678"/>
                </a:cubicBezTo>
                <a:cubicBezTo>
                  <a:pt x="490" y="677"/>
                  <a:pt x="494" y="675"/>
                  <a:pt x="495" y="674"/>
                </a:cubicBezTo>
                <a:cubicBezTo>
                  <a:pt x="493" y="671"/>
                  <a:pt x="493" y="671"/>
                  <a:pt x="493" y="671"/>
                </a:cubicBezTo>
                <a:cubicBezTo>
                  <a:pt x="492" y="672"/>
                  <a:pt x="494" y="674"/>
                  <a:pt x="492" y="675"/>
                </a:cubicBezTo>
                <a:cubicBezTo>
                  <a:pt x="492" y="670"/>
                  <a:pt x="489" y="673"/>
                  <a:pt x="488" y="675"/>
                </a:cubicBezTo>
                <a:cubicBezTo>
                  <a:pt x="486" y="672"/>
                  <a:pt x="491" y="672"/>
                  <a:pt x="492" y="670"/>
                </a:cubicBezTo>
                <a:cubicBezTo>
                  <a:pt x="490" y="668"/>
                  <a:pt x="490" y="669"/>
                  <a:pt x="488" y="668"/>
                </a:cubicBezTo>
                <a:cubicBezTo>
                  <a:pt x="491" y="671"/>
                  <a:pt x="481" y="676"/>
                  <a:pt x="478" y="675"/>
                </a:cubicBezTo>
                <a:cubicBezTo>
                  <a:pt x="476" y="680"/>
                  <a:pt x="468" y="681"/>
                  <a:pt x="467" y="685"/>
                </a:cubicBezTo>
                <a:cubicBezTo>
                  <a:pt x="469" y="686"/>
                  <a:pt x="469" y="685"/>
                  <a:pt x="470" y="684"/>
                </a:cubicBezTo>
                <a:cubicBezTo>
                  <a:pt x="472" y="686"/>
                  <a:pt x="470" y="686"/>
                  <a:pt x="469" y="687"/>
                </a:cubicBezTo>
                <a:cubicBezTo>
                  <a:pt x="470" y="689"/>
                  <a:pt x="472" y="688"/>
                  <a:pt x="473" y="688"/>
                </a:cubicBezTo>
                <a:cubicBezTo>
                  <a:pt x="471" y="685"/>
                  <a:pt x="475" y="688"/>
                  <a:pt x="473" y="685"/>
                </a:cubicBezTo>
                <a:cubicBezTo>
                  <a:pt x="474" y="685"/>
                  <a:pt x="475" y="686"/>
                  <a:pt x="476" y="687"/>
                </a:cubicBezTo>
                <a:cubicBezTo>
                  <a:pt x="474" y="689"/>
                  <a:pt x="474" y="689"/>
                  <a:pt x="474" y="689"/>
                </a:cubicBezTo>
                <a:cubicBezTo>
                  <a:pt x="475" y="691"/>
                  <a:pt x="476" y="687"/>
                  <a:pt x="478" y="690"/>
                </a:cubicBezTo>
                <a:cubicBezTo>
                  <a:pt x="472" y="692"/>
                  <a:pt x="472" y="691"/>
                  <a:pt x="466" y="696"/>
                </a:cubicBezTo>
                <a:cubicBezTo>
                  <a:pt x="466" y="694"/>
                  <a:pt x="467" y="693"/>
                  <a:pt x="465" y="691"/>
                </a:cubicBezTo>
                <a:cubicBezTo>
                  <a:pt x="466" y="689"/>
                  <a:pt x="467" y="690"/>
                  <a:pt x="467" y="687"/>
                </a:cubicBezTo>
                <a:cubicBezTo>
                  <a:pt x="465" y="685"/>
                  <a:pt x="465" y="685"/>
                  <a:pt x="463" y="683"/>
                </a:cubicBezTo>
                <a:cubicBezTo>
                  <a:pt x="463" y="684"/>
                  <a:pt x="463" y="684"/>
                  <a:pt x="464" y="684"/>
                </a:cubicBezTo>
                <a:cubicBezTo>
                  <a:pt x="464" y="688"/>
                  <a:pt x="458" y="685"/>
                  <a:pt x="460" y="689"/>
                </a:cubicBezTo>
                <a:cubicBezTo>
                  <a:pt x="459" y="688"/>
                  <a:pt x="459" y="688"/>
                  <a:pt x="458" y="690"/>
                </a:cubicBezTo>
                <a:cubicBezTo>
                  <a:pt x="457" y="687"/>
                  <a:pt x="454" y="689"/>
                  <a:pt x="456" y="687"/>
                </a:cubicBezTo>
                <a:cubicBezTo>
                  <a:pt x="453" y="688"/>
                  <a:pt x="450" y="692"/>
                  <a:pt x="446" y="694"/>
                </a:cubicBezTo>
                <a:cubicBezTo>
                  <a:pt x="450" y="685"/>
                  <a:pt x="434" y="696"/>
                  <a:pt x="432" y="701"/>
                </a:cubicBezTo>
                <a:cubicBezTo>
                  <a:pt x="430" y="700"/>
                  <a:pt x="427" y="702"/>
                  <a:pt x="425" y="704"/>
                </a:cubicBezTo>
                <a:cubicBezTo>
                  <a:pt x="424" y="704"/>
                  <a:pt x="422" y="706"/>
                  <a:pt x="421" y="707"/>
                </a:cubicBezTo>
                <a:cubicBezTo>
                  <a:pt x="421" y="707"/>
                  <a:pt x="420" y="708"/>
                  <a:pt x="420" y="708"/>
                </a:cubicBezTo>
                <a:cubicBezTo>
                  <a:pt x="420" y="708"/>
                  <a:pt x="420" y="710"/>
                  <a:pt x="420" y="710"/>
                </a:cubicBezTo>
                <a:cubicBezTo>
                  <a:pt x="421" y="711"/>
                  <a:pt x="421" y="711"/>
                  <a:pt x="421" y="711"/>
                </a:cubicBezTo>
                <a:cubicBezTo>
                  <a:pt x="418" y="713"/>
                  <a:pt x="418" y="713"/>
                  <a:pt x="418" y="713"/>
                </a:cubicBezTo>
                <a:cubicBezTo>
                  <a:pt x="416" y="710"/>
                  <a:pt x="416" y="710"/>
                  <a:pt x="416" y="710"/>
                </a:cubicBezTo>
                <a:cubicBezTo>
                  <a:pt x="416" y="709"/>
                  <a:pt x="422" y="711"/>
                  <a:pt x="422" y="711"/>
                </a:cubicBezTo>
                <a:cubicBezTo>
                  <a:pt x="422" y="711"/>
                  <a:pt x="422" y="711"/>
                  <a:pt x="422" y="711"/>
                </a:cubicBezTo>
                <a:cubicBezTo>
                  <a:pt x="422" y="711"/>
                  <a:pt x="422" y="711"/>
                  <a:pt x="422" y="711"/>
                </a:cubicBezTo>
                <a:cubicBezTo>
                  <a:pt x="422" y="711"/>
                  <a:pt x="422" y="711"/>
                  <a:pt x="422" y="711"/>
                </a:cubicBezTo>
                <a:cubicBezTo>
                  <a:pt x="421" y="709"/>
                  <a:pt x="421" y="709"/>
                  <a:pt x="421" y="709"/>
                </a:cubicBezTo>
                <a:cubicBezTo>
                  <a:pt x="421" y="709"/>
                  <a:pt x="420" y="708"/>
                  <a:pt x="419" y="708"/>
                </a:cubicBezTo>
                <a:cubicBezTo>
                  <a:pt x="418" y="706"/>
                  <a:pt x="416" y="707"/>
                  <a:pt x="414" y="707"/>
                </a:cubicBezTo>
                <a:cubicBezTo>
                  <a:pt x="414" y="709"/>
                  <a:pt x="418" y="707"/>
                  <a:pt x="417" y="710"/>
                </a:cubicBezTo>
                <a:cubicBezTo>
                  <a:pt x="416" y="709"/>
                  <a:pt x="414" y="708"/>
                  <a:pt x="413" y="710"/>
                </a:cubicBezTo>
                <a:cubicBezTo>
                  <a:pt x="413" y="710"/>
                  <a:pt x="413" y="709"/>
                  <a:pt x="412" y="708"/>
                </a:cubicBezTo>
                <a:cubicBezTo>
                  <a:pt x="412" y="711"/>
                  <a:pt x="409" y="712"/>
                  <a:pt x="406" y="710"/>
                </a:cubicBezTo>
                <a:cubicBezTo>
                  <a:pt x="403" y="716"/>
                  <a:pt x="396" y="716"/>
                  <a:pt x="392" y="720"/>
                </a:cubicBezTo>
                <a:cubicBezTo>
                  <a:pt x="392" y="717"/>
                  <a:pt x="387" y="718"/>
                  <a:pt x="390" y="722"/>
                </a:cubicBezTo>
                <a:cubicBezTo>
                  <a:pt x="389" y="721"/>
                  <a:pt x="388" y="722"/>
                  <a:pt x="387" y="719"/>
                </a:cubicBezTo>
                <a:cubicBezTo>
                  <a:pt x="385" y="722"/>
                  <a:pt x="382" y="721"/>
                  <a:pt x="379" y="724"/>
                </a:cubicBezTo>
                <a:cubicBezTo>
                  <a:pt x="381" y="726"/>
                  <a:pt x="385" y="725"/>
                  <a:pt x="384" y="722"/>
                </a:cubicBezTo>
                <a:cubicBezTo>
                  <a:pt x="387" y="724"/>
                  <a:pt x="382" y="726"/>
                  <a:pt x="383" y="728"/>
                </a:cubicBezTo>
                <a:cubicBezTo>
                  <a:pt x="381" y="726"/>
                  <a:pt x="381" y="726"/>
                  <a:pt x="381" y="726"/>
                </a:cubicBezTo>
                <a:cubicBezTo>
                  <a:pt x="380" y="728"/>
                  <a:pt x="378" y="728"/>
                  <a:pt x="376" y="732"/>
                </a:cubicBezTo>
                <a:cubicBezTo>
                  <a:pt x="370" y="731"/>
                  <a:pt x="365" y="730"/>
                  <a:pt x="363" y="737"/>
                </a:cubicBezTo>
                <a:cubicBezTo>
                  <a:pt x="365" y="739"/>
                  <a:pt x="366" y="739"/>
                  <a:pt x="367" y="740"/>
                </a:cubicBezTo>
                <a:cubicBezTo>
                  <a:pt x="368" y="738"/>
                  <a:pt x="365" y="737"/>
                  <a:pt x="367" y="735"/>
                </a:cubicBezTo>
                <a:cubicBezTo>
                  <a:pt x="367" y="740"/>
                  <a:pt x="375" y="739"/>
                  <a:pt x="371" y="735"/>
                </a:cubicBezTo>
                <a:cubicBezTo>
                  <a:pt x="376" y="738"/>
                  <a:pt x="379" y="734"/>
                  <a:pt x="381" y="730"/>
                </a:cubicBezTo>
                <a:cubicBezTo>
                  <a:pt x="382" y="732"/>
                  <a:pt x="382" y="733"/>
                  <a:pt x="382" y="734"/>
                </a:cubicBezTo>
                <a:cubicBezTo>
                  <a:pt x="384" y="735"/>
                  <a:pt x="384" y="729"/>
                  <a:pt x="387" y="733"/>
                </a:cubicBezTo>
                <a:cubicBezTo>
                  <a:pt x="388" y="732"/>
                  <a:pt x="387" y="731"/>
                  <a:pt x="388" y="730"/>
                </a:cubicBezTo>
                <a:cubicBezTo>
                  <a:pt x="388" y="731"/>
                  <a:pt x="388" y="732"/>
                  <a:pt x="388" y="733"/>
                </a:cubicBezTo>
                <a:cubicBezTo>
                  <a:pt x="390" y="734"/>
                  <a:pt x="390" y="732"/>
                  <a:pt x="393" y="731"/>
                </a:cubicBezTo>
                <a:cubicBezTo>
                  <a:pt x="393" y="733"/>
                  <a:pt x="392" y="734"/>
                  <a:pt x="392" y="736"/>
                </a:cubicBezTo>
                <a:cubicBezTo>
                  <a:pt x="389" y="735"/>
                  <a:pt x="387" y="738"/>
                  <a:pt x="387" y="740"/>
                </a:cubicBezTo>
                <a:cubicBezTo>
                  <a:pt x="386" y="740"/>
                  <a:pt x="385" y="739"/>
                  <a:pt x="384" y="739"/>
                </a:cubicBezTo>
                <a:cubicBezTo>
                  <a:pt x="382" y="740"/>
                  <a:pt x="384" y="742"/>
                  <a:pt x="383" y="744"/>
                </a:cubicBezTo>
                <a:cubicBezTo>
                  <a:pt x="381" y="743"/>
                  <a:pt x="380" y="744"/>
                  <a:pt x="379" y="746"/>
                </a:cubicBezTo>
                <a:cubicBezTo>
                  <a:pt x="377" y="744"/>
                  <a:pt x="380" y="744"/>
                  <a:pt x="379" y="742"/>
                </a:cubicBezTo>
                <a:cubicBezTo>
                  <a:pt x="377" y="740"/>
                  <a:pt x="376" y="740"/>
                  <a:pt x="375" y="740"/>
                </a:cubicBezTo>
                <a:cubicBezTo>
                  <a:pt x="375" y="741"/>
                  <a:pt x="375" y="741"/>
                  <a:pt x="374" y="742"/>
                </a:cubicBezTo>
                <a:cubicBezTo>
                  <a:pt x="375" y="743"/>
                  <a:pt x="377" y="742"/>
                  <a:pt x="376" y="744"/>
                </a:cubicBezTo>
                <a:cubicBezTo>
                  <a:pt x="373" y="743"/>
                  <a:pt x="372" y="741"/>
                  <a:pt x="369" y="744"/>
                </a:cubicBezTo>
                <a:cubicBezTo>
                  <a:pt x="369" y="744"/>
                  <a:pt x="369" y="745"/>
                  <a:pt x="369" y="745"/>
                </a:cubicBezTo>
                <a:cubicBezTo>
                  <a:pt x="370" y="748"/>
                  <a:pt x="371" y="744"/>
                  <a:pt x="372" y="747"/>
                </a:cubicBezTo>
                <a:cubicBezTo>
                  <a:pt x="369" y="747"/>
                  <a:pt x="366" y="745"/>
                  <a:pt x="366" y="749"/>
                </a:cubicBezTo>
                <a:cubicBezTo>
                  <a:pt x="368" y="751"/>
                  <a:pt x="367" y="747"/>
                  <a:pt x="369" y="747"/>
                </a:cubicBezTo>
                <a:cubicBezTo>
                  <a:pt x="372" y="750"/>
                  <a:pt x="367" y="750"/>
                  <a:pt x="368" y="752"/>
                </a:cubicBezTo>
                <a:cubicBezTo>
                  <a:pt x="365" y="749"/>
                  <a:pt x="365" y="752"/>
                  <a:pt x="363" y="754"/>
                </a:cubicBezTo>
                <a:cubicBezTo>
                  <a:pt x="362" y="752"/>
                  <a:pt x="365" y="752"/>
                  <a:pt x="364" y="750"/>
                </a:cubicBezTo>
                <a:cubicBezTo>
                  <a:pt x="362" y="750"/>
                  <a:pt x="360" y="753"/>
                  <a:pt x="357" y="749"/>
                </a:cubicBezTo>
                <a:cubicBezTo>
                  <a:pt x="357" y="748"/>
                  <a:pt x="362" y="750"/>
                  <a:pt x="360" y="746"/>
                </a:cubicBezTo>
                <a:cubicBezTo>
                  <a:pt x="361" y="746"/>
                  <a:pt x="362" y="748"/>
                  <a:pt x="364" y="749"/>
                </a:cubicBezTo>
                <a:cubicBezTo>
                  <a:pt x="365" y="748"/>
                  <a:pt x="366" y="741"/>
                  <a:pt x="368" y="746"/>
                </a:cubicBezTo>
                <a:cubicBezTo>
                  <a:pt x="369" y="745"/>
                  <a:pt x="368" y="744"/>
                  <a:pt x="367" y="742"/>
                </a:cubicBezTo>
                <a:cubicBezTo>
                  <a:pt x="366" y="741"/>
                  <a:pt x="363" y="743"/>
                  <a:pt x="364" y="745"/>
                </a:cubicBezTo>
                <a:cubicBezTo>
                  <a:pt x="362" y="744"/>
                  <a:pt x="363" y="741"/>
                  <a:pt x="360" y="739"/>
                </a:cubicBezTo>
                <a:cubicBezTo>
                  <a:pt x="361" y="742"/>
                  <a:pt x="360" y="741"/>
                  <a:pt x="358" y="740"/>
                </a:cubicBezTo>
                <a:cubicBezTo>
                  <a:pt x="355" y="742"/>
                  <a:pt x="361" y="744"/>
                  <a:pt x="358" y="745"/>
                </a:cubicBezTo>
                <a:cubicBezTo>
                  <a:pt x="358" y="744"/>
                  <a:pt x="357" y="742"/>
                  <a:pt x="357" y="741"/>
                </a:cubicBezTo>
                <a:cubicBezTo>
                  <a:pt x="356" y="742"/>
                  <a:pt x="355" y="742"/>
                  <a:pt x="354" y="743"/>
                </a:cubicBezTo>
                <a:cubicBezTo>
                  <a:pt x="356" y="747"/>
                  <a:pt x="351" y="746"/>
                  <a:pt x="348" y="747"/>
                </a:cubicBezTo>
                <a:cubicBezTo>
                  <a:pt x="350" y="751"/>
                  <a:pt x="351" y="748"/>
                  <a:pt x="353" y="751"/>
                </a:cubicBezTo>
                <a:cubicBezTo>
                  <a:pt x="355" y="751"/>
                  <a:pt x="352" y="749"/>
                  <a:pt x="354" y="748"/>
                </a:cubicBezTo>
                <a:cubicBezTo>
                  <a:pt x="355" y="751"/>
                  <a:pt x="356" y="750"/>
                  <a:pt x="358" y="752"/>
                </a:cubicBezTo>
                <a:cubicBezTo>
                  <a:pt x="358" y="753"/>
                  <a:pt x="356" y="754"/>
                  <a:pt x="358" y="755"/>
                </a:cubicBezTo>
                <a:cubicBezTo>
                  <a:pt x="354" y="758"/>
                  <a:pt x="350" y="757"/>
                  <a:pt x="345" y="757"/>
                </a:cubicBezTo>
                <a:cubicBezTo>
                  <a:pt x="344" y="760"/>
                  <a:pt x="337" y="765"/>
                  <a:pt x="332" y="761"/>
                </a:cubicBezTo>
                <a:cubicBezTo>
                  <a:pt x="335" y="763"/>
                  <a:pt x="342" y="761"/>
                  <a:pt x="340" y="756"/>
                </a:cubicBezTo>
                <a:cubicBezTo>
                  <a:pt x="344" y="755"/>
                  <a:pt x="347" y="756"/>
                  <a:pt x="348" y="753"/>
                </a:cubicBezTo>
                <a:cubicBezTo>
                  <a:pt x="346" y="750"/>
                  <a:pt x="345" y="753"/>
                  <a:pt x="344" y="749"/>
                </a:cubicBezTo>
                <a:cubicBezTo>
                  <a:pt x="343" y="750"/>
                  <a:pt x="343" y="751"/>
                  <a:pt x="344" y="752"/>
                </a:cubicBezTo>
                <a:cubicBezTo>
                  <a:pt x="342" y="754"/>
                  <a:pt x="342" y="754"/>
                  <a:pt x="342" y="754"/>
                </a:cubicBezTo>
                <a:cubicBezTo>
                  <a:pt x="342" y="753"/>
                  <a:pt x="342" y="752"/>
                  <a:pt x="341" y="751"/>
                </a:cubicBezTo>
                <a:cubicBezTo>
                  <a:pt x="340" y="757"/>
                  <a:pt x="331" y="759"/>
                  <a:pt x="325" y="761"/>
                </a:cubicBezTo>
                <a:cubicBezTo>
                  <a:pt x="324" y="763"/>
                  <a:pt x="327" y="765"/>
                  <a:pt x="328" y="766"/>
                </a:cubicBezTo>
                <a:cubicBezTo>
                  <a:pt x="327" y="767"/>
                  <a:pt x="327" y="768"/>
                  <a:pt x="326" y="768"/>
                </a:cubicBezTo>
                <a:cubicBezTo>
                  <a:pt x="326" y="765"/>
                  <a:pt x="324" y="765"/>
                  <a:pt x="324" y="763"/>
                </a:cubicBezTo>
                <a:cubicBezTo>
                  <a:pt x="324" y="767"/>
                  <a:pt x="322" y="766"/>
                  <a:pt x="319" y="767"/>
                </a:cubicBezTo>
                <a:cubicBezTo>
                  <a:pt x="319" y="764"/>
                  <a:pt x="316" y="766"/>
                  <a:pt x="314" y="763"/>
                </a:cubicBezTo>
                <a:cubicBezTo>
                  <a:pt x="311" y="766"/>
                  <a:pt x="312" y="767"/>
                  <a:pt x="309" y="769"/>
                </a:cubicBezTo>
                <a:cubicBezTo>
                  <a:pt x="307" y="770"/>
                  <a:pt x="310" y="771"/>
                  <a:pt x="310" y="773"/>
                </a:cubicBezTo>
                <a:cubicBezTo>
                  <a:pt x="309" y="772"/>
                  <a:pt x="308" y="773"/>
                  <a:pt x="306" y="771"/>
                </a:cubicBezTo>
                <a:cubicBezTo>
                  <a:pt x="306" y="774"/>
                  <a:pt x="307" y="773"/>
                  <a:pt x="309" y="775"/>
                </a:cubicBezTo>
                <a:cubicBezTo>
                  <a:pt x="306" y="778"/>
                  <a:pt x="304" y="775"/>
                  <a:pt x="302" y="778"/>
                </a:cubicBezTo>
                <a:cubicBezTo>
                  <a:pt x="302" y="776"/>
                  <a:pt x="302" y="775"/>
                  <a:pt x="301" y="774"/>
                </a:cubicBezTo>
                <a:cubicBezTo>
                  <a:pt x="299" y="776"/>
                  <a:pt x="298" y="776"/>
                  <a:pt x="295" y="778"/>
                </a:cubicBezTo>
                <a:cubicBezTo>
                  <a:pt x="295" y="779"/>
                  <a:pt x="296" y="779"/>
                  <a:pt x="296" y="779"/>
                </a:cubicBezTo>
                <a:cubicBezTo>
                  <a:pt x="297" y="780"/>
                  <a:pt x="296" y="781"/>
                  <a:pt x="295" y="782"/>
                </a:cubicBezTo>
                <a:cubicBezTo>
                  <a:pt x="294" y="781"/>
                  <a:pt x="294" y="781"/>
                  <a:pt x="294" y="780"/>
                </a:cubicBezTo>
                <a:cubicBezTo>
                  <a:pt x="289" y="780"/>
                  <a:pt x="278" y="783"/>
                  <a:pt x="275" y="790"/>
                </a:cubicBezTo>
                <a:cubicBezTo>
                  <a:pt x="271" y="786"/>
                  <a:pt x="268" y="796"/>
                  <a:pt x="266" y="792"/>
                </a:cubicBezTo>
                <a:cubicBezTo>
                  <a:pt x="263" y="797"/>
                  <a:pt x="256" y="796"/>
                  <a:pt x="254" y="800"/>
                </a:cubicBezTo>
                <a:cubicBezTo>
                  <a:pt x="253" y="795"/>
                  <a:pt x="260" y="795"/>
                  <a:pt x="263" y="792"/>
                </a:cubicBezTo>
                <a:cubicBezTo>
                  <a:pt x="264" y="791"/>
                  <a:pt x="264" y="790"/>
                  <a:pt x="263" y="789"/>
                </a:cubicBezTo>
                <a:cubicBezTo>
                  <a:pt x="261" y="790"/>
                  <a:pt x="259" y="794"/>
                  <a:pt x="256" y="795"/>
                </a:cubicBezTo>
                <a:cubicBezTo>
                  <a:pt x="256" y="793"/>
                  <a:pt x="255" y="792"/>
                  <a:pt x="255" y="790"/>
                </a:cubicBezTo>
                <a:cubicBezTo>
                  <a:pt x="253" y="792"/>
                  <a:pt x="253" y="794"/>
                  <a:pt x="253" y="796"/>
                </a:cubicBezTo>
                <a:cubicBezTo>
                  <a:pt x="252" y="796"/>
                  <a:pt x="251" y="792"/>
                  <a:pt x="253" y="792"/>
                </a:cubicBezTo>
                <a:cubicBezTo>
                  <a:pt x="249" y="792"/>
                  <a:pt x="246" y="797"/>
                  <a:pt x="244" y="799"/>
                </a:cubicBezTo>
                <a:cubicBezTo>
                  <a:pt x="245" y="802"/>
                  <a:pt x="247" y="799"/>
                  <a:pt x="248" y="802"/>
                </a:cubicBezTo>
                <a:cubicBezTo>
                  <a:pt x="248" y="805"/>
                  <a:pt x="246" y="801"/>
                  <a:pt x="244" y="802"/>
                </a:cubicBezTo>
                <a:cubicBezTo>
                  <a:pt x="244" y="802"/>
                  <a:pt x="245" y="803"/>
                  <a:pt x="245" y="804"/>
                </a:cubicBezTo>
                <a:cubicBezTo>
                  <a:pt x="240" y="802"/>
                  <a:pt x="233" y="807"/>
                  <a:pt x="230" y="801"/>
                </a:cubicBezTo>
                <a:cubicBezTo>
                  <a:pt x="228" y="804"/>
                  <a:pt x="225" y="804"/>
                  <a:pt x="223" y="805"/>
                </a:cubicBezTo>
                <a:cubicBezTo>
                  <a:pt x="222" y="806"/>
                  <a:pt x="223" y="807"/>
                  <a:pt x="223" y="809"/>
                </a:cubicBezTo>
                <a:cubicBezTo>
                  <a:pt x="220" y="808"/>
                  <a:pt x="220" y="812"/>
                  <a:pt x="217" y="813"/>
                </a:cubicBezTo>
                <a:cubicBezTo>
                  <a:pt x="217" y="811"/>
                  <a:pt x="216" y="812"/>
                  <a:pt x="215" y="811"/>
                </a:cubicBezTo>
                <a:cubicBezTo>
                  <a:pt x="213" y="812"/>
                  <a:pt x="216" y="815"/>
                  <a:pt x="213" y="813"/>
                </a:cubicBezTo>
                <a:cubicBezTo>
                  <a:pt x="212" y="815"/>
                  <a:pt x="215" y="815"/>
                  <a:pt x="213" y="817"/>
                </a:cubicBezTo>
                <a:cubicBezTo>
                  <a:pt x="212" y="812"/>
                  <a:pt x="210" y="818"/>
                  <a:pt x="209" y="814"/>
                </a:cubicBezTo>
                <a:cubicBezTo>
                  <a:pt x="208" y="816"/>
                  <a:pt x="207" y="816"/>
                  <a:pt x="207" y="818"/>
                </a:cubicBezTo>
                <a:cubicBezTo>
                  <a:pt x="206" y="819"/>
                  <a:pt x="203" y="818"/>
                  <a:pt x="204" y="816"/>
                </a:cubicBezTo>
                <a:cubicBezTo>
                  <a:pt x="201" y="814"/>
                  <a:pt x="199" y="817"/>
                  <a:pt x="198" y="820"/>
                </a:cubicBezTo>
                <a:cubicBezTo>
                  <a:pt x="199" y="820"/>
                  <a:pt x="199" y="820"/>
                  <a:pt x="200" y="821"/>
                </a:cubicBezTo>
                <a:cubicBezTo>
                  <a:pt x="198" y="824"/>
                  <a:pt x="195" y="817"/>
                  <a:pt x="193" y="819"/>
                </a:cubicBezTo>
                <a:cubicBezTo>
                  <a:pt x="191" y="820"/>
                  <a:pt x="189" y="829"/>
                  <a:pt x="186" y="823"/>
                </a:cubicBezTo>
                <a:cubicBezTo>
                  <a:pt x="187" y="824"/>
                  <a:pt x="187" y="823"/>
                  <a:pt x="187" y="822"/>
                </a:cubicBezTo>
                <a:cubicBezTo>
                  <a:pt x="187" y="821"/>
                  <a:pt x="184" y="821"/>
                  <a:pt x="186" y="820"/>
                </a:cubicBezTo>
                <a:cubicBezTo>
                  <a:pt x="185" y="819"/>
                  <a:pt x="184" y="820"/>
                  <a:pt x="183" y="820"/>
                </a:cubicBezTo>
                <a:cubicBezTo>
                  <a:pt x="184" y="821"/>
                  <a:pt x="184" y="825"/>
                  <a:pt x="181" y="822"/>
                </a:cubicBezTo>
                <a:close/>
                <a:moveTo>
                  <a:pt x="290" y="746"/>
                </a:moveTo>
                <a:cubicBezTo>
                  <a:pt x="291" y="745"/>
                  <a:pt x="293" y="749"/>
                  <a:pt x="292" y="746"/>
                </a:cubicBezTo>
                <a:cubicBezTo>
                  <a:pt x="289" y="745"/>
                  <a:pt x="295" y="743"/>
                  <a:pt x="292" y="741"/>
                </a:cubicBezTo>
                <a:cubicBezTo>
                  <a:pt x="291" y="742"/>
                  <a:pt x="289" y="743"/>
                  <a:pt x="290" y="746"/>
                </a:cubicBezTo>
                <a:close/>
                <a:moveTo>
                  <a:pt x="310" y="666"/>
                </a:moveTo>
                <a:cubicBezTo>
                  <a:pt x="312" y="667"/>
                  <a:pt x="313" y="663"/>
                  <a:pt x="312" y="661"/>
                </a:cubicBezTo>
                <a:cubicBezTo>
                  <a:pt x="314" y="660"/>
                  <a:pt x="316" y="659"/>
                  <a:pt x="318" y="660"/>
                </a:cubicBezTo>
                <a:cubicBezTo>
                  <a:pt x="315" y="656"/>
                  <a:pt x="321" y="654"/>
                  <a:pt x="320" y="650"/>
                </a:cubicBezTo>
                <a:cubicBezTo>
                  <a:pt x="319" y="651"/>
                  <a:pt x="323" y="654"/>
                  <a:pt x="322" y="651"/>
                </a:cubicBezTo>
                <a:cubicBezTo>
                  <a:pt x="321" y="651"/>
                  <a:pt x="321" y="650"/>
                  <a:pt x="319" y="648"/>
                </a:cubicBezTo>
                <a:cubicBezTo>
                  <a:pt x="317" y="650"/>
                  <a:pt x="316" y="658"/>
                  <a:pt x="312" y="655"/>
                </a:cubicBezTo>
                <a:cubicBezTo>
                  <a:pt x="314" y="654"/>
                  <a:pt x="315" y="650"/>
                  <a:pt x="314" y="650"/>
                </a:cubicBezTo>
                <a:cubicBezTo>
                  <a:pt x="314" y="651"/>
                  <a:pt x="313" y="652"/>
                  <a:pt x="311" y="652"/>
                </a:cubicBezTo>
                <a:cubicBezTo>
                  <a:pt x="312" y="658"/>
                  <a:pt x="309" y="660"/>
                  <a:pt x="310" y="666"/>
                </a:cubicBezTo>
                <a:close/>
                <a:moveTo>
                  <a:pt x="265" y="657"/>
                </a:moveTo>
                <a:cubicBezTo>
                  <a:pt x="267" y="657"/>
                  <a:pt x="267" y="655"/>
                  <a:pt x="270" y="658"/>
                </a:cubicBezTo>
                <a:cubicBezTo>
                  <a:pt x="270" y="656"/>
                  <a:pt x="272" y="658"/>
                  <a:pt x="271" y="655"/>
                </a:cubicBezTo>
                <a:cubicBezTo>
                  <a:pt x="268" y="653"/>
                  <a:pt x="269" y="654"/>
                  <a:pt x="269" y="651"/>
                </a:cubicBezTo>
                <a:cubicBezTo>
                  <a:pt x="266" y="653"/>
                  <a:pt x="266" y="654"/>
                  <a:pt x="264" y="654"/>
                </a:cubicBezTo>
                <a:cubicBezTo>
                  <a:pt x="264" y="655"/>
                  <a:pt x="264" y="656"/>
                  <a:pt x="265" y="657"/>
                </a:cubicBezTo>
                <a:close/>
                <a:moveTo>
                  <a:pt x="314" y="629"/>
                </a:moveTo>
                <a:cubicBezTo>
                  <a:pt x="316" y="628"/>
                  <a:pt x="316" y="626"/>
                  <a:pt x="319" y="626"/>
                </a:cubicBezTo>
                <a:cubicBezTo>
                  <a:pt x="316" y="621"/>
                  <a:pt x="314" y="626"/>
                  <a:pt x="314" y="629"/>
                </a:cubicBezTo>
                <a:close/>
                <a:moveTo>
                  <a:pt x="424" y="538"/>
                </a:moveTo>
                <a:cubicBezTo>
                  <a:pt x="425" y="539"/>
                  <a:pt x="426" y="540"/>
                  <a:pt x="426" y="541"/>
                </a:cubicBezTo>
                <a:cubicBezTo>
                  <a:pt x="428" y="539"/>
                  <a:pt x="428" y="538"/>
                  <a:pt x="427" y="536"/>
                </a:cubicBezTo>
                <a:cubicBezTo>
                  <a:pt x="426" y="536"/>
                  <a:pt x="425" y="537"/>
                  <a:pt x="424" y="538"/>
                </a:cubicBezTo>
                <a:close/>
                <a:moveTo>
                  <a:pt x="433" y="516"/>
                </a:moveTo>
                <a:cubicBezTo>
                  <a:pt x="434" y="512"/>
                  <a:pt x="438" y="514"/>
                  <a:pt x="437" y="509"/>
                </a:cubicBezTo>
                <a:cubicBezTo>
                  <a:pt x="436" y="512"/>
                  <a:pt x="434" y="513"/>
                  <a:pt x="431" y="511"/>
                </a:cubicBezTo>
                <a:cubicBezTo>
                  <a:pt x="430" y="511"/>
                  <a:pt x="430" y="512"/>
                  <a:pt x="430" y="513"/>
                </a:cubicBezTo>
                <a:cubicBezTo>
                  <a:pt x="431" y="514"/>
                  <a:pt x="432" y="515"/>
                  <a:pt x="433" y="516"/>
                </a:cubicBezTo>
                <a:close/>
                <a:moveTo>
                  <a:pt x="410" y="517"/>
                </a:moveTo>
                <a:cubicBezTo>
                  <a:pt x="409" y="519"/>
                  <a:pt x="407" y="514"/>
                  <a:pt x="405" y="516"/>
                </a:cubicBezTo>
                <a:cubicBezTo>
                  <a:pt x="407" y="519"/>
                  <a:pt x="410" y="519"/>
                  <a:pt x="410" y="517"/>
                </a:cubicBezTo>
                <a:close/>
                <a:moveTo>
                  <a:pt x="327" y="522"/>
                </a:moveTo>
                <a:cubicBezTo>
                  <a:pt x="325" y="521"/>
                  <a:pt x="326" y="519"/>
                  <a:pt x="324" y="519"/>
                </a:cubicBezTo>
                <a:cubicBezTo>
                  <a:pt x="325" y="521"/>
                  <a:pt x="323" y="522"/>
                  <a:pt x="324" y="524"/>
                </a:cubicBezTo>
                <a:cubicBezTo>
                  <a:pt x="326" y="524"/>
                  <a:pt x="325" y="521"/>
                  <a:pt x="327" y="522"/>
                </a:cubicBezTo>
                <a:close/>
                <a:moveTo>
                  <a:pt x="289" y="490"/>
                </a:moveTo>
                <a:cubicBezTo>
                  <a:pt x="290" y="490"/>
                  <a:pt x="290" y="491"/>
                  <a:pt x="291" y="491"/>
                </a:cubicBezTo>
                <a:cubicBezTo>
                  <a:pt x="291" y="491"/>
                  <a:pt x="291" y="491"/>
                  <a:pt x="291" y="491"/>
                </a:cubicBezTo>
                <a:cubicBezTo>
                  <a:pt x="291" y="491"/>
                  <a:pt x="291" y="491"/>
                  <a:pt x="291" y="491"/>
                </a:cubicBezTo>
                <a:cubicBezTo>
                  <a:pt x="291" y="492"/>
                  <a:pt x="291" y="492"/>
                  <a:pt x="291" y="492"/>
                </a:cubicBezTo>
                <a:cubicBezTo>
                  <a:pt x="291" y="491"/>
                  <a:pt x="291" y="492"/>
                  <a:pt x="291" y="492"/>
                </a:cubicBezTo>
                <a:cubicBezTo>
                  <a:pt x="291" y="492"/>
                  <a:pt x="291" y="492"/>
                  <a:pt x="291" y="492"/>
                </a:cubicBezTo>
                <a:cubicBezTo>
                  <a:pt x="292" y="494"/>
                  <a:pt x="292" y="494"/>
                  <a:pt x="292" y="494"/>
                </a:cubicBezTo>
                <a:cubicBezTo>
                  <a:pt x="294" y="493"/>
                  <a:pt x="294" y="493"/>
                  <a:pt x="294" y="493"/>
                </a:cubicBezTo>
                <a:cubicBezTo>
                  <a:pt x="293" y="492"/>
                  <a:pt x="293" y="492"/>
                  <a:pt x="293" y="492"/>
                </a:cubicBezTo>
                <a:cubicBezTo>
                  <a:pt x="292" y="491"/>
                  <a:pt x="292" y="491"/>
                  <a:pt x="292" y="491"/>
                </a:cubicBezTo>
                <a:cubicBezTo>
                  <a:pt x="293" y="491"/>
                  <a:pt x="293" y="491"/>
                  <a:pt x="293" y="491"/>
                </a:cubicBezTo>
                <a:cubicBezTo>
                  <a:pt x="293" y="491"/>
                  <a:pt x="294" y="491"/>
                  <a:pt x="294" y="492"/>
                </a:cubicBezTo>
                <a:cubicBezTo>
                  <a:pt x="294" y="492"/>
                  <a:pt x="293" y="492"/>
                  <a:pt x="293" y="492"/>
                </a:cubicBezTo>
                <a:cubicBezTo>
                  <a:pt x="291" y="492"/>
                  <a:pt x="291" y="492"/>
                  <a:pt x="291" y="492"/>
                </a:cubicBezTo>
                <a:cubicBezTo>
                  <a:pt x="292" y="494"/>
                  <a:pt x="292" y="494"/>
                  <a:pt x="292" y="494"/>
                </a:cubicBezTo>
                <a:cubicBezTo>
                  <a:pt x="293" y="493"/>
                  <a:pt x="293" y="493"/>
                  <a:pt x="293" y="493"/>
                </a:cubicBezTo>
                <a:cubicBezTo>
                  <a:pt x="293" y="493"/>
                  <a:pt x="293" y="493"/>
                  <a:pt x="293" y="493"/>
                </a:cubicBezTo>
                <a:cubicBezTo>
                  <a:pt x="293" y="493"/>
                  <a:pt x="293" y="493"/>
                  <a:pt x="293" y="493"/>
                </a:cubicBezTo>
                <a:cubicBezTo>
                  <a:pt x="292" y="492"/>
                  <a:pt x="292" y="492"/>
                  <a:pt x="292" y="492"/>
                </a:cubicBezTo>
                <a:cubicBezTo>
                  <a:pt x="292" y="492"/>
                  <a:pt x="292" y="492"/>
                  <a:pt x="292" y="492"/>
                </a:cubicBezTo>
                <a:cubicBezTo>
                  <a:pt x="292" y="492"/>
                  <a:pt x="292" y="492"/>
                  <a:pt x="292" y="492"/>
                </a:cubicBezTo>
                <a:cubicBezTo>
                  <a:pt x="292" y="493"/>
                  <a:pt x="292" y="493"/>
                  <a:pt x="292" y="493"/>
                </a:cubicBezTo>
                <a:cubicBezTo>
                  <a:pt x="291" y="493"/>
                  <a:pt x="290" y="492"/>
                  <a:pt x="290" y="492"/>
                </a:cubicBezTo>
                <a:cubicBezTo>
                  <a:pt x="289" y="492"/>
                  <a:pt x="287" y="492"/>
                  <a:pt x="286" y="491"/>
                </a:cubicBezTo>
                <a:cubicBezTo>
                  <a:pt x="289" y="495"/>
                  <a:pt x="286" y="501"/>
                  <a:pt x="282" y="501"/>
                </a:cubicBezTo>
                <a:cubicBezTo>
                  <a:pt x="284" y="503"/>
                  <a:pt x="286" y="504"/>
                  <a:pt x="288" y="504"/>
                </a:cubicBezTo>
                <a:cubicBezTo>
                  <a:pt x="287" y="496"/>
                  <a:pt x="294" y="499"/>
                  <a:pt x="297" y="501"/>
                </a:cubicBezTo>
                <a:cubicBezTo>
                  <a:pt x="297" y="506"/>
                  <a:pt x="291" y="498"/>
                  <a:pt x="291" y="502"/>
                </a:cubicBezTo>
                <a:cubicBezTo>
                  <a:pt x="292" y="500"/>
                  <a:pt x="293" y="503"/>
                  <a:pt x="294" y="503"/>
                </a:cubicBezTo>
                <a:cubicBezTo>
                  <a:pt x="291" y="504"/>
                  <a:pt x="294" y="508"/>
                  <a:pt x="291" y="509"/>
                </a:cubicBezTo>
                <a:cubicBezTo>
                  <a:pt x="290" y="507"/>
                  <a:pt x="288" y="507"/>
                  <a:pt x="287" y="506"/>
                </a:cubicBezTo>
                <a:cubicBezTo>
                  <a:pt x="288" y="509"/>
                  <a:pt x="289" y="514"/>
                  <a:pt x="286" y="514"/>
                </a:cubicBezTo>
                <a:cubicBezTo>
                  <a:pt x="289" y="516"/>
                  <a:pt x="288" y="516"/>
                  <a:pt x="290" y="518"/>
                </a:cubicBezTo>
                <a:cubicBezTo>
                  <a:pt x="289" y="518"/>
                  <a:pt x="287" y="517"/>
                  <a:pt x="288" y="519"/>
                </a:cubicBezTo>
                <a:cubicBezTo>
                  <a:pt x="289" y="519"/>
                  <a:pt x="288" y="520"/>
                  <a:pt x="289" y="521"/>
                </a:cubicBezTo>
                <a:cubicBezTo>
                  <a:pt x="291" y="521"/>
                  <a:pt x="290" y="519"/>
                  <a:pt x="292" y="518"/>
                </a:cubicBezTo>
                <a:cubicBezTo>
                  <a:pt x="290" y="516"/>
                  <a:pt x="289" y="514"/>
                  <a:pt x="290" y="513"/>
                </a:cubicBezTo>
                <a:cubicBezTo>
                  <a:pt x="291" y="514"/>
                  <a:pt x="291" y="516"/>
                  <a:pt x="292" y="518"/>
                </a:cubicBezTo>
                <a:cubicBezTo>
                  <a:pt x="293" y="517"/>
                  <a:pt x="294" y="519"/>
                  <a:pt x="295" y="517"/>
                </a:cubicBezTo>
                <a:cubicBezTo>
                  <a:pt x="294" y="514"/>
                  <a:pt x="293" y="516"/>
                  <a:pt x="292" y="515"/>
                </a:cubicBezTo>
                <a:cubicBezTo>
                  <a:pt x="293" y="514"/>
                  <a:pt x="293" y="516"/>
                  <a:pt x="294" y="514"/>
                </a:cubicBezTo>
                <a:cubicBezTo>
                  <a:pt x="293" y="511"/>
                  <a:pt x="292" y="515"/>
                  <a:pt x="291" y="513"/>
                </a:cubicBezTo>
                <a:cubicBezTo>
                  <a:pt x="293" y="511"/>
                  <a:pt x="295" y="509"/>
                  <a:pt x="293" y="505"/>
                </a:cubicBezTo>
                <a:cubicBezTo>
                  <a:pt x="294" y="506"/>
                  <a:pt x="296" y="506"/>
                  <a:pt x="297" y="508"/>
                </a:cubicBezTo>
                <a:cubicBezTo>
                  <a:pt x="296" y="509"/>
                  <a:pt x="294" y="510"/>
                  <a:pt x="294" y="512"/>
                </a:cubicBezTo>
                <a:cubicBezTo>
                  <a:pt x="295" y="512"/>
                  <a:pt x="295" y="512"/>
                  <a:pt x="295" y="512"/>
                </a:cubicBezTo>
                <a:cubicBezTo>
                  <a:pt x="296" y="513"/>
                  <a:pt x="296" y="513"/>
                  <a:pt x="296" y="513"/>
                </a:cubicBezTo>
                <a:cubicBezTo>
                  <a:pt x="296" y="512"/>
                  <a:pt x="297" y="509"/>
                  <a:pt x="298" y="510"/>
                </a:cubicBezTo>
                <a:cubicBezTo>
                  <a:pt x="299" y="514"/>
                  <a:pt x="294" y="512"/>
                  <a:pt x="295" y="516"/>
                </a:cubicBezTo>
                <a:cubicBezTo>
                  <a:pt x="299" y="517"/>
                  <a:pt x="299" y="512"/>
                  <a:pt x="302" y="511"/>
                </a:cubicBezTo>
                <a:cubicBezTo>
                  <a:pt x="300" y="512"/>
                  <a:pt x="299" y="510"/>
                  <a:pt x="298" y="508"/>
                </a:cubicBezTo>
                <a:cubicBezTo>
                  <a:pt x="301" y="508"/>
                  <a:pt x="299" y="508"/>
                  <a:pt x="297" y="506"/>
                </a:cubicBezTo>
                <a:cubicBezTo>
                  <a:pt x="298" y="506"/>
                  <a:pt x="299" y="506"/>
                  <a:pt x="299" y="505"/>
                </a:cubicBezTo>
                <a:cubicBezTo>
                  <a:pt x="299" y="505"/>
                  <a:pt x="300" y="506"/>
                  <a:pt x="300" y="505"/>
                </a:cubicBezTo>
                <a:cubicBezTo>
                  <a:pt x="301" y="507"/>
                  <a:pt x="301" y="507"/>
                  <a:pt x="301" y="507"/>
                </a:cubicBezTo>
                <a:cubicBezTo>
                  <a:pt x="301" y="506"/>
                  <a:pt x="301" y="506"/>
                  <a:pt x="301" y="506"/>
                </a:cubicBezTo>
                <a:cubicBezTo>
                  <a:pt x="302" y="506"/>
                  <a:pt x="302" y="506"/>
                  <a:pt x="302" y="506"/>
                </a:cubicBezTo>
                <a:cubicBezTo>
                  <a:pt x="302" y="506"/>
                  <a:pt x="302" y="506"/>
                  <a:pt x="302" y="506"/>
                </a:cubicBezTo>
                <a:cubicBezTo>
                  <a:pt x="301" y="505"/>
                  <a:pt x="301" y="505"/>
                  <a:pt x="301" y="505"/>
                </a:cubicBezTo>
                <a:cubicBezTo>
                  <a:pt x="300" y="504"/>
                  <a:pt x="300" y="504"/>
                  <a:pt x="300" y="504"/>
                </a:cubicBezTo>
                <a:cubicBezTo>
                  <a:pt x="301" y="503"/>
                  <a:pt x="301" y="503"/>
                  <a:pt x="301" y="503"/>
                </a:cubicBezTo>
                <a:cubicBezTo>
                  <a:pt x="301" y="503"/>
                  <a:pt x="302" y="502"/>
                  <a:pt x="303" y="502"/>
                </a:cubicBezTo>
                <a:cubicBezTo>
                  <a:pt x="302" y="503"/>
                  <a:pt x="302" y="504"/>
                  <a:pt x="301" y="505"/>
                </a:cubicBezTo>
                <a:cubicBezTo>
                  <a:pt x="301" y="506"/>
                  <a:pt x="301" y="506"/>
                  <a:pt x="301" y="506"/>
                </a:cubicBezTo>
                <a:cubicBezTo>
                  <a:pt x="301" y="506"/>
                  <a:pt x="301" y="506"/>
                  <a:pt x="301" y="506"/>
                </a:cubicBezTo>
                <a:cubicBezTo>
                  <a:pt x="301" y="506"/>
                  <a:pt x="301" y="506"/>
                  <a:pt x="301" y="506"/>
                </a:cubicBezTo>
                <a:cubicBezTo>
                  <a:pt x="301" y="506"/>
                  <a:pt x="301" y="506"/>
                  <a:pt x="301" y="506"/>
                </a:cubicBezTo>
                <a:cubicBezTo>
                  <a:pt x="302" y="506"/>
                  <a:pt x="300" y="507"/>
                  <a:pt x="300" y="507"/>
                </a:cubicBezTo>
                <a:cubicBezTo>
                  <a:pt x="300" y="507"/>
                  <a:pt x="300" y="507"/>
                  <a:pt x="300" y="507"/>
                </a:cubicBezTo>
                <a:cubicBezTo>
                  <a:pt x="300" y="507"/>
                  <a:pt x="300" y="507"/>
                  <a:pt x="300" y="507"/>
                </a:cubicBezTo>
                <a:cubicBezTo>
                  <a:pt x="300" y="506"/>
                  <a:pt x="300" y="506"/>
                  <a:pt x="300" y="506"/>
                </a:cubicBezTo>
                <a:cubicBezTo>
                  <a:pt x="301" y="506"/>
                  <a:pt x="301" y="506"/>
                  <a:pt x="301" y="506"/>
                </a:cubicBezTo>
                <a:cubicBezTo>
                  <a:pt x="301" y="507"/>
                  <a:pt x="301" y="507"/>
                  <a:pt x="301" y="507"/>
                </a:cubicBezTo>
                <a:cubicBezTo>
                  <a:pt x="301" y="507"/>
                  <a:pt x="301" y="507"/>
                  <a:pt x="301" y="508"/>
                </a:cubicBezTo>
                <a:cubicBezTo>
                  <a:pt x="301" y="508"/>
                  <a:pt x="301" y="509"/>
                  <a:pt x="301" y="510"/>
                </a:cubicBezTo>
                <a:cubicBezTo>
                  <a:pt x="302" y="511"/>
                  <a:pt x="302" y="511"/>
                  <a:pt x="302" y="510"/>
                </a:cubicBezTo>
                <a:cubicBezTo>
                  <a:pt x="302" y="510"/>
                  <a:pt x="303" y="510"/>
                  <a:pt x="303" y="510"/>
                </a:cubicBezTo>
                <a:cubicBezTo>
                  <a:pt x="303" y="510"/>
                  <a:pt x="303" y="510"/>
                  <a:pt x="303" y="510"/>
                </a:cubicBezTo>
                <a:cubicBezTo>
                  <a:pt x="303" y="510"/>
                  <a:pt x="303" y="510"/>
                  <a:pt x="303" y="510"/>
                </a:cubicBezTo>
                <a:cubicBezTo>
                  <a:pt x="303" y="510"/>
                  <a:pt x="303" y="510"/>
                  <a:pt x="303" y="510"/>
                </a:cubicBezTo>
                <a:cubicBezTo>
                  <a:pt x="304" y="509"/>
                  <a:pt x="303" y="509"/>
                  <a:pt x="303" y="509"/>
                </a:cubicBezTo>
                <a:cubicBezTo>
                  <a:pt x="303" y="509"/>
                  <a:pt x="303" y="509"/>
                  <a:pt x="303" y="509"/>
                </a:cubicBezTo>
                <a:cubicBezTo>
                  <a:pt x="303" y="509"/>
                  <a:pt x="303" y="509"/>
                  <a:pt x="303" y="509"/>
                </a:cubicBezTo>
                <a:cubicBezTo>
                  <a:pt x="303" y="509"/>
                  <a:pt x="303" y="509"/>
                  <a:pt x="303" y="509"/>
                </a:cubicBezTo>
                <a:cubicBezTo>
                  <a:pt x="303" y="509"/>
                  <a:pt x="303" y="509"/>
                  <a:pt x="303" y="509"/>
                </a:cubicBezTo>
                <a:cubicBezTo>
                  <a:pt x="303" y="509"/>
                  <a:pt x="303" y="509"/>
                  <a:pt x="303" y="509"/>
                </a:cubicBezTo>
                <a:cubicBezTo>
                  <a:pt x="303" y="508"/>
                  <a:pt x="303" y="508"/>
                  <a:pt x="303" y="508"/>
                </a:cubicBezTo>
                <a:cubicBezTo>
                  <a:pt x="303" y="507"/>
                  <a:pt x="303" y="506"/>
                  <a:pt x="304" y="507"/>
                </a:cubicBezTo>
                <a:cubicBezTo>
                  <a:pt x="305" y="508"/>
                  <a:pt x="304" y="509"/>
                  <a:pt x="305" y="510"/>
                </a:cubicBezTo>
                <a:cubicBezTo>
                  <a:pt x="306" y="507"/>
                  <a:pt x="309" y="512"/>
                  <a:pt x="309" y="510"/>
                </a:cubicBezTo>
                <a:cubicBezTo>
                  <a:pt x="308" y="507"/>
                  <a:pt x="305" y="509"/>
                  <a:pt x="306" y="507"/>
                </a:cubicBezTo>
                <a:cubicBezTo>
                  <a:pt x="309" y="508"/>
                  <a:pt x="311" y="507"/>
                  <a:pt x="313" y="507"/>
                </a:cubicBezTo>
                <a:cubicBezTo>
                  <a:pt x="314" y="505"/>
                  <a:pt x="311" y="505"/>
                  <a:pt x="312" y="504"/>
                </a:cubicBezTo>
                <a:cubicBezTo>
                  <a:pt x="314" y="506"/>
                  <a:pt x="315" y="503"/>
                  <a:pt x="315" y="501"/>
                </a:cubicBezTo>
                <a:cubicBezTo>
                  <a:pt x="314" y="501"/>
                  <a:pt x="312" y="501"/>
                  <a:pt x="311" y="499"/>
                </a:cubicBezTo>
                <a:cubicBezTo>
                  <a:pt x="313" y="496"/>
                  <a:pt x="314" y="496"/>
                  <a:pt x="317" y="497"/>
                </a:cubicBezTo>
                <a:cubicBezTo>
                  <a:pt x="317" y="495"/>
                  <a:pt x="314" y="496"/>
                  <a:pt x="315" y="495"/>
                </a:cubicBezTo>
                <a:cubicBezTo>
                  <a:pt x="317" y="494"/>
                  <a:pt x="316" y="493"/>
                  <a:pt x="317" y="492"/>
                </a:cubicBezTo>
                <a:cubicBezTo>
                  <a:pt x="320" y="498"/>
                  <a:pt x="320" y="491"/>
                  <a:pt x="323" y="492"/>
                </a:cubicBezTo>
                <a:cubicBezTo>
                  <a:pt x="323" y="493"/>
                  <a:pt x="320" y="496"/>
                  <a:pt x="323" y="497"/>
                </a:cubicBezTo>
                <a:cubicBezTo>
                  <a:pt x="322" y="494"/>
                  <a:pt x="325" y="494"/>
                  <a:pt x="322" y="490"/>
                </a:cubicBezTo>
                <a:cubicBezTo>
                  <a:pt x="316" y="488"/>
                  <a:pt x="314" y="492"/>
                  <a:pt x="308" y="494"/>
                </a:cubicBezTo>
                <a:cubicBezTo>
                  <a:pt x="309" y="495"/>
                  <a:pt x="309" y="496"/>
                  <a:pt x="309" y="496"/>
                </a:cubicBezTo>
                <a:cubicBezTo>
                  <a:pt x="305" y="495"/>
                  <a:pt x="301" y="496"/>
                  <a:pt x="299" y="499"/>
                </a:cubicBezTo>
                <a:cubicBezTo>
                  <a:pt x="298" y="498"/>
                  <a:pt x="296" y="498"/>
                  <a:pt x="295" y="495"/>
                </a:cubicBezTo>
                <a:cubicBezTo>
                  <a:pt x="293" y="493"/>
                  <a:pt x="293" y="493"/>
                  <a:pt x="293" y="493"/>
                </a:cubicBezTo>
                <a:cubicBezTo>
                  <a:pt x="293" y="493"/>
                  <a:pt x="293" y="493"/>
                  <a:pt x="293" y="493"/>
                </a:cubicBezTo>
                <a:cubicBezTo>
                  <a:pt x="295" y="496"/>
                  <a:pt x="295" y="496"/>
                  <a:pt x="295" y="496"/>
                </a:cubicBezTo>
                <a:cubicBezTo>
                  <a:pt x="296" y="499"/>
                  <a:pt x="296" y="499"/>
                  <a:pt x="296" y="499"/>
                </a:cubicBezTo>
                <a:cubicBezTo>
                  <a:pt x="296" y="499"/>
                  <a:pt x="297" y="500"/>
                  <a:pt x="297" y="500"/>
                </a:cubicBezTo>
                <a:cubicBezTo>
                  <a:pt x="296" y="500"/>
                  <a:pt x="296" y="500"/>
                  <a:pt x="296" y="500"/>
                </a:cubicBezTo>
                <a:cubicBezTo>
                  <a:pt x="296" y="500"/>
                  <a:pt x="295" y="499"/>
                  <a:pt x="295" y="500"/>
                </a:cubicBezTo>
                <a:cubicBezTo>
                  <a:pt x="295" y="500"/>
                  <a:pt x="295" y="499"/>
                  <a:pt x="295" y="499"/>
                </a:cubicBezTo>
                <a:cubicBezTo>
                  <a:pt x="296" y="499"/>
                  <a:pt x="296" y="500"/>
                  <a:pt x="296" y="500"/>
                </a:cubicBezTo>
                <a:cubicBezTo>
                  <a:pt x="295" y="499"/>
                  <a:pt x="294" y="499"/>
                  <a:pt x="294" y="498"/>
                </a:cubicBezTo>
                <a:cubicBezTo>
                  <a:pt x="294" y="498"/>
                  <a:pt x="294" y="497"/>
                  <a:pt x="294" y="497"/>
                </a:cubicBezTo>
                <a:cubicBezTo>
                  <a:pt x="295" y="497"/>
                  <a:pt x="294" y="497"/>
                  <a:pt x="295" y="496"/>
                </a:cubicBezTo>
                <a:cubicBezTo>
                  <a:pt x="294" y="496"/>
                  <a:pt x="294" y="496"/>
                  <a:pt x="294" y="496"/>
                </a:cubicBezTo>
                <a:cubicBezTo>
                  <a:pt x="294" y="495"/>
                  <a:pt x="294" y="495"/>
                  <a:pt x="294" y="495"/>
                </a:cubicBezTo>
                <a:cubicBezTo>
                  <a:pt x="293" y="493"/>
                  <a:pt x="293" y="493"/>
                  <a:pt x="293" y="493"/>
                </a:cubicBezTo>
                <a:cubicBezTo>
                  <a:pt x="293" y="493"/>
                  <a:pt x="293" y="493"/>
                  <a:pt x="293" y="493"/>
                </a:cubicBezTo>
                <a:cubicBezTo>
                  <a:pt x="293" y="493"/>
                  <a:pt x="293" y="493"/>
                  <a:pt x="293" y="493"/>
                </a:cubicBezTo>
                <a:cubicBezTo>
                  <a:pt x="295" y="494"/>
                  <a:pt x="295" y="494"/>
                  <a:pt x="295" y="494"/>
                </a:cubicBezTo>
                <a:cubicBezTo>
                  <a:pt x="296" y="496"/>
                  <a:pt x="296" y="496"/>
                  <a:pt x="296" y="496"/>
                </a:cubicBezTo>
                <a:cubicBezTo>
                  <a:pt x="296" y="496"/>
                  <a:pt x="296" y="496"/>
                  <a:pt x="296" y="496"/>
                </a:cubicBezTo>
                <a:cubicBezTo>
                  <a:pt x="297" y="495"/>
                  <a:pt x="298" y="494"/>
                  <a:pt x="297" y="492"/>
                </a:cubicBezTo>
                <a:cubicBezTo>
                  <a:pt x="299" y="495"/>
                  <a:pt x="298" y="491"/>
                  <a:pt x="299" y="490"/>
                </a:cubicBezTo>
                <a:cubicBezTo>
                  <a:pt x="302" y="493"/>
                  <a:pt x="302" y="489"/>
                  <a:pt x="303" y="486"/>
                </a:cubicBezTo>
                <a:cubicBezTo>
                  <a:pt x="302" y="486"/>
                  <a:pt x="300" y="485"/>
                  <a:pt x="299" y="486"/>
                </a:cubicBezTo>
                <a:cubicBezTo>
                  <a:pt x="298" y="488"/>
                  <a:pt x="301" y="488"/>
                  <a:pt x="300" y="489"/>
                </a:cubicBezTo>
                <a:cubicBezTo>
                  <a:pt x="297" y="489"/>
                  <a:pt x="296" y="489"/>
                  <a:pt x="294" y="490"/>
                </a:cubicBezTo>
                <a:cubicBezTo>
                  <a:pt x="294" y="488"/>
                  <a:pt x="294" y="486"/>
                  <a:pt x="292" y="483"/>
                </a:cubicBezTo>
                <a:cubicBezTo>
                  <a:pt x="292" y="484"/>
                  <a:pt x="292" y="485"/>
                  <a:pt x="291" y="485"/>
                </a:cubicBezTo>
                <a:cubicBezTo>
                  <a:pt x="291" y="485"/>
                  <a:pt x="291" y="485"/>
                  <a:pt x="291" y="485"/>
                </a:cubicBezTo>
                <a:cubicBezTo>
                  <a:pt x="291" y="485"/>
                  <a:pt x="290" y="485"/>
                  <a:pt x="290" y="485"/>
                </a:cubicBezTo>
                <a:cubicBezTo>
                  <a:pt x="290" y="485"/>
                  <a:pt x="290" y="485"/>
                  <a:pt x="290" y="485"/>
                </a:cubicBezTo>
                <a:cubicBezTo>
                  <a:pt x="290" y="485"/>
                  <a:pt x="290" y="485"/>
                  <a:pt x="290" y="485"/>
                </a:cubicBezTo>
                <a:cubicBezTo>
                  <a:pt x="290" y="484"/>
                  <a:pt x="290" y="484"/>
                  <a:pt x="290" y="484"/>
                </a:cubicBezTo>
                <a:cubicBezTo>
                  <a:pt x="289" y="482"/>
                  <a:pt x="289" y="482"/>
                  <a:pt x="289" y="482"/>
                </a:cubicBezTo>
                <a:cubicBezTo>
                  <a:pt x="287" y="483"/>
                  <a:pt x="287" y="483"/>
                  <a:pt x="287" y="483"/>
                </a:cubicBezTo>
                <a:cubicBezTo>
                  <a:pt x="287" y="483"/>
                  <a:pt x="287" y="483"/>
                  <a:pt x="287" y="483"/>
                </a:cubicBezTo>
                <a:cubicBezTo>
                  <a:pt x="288" y="485"/>
                  <a:pt x="288" y="485"/>
                  <a:pt x="288" y="485"/>
                </a:cubicBezTo>
                <a:cubicBezTo>
                  <a:pt x="289" y="486"/>
                  <a:pt x="289" y="486"/>
                  <a:pt x="289" y="486"/>
                </a:cubicBezTo>
                <a:cubicBezTo>
                  <a:pt x="289" y="487"/>
                  <a:pt x="290" y="488"/>
                  <a:pt x="290" y="489"/>
                </a:cubicBezTo>
                <a:cubicBezTo>
                  <a:pt x="287" y="486"/>
                  <a:pt x="288" y="489"/>
                  <a:pt x="286" y="490"/>
                </a:cubicBezTo>
                <a:cubicBezTo>
                  <a:pt x="287" y="488"/>
                  <a:pt x="284" y="488"/>
                  <a:pt x="285" y="490"/>
                </a:cubicBezTo>
                <a:cubicBezTo>
                  <a:pt x="286" y="490"/>
                  <a:pt x="288" y="490"/>
                  <a:pt x="289" y="490"/>
                </a:cubicBezTo>
                <a:close/>
                <a:moveTo>
                  <a:pt x="318" y="495"/>
                </a:moveTo>
                <a:cubicBezTo>
                  <a:pt x="319" y="497"/>
                  <a:pt x="320" y="497"/>
                  <a:pt x="320" y="499"/>
                </a:cubicBezTo>
                <a:cubicBezTo>
                  <a:pt x="321" y="498"/>
                  <a:pt x="321" y="498"/>
                  <a:pt x="322" y="497"/>
                </a:cubicBezTo>
                <a:cubicBezTo>
                  <a:pt x="321" y="496"/>
                  <a:pt x="319" y="494"/>
                  <a:pt x="318" y="495"/>
                </a:cubicBezTo>
                <a:close/>
                <a:moveTo>
                  <a:pt x="228" y="523"/>
                </a:moveTo>
                <a:cubicBezTo>
                  <a:pt x="229" y="524"/>
                  <a:pt x="228" y="524"/>
                  <a:pt x="228" y="525"/>
                </a:cubicBezTo>
                <a:cubicBezTo>
                  <a:pt x="229" y="525"/>
                  <a:pt x="229" y="525"/>
                  <a:pt x="230" y="526"/>
                </a:cubicBezTo>
                <a:cubicBezTo>
                  <a:pt x="232" y="526"/>
                  <a:pt x="230" y="522"/>
                  <a:pt x="228" y="523"/>
                </a:cubicBezTo>
                <a:close/>
                <a:moveTo>
                  <a:pt x="632" y="51"/>
                </a:moveTo>
                <a:cubicBezTo>
                  <a:pt x="635" y="54"/>
                  <a:pt x="632" y="54"/>
                  <a:pt x="634" y="56"/>
                </a:cubicBezTo>
                <a:cubicBezTo>
                  <a:pt x="635" y="54"/>
                  <a:pt x="635" y="53"/>
                  <a:pt x="635" y="51"/>
                </a:cubicBezTo>
                <a:cubicBezTo>
                  <a:pt x="634" y="53"/>
                  <a:pt x="633" y="51"/>
                  <a:pt x="632" y="51"/>
                </a:cubicBezTo>
                <a:close/>
                <a:moveTo>
                  <a:pt x="729" y="108"/>
                </a:moveTo>
                <a:cubicBezTo>
                  <a:pt x="730" y="109"/>
                  <a:pt x="731" y="110"/>
                  <a:pt x="730" y="110"/>
                </a:cubicBezTo>
                <a:cubicBezTo>
                  <a:pt x="729" y="108"/>
                  <a:pt x="727" y="110"/>
                  <a:pt x="727" y="111"/>
                </a:cubicBezTo>
                <a:cubicBezTo>
                  <a:pt x="728" y="112"/>
                  <a:pt x="731" y="114"/>
                  <a:pt x="730" y="111"/>
                </a:cubicBezTo>
                <a:cubicBezTo>
                  <a:pt x="728" y="111"/>
                  <a:pt x="734" y="110"/>
                  <a:pt x="732" y="108"/>
                </a:cubicBezTo>
                <a:cubicBezTo>
                  <a:pt x="731" y="108"/>
                  <a:pt x="730" y="107"/>
                  <a:pt x="729" y="108"/>
                </a:cubicBezTo>
                <a:close/>
                <a:moveTo>
                  <a:pt x="740" y="130"/>
                </a:moveTo>
                <a:cubicBezTo>
                  <a:pt x="741" y="132"/>
                  <a:pt x="744" y="131"/>
                  <a:pt x="744" y="129"/>
                </a:cubicBezTo>
                <a:cubicBezTo>
                  <a:pt x="742" y="130"/>
                  <a:pt x="741" y="128"/>
                  <a:pt x="740" y="130"/>
                </a:cubicBezTo>
                <a:close/>
                <a:moveTo>
                  <a:pt x="805" y="159"/>
                </a:moveTo>
                <a:cubicBezTo>
                  <a:pt x="804" y="159"/>
                  <a:pt x="804" y="159"/>
                  <a:pt x="804" y="159"/>
                </a:cubicBezTo>
                <a:cubicBezTo>
                  <a:pt x="804" y="160"/>
                  <a:pt x="804" y="160"/>
                  <a:pt x="804" y="160"/>
                </a:cubicBezTo>
                <a:cubicBezTo>
                  <a:pt x="805" y="160"/>
                  <a:pt x="805" y="160"/>
                  <a:pt x="805" y="161"/>
                </a:cubicBezTo>
                <a:cubicBezTo>
                  <a:pt x="804" y="161"/>
                  <a:pt x="804" y="162"/>
                  <a:pt x="805" y="163"/>
                </a:cubicBezTo>
                <a:cubicBezTo>
                  <a:pt x="806" y="162"/>
                  <a:pt x="807" y="164"/>
                  <a:pt x="807" y="162"/>
                </a:cubicBezTo>
                <a:cubicBezTo>
                  <a:pt x="806" y="160"/>
                  <a:pt x="805" y="161"/>
                  <a:pt x="805" y="159"/>
                </a:cubicBezTo>
                <a:close/>
                <a:moveTo>
                  <a:pt x="913" y="396"/>
                </a:moveTo>
                <a:cubicBezTo>
                  <a:pt x="912" y="396"/>
                  <a:pt x="911" y="397"/>
                  <a:pt x="910" y="398"/>
                </a:cubicBezTo>
                <a:cubicBezTo>
                  <a:pt x="909" y="397"/>
                  <a:pt x="907" y="394"/>
                  <a:pt x="906" y="395"/>
                </a:cubicBezTo>
                <a:cubicBezTo>
                  <a:pt x="904" y="397"/>
                  <a:pt x="908" y="398"/>
                  <a:pt x="909" y="400"/>
                </a:cubicBezTo>
                <a:cubicBezTo>
                  <a:pt x="911" y="397"/>
                  <a:pt x="913" y="399"/>
                  <a:pt x="915" y="398"/>
                </a:cubicBezTo>
                <a:cubicBezTo>
                  <a:pt x="915" y="397"/>
                  <a:pt x="914" y="397"/>
                  <a:pt x="913" y="396"/>
                </a:cubicBezTo>
                <a:close/>
                <a:moveTo>
                  <a:pt x="850" y="583"/>
                </a:moveTo>
                <a:cubicBezTo>
                  <a:pt x="847" y="584"/>
                  <a:pt x="849" y="586"/>
                  <a:pt x="848" y="587"/>
                </a:cubicBezTo>
                <a:cubicBezTo>
                  <a:pt x="849" y="588"/>
                  <a:pt x="850" y="585"/>
                  <a:pt x="851" y="588"/>
                </a:cubicBezTo>
                <a:cubicBezTo>
                  <a:pt x="853" y="587"/>
                  <a:pt x="853" y="587"/>
                  <a:pt x="853" y="587"/>
                </a:cubicBezTo>
                <a:cubicBezTo>
                  <a:pt x="852" y="585"/>
                  <a:pt x="851" y="585"/>
                  <a:pt x="850" y="583"/>
                </a:cubicBezTo>
                <a:close/>
                <a:moveTo>
                  <a:pt x="361" y="738"/>
                </a:moveTo>
                <a:cubicBezTo>
                  <a:pt x="362" y="740"/>
                  <a:pt x="365" y="741"/>
                  <a:pt x="364" y="738"/>
                </a:cubicBezTo>
                <a:cubicBezTo>
                  <a:pt x="363" y="739"/>
                  <a:pt x="362" y="736"/>
                  <a:pt x="361" y="738"/>
                </a:cubicBezTo>
                <a:close/>
                <a:moveTo>
                  <a:pt x="218" y="807"/>
                </a:moveTo>
                <a:cubicBezTo>
                  <a:pt x="218" y="808"/>
                  <a:pt x="216" y="809"/>
                  <a:pt x="217" y="811"/>
                </a:cubicBezTo>
                <a:cubicBezTo>
                  <a:pt x="218" y="811"/>
                  <a:pt x="221" y="810"/>
                  <a:pt x="218" y="807"/>
                </a:cubicBezTo>
                <a:close/>
                <a:moveTo>
                  <a:pt x="243" y="802"/>
                </a:moveTo>
                <a:cubicBezTo>
                  <a:pt x="241" y="799"/>
                  <a:pt x="241" y="799"/>
                  <a:pt x="241" y="799"/>
                </a:cubicBezTo>
                <a:cubicBezTo>
                  <a:pt x="239" y="800"/>
                  <a:pt x="238" y="799"/>
                  <a:pt x="237" y="801"/>
                </a:cubicBezTo>
                <a:cubicBezTo>
                  <a:pt x="239" y="803"/>
                  <a:pt x="241" y="803"/>
                  <a:pt x="243" y="802"/>
                </a:cubicBezTo>
                <a:close/>
                <a:moveTo>
                  <a:pt x="250" y="775"/>
                </a:moveTo>
                <a:cubicBezTo>
                  <a:pt x="250" y="772"/>
                  <a:pt x="252" y="773"/>
                  <a:pt x="254" y="771"/>
                </a:cubicBezTo>
                <a:cubicBezTo>
                  <a:pt x="253" y="768"/>
                  <a:pt x="252" y="773"/>
                  <a:pt x="250" y="771"/>
                </a:cubicBezTo>
                <a:cubicBezTo>
                  <a:pt x="249" y="769"/>
                  <a:pt x="253" y="770"/>
                  <a:pt x="250" y="768"/>
                </a:cubicBezTo>
                <a:cubicBezTo>
                  <a:pt x="248" y="770"/>
                  <a:pt x="249" y="769"/>
                  <a:pt x="246" y="770"/>
                </a:cubicBezTo>
                <a:cubicBezTo>
                  <a:pt x="248" y="772"/>
                  <a:pt x="247" y="774"/>
                  <a:pt x="250" y="775"/>
                </a:cubicBezTo>
                <a:close/>
                <a:moveTo>
                  <a:pt x="257" y="767"/>
                </a:moveTo>
                <a:cubicBezTo>
                  <a:pt x="256" y="768"/>
                  <a:pt x="255" y="769"/>
                  <a:pt x="254" y="768"/>
                </a:cubicBezTo>
                <a:cubicBezTo>
                  <a:pt x="256" y="773"/>
                  <a:pt x="259" y="769"/>
                  <a:pt x="257" y="767"/>
                </a:cubicBezTo>
                <a:close/>
                <a:moveTo>
                  <a:pt x="269" y="777"/>
                </a:moveTo>
                <a:cubicBezTo>
                  <a:pt x="269" y="776"/>
                  <a:pt x="265" y="778"/>
                  <a:pt x="267" y="780"/>
                </a:cubicBezTo>
                <a:cubicBezTo>
                  <a:pt x="268" y="779"/>
                  <a:pt x="271" y="779"/>
                  <a:pt x="269" y="777"/>
                </a:cubicBezTo>
                <a:close/>
                <a:moveTo>
                  <a:pt x="283" y="779"/>
                </a:moveTo>
                <a:cubicBezTo>
                  <a:pt x="281" y="778"/>
                  <a:pt x="278" y="779"/>
                  <a:pt x="279" y="781"/>
                </a:cubicBezTo>
                <a:cubicBezTo>
                  <a:pt x="280" y="782"/>
                  <a:pt x="286" y="783"/>
                  <a:pt x="283" y="779"/>
                </a:cubicBezTo>
                <a:close/>
                <a:moveTo>
                  <a:pt x="260" y="742"/>
                </a:moveTo>
                <a:cubicBezTo>
                  <a:pt x="259" y="740"/>
                  <a:pt x="255" y="740"/>
                  <a:pt x="255" y="742"/>
                </a:cubicBezTo>
                <a:cubicBezTo>
                  <a:pt x="258" y="745"/>
                  <a:pt x="258" y="741"/>
                  <a:pt x="260" y="742"/>
                </a:cubicBezTo>
                <a:close/>
                <a:moveTo>
                  <a:pt x="247" y="706"/>
                </a:moveTo>
                <a:cubicBezTo>
                  <a:pt x="250" y="703"/>
                  <a:pt x="244" y="697"/>
                  <a:pt x="241" y="697"/>
                </a:cubicBezTo>
                <a:cubicBezTo>
                  <a:pt x="242" y="702"/>
                  <a:pt x="239" y="699"/>
                  <a:pt x="237" y="701"/>
                </a:cubicBezTo>
                <a:cubicBezTo>
                  <a:pt x="239" y="704"/>
                  <a:pt x="240" y="704"/>
                  <a:pt x="240" y="707"/>
                </a:cubicBezTo>
                <a:cubicBezTo>
                  <a:pt x="243" y="708"/>
                  <a:pt x="245" y="702"/>
                  <a:pt x="247" y="706"/>
                </a:cubicBezTo>
                <a:close/>
                <a:moveTo>
                  <a:pt x="267" y="735"/>
                </a:moveTo>
                <a:cubicBezTo>
                  <a:pt x="266" y="736"/>
                  <a:pt x="263" y="736"/>
                  <a:pt x="264" y="738"/>
                </a:cubicBezTo>
                <a:cubicBezTo>
                  <a:pt x="266" y="739"/>
                  <a:pt x="269" y="738"/>
                  <a:pt x="267" y="735"/>
                </a:cubicBezTo>
                <a:close/>
                <a:moveTo>
                  <a:pt x="250" y="708"/>
                </a:moveTo>
                <a:cubicBezTo>
                  <a:pt x="249" y="709"/>
                  <a:pt x="248" y="709"/>
                  <a:pt x="247" y="709"/>
                </a:cubicBezTo>
                <a:cubicBezTo>
                  <a:pt x="249" y="711"/>
                  <a:pt x="246" y="710"/>
                  <a:pt x="247" y="712"/>
                </a:cubicBezTo>
                <a:cubicBezTo>
                  <a:pt x="249" y="713"/>
                  <a:pt x="253" y="712"/>
                  <a:pt x="250" y="708"/>
                </a:cubicBezTo>
                <a:close/>
                <a:moveTo>
                  <a:pt x="284" y="754"/>
                </a:moveTo>
                <a:cubicBezTo>
                  <a:pt x="290" y="749"/>
                  <a:pt x="290" y="749"/>
                  <a:pt x="290" y="749"/>
                </a:cubicBezTo>
                <a:cubicBezTo>
                  <a:pt x="289" y="748"/>
                  <a:pt x="290" y="745"/>
                  <a:pt x="288" y="746"/>
                </a:cubicBezTo>
                <a:cubicBezTo>
                  <a:pt x="288" y="747"/>
                  <a:pt x="289" y="747"/>
                  <a:pt x="289" y="748"/>
                </a:cubicBezTo>
                <a:cubicBezTo>
                  <a:pt x="286" y="748"/>
                  <a:pt x="286" y="750"/>
                  <a:pt x="284" y="751"/>
                </a:cubicBezTo>
                <a:cubicBezTo>
                  <a:pt x="283" y="749"/>
                  <a:pt x="283" y="749"/>
                  <a:pt x="283" y="749"/>
                </a:cubicBezTo>
                <a:cubicBezTo>
                  <a:pt x="282" y="751"/>
                  <a:pt x="280" y="749"/>
                  <a:pt x="278" y="750"/>
                </a:cubicBezTo>
                <a:cubicBezTo>
                  <a:pt x="282" y="752"/>
                  <a:pt x="277" y="753"/>
                  <a:pt x="279" y="754"/>
                </a:cubicBezTo>
                <a:cubicBezTo>
                  <a:pt x="281" y="752"/>
                  <a:pt x="281" y="750"/>
                  <a:pt x="284" y="754"/>
                </a:cubicBezTo>
                <a:close/>
                <a:moveTo>
                  <a:pt x="271" y="737"/>
                </a:moveTo>
                <a:cubicBezTo>
                  <a:pt x="272" y="736"/>
                  <a:pt x="272" y="735"/>
                  <a:pt x="271" y="733"/>
                </a:cubicBezTo>
                <a:cubicBezTo>
                  <a:pt x="270" y="733"/>
                  <a:pt x="269" y="733"/>
                  <a:pt x="268" y="734"/>
                </a:cubicBezTo>
                <a:cubicBezTo>
                  <a:pt x="269" y="736"/>
                  <a:pt x="270" y="737"/>
                  <a:pt x="271" y="737"/>
                </a:cubicBezTo>
                <a:close/>
                <a:moveTo>
                  <a:pt x="277" y="733"/>
                </a:moveTo>
                <a:cubicBezTo>
                  <a:pt x="279" y="730"/>
                  <a:pt x="284" y="731"/>
                  <a:pt x="284" y="725"/>
                </a:cubicBezTo>
                <a:cubicBezTo>
                  <a:pt x="285" y="726"/>
                  <a:pt x="288" y="727"/>
                  <a:pt x="287" y="724"/>
                </a:cubicBezTo>
                <a:cubicBezTo>
                  <a:pt x="284" y="723"/>
                  <a:pt x="284" y="723"/>
                  <a:pt x="281" y="723"/>
                </a:cubicBezTo>
                <a:cubicBezTo>
                  <a:pt x="281" y="729"/>
                  <a:pt x="273" y="728"/>
                  <a:pt x="273" y="732"/>
                </a:cubicBezTo>
                <a:cubicBezTo>
                  <a:pt x="275" y="733"/>
                  <a:pt x="275" y="730"/>
                  <a:pt x="277" y="733"/>
                </a:cubicBezTo>
                <a:close/>
                <a:moveTo>
                  <a:pt x="281" y="720"/>
                </a:moveTo>
                <a:cubicBezTo>
                  <a:pt x="280" y="720"/>
                  <a:pt x="275" y="721"/>
                  <a:pt x="278" y="724"/>
                </a:cubicBezTo>
                <a:cubicBezTo>
                  <a:pt x="279" y="722"/>
                  <a:pt x="282" y="723"/>
                  <a:pt x="281" y="720"/>
                </a:cubicBezTo>
                <a:close/>
                <a:moveTo>
                  <a:pt x="277" y="709"/>
                </a:moveTo>
                <a:cubicBezTo>
                  <a:pt x="276" y="708"/>
                  <a:pt x="276" y="709"/>
                  <a:pt x="276" y="710"/>
                </a:cubicBezTo>
                <a:cubicBezTo>
                  <a:pt x="277" y="710"/>
                  <a:pt x="279" y="709"/>
                  <a:pt x="280" y="709"/>
                </a:cubicBezTo>
                <a:cubicBezTo>
                  <a:pt x="277" y="708"/>
                  <a:pt x="277" y="704"/>
                  <a:pt x="276" y="707"/>
                </a:cubicBezTo>
                <a:cubicBezTo>
                  <a:pt x="276" y="706"/>
                  <a:pt x="277" y="708"/>
                  <a:pt x="277" y="709"/>
                </a:cubicBezTo>
                <a:close/>
                <a:moveTo>
                  <a:pt x="282" y="708"/>
                </a:moveTo>
                <a:cubicBezTo>
                  <a:pt x="283" y="708"/>
                  <a:pt x="283" y="709"/>
                  <a:pt x="284" y="710"/>
                </a:cubicBezTo>
                <a:cubicBezTo>
                  <a:pt x="283" y="710"/>
                  <a:pt x="281" y="711"/>
                  <a:pt x="282" y="712"/>
                </a:cubicBezTo>
                <a:cubicBezTo>
                  <a:pt x="285" y="713"/>
                  <a:pt x="283" y="705"/>
                  <a:pt x="282" y="708"/>
                </a:cubicBezTo>
                <a:close/>
                <a:moveTo>
                  <a:pt x="287" y="714"/>
                </a:moveTo>
                <a:cubicBezTo>
                  <a:pt x="287" y="715"/>
                  <a:pt x="288" y="716"/>
                  <a:pt x="287" y="716"/>
                </a:cubicBezTo>
                <a:cubicBezTo>
                  <a:pt x="287" y="717"/>
                  <a:pt x="286" y="717"/>
                  <a:pt x="286" y="718"/>
                </a:cubicBezTo>
                <a:cubicBezTo>
                  <a:pt x="287" y="717"/>
                  <a:pt x="290" y="718"/>
                  <a:pt x="290" y="716"/>
                </a:cubicBezTo>
                <a:cubicBezTo>
                  <a:pt x="287" y="716"/>
                  <a:pt x="293" y="715"/>
                  <a:pt x="290" y="715"/>
                </a:cubicBezTo>
                <a:cubicBezTo>
                  <a:pt x="289" y="717"/>
                  <a:pt x="287" y="712"/>
                  <a:pt x="287" y="714"/>
                </a:cubicBezTo>
                <a:close/>
                <a:moveTo>
                  <a:pt x="309" y="738"/>
                </a:moveTo>
                <a:cubicBezTo>
                  <a:pt x="307" y="735"/>
                  <a:pt x="305" y="735"/>
                  <a:pt x="304" y="736"/>
                </a:cubicBezTo>
                <a:cubicBezTo>
                  <a:pt x="304" y="737"/>
                  <a:pt x="303" y="738"/>
                  <a:pt x="305" y="741"/>
                </a:cubicBezTo>
                <a:cubicBezTo>
                  <a:pt x="307" y="740"/>
                  <a:pt x="308" y="739"/>
                  <a:pt x="309" y="738"/>
                </a:cubicBezTo>
                <a:close/>
                <a:moveTo>
                  <a:pt x="310" y="738"/>
                </a:moveTo>
                <a:cubicBezTo>
                  <a:pt x="311" y="734"/>
                  <a:pt x="317" y="735"/>
                  <a:pt x="318" y="731"/>
                </a:cubicBezTo>
                <a:cubicBezTo>
                  <a:pt x="315" y="732"/>
                  <a:pt x="310" y="734"/>
                  <a:pt x="305" y="732"/>
                </a:cubicBezTo>
                <a:cubicBezTo>
                  <a:pt x="307" y="737"/>
                  <a:pt x="309" y="733"/>
                  <a:pt x="310" y="738"/>
                </a:cubicBezTo>
                <a:close/>
                <a:moveTo>
                  <a:pt x="267" y="651"/>
                </a:moveTo>
                <a:cubicBezTo>
                  <a:pt x="266" y="649"/>
                  <a:pt x="264" y="649"/>
                  <a:pt x="263" y="650"/>
                </a:cubicBezTo>
                <a:cubicBezTo>
                  <a:pt x="264" y="651"/>
                  <a:pt x="264" y="652"/>
                  <a:pt x="264" y="653"/>
                </a:cubicBezTo>
                <a:cubicBezTo>
                  <a:pt x="265" y="652"/>
                  <a:pt x="266" y="651"/>
                  <a:pt x="267" y="651"/>
                </a:cubicBezTo>
                <a:close/>
                <a:moveTo>
                  <a:pt x="321" y="727"/>
                </a:moveTo>
                <a:cubicBezTo>
                  <a:pt x="320" y="729"/>
                  <a:pt x="320" y="728"/>
                  <a:pt x="318" y="728"/>
                </a:cubicBezTo>
                <a:cubicBezTo>
                  <a:pt x="319" y="730"/>
                  <a:pt x="323" y="729"/>
                  <a:pt x="321" y="727"/>
                </a:cubicBezTo>
                <a:close/>
                <a:moveTo>
                  <a:pt x="315" y="716"/>
                </a:moveTo>
                <a:cubicBezTo>
                  <a:pt x="314" y="716"/>
                  <a:pt x="312" y="718"/>
                  <a:pt x="313" y="720"/>
                </a:cubicBezTo>
                <a:cubicBezTo>
                  <a:pt x="315" y="719"/>
                  <a:pt x="315" y="718"/>
                  <a:pt x="315" y="716"/>
                </a:cubicBezTo>
                <a:close/>
                <a:moveTo>
                  <a:pt x="271" y="651"/>
                </a:moveTo>
                <a:cubicBezTo>
                  <a:pt x="270" y="650"/>
                  <a:pt x="269" y="651"/>
                  <a:pt x="271" y="653"/>
                </a:cubicBezTo>
                <a:cubicBezTo>
                  <a:pt x="272" y="651"/>
                  <a:pt x="273" y="652"/>
                  <a:pt x="274" y="650"/>
                </a:cubicBezTo>
                <a:cubicBezTo>
                  <a:pt x="275" y="650"/>
                  <a:pt x="276" y="652"/>
                  <a:pt x="277" y="652"/>
                </a:cubicBezTo>
                <a:cubicBezTo>
                  <a:pt x="277" y="648"/>
                  <a:pt x="273" y="650"/>
                  <a:pt x="271" y="650"/>
                </a:cubicBezTo>
                <a:cubicBezTo>
                  <a:pt x="270" y="649"/>
                  <a:pt x="271" y="648"/>
                  <a:pt x="271" y="648"/>
                </a:cubicBezTo>
                <a:cubicBezTo>
                  <a:pt x="269" y="649"/>
                  <a:pt x="268" y="647"/>
                  <a:pt x="266" y="649"/>
                </a:cubicBezTo>
                <a:cubicBezTo>
                  <a:pt x="268" y="653"/>
                  <a:pt x="269" y="648"/>
                  <a:pt x="271" y="651"/>
                </a:cubicBezTo>
                <a:close/>
                <a:moveTo>
                  <a:pt x="274" y="648"/>
                </a:moveTo>
                <a:cubicBezTo>
                  <a:pt x="273" y="646"/>
                  <a:pt x="275" y="646"/>
                  <a:pt x="274" y="645"/>
                </a:cubicBezTo>
                <a:cubicBezTo>
                  <a:pt x="272" y="647"/>
                  <a:pt x="270" y="642"/>
                  <a:pt x="267" y="644"/>
                </a:cubicBezTo>
                <a:cubicBezTo>
                  <a:pt x="267" y="644"/>
                  <a:pt x="267" y="645"/>
                  <a:pt x="267" y="646"/>
                </a:cubicBezTo>
                <a:cubicBezTo>
                  <a:pt x="270" y="643"/>
                  <a:pt x="271" y="648"/>
                  <a:pt x="274" y="648"/>
                </a:cubicBezTo>
                <a:close/>
                <a:moveTo>
                  <a:pt x="219" y="564"/>
                </a:moveTo>
                <a:cubicBezTo>
                  <a:pt x="219" y="564"/>
                  <a:pt x="219" y="564"/>
                  <a:pt x="218" y="564"/>
                </a:cubicBezTo>
                <a:cubicBezTo>
                  <a:pt x="218" y="565"/>
                  <a:pt x="218" y="565"/>
                  <a:pt x="218" y="565"/>
                </a:cubicBezTo>
                <a:cubicBezTo>
                  <a:pt x="220" y="567"/>
                  <a:pt x="218" y="566"/>
                  <a:pt x="219" y="568"/>
                </a:cubicBezTo>
                <a:cubicBezTo>
                  <a:pt x="221" y="568"/>
                  <a:pt x="219" y="566"/>
                  <a:pt x="219" y="564"/>
                </a:cubicBezTo>
                <a:close/>
                <a:moveTo>
                  <a:pt x="285" y="643"/>
                </a:moveTo>
                <a:cubicBezTo>
                  <a:pt x="283" y="644"/>
                  <a:pt x="277" y="645"/>
                  <a:pt x="278" y="649"/>
                </a:cubicBezTo>
                <a:cubicBezTo>
                  <a:pt x="281" y="646"/>
                  <a:pt x="287" y="649"/>
                  <a:pt x="285" y="643"/>
                </a:cubicBezTo>
                <a:close/>
                <a:moveTo>
                  <a:pt x="327" y="705"/>
                </a:moveTo>
                <a:cubicBezTo>
                  <a:pt x="327" y="702"/>
                  <a:pt x="329" y="701"/>
                  <a:pt x="326" y="698"/>
                </a:cubicBezTo>
                <a:cubicBezTo>
                  <a:pt x="324" y="699"/>
                  <a:pt x="318" y="702"/>
                  <a:pt x="320" y="708"/>
                </a:cubicBezTo>
                <a:cubicBezTo>
                  <a:pt x="323" y="707"/>
                  <a:pt x="324" y="705"/>
                  <a:pt x="327" y="705"/>
                </a:cubicBezTo>
                <a:close/>
                <a:moveTo>
                  <a:pt x="234" y="561"/>
                </a:moveTo>
                <a:cubicBezTo>
                  <a:pt x="233" y="560"/>
                  <a:pt x="227" y="562"/>
                  <a:pt x="228" y="566"/>
                </a:cubicBezTo>
                <a:cubicBezTo>
                  <a:pt x="229" y="565"/>
                  <a:pt x="235" y="564"/>
                  <a:pt x="234" y="561"/>
                </a:cubicBezTo>
                <a:close/>
                <a:moveTo>
                  <a:pt x="288" y="639"/>
                </a:moveTo>
                <a:cubicBezTo>
                  <a:pt x="289" y="643"/>
                  <a:pt x="284" y="639"/>
                  <a:pt x="286" y="644"/>
                </a:cubicBezTo>
                <a:cubicBezTo>
                  <a:pt x="288" y="643"/>
                  <a:pt x="287" y="640"/>
                  <a:pt x="288" y="643"/>
                </a:cubicBezTo>
                <a:cubicBezTo>
                  <a:pt x="289" y="643"/>
                  <a:pt x="289" y="639"/>
                  <a:pt x="288" y="639"/>
                </a:cubicBezTo>
                <a:close/>
                <a:moveTo>
                  <a:pt x="331" y="700"/>
                </a:moveTo>
                <a:cubicBezTo>
                  <a:pt x="330" y="698"/>
                  <a:pt x="328" y="695"/>
                  <a:pt x="327" y="697"/>
                </a:cubicBezTo>
                <a:cubicBezTo>
                  <a:pt x="329" y="700"/>
                  <a:pt x="329" y="700"/>
                  <a:pt x="329" y="700"/>
                </a:cubicBezTo>
                <a:cubicBezTo>
                  <a:pt x="330" y="700"/>
                  <a:pt x="330" y="699"/>
                  <a:pt x="331" y="700"/>
                </a:cubicBezTo>
                <a:close/>
                <a:moveTo>
                  <a:pt x="293" y="636"/>
                </a:moveTo>
                <a:cubicBezTo>
                  <a:pt x="292" y="636"/>
                  <a:pt x="290" y="639"/>
                  <a:pt x="291" y="641"/>
                </a:cubicBezTo>
                <a:cubicBezTo>
                  <a:pt x="292" y="639"/>
                  <a:pt x="295" y="641"/>
                  <a:pt x="293" y="636"/>
                </a:cubicBezTo>
                <a:close/>
                <a:moveTo>
                  <a:pt x="240" y="558"/>
                </a:moveTo>
                <a:cubicBezTo>
                  <a:pt x="239" y="559"/>
                  <a:pt x="237" y="560"/>
                  <a:pt x="239" y="562"/>
                </a:cubicBezTo>
                <a:cubicBezTo>
                  <a:pt x="239" y="561"/>
                  <a:pt x="243" y="560"/>
                  <a:pt x="240" y="558"/>
                </a:cubicBezTo>
                <a:close/>
                <a:moveTo>
                  <a:pt x="312" y="667"/>
                </a:moveTo>
                <a:cubicBezTo>
                  <a:pt x="312" y="668"/>
                  <a:pt x="313" y="670"/>
                  <a:pt x="314" y="672"/>
                </a:cubicBezTo>
                <a:cubicBezTo>
                  <a:pt x="317" y="671"/>
                  <a:pt x="315" y="665"/>
                  <a:pt x="312" y="667"/>
                </a:cubicBezTo>
                <a:close/>
                <a:moveTo>
                  <a:pt x="313" y="648"/>
                </a:moveTo>
                <a:cubicBezTo>
                  <a:pt x="312" y="649"/>
                  <a:pt x="312" y="647"/>
                  <a:pt x="310" y="646"/>
                </a:cubicBezTo>
                <a:cubicBezTo>
                  <a:pt x="309" y="647"/>
                  <a:pt x="308" y="649"/>
                  <a:pt x="307" y="648"/>
                </a:cubicBezTo>
                <a:cubicBezTo>
                  <a:pt x="307" y="647"/>
                  <a:pt x="306" y="646"/>
                  <a:pt x="306" y="645"/>
                </a:cubicBezTo>
                <a:cubicBezTo>
                  <a:pt x="307" y="644"/>
                  <a:pt x="310" y="645"/>
                  <a:pt x="308" y="642"/>
                </a:cubicBezTo>
                <a:cubicBezTo>
                  <a:pt x="305" y="641"/>
                  <a:pt x="299" y="645"/>
                  <a:pt x="303" y="647"/>
                </a:cubicBezTo>
                <a:cubicBezTo>
                  <a:pt x="302" y="649"/>
                  <a:pt x="301" y="647"/>
                  <a:pt x="300" y="648"/>
                </a:cubicBezTo>
                <a:cubicBezTo>
                  <a:pt x="301" y="650"/>
                  <a:pt x="301" y="651"/>
                  <a:pt x="301" y="652"/>
                </a:cubicBezTo>
                <a:cubicBezTo>
                  <a:pt x="304" y="651"/>
                  <a:pt x="303" y="647"/>
                  <a:pt x="304" y="645"/>
                </a:cubicBezTo>
                <a:cubicBezTo>
                  <a:pt x="306" y="649"/>
                  <a:pt x="304" y="651"/>
                  <a:pt x="303" y="653"/>
                </a:cubicBezTo>
                <a:cubicBezTo>
                  <a:pt x="305" y="652"/>
                  <a:pt x="307" y="657"/>
                  <a:pt x="309" y="656"/>
                </a:cubicBezTo>
                <a:cubicBezTo>
                  <a:pt x="308" y="654"/>
                  <a:pt x="311" y="653"/>
                  <a:pt x="310" y="649"/>
                </a:cubicBezTo>
                <a:cubicBezTo>
                  <a:pt x="311" y="650"/>
                  <a:pt x="314" y="650"/>
                  <a:pt x="313" y="648"/>
                </a:cubicBezTo>
                <a:close/>
                <a:moveTo>
                  <a:pt x="190" y="466"/>
                </a:moveTo>
                <a:cubicBezTo>
                  <a:pt x="188" y="466"/>
                  <a:pt x="193" y="464"/>
                  <a:pt x="190" y="462"/>
                </a:cubicBezTo>
                <a:cubicBezTo>
                  <a:pt x="190" y="463"/>
                  <a:pt x="188" y="464"/>
                  <a:pt x="188" y="465"/>
                </a:cubicBezTo>
                <a:cubicBezTo>
                  <a:pt x="189" y="465"/>
                  <a:pt x="188" y="466"/>
                  <a:pt x="189" y="467"/>
                </a:cubicBezTo>
                <a:cubicBezTo>
                  <a:pt x="189" y="467"/>
                  <a:pt x="192" y="468"/>
                  <a:pt x="190" y="466"/>
                </a:cubicBezTo>
                <a:close/>
                <a:moveTo>
                  <a:pt x="318" y="638"/>
                </a:moveTo>
                <a:cubicBezTo>
                  <a:pt x="320" y="637"/>
                  <a:pt x="319" y="635"/>
                  <a:pt x="319" y="634"/>
                </a:cubicBezTo>
                <a:cubicBezTo>
                  <a:pt x="320" y="635"/>
                  <a:pt x="321" y="636"/>
                  <a:pt x="322" y="635"/>
                </a:cubicBezTo>
                <a:cubicBezTo>
                  <a:pt x="320" y="633"/>
                  <a:pt x="321" y="632"/>
                  <a:pt x="321" y="630"/>
                </a:cubicBezTo>
                <a:cubicBezTo>
                  <a:pt x="320" y="630"/>
                  <a:pt x="320" y="630"/>
                  <a:pt x="319" y="629"/>
                </a:cubicBezTo>
                <a:cubicBezTo>
                  <a:pt x="316" y="636"/>
                  <a:pt x="307" y="635"/>
                  <a:pt x="305" y="641"/>
                </a:cubicBezTo>
                <a:cubicBezTo>
                  <a:pt x="306" y="637"/>
                  <a:pt x="309" y="644"/>
                  <a:pt x="312" y="642"/>
                </a:cubicBezTo>
                <a:cubicBezTo>
                  <a:pt x="311" y="639"/>
                  <a:pt x="310" y="641"/>
                  <a:pt x="309" y="640"/>
                </a:cubicBezTo>
                <a:cubicBezTo>
                  <a:pt x="309" y="639"/>
                  <a:pt x="309" y="639"/>
                  <a:pt x="309" y="638"/>
                </a:cubicBezTo>
                <a:cubicBezTo>
                  <a:pt x="313" y="642"/>
                  <a:pt x="312" y="633"/>
                  <a:pt x="318" y="638"/>
                </a:cubicBezTo>
                <a:close/>
                <a:moveTo>
                  <a:pt x="322" y="640"/>
                </a:moveTo>
                <a:cubicBezTo>
                  <a:pt x="320" y="639"/>
                  <a:pt x="317" y="648"/>
                  <a:pt x="314" y="646"/>
                </a:cubicBezTo>
                <a:cubicBezTo>
                  <a:pt x="315" y="648"/>
                  <a:pt x="315" y="647"/>
                  <a:pt x="315" y="649"/>
                </a:cubicBezTo>
                <a:cubicBezTo>
                  <a:pt x="316" y="645"/>
                  <a:pt x="322" y="645"/>
                  <a:pt x="322" y="640"/>
                </a:cubicBezTo>
                <a:close/>
                <a:moveTo>
                  <a:pt x="335" y="661"/>
                </a:moveTo>
                <a:cubicBezTo>
                  <a:pt x="334" y="663"/>
                  <a:pt x="331" y="664"/>
                  <a:pt x="332" y="664"/>
                </a:cubicBezTo>
                <a:cubicBezTo>
                  <a:pt x="334" y="665"/>
                  <a:pt x="337" y="665"/>
                  <a:pt x="335" y="661"/>
                </a:cubicBezTo>
                <a:close/>
                <a:moveTo>
                  <a:pt x="321" y="648"/>
                </a:moveTo>
                <a:cubicBezTo>
                  <a:pt x="322" y="650"/>
                  <a:pt x="322" y="650"/>
                  <a:pt x="322" y="650"/>
                </a:cubicBezTo>
                <a:cubicBezTo>
                  <a:pt x="326" y="650"/>
                  <a:pt x="323" y="646"/>
                  <a:pt x="321" y="648"/>
                </a:cubicBezTo>
                <a:close/>
                <a:moveTo>
                  <a:pt x="205" y="463"/>
                </a:moveTo>
                <a:cubicBezTo>
                  <a:pt x="205" y="462"/>
                  <a:pt x="204" y="458"/>
                  <a:pt x="202" y="459"/>
                </a:cubicBezTo>
                <a:cubicBezTo>
                  <a:pt x="202" y="461"/>
                  <a:pt x="202" y="463"/>
                  <a:pt x="203" y="465"/>
                </a:cubicBezTo>
                <a:cubicBezTo>
                  <a:pt x="203" y="465"/>
                  <a:pt x="204" y="464"/>
                  <a:pt x="205" y="463"/>
                </a:cubicBezTo>
                <a:close/>
                <a:moveTo>
                  <a:pt x="327" y="649"/>
                </a:moveTo>
                <a:cubicBezTo>
                  <a:pt x="327" y="647"/>
                  <a:pt x="325" y="646"/>
                  <a:pt x="325" y="644"/>
                </a:cubicBezTo>
                <a:cubicBezTo>
                  <a:pt x="322" y="644"/>
                  <a:pt x="326" y="650"/>
                  <a:pt x="327" y="649"/>
                </a:cubicBezTo>
                <a:close/>
                <a:moveTo>
                  <a:pt x="341" y="663"/>
                </a:moveTo>
                <a:cubicBezTo>
                  <a:pt x="340" y="660"/>
                  <a:pt x="336" y="662"/>
                  <a:pt x="338" y="664"/>
                </a:cubicBezTo>
                <a:cubicBezTo>
                  <a:pt x="339" y="665"/>
                  <a:pt x="340" y="664"/>
                  <a:pt x="341" y="663"/>
                </a:cubicBezTo>
                <a:close/>
                <a:moveTo>
                  <a:pt x="211" y="460"/>
                </a:moveTo>
                <a:cubicBezTo>
                  <a:pt x="212" y="457"/>
                  <a:pt x="216" y="461"/>
                  <a:pt x="215" y="458"/>
                </a:cubicBezTo>
                <a:cubicBezTo>
                  <a:pt x="215" y="458"/>
                  <a:pt x="214" y="458"/>
                  <a:pt x="213" y="457"/>
                </a:cubicBezTo>
                <a:cubicBezTo>
                  <a:pt x="214" y="456"/>
                  <a:pt x="216" y="456"/>
                  <a:pt x="215" y="454"/>
                </a:cubicBezTo>
                <a:cubicBezTo>
                  <a:pt x="211" y="454"/>
                  <a:pt x="213" y="454"/>
                  <a:pt x="212" y="457"/>
                </a:cubicBezTo>
                <a:cubicBezTo>
                  <a:pt x="211" y="456"/>
                  <a:pt x="211" y="455"/>
                  <a:pt x="211" y="454"/>
                </a:cubicBezTo>
                <a:cubicBezTo>
                  <a:pt x="210" y="454"/>
                  <a:pt x="210" y="454"/>
                  <a:pt x="209" y="454"/>
                </a:cubicBezTo>
                <a:cubicBezTo>
                  <a:pt x="209" y="456"/>
                  <a:pt x="211" y="455"/>
                  <a:pt x="210" y="457"/>
                </a:cubicBezTo>
                <a:cubicBezTo>
                  <a:pt x="209" y="457"/>
                  <a:pt x="208" y="455"/>
                  <a:pt x="207" y="457"/>
                </a:cubicBezTo>
                <a:cubicBezTo>
                  <a:pt x="209" y="458"/>
                  <a:pt x="204" y="458"/>
                  <a:pt x="206" y="460"/>
                </a:cubicBezTo>
                <a:cubicBezTo>
                  <a:pt x="207" y="459"/>
                  <a:pt x="206" y="461"/>
                  <a:pt x="208" y="462"/>
                </a:cubicBezTo>
                <a:cubicBezTo>
                  <a:pt x="209" y="460"/>
                  <a:pt x="210" y="457"/>
                  <a:pt x="211" y="460"/>
                </a:cubicBezTo>
                <a:close/>
                <a:moveTo>
                  <a:pt x="270" y="547"/>
                </a:moveTo>
                <a:cubicBezTo>
                  <a:pt x="269" y="549"/>
                  <a:pt x="266" y="547"/>
                  <a:pt x="268" y="550"/>
                </a:cubicBezTo>
                <a:cubicBezTo>
                  <a:pt x="268" y="549"/>
                  <a:pt x="272" y="549"/>
                  <a:pt x="270" y="547"/>
                </a:cubicBezTo>
                <a:close/>
                <a:moveTo>
                  <a:pt x="326" y="633"/>
                </a:moveTo>
                <a:cubicBezTo>
                  <a:pt x="326" y="634"/>
                  <a:pt x="323" y="634"/>
                  <a:pt x="325" y="636"/>
                </a:cubicBezTo>
                <a:cubicBezTo>
                  <a:pt x="327" y="637"/>
                  <a:pt x="328" y="635"/>
                  <a:pt x="326" y="633"/>
                </a:cubicBezTo>
                <a:close/>
                <a:moveTo>
                  <a:pt x="324" y="623"/>
                </a:moveTo>
                <a:cubicBezTo>
                  <a:pt x="322" y="625"/>
                  <a:pt x="320" y="623"/>
                  <a:pt x="319" y="623"/>
                </a:cubicBezTo>
                <a:cubicBezTo>
                  <a:pt x="321" y="627"/>
                  <a:pt x="326" y="628"/>
                  <a:pt x="324" y="623"/>
                </a:cubicBezTo>
                <a:close/>
                <a:moveTo>
                  <a:pt x="251" y="516"/>
                </a:moveTo>
                <a:cubicBezTo>
                  <a:pt x="250" y="515"/>
                  <a:pt x="248" y="514"/>
                  <a:pt x="249" y="516"/>
                </a:cubicBezTo>
                <a:cubicBezTo>
                  <a:pt x="249" y="516"/>
                  <a:pt x="250" y="516"/>
                  <a:pt x="250" y="517"/>
                </a:cubicBezTo>
                <a:cubicBezTo>
                  <a:pt x="250" y="518"/>
                  <a:pt x="249" y="518"/>
                  <a:pt x="250" y="519"/>
                </a:cubicBezTo>
                <a:cubicBezTo>
                  <a:pt x="250" y="518"/>
                  <a:pt x="251" y="517"/>
                  <a:pt x="251" y="516"/>
                </a:cubicBezTo>
                <a:close/>
                <a:moveTo>
                  <a:pt x="364" y="650"/>
                </a:moveTo>
                <a:cubicBezTo>
                  <a:pt x="360" y="649"/>
                  <a:pt x="362" y="657"/>
                  <a:pt x="358" y="655"/>
                </a:cubicBezTo>
                <a:cubicBezTo>
                  <a:pt x="358" y="654"/>
                  <a:pt x="357" y="654"/>
                  <a:pt x="357" y="653"/>
                </a:cubicBezTo>
                <a:cubicBezTo>
                  <a:pt x="358" y="651"/>
                  <a:pt x="359" y="654"/>
                  <a:pt x="360" y="653"/>
                </a:cubicBezTo>
                <a:cubicBezTo>
                  <a:pt x="357" y="651"/>
                  <a:pt x="356" y="649"/>
                  <a:pt x="353" y="649"/>
                </a:cubicBezTo>
                <a:cubicBezTo>
                  <a:pt x="354" y="653"/>
                  <a:pt x="355" y="652"/>
                  <a:pt x="357" y="655"/>
                </a:cubicBezTo>
                <a:cubicBezTo>
                  <a:pt x="354" y="658"/>
                  <a:pt x="353" y="657"/>
                  <a:pt x="351" y="661"/>
                </a:cubicBezTo>
                <a:cubicBezTo>
                  <a:pt x="350" y="660"/>
                  <a:pt x="350" y="658"/>
                  <a:pt x="349" y="659"/>
                </a:cubicBezTo>
                <a:cubicBezTo>
                  <a:pt x="349" y="662"/>
                  <a:pt x="348" y="663"/>
                  <a:pt x="348" y="666"/>
                </a:cubicBezTo>
                <a:cubicBezTo>
                  <a:pt x="350" y="666"/>
                  <a:pt x="352" y="668"/>
                  <a:pt x="355" y="667"/>
                </a:cubicBezTo>
                <a:cubicBezTo>
                  <a:pt x="355" y="665"/>
                  <a:pt x="353" y="663"/>
                  <a:pt x="353" y="662"/>
                </a:cubicBezTo>
                <a:cubicBezTo>
                  <a:pt x="355" y="663"/>
                  <a:pt x="356" y="663"/>
                  <a:pt x="358" y="663"/>
                </a:cubicBezTo>
                <a:cubicBezTo>
                  <a:pt x="358" y="665"/>
                  <a:pt x="357" y="664"/>
                  <a:pt x="355" y="665"/>
                </a:cubicBezTo>
                <a:cubicBezTo>
                  <a:pt x="358" y="668"/>
                  <a:pt x="360" y="667"/>
                  <a:pt x="362" y="665"/>
                </a:cubicBezTo>
                <a:cubicBezTo>
                  <a:pt x="360" y="660"/>
                  <a:pt x="364" y="663"/>
                  <a:pt x="363" y="657"/>
                </a:cubicBezTo>
                <a:cubicBezTo>
                  <a:pt x="365" y="663"/>
                  <a:pt x="368" y="657"/>
                  <a:pt x="368" y="657"/>
                </a:cubicBezTo>
                <a:cubicBezTo>
                  <a:pt x="369" y="658"/>
                  <a:pt x="369" y="659"/>
                  <a:pt x="369" y="660"/>
                </a:cubicBezTo>
                <a:cubicBezTo>
                  <a:pt x="372" y="656"/>
                  <a:pt x="378" y="652"/>
                  <a:pt x="383" y="651"/>
                </a:cubicBezTo>
                <a:cubicBezTo>
                  <a:pt x="384" y="653"/>
                  <a:pt x="381" y="654"/>
                  <a:pt x="380" y="656"/>
                </a:cubicBezTo>
                <a:cubicBezTo>
                  <a:pt x="374" y="658"/>
                  <a:pt x="367" y="662"/>
                  <a:pt x="362" y="669"/>
                </a:cubicBezTo>
                <a:cubicBezTo>
                  <a:pt x="361" y="668"/>
                  <a:pt x="361" y="668"/>
                  <a:pt x="361" y="667"/>
                </a:cubicBezTo>
                <a:cubicBezTo>
                  <a:pt x="360" y="668"/>
                  <a:pt x="360" y="670"/>
                  <a:pt x="360" y="671"/>
                </a:cubicBezTo>
                <a:cubicBezTo>
                  <a:pt x="358" y="671"/>
                  <a:pt x="354" y="670"/>
                  <a:pt x="353" y="673"/>
                </a:cubicBezTo>
                <a:cubicBezTo>
                  <a:pt x="356" y="673"/>
                  <a:pt x="362" y="671"/>
                  <a:pt x="361" y="676"/>
                </a:cubicBezTo>
                <a:cubicBezTo>
                  <a:pt x="364" y="676"/>
                  <a:pt x="367" y="673"/>
                  <a:pt x="368" y="671"/>
                </a:cubicBezTo>
                <a:cubicBezTo>
                  <a:pt x="370" y="672"/>
                  <a:pt x="369" y="675"/>
                  <a:pt x="371" y="673"/>
                </a:cubicBezTo>
                <a:cubicBezTo>
                  <a:pt x="370" y="668"/>
                  <a:pt x="379" y="666"/>
                  <a:pt x="381" y="666"/>
                </a:cubicBezTo>
                <a:cubicBezTo>
                  <a:pt x="383" y="663"/>
                  <a:pt x="386" y="663"/>
                  <a:pt x="388" y="665"/>
                </a:cubicBezTo>
                <a:cubicBezTo>
                  <a:pt x="389" y="665"/>
                  <a:pt x="390" y="664"/>
                  <a:pt x="392" y="664"/>
                </a:cubicBezTo>
                <a:cubicBezTo>
                  <a:pt x="393" y="663"/>
                  <a:pt x="393" y="663"/>
                  <a:pt x="393" y="663"/>
                </a:cubicBezTo>
                <a:cubicBezTo>
                  <a:pt x="393" y="663"/>
                  <a:pt x="393" y="663"/>
                  <a:pt x="393" y="663"/>
                </a:cubicBezTo>
                <a:cubicBezTo>
                  <a:pt x="394" y="664"/>
                  <a:pt x="394" y="664"/>
                  <a:pt x="394" y="664"/>
                </a:cubicBezTo>
                <a:cubicBezTo>
                  <a:pt x="394" y="665"/>
                  <a:pt x="394" y="665"/>
                  <a:pt x="394" y="665"/>
                </a:cubicBezTo>
                <a:cubicBezTo>
                  <a:pt x="394" y="665"/>
                  <a:pt x="394" y="665"/>
                  <a:pt x="394" y="665"/>
                </a:cubicBezTo>
                <a:cubicBezTo>
                  <a:pt x="395" y="665"/>
                  <a:pt x="395" y="665"/>
                  <a:pt x="395" y="665"/>
                </a:cubicBezTo>
                <a:cubicBezTo>
                  <a:pt x="395" y="665"/>
                  <a:pt x="395" y="665"/>
                  <a:pt x="395" y="665"/>
                </a:cubicBezTo>
                <a:cubicBezTo>
                  <a:pt x="393" y="666"/>
                  <a:pt x="394" y="665"/>
                  <a:pt x="394" y="665"/>
                </a:cubicBezTo>
                <a:cubicBezTo>
                  <a:pt x="394" y="665"/>
                  <a:pt x="394" y="665"/>
                  <a:pt x="394" y="665"/>
                </a:cubicBezTo>
                <a:cubicBezTo>
                  <a:pt x="393" y="664"/>
                  <a:pt x="393" y="664"/>
                  <a:pt x="393" y="664"/>
                </a:cubicBezTo>
                <a:cubicBezTo>
                  <a:pt x="394" y="664"/>
                  <a:pt x="394" y="663"/>
                  <a:pt x="395" y="662"/>
                </a:cubicBezTo>
                <a:cubicBezTo>
                  <a:pt x="397" y="661"/>
                  <a:pt x="400" y="660"/>
                  <a:pt x="403" y="659"/>
                </a:cubicBezTo>
                <a:cubicBezTo>
                  <a:pt x="403" y="658"/>
                  <a:pt x="402" y="656"/>
                  <a:pt x="403" y="655"/>
                </a:cubicBezTo>
                <a:cubicBezTo>
                  <a:pt x="407" y="656"/>
                  <a:pt x="413" y="653"/>
                  <a:pt x="412" y="649"/>
                </a:cubicBezTo>
                <a:cubicBezTo>
                  <a:pt x="413" y="650"/>
                  <a:pt x="414" y="650"/>
                  <a:pt x="416" y="650"/>
                </a:cubicBezTo>
                <a:cubicBezTo>
                  <a:pt x="418" y="645"/>
                  <a:pt x="419" y="644"/>
                  <a:pt x="423" y="642"/>
                </a:cubicBezTo>
                <a:cubicBezTo>
                  <a:pt x="416" y="634"/>
                  <a:pt x="429" y="633"/>
                  <a:pt x="429" y="628"/>
                </a:cubicBezTo>
                <a:cubicBezTo>
                  <a:pt x="430" y="629"/>
                  <a:pt x="432" y="629"/>
                  <a:pt x="432" y="627"/>
                </a:cubicBezTo>
                <a:cubicBezTo>
                  <a:pt x="433" y="628"/>
                  <a:pt x="433" y="628"/>
                  <a:pt x="433" y="629"/>
                </a:cubicBezTo>
                <a:cubicBezTo>
                  <a:pt x="436" y="627"/>
                  <a:pt x="440" y="626"/>
                  <a:pt x="440" y="623"/>
                </a:cubicBezTo>
                <a:cubicBezTo>
                  <a:pt x="439" y="624"/>
                  <a:pt x="438" y="624"/>
                  <a:pt x="437" y="623"/>
                </a:cubicBezTo>
                <a:cubicBezTo>
                  <a:pt x="437" y="621"/>
                  <a:pt x="439" y="621"/>
                  <a:pt x="441" y="622"/>
                </a:cubicBezTo>
                <a:cubicBezTo>
                  <a:pt x="440" y="620"/>
                  <a:pt x="441" y="619"/>
                  <a:pt x="440" y="618"/>
                </a:cubicBezTo>
                <a:cubicBezTo>
                  <a:pt x="437" y="620"/>
                  <a:pt x="433" y="619"/>
                  <a:pt x="433" y="623"/>
                </a:cubicBezTo>
                <a:cubicBezTo>
                  <a:pt x="429" y="620"/>
                  <a:pt x="425" y="626"/>
                  <a:pt x="425" y="630"/>
                </a:cubicBezTo>
                <a:cubicBezTo>
                  <a:pt x="425" y="629"/>
                  <a:pt x="424" y="629"/>
                  <a:pt x="424" y="629"/>
                </a:cubicBezTo>
                <a:cubicBezTo>
                  <a:pt x="425" y="629"/>
                  <a:pt x="426" y="628"/>
                  <a:pt x="424" y="626"/>
                </a:cubicBezTo>
                <a:cubicBezTo>
                  <a:pt x="419" y="625"/>
                  <a:pt x="413" y="637"/>
                  <a:pt x="408" y="632"/>
                </a:cubicBezTo>
                <a:cubicBezTo>
                  <a:pt x="406" y="634"/>
                  <a:pt x="407" y="634"/>
                  <a:pt x="406" y="637"/>
                </a:cubicBezTo>
                <a:cubicBezTo>
                  <a:pt x="405" y="633"/>
                  <a:pt x="401" y="636"/>
                  <a:pt x="402" y="638"/>
                </a:cubicBezTo>
                <a:cubicBezTo>
                  <a:pt x="395" y="638"/>
                  <a:pt x="393" y="647"/>
                  <a:pt x="385" y="644"/>
                </a:cubicBezTo>
                <a:cubicBezTo>
                  <a:pt x="384" y="645"/>
                  <a:pt x="387" y="647"/>
                  <a:pt x="385" y="648"/>
                </a:cubicBezTo>
                <a:cubicBezTo>
                  <a:pt x="384" y="647"/>
                  <a:pt x="384" y="645"/>
                  <a:pt x="384" y="645"/>
                </a:cubicBezTo>
                <a:cubicBezTo>
                  <a:pt x="384" y="645"/>
                  <a:pt x="383" y="645"/>
                  <a:pt x="383" y="645"/>
                </a:cubicBezTo>
                <a:cubicBezTo>
                  <a:pt x="383" y="646"/>
                  <a:pt x="383" y="646"/>
                  <a:pt x="383" y="646"/>
                </a:cubicBezTo>
                <a:cubicBezTo>
                  <a:pt x="382" y="646"/>
                  <a:pt x="382" y="646"/>
                  <a:pt x="382" y="646"/>
                </a:cubicBezTo>
                <a:cubicBezTo>
                  <a:pt x="382" y="645"/>
                  <a:pt x="382" y="645"/>
                  <a:pt x="382" y="645"/>
                </a:cubicBezTo>
                <a:cubicBezTo>
                  <a:pt x="382" y="645"/>
                  <a:pt x="382" y="645"/>
                  <a:pt x="382" y="645"/>
                </a:cubicBezTo>
                <a:cubicBezTo>
                  <a:pt x="382" y="645"/>
                  <a:pt x="382" y="645"/>
                  <a:pt x="382" y="645"/>
                </a:cubicBezTo>
                <a:cubicBezTo>
                  <a:pt x="383" y="647"/>
                  <a:pt x="383" y="647"/>
                  <a:pt x="383" y="647"/>
                </a:cubicBezTo>
                <a:cubicBezTo>
                  <a:pt x="383" y="647"/>
                  <a:pt x="385" y="644"/>
                  <a:pt x="382" y="645"/>
                </a:cubicBezTo>
                <a:cubicBezTo>
                  <a:pt x="383" y="645"/>
                  <a:pt x="383" y="645"/>
                  <a:pt x="383" y="645"/>
                </a:cubicBezTo>
                <a:cubicBezTo>
                  <a:pt x="383" y="645"/>
                  <a:pt x="383" y="645"/>
                  <a:pt x="383" y="645"/>
                </a:cubicBezTo>
                <a:cubicBezTo>
                  <a:pt x="383" y="645"/>
                  <a:pt x="383" y="645"/>
                  <a:pt x="383" y="645"/>
                </a:cubicBezTo>
                <a:cubicBezTo>
                  <a:pt x="382" y="645"/>
                  <a:pt x="382" y="646"/>
                  <a:pt x="382" y="646"/>
                </a:cubicBezTo>
                <a:cubicBezTo>
                  <a:pt x="381" y="645"/>
                  <a:pt x="381" y="645"/>
                  <a:pt x="379" y="645"/>
                </a:cubicBezTo>
                <a:cubicBezTo>
                  <a:pt x="379" y="647"/>
                  <a:pt x="383" y="647"/>
                  <a:pt x="382" y="648"/>
                </a:cubicBezTo>
                <a:cubicBezTo>
                  <a:pt x="380" y="647"/>
                  <a:pt x="381" y="651"/>
                  <a:pt x="379" y="649"/>
                </a:cubicBezTo>
                <a:cubicBezTo>
                  <a:pt x="378" y="648"/>
                  <a:pt x="381" y="648"/>
                  <a:pt x="379" y="646"/>
                </a:cubicBezTo>
                <a:cubicBezTo>
                  <a:pt x="377" y="647"/>
                  <a:pt x="376" y="646"/>
                  <a:pt x="374" y="647"/>
                </a:cubicBezTo>
                <a:cubicBezTo>
                  <a:pt x="375" y="650"/>
                  <a:pt x="376" y="646"/>
                  <a:pt x="377" y="649"/>
                </a:cubicBezTo>
                <a:cubicBezTo>
                  <a:pt x="374" y="648"/>
                  <a:pt x="374" y="651"/>
                  <a:pt x="372" y="650"/>
                </a:cubicBezTo>
                <a:cubicBezTo>
                  <a:pt x="371" y="648"/>
                  <a:pt x="375" y="648"/>
                  <a:pt x="373" y="645"/>
                </a:cubicBezTo>
                <a:cubicBezTo>
                  <a:pt x="371" y="647"/>
                  <a:pt x="371" y="648"/>
                  <a:pt x="369" y="647"/>
                </a:cubicBezTo>
                <a:cubicBezTo>
                  <a:pt x="371" y="650"/>
                  <a:pt x="368" y="650"/>
                  <a:pt x="366" y="651"/>
                </a:cubicBezTo>
                <a:cubicBezTo>
                  <a:pt x="367" y="652"/>
                  <a:pt x="368" y="653"/>
                  <a:pt x="368" y="653"/>
                </a:cubicBezTo>
                <a:cubicBezTo>
                  <a:pt x="367" y="654"/>
                  <a:pt x="368" y="655"/>
                  <a:pt x="367" y="655"/>
                </a:cubicBezTo>
                <a:cubicBezTo>
                  <a:pt x="368" y="650"/>
                  <a:pt x="362" y="655"/>
                  <a:pt x="362" y="651"/>
                </a:cubicBezTo>
                <a:cubicBezTo>
                  <a:pt x="363" y="653"/>
                  <a:pt x="365" y="651"/>
                  <a:pt x="364" y="650"/>
                </a:cubicBezTo>
                <a:close/>
                <a:moveTo>
                  <a:pt x="346" y="651"/>
                </a:moveTo>
                <a:cubicBezTo>
                  <a:pt x="345" y="652"/>
                  <a:pt x="344" y="654"/>
                  <a:pt x="344" y="655"/>
                </a:cubicBezTo>
                <a:cubicBezTo>
                  <a:pt x="346" y="656"/>
                  <a:pt x="346" y="653"/>
                  <a:pt x="346" y="651"/>
                </a:cubicBezTo>
                <a:close/>
                <a:moveTo>
                  <a:pt x="324" y="623"/>
                </a:moveTo>
                <a:cubicBezTo>
                  <a:pt x="327" y="623"/>
                  <a:pt x="330" y="622"/>
                  <a:pt x="330" y="617"/>
                </a:cubicBezTo>
                <a:cubicBezTo>
                  <a:pt x="328" y="617"/>
                  <a:pt x="329" y="622"/>
                  <a:pt x="327" y="620"/>
                </a:cubicBezTo>
                <a:cubicBezTo>
                  <a:pt x="327" y="619"/>
                  <a:pt x="328" y="619"/>
                  <a:pt x="327" y="618"/>
                </a:cubicBezTo>
                <a:cubicBezTo>
                  <a:pt x="326" y="620"/>
                  <a:pt x="325" y="618"/>
                  <a:pt x="324" y="618"/>
                </a:cubicBezTo>
                <a:cubicBezTo>
                  <a:pt x="325" y="620"/>
                  <a:pt x="326" y="620"/>
                  <a:pt x="325" y="621"/>
                </a:cubicBezTo>
                <a:cubicBezTo>
                  <a:pt x="324" y="621"/>
                  <a:pt x="324" y="621"/>
                  <a:pt x="324" y="621"/>
                </a:cubicBezTo>
                <a:cubicBezTo>
                  <a:pt x="323" y="619"/>
                  <a:pt x="322" y="618"/>
                  <a:pt x="321" y="618"/>
                </a:cubicBezTo>
                <a:cubicBezTo>
                  <a:pt x="321" y="620"/>
                  <a:pt x="324" y="620"/>
                  <a:pt x="324" y="623"/>
                </a:cubicBezTo>
                <a:close/>
                <a:moveTo>
                  <a:pt x="334" y="625"/>
                </a:moveTo>
                <a:cubicBezTo>
                  <a:pt x="332" y="623"/>
                  <a:pt x="327" y="625"/>
                  <a:pt x="328" y="628"/>
                </a:cubicBezTo>
                <a:cubicBezTo>
                  <a:pt x="330" y="627"/>
                  <a:pt x="332" y="627"/>
                  <a:pt x="334" y="625"/>
                </a:cubicBezTo>
                <a:close/>
                <a:moveTo>
                  <a:pt x="351" y="655"/>
                </a:moveTo>
                <a:cubicBezTo>
                  <a:pt x="349" y="651"/>
                  <a:pt x="346" y="654"/>
                  <a:pt x="348" y="656"/>
                </a:cubicBezTo>
                <a:cubicBezTo>
                  <a:pt x="349" y="654"/>
                  <a:pt x="350" y="658"/>
                  <a:pt x="351" y="655"/>
                </a:cubicBezTo>
                <a:close/>
                <a:moveTo>
                  <a:pt x="220" y="455"/>
                </a:moveTo>
                <a:cubicBezTo>
                  <a:pt x="218" y="452"/>
                  <a:pt x="218" y="452"/>
                  <a:pt x="218" y="452"/>
                </a:cubicBezTo>
                <a:cubicBezTo>
                  <a:pt x="216" y="453"/>
                  <a:pt x="219" y="455"/>
                  <a:pt x="218" y="456"/>
                </a:cubicBezTo>
                <a:cubicBezTo>
                  <a:pt x="217" y="457"/>
                  <a:pt x="216" y="457"/>
                  <a:pt x="217" y="458"/>
                </a:cubicBezTo>
                <a:cubicBezTo>
                  <a:pt x="218" y="458"/>
                  <a:pt x="218" y="458"/>
                  <a:pt x="219" y="457"/>
                </a:cubicBezTo>
                <a:cubicBezTo>
                  <a:pt x="218" y="456"/>
                  <a:pt x="219" y="455"/>
                  <a:pt x="220" y="455"/>
                </a:cubicBezTo>
                <a:close/>
                <a:moveTo>
                  <a:pt x="353" y="654"/>
                </a:moveTo>
                <a:cubicBezTo>
                  <a:pt x="351" y="653"/>
                  <a:pt x="352" y="652"/>
                  <a:pt x="350" y="650"/>
                </a:cubicBezTo>
                <a:cubicBezTo>
                  <a:pt x="349" y="650"/>
                  <a:pt x="345" y="648"/>
                  <a:pt x="347" y="652"/>
                </a:cubicBezTo>
                <a:cubicBezTo>
                  <a:pt x="349" y="650"/>
                  <a:pt x="351" y="654"/>
                  <a:pt x="353" y="654"/>
                </a:cubicBezTo>
                <a:close/>
                <a:moveTo>
                  <a:pt x="284" y="546"/>
                </a:moveTo>
                <a:cubicBezTo>
                  <a:pt x="287" y="547"/>
                  <a:pt x="285" y="543"/>
                  <a:pt x="286" y="541"/>
                </a:cubicBezTo>
                <a:cubicBezTo>
                  <a:pt x="287" y="542"/>
                  <a:pt x="286" y="543"/>
                  <a:pt x="287" y="544"/>
                </a:cubicBezTo>
                <a:cubicBezTo>
                  <a:pt x="289" y="544"/>
                  <a:pt x="289" y="543"/>
                  <a:pt x="289" y="542"/>
                </a:cubicBezTo>
                <a:cubicBezTo>
                  <a:pt x="285" y="540"/>
                  <a:pt x="288" y="539"/>
                  <a:pt x="285" y="535"/>
                </a:cubicBezTo>
                <a:cubicBezTo>
                  <a:pt x="284" y="537"/>
                  <a:pt x="284" y="539"/>
                  <a:pt x="284" y="541"/>
                </a:cubicBezTo>
                <a:cubicBezTo>
                  <a:pt x="283" y="539"/>
                  <a:pt x="282" y="540"/>
                  <a:pt x="281" y="537"/>
                </a:cubicBezTo>
                <a:cubicBezTo>
                  <a:pt x="280" y="538"/>
                  <a:pt x="277" y="539"/>
                  <a:pt x="278" y="540"/>
                </a:cubicBezTo>
                <a:cubicBezTo>
                  <a:pt x="280" y="542"/>
                  <a:pt x="282" y="540"/>
                  <a:pt x="284" y="542"/>
                </a:cubicBezTo>
                <a:cubicBezTo>
                  <a:pt x="281" y="542"/>
                  <a:pt x="285" y="544"/>
                  <a:pt x="284" y="546"/>
                </a:cubicBezTo>
                <a:close/>
                <a:moveTo>
                  <a:pt x="359" y="646"/>
                </a:moveTo>
                <a:cubicBezTo>
                  <a:pt x="359" y="647"/>
                  <a:pt x="355" y="647"/>
                  <a:pt x="357" y="650"/>
                </a:cubicBezTo>
                <a:cubicBezTo>
                  <a:pt x="359" y="649"/>
                  <a:pt x="362" y="649"/>
                  <a:pt x="359" y="646"/>
                </a:cubicBezTo>
                <a:close/>
                <a:moveTo>
                  <a:pt x="290" y="538"/>
                </a:moveTo>
                <a:cubicBezTo>
                  <a:pt x="288" y="538"/>
                  <a:pt x="291" y="536"/>
                  <a:pt x="290" y="535"/>
                </a:cubicBezTo>
                <a:cubicBezTo>
                  <a:pt x="289" y="535"/>
                  <a:pt x="287" y="532"/>
                  <a:pt x="286" y="534"/>
                </a:cubicBezTo>
                <a:cubicBezTo>
                  <a:pt x="287" y="536"/>
                  <a:pt x="288" y="537"/>
                  <a:pt x="289" y="540"/>
                </a:cubicBezTo>
                <a:cubicBezTo>
                  <a:pt x="289" y="539"/>
                  <a:pt x="291" y="539"/>
                  <a:pt x="290" y="538"/>
                </a:cubicBezTo>
                <a:close/>
                <a:moveTo>
                  <a:pt x="296" y="532"/>
                </a:moveTo>
                <a:cubicBezTo>
                  <a:pt x="293" y="529"/>
                  <a:pt x="292" y="532"/>
                  <a:pt x="295" y="532"/>
                </a:cubicBezTo>
                <a:cubicBezTo>
                  <a:pt x="294" y="535"/>
                  <a:pt x="292" y="531"/>
                  <a:pt x="291" y="532"/>
                </a:cubicBezTo>
                <a:cubicBezTo>
                  <a:pt x="293" y="534"/>
                  <a:pt x="290" y="534"/>
                  <a:pt x="292" y="535"/>
                </a:cubicBezTo>
                <a:cubicBezTo>
                  <a:pt x="294" y="536"/>
                  <a:pt x="296" y="535"/>
                  <a:pt x="296" y="532"/>
                </a:cubicBezTo>
                <a:close/>
                <a:moveTo>
                  <a:pt x="296" y="536"/>
                </a:moveTo>
                <a:cubicBezTo>
                  <a:pt x="296" y="536"/>
                  <a:pt x="295" y="536"/>
                  <a:pt x="295" y="537"/>
                </a:cubicBezTo>
                <a:cubicBezTo>
                  <a:pt x="295" y="537"/>
                  <a:pt x="296" y="538"/>
                  <a:pt x="296" y="539"/>
                </a:cubicBezTo>
                <a:cubicBezTo>
                  <a:pt x="297" y="538"/>
                  <a:pt x="298" y="537"/>
                  <a:pt x="297" y="536"/>
                </a:cubicBezTo>
                <a:cubicBezTo>
                  <a:pt x="296" y="537"/>
                  <a:pt x="297" y="538"/>
                  <a:pt x="296" y="536"/>
                </a:cubicBezTo>
                <a:close/>
                <a:moveTo>
                  <a:pt x="370" y="641"/>
                </a:moveTo>
                <a:cubicBezTo>
                  <a:pt x="369" y="643"/>
                  <a:pt x="366" y="643"/>
                  <a:pt x="368" y="645"/>
                </a:cubicBezTo>
                <a:cubicBezTo>
                  <a:pt x="369" y="645"/>
                  <a:pt x="372" y="644"/>
                  <a:pt x="370" y="641"/>
                </a:cubicBezTo>
                <a:close/>
                <a:moveTo>
                  <a:pt x="236" y="433"/>
                </a:moveTo>
                <a:cubicBezTo>
                  <a:pt x="234" y="431"/>
                  <a:pt x="232" y="433"/>
                  <a:pt x="230" y="434"/>
                </a:cubicBezTo>
                <a:cubicBezTo>
                  <a:pt x="232" y="436"/>
                  <a:pt x="231" y="437"/>
                  <a:pt x="233" y="439"/>
                </a:cubicBezTo>
                <a:cubicBezTo>
                  <a:pt x="234" y="437"/>
                  <a:pt x="231" y="434"/>
                  <a:pt x="236" y="433"/>
                </a:cubicBezTo>
                <a:close/>
                <a:moveTo>
                  <a:pt x="283" y="506"/>
                </a:moveTo>
                <a:cubicBezTo>
                  <a:pt x="281" y="505"/>
                  <a:pt x="279" y="501"/>
                  <a:pt x="278" y="505"/>
                </a:cubicBezTo>
                <a:cubicBezTo>
                  <a:pt x="279" y="504"/>
                  <a:pt x="280" y="506"/>
                  <a:pt x="280" y="507"/>
                </a:cubicBezTo>
                <a:cubicBezTo>
                  <a:pt x="280" y="504"/>
                  <a:pt x="283" y="508"/>
                  <a:pt x="283" y="506"/>
                </a:cubicBezTo>
                <a:close/>
                <a:moveTo>
                  <a:pt x="308" y="526"/>
                </a:moveTo>
                <a:cubicBezTo>
                  <a:pt x="306" y="527"/>
                  <a:pt x="304" y="528"/>
                  <a:pt x="304" y="530"/>
                </a:cubicBezTo>
                <a:cubicBezTo>
                  <a:pt x="302" y="529"/>
                  <a:pt x="303" y="527"/>
                  <a:pt x="301" y="527"/>
                </a:cubicBezTo>
                <a:cubicBezTo>
                  <a:pt x="302" y="529"/>
                  <a:pt x="299" y="530"/>
                  <a:pt x="301" y="532"/>
                </a:cubicBezTo>
                <a:cubicBezTo>
                  <a:pt x="304" y="531"/>
                  <a:pt x="308" y="532"/>
                  <a:pt x="308" y="526"/>
                </a:cubicBezTo>
                <a:close/>
                <a:moveTo>
                  <a:pt x="306" y="521"/>
                </a:moveTo>
                <a:cubicBezTo>
                  <a:pt x="306" y="525"/>
                  <a:pt x="300" y="522"/>
                  <a:pt x="300" y="526"/>
                </a:cubicBezTo>
                <a:cubicBezTo>
                  <a:pt x="302" y="525"/>
                  <a:pt x="307" y="526"/>
                  <a:pt x="306" y="521"/>
                </a:cubicBezTo>
                <a:close/>
                <a:moveTo>
                  <a:pt x="240" y="430"/>
                </a:moveTo>
                <a:cubicBezTo>
                  <a:pt x="239" y="431"/>
                  <a:pt x="238" y="428"/>
                  <a:pt x="237" y="429"/>
                </a:cubicBezTo>
                <a:cubicBezTo>
                  <a:pt x="236" y="431"/>
                  <a:pt x="241" y="433"/>
                  <a:pt x="240" y="430"/>
                </a:cubicBezTo>
                <a:close/>
                <a:moveTo>
                  <a:pt x="283" y="478"/>
                </a:moveTo>
                <a:cubicBezTo>
                  <a:pt x="279" y="478"/>
                  <a:pt x="280" y="477"/>
                  <a:pt x="276" y="476"/>
                </a:cubicBezTo>
                <a:cubicBezTo>
                  <a:pt x="278" y="481"/>
                  <a:pt x="281" y="480"/>
                  <a:pt x="283" y="478"/>
                </a:cubicBezTo>
                <a:close/>
                <a:moveTo>
                  <a:pt x="312" y="526"/>
                </a:moveTo>
                <a:cubicBezTo>
                  <a:pt x="312" y="525"/>
                  <a:pt x="312" y="525"/>
                  <a:pt x="312" y="525"/>
                </a:cubicBezTo>
                <a:cubicBezTo>
                  <a:pt x="311" y="523"/>
                  <a:pt x="311" y="523"/>
                  <a:pt x="311" y="523"/>
                </a:cubicBezTo>
                <a:cubicBezTo>
                  <a:pt x="311" y="523"/>
                  <a:pt x="311" y="523"/>
                  <a:pt x="311" y="523"/>
                </a:cubicBezTo>
                <a:cubicBezTo>
                  <a:pt x="311" y="523"/>
                  <a:pt x="311" y="523"/>
                  <a:pt x="311" y="523"/>
                </a:cubicBezTo>
                <a:cubicBezTo>
                  <a:pt x="311" y="523"/>
                  <a:pt x="311" y="523"/>
                  <a:pt x="311" y="523"/>
                </a:cubicBezTo>
                <a:cubicBezTo>
                  <a:pt x="311" y="523"/>
                  <a:pt x="311" y="523"/>
                  <a:pt x="311" y="523"/>
                </a:cubicBezTo>
                <a:cubicBezTo>
                  <a:pt x="312" y="525"/>
                  <a:pt x="312" y="525"/>
                  <a:pt x="312" y="525"/>
                </a:cubicBezTo>
                <a:cubicBezTo>
                  <a:pt x="314" y="526"/>
                  <a:pt x="314" y="526"/>
                  <a:pt x="314" y="526"/>
                </a:cubicBezTo>
                <a:cubicBezTo>
                  <a:pt x="314" y="527"/>
                  <a:pt x="314" y="527"/>
                  <a:pt x="314" y="527"/>
                </a:cubicBezTo>
                <a:cubicBezTo>
                  <a:pt x="314" y="527"/>
                  <a:pt x="315" y="527"/>
                  <a:pt x="315" y="527"/>
                </a:cubicBezTo>
                <a:cubicBezTo>
                  <a:pt x="313" y="523"/>
                  <a:pt x="318" y="526"/>
                  <a:pt x="319" y="526"/>
                </a:cubicBezTo>
                <a:cubicBezTo>
                  <a:pt x="317" y="523"/>
                  <a:pt x="322" y="524"/>
                  <a:pt x="320" y="521"/>
                </a:cubicBezTo>
                <a:cubicBezTo>
                  <a:pt x="321" y="521"/>
                  <a:pt x="322" y="523"/>
                  <a:pt x="323" y="521"/>
                </a:cubicBezTo>
                <a:cubicBezTo>
                  <a:pt x="322" y="520"/>
                  <a:pt x="322" y="519"/>
                  <a:pt x="322" y="519"/>
                </a:cubicBezTo>
                <a:cubicBezTo>
                  <a:pt x="319" y="520"/>
                  <a:pt x="316" y="523"/>
                  <a:pt x="315" y="519"/>
                </a:cubicBezTo>
                <a:cubicBezTo>
                  <a:pt x="315" y="521"/>
                  <a:pt x="314" y="522"/>
                  <a:pt x="313" y="523"/>
                </a:cubicBezTo>
                <a:cubicBezTo>
                  <a:pt x="313" y="523"/>
                  <a:pt x="313" y="524"/>
                  <a:pt x="313" y="524"/>
                </a:cubicBezTo>
                <a:cubicBezTo>
                  <a:pt x="313" y="524"/>
                  <a:pt x="313" y="524"/>
                  <a:pt x="313" y="524"/>
                </a:cubicBezTo>
                <a:cubicBezTo>
                  <a:pt x="314" y="524"/>
                  <a:pt x="314" y="524"/>
                  <a:pt x="314" y="524"/>
                </a:cubicBezTo>
                <a:cubicBezTo>
                  <a:pt x="313" y="524"/>
                  <a:pt x="313" y="524"/>
                  <a:pt x="313" y="524"/>
                </a:cubicBezTo>
                <a:cubicBezTo>
                  <a:pt x="313" y="523"/>
                  <a:pt x="313" y="523"/>
                  <a:pt x="313" y="523"/>
                </a:cubicBezTo>
                <a:cubicBezTo>
                  <a:pt x="313" y="523"/>
                  <a:pt x="313" y="523"/>
                  <a:pt x="313" y="523"/>
                </a:cubicBezTo>
                <a:cubicBezTo>
                  <a:pt x="310" y="525"/>
                  <a:pt x="311" y="523"/>
                  <a:pt x="311" y="523"/>
                </a:cubicBezTo>
                <a:cubicBezTo>
                  <a:pt x="311" y="523"/>
                  <a:pt x="311" y="523"/>
                  <a:pt x="311" y="523"/>
                </a:cubicBezTo>
                <a:cubicBezTo>
                  <a:pt x="311" y="524"/>
                  <a:pt x="311" y="524"/>
                  <a:pt x="311" y="524"/>
                </a:cubicBezTo>
                <a:cubicBezTo>
                  <a:pt x="312" y="525"/>
                  <a:pt x="312" y="525"/>
                  <a:pt x="312" y="525"/>
                </a:cubicBezTo>
                <a:cubicBezTo>
                  <a:pt x="312" y="525"/>
                  <a:pt x="312" y="526"/>
                  <a:pt x="312" y="526"/>
                </a:cubicBezTo>
                <a:cubicBezTo>
                  <a:pt x="312" y="526"/>
                  <a:pt x="312" y="526"/>
                  <a:pt x="312" y="527"/>
                </a:cubicBezTo>
                <a:cubicBezTo>
                  <a:pt x="312" y="527"/>
                  <a:pt x="312" y="526"/>
                  <a:pt x="312" y="526"/>
                </a:cubicBezTo>
                <a:close/>
                <a:moveTo>
                  <a:pt x="299" y="496"/>
                </a:moveTo>
                <a:cubicBezTo>
                  <a:pt x="297" y="497"/>
                  <a:pt x="297" y="497"/>
                  <a:pt x="297" y="497"/>
                </a:cubicBezTo>
                <a:cubicBezTo>
                  <a:pt x="299" y="500"/>
                  <a:pt x="301" y="498"/>
                  <a:pt x="299" y="496"/>
                </a:cubicBezTo>
                <a:close/>
                <a:moveTo>
                  <a:pt x="299" y="482"/>
                </a:moveTo>
                <a:cubicBezTo>
                  <a:pt x="298" y="484"/>
                  <a:pt x="293" y="482"/>
                  <a:pt x="295" y="487"/>
                </a:cubicBezTo>
                <a:cubicBezTo>
                  <a:pt x="297" y="484"/>
                  <a:pt x="300" y="485"/>
                  <a:pt x="299" y="482"/>
                </a:cubicBezTo>
                <a:close/>
                <a:moveTo>
                  <a:pt x="303" y="492"/>
                </a:moveTo>
                <a:cubicBezTo>
                  <a:pt x="303" y="493"/>
                  <a:pt x="299" y="493"/>
                  <a:pt x="301" y="495"/>
                </a:cubicBezTo>
                <a:cubicBezTo>
                  <a:pt x="303" y="494"/>
                  <a:pt x="304" y="494"/>
                  <a:pt x="303" y="492"/>
                </a:cubicBezTo>
                <a:close/>
                <a:moveTo>
                  <a:pt x="325" y="515"/>
                </a:moveTo>
                <a:cubicBezTo>
                  <a:pt x="326" y="516"/>
                  <a:pt x="325" y="517"/>
                  <a:pt x="324" y="517"/>
                </a:cubicBezTo>
                <a:cubicBezTo>
                  <a:pt x="327" y="521"/>
                  <a:pt x="328" y="515"/>
                  <a:pt x="325" y="515"/>
                </a:cubicBezTo>
                <a:close/>
                <a:moveTo>
                  <a:pt x="318" y="500"/>
                </a:moveTo>
                <a:cubicBezTo>
                  <a:pt x="317" y="499"/>
                  <a:pt x="314" y="496"/>
                  <a:pt x="314" y="499"/>
                </a:cubicBezTo>
                <a:cubicBezTo>
                  <a:pt x="315" y="499"/>
                  <a:pt x="317" y="501"/>
                  <a:pt x="318" y="500"/>
                </a:cubicBezTo>
                <a:close/>
                <a:moveTo>
                  <a:pt x="302" y="470"/>
                </a:moveTo>
                <a:cubicBezTo>
                  <a:pt x="299" y="467"/>
                  <a:pt x="303" y="467"/>
                  <a:pt x="302" y="465"/>
                </a:cubicBezTo>
                <a:cubicBezTo>
                  <a:pt x="301" y="468"/>
                  <a:pt x="297" y="469"/>
                  <a:pt x="297" y="472"/>
                </a:cubicBezTo>
                <a:cubicBezTo>
                  <a:pt x="299" y="472"/>
                  <a:pt x="300" y="470"/>
                  <a:pt x="302" y="470"/>
                </a:cubicBezTo>
                <a:close/>
                <a:moveTo>
                  <a:pt x="307" y="467"/>
                </a:moveTo>
                <a:cubicBezTo>
                  <a:pt x="304" y="462"/>
                  <a:pt x="303" y="468"/>
                  <a:pt x="303" y="470"/>
                </a:cubicBezTo>
                <a:cubicBezTo>
                  <a:pt x="305" y="469"/>
                  <a:pt x="305" y="468"/>
                  <a:pt x="307" y="467"/>
                </a:cubicBezTo>
                <a:close/>
                <a:moveTo>
                  <a:pt x="326" y="493"/>
                </a:moveTo>
                <a:cubicBezTo>
                  <a:pt x="329" y="492"/>
                  <a:pt x="329" y="492"/>
                  <a:pt x="329" y="492"/>
                </a:cubicBezTo>
                <a:cubicBezTo>
                  <a:pt x="328" y="490"/>
                  <a:pt x="328" y="489"/>
                  <a:pt x="327" y="486"/>
                </a:cubicBezTo>
                <a:cubicBezTo>
                  <a:pt x="325" y="488"/>
                  <a:pt x="324" y="487"/>
                  <a:pt x="323" y="488"/>
                </a:cubicBezTo>
                <a:cubicBezTo>
                  <a:pt x="324" y="490"/>
                  <a:pt x="324" y="492"/>
                  <a:pt x="326" y="493"/>
                </a:cubicBezTo>
                <a:close/>
                <a:moveTo>
                  <a:pt x="384" y="581"/>
                </a:moveTo>
                <a:cubicBezTo>
                  <a:pt x="386" y="583"/>
                  <a:pt x="383" y="583"/>
                  <a:pt x="385" y="585"/>
                </a:cubicBezTo>
                <a:cubicBezTo>
                  <a:pt x="387" y="585"/>
                  <a:pt x="385" y="580"/>
                  <a:pt x="384" y="581"/>
                </a:cubicBezTo>
                <a:close/>
                <a:moveTo>
                  <a:pt x="386" y="578"/>
                </a:moveTo>
                <a:cubicBezTo>
                  <a:pt x="385" y="579"/>
                  <a:pt x="386" y="581"/>
                  <a:pt x="387" y="584"/>
                </a:cubicBezTo>
                <a:cubicBezTo>
                  <a:pt x="390" y="584"/>
                  <a:pt x="390" y="578"/>
                  <a:pt x="393" y="578"/>
                </a:cubicBezTo>
                <a:cubicBezTo>
                  <a:pt x="393" y="577"/>
                  <a:pt x="392" y="577"/>
                  <a:pt x="391" y="576"/>
                </a:cubicBezTo>
                <a:cubicBezTo>
                  <a:pt x="387" y="578"/>
                  <a:pt x="390" y="579"/>
                  <a:pt x="386" y="581"/>
                </a:cubicBezTo>
                <a:cubicBezTo>
                  <a:pt x="387" y="580"/>
                  <a:pt x="387" y="579"/>
                  <a:pt x="386" y="578"/>
                </a:cubicBezTo>
                <a:close/>
                <a:moveTo>
                  <a:pt x="331" y="483"/>
                </a:moveTo>
                <a:cubicBezTo>
                  <a:pt x="330" y="483"/>
                  <a:pt x="329" y="483"/>
                  <a:pt x="328" y="484"/>
                </a:cubicBezTo>
                <a:cubicBezTo>
                  <a:pt x="329" y="485"/>
                  <a:pt x="329" y="486"/>
                  <a:pt x="330" y="486"/>
                </a:cubicBezTo>
                <a:cubicBezTo>
                  <a:pt x="329" y="485"/>
                  <a:pt x="333" y="486"/>
                  <a:pt x="331" y="483"/>
                </a:cubicBezTo>
                <a:close/>
                <a:moveTo>
                  <a:pt x="348" y="506"/>
                </a:moveTo>
                <a:cubicBezTo>
                  <a:pt x="347" y="505"/>
                  <a:pt x="345" y="504"/>
                  <a:pt x="344" y="504"/>
                </a:cubicBezTo>
                <a:cubicBezTo>
                  <a:pt x="344" y="506"/>
                  <a:pt x="346" y="505"/>
                  <a:pt x="345" y="507"/>
                </a:cubicBezTo>
                <a:cubicBezTo>
                  <a:pt x="345" y="506"/>
                  <a:pt x="343" y="508"/>
                  <a:pt x="345" y="509"/>
                </a:cubicBezTo>
                <a:cubicBezTo>
                  <a:pt x="346" y="508"/>
                  <a:pt x="347" y="507"/>
                  <a:pt x="348" y="506"/>
                </a:cubicBezTo>
                <a:close/>
                <a:moveTo>
                  <a:pt x="349" y="507"/>
                </a:moveTo>
                <a:cubicBezTo>
                  <a:pt x="352" y="506"/>
                  <a:pt x="355" y="507"/>
                  <a:pt x="357" y="505"/>
                </a:cubicBezTo>
                <a:cubicBezTo>
                  <a:pt x="355" y="501"/>
                  <a:pt x="357" y="503"/>
                  <a:pt x="354" y="498"/>
                </a:cubicBezTo>
                <a:cubicBezTo>
                  <a:pt x="354" y="499"/>
                  <a:pt x="353" y="499"/>
                  <a:pt x="353" y="499"/>
                </a:cubicBezTo>
                <a:cubicBezTo>
                  <a:pt x="355" y="501"/>
                  <a:pt x="353" y="504"/>
                  <a:pt x="352" y="502"/>
                </a:cubicBezTo>
                <a:cubicBezTo>
                  <a:pt x="355" y="501"/>
                  <a:pt x="348" y="500"/>
                  <a:pt x="349" y="502"/>
                </a:cubicBezTo>
                <a:cubicBezTo>
                  <a:pt x="350" y="502"/>
                  <a:pt x="350" y="503"/>
                  <a:pt x="351" y="504"/>
                </a:cubicBezTo>
                <a:cubicBezTo>
                  <a:pt x="351" y="505"/>
                  <a:pt x="350" y="506"/>
                  <a:pt x="349" y="505"/>
                </a:cubicBezTo>
                <a:cubicBezTo>
                  <a:pt x="349" y="504"/>
                  <a:pt x="349" y="503"/>
                  <a:pt x="348" y="501"/>
                </a:cubicBezTo>
                <a:cubicBezTo>
                  <a:pt x="346" y="500"/>
                  <a:pt x="345" y="503"/>
                  <a:pt x="347" y="503"/>
                </a:cubicBezTo>
                <a:cubicBezTo>
                  <a:pt x="347" y="501"/>
                  <a:pt x="348" y="506"/>
                  <a:pt x="349" y="507"/>
                </a:cubicBezTo>
                <a:close/>
                <a:moveTo>
                  <a:pt x="434" y="635"/>
                </a:moveTo>
                <a:cubicBezTo>
                  <a:pt x="432" y="632"/>
                  <a:pt x="432" y="632"/>
                  <a:pt x="432" y="632"/>
                </a:cubicBezTo>
                <a:cubicBezTo>
                  <a:pt x="430" y="633"/>
                  <a:pt x="433" y="637"/>
                  <a:pt x="434" y="635"/>
                </a:cubicBezTo>
                <a:close/>
                <a:moveTo>
                  <a:pt x="440" y="635"/>
                </a:moveTo>
                <a:cubicBezTo>
                  <a:pt x="439" y="633"/>
                  <a:pt x="438" y="634"/>
                  <a:pt x="438" y="632"/>
                </a:cubicBezTo>
                <a:cubicBezTo>
                  <a:pt x="436" y="633"/>
                  <a:pt x="437" y="636"/>
                  <a:pt x="435" y="635"/>
                </a:cubicBezTo>
                <a:cubicBezTo>
                  <a:pt x="436" y="637"/>
                  <a:pt x="438" y="637"/>
                  <a:pt x="440" y="635"/>
                </a:cubicBezTo>
                <a:close/>
                <a:moveTo>
                  <a:pt x="360" y="507"/>
                </a:moveTo>
                <a:cubicBezTo>
                  <a:pt x="359" y="508"/>
                  <a:pt x="358" y="506"/>
                  <a:pt x="357" y="507"/>
                </a:cubicBezTo>
                <a:cubicBezTo>
                  <a:pt x="358" y="508"/>
                  <a:pt x="357" y="509"/>
                  <a:pt x="358" y="510"/>
                </a:cubicBezTo>
                <a:cubicBezTo>
                  <a:pt x="359" y="509"/>
                  <a:pt x="361" y="509"/>
                  <a:pt x="360" y="507"/>
                </a:cubicBezTo>
                <a:close/>
                <a:moveTo>
                  <a:pt x="370" y="498"/>
                </a:moveTo>
                <a:cubicBezTo>
                  <a:pt x="369" y="496"/>
                  <a:pt x="366" y="496"/>
                  <a:pt x="367" y="497"/>
                </a:cubicBezTo>
                <a:cubicBezTo>
                  <a:pt x="368" y="497"/>
                  <a:pt x="369" y="500"/>
                  <a:pt x="370" y="498"/>
                </a:cubicBezTo>
                <a:close/>
                <a:moveTo>
                  <a:pt x="382" y="505"/>
                </a:moveTo>
                <a:cubicBezTo>
                  <a:pt x="380" y="503"/>
                  <a:pt x="378" y="504"/>
                  <a:pt x="376" y="504"/>
                </a:cubicBezTo>
                <a:cubicBezTo>
                  <a:pt x="378" y="506"/>
                  <a:pt x="380" y="507"/>
                  <a:pt x="382" y="505"/>
                </a:cubicBezTo>
                <a:close/>
                <a:moveTo>
                  <a:pt x="383" y="505"/>
                </a:moveTo>
                <a:cubicBezTo>
                  <a:pt x="385" y="504"/>
                  <a:pt x="384" y="503"/>
                  <a:pt x="384" y="501"/>
                </a:cubicBezTo>
                <a:cubicBezTo>
                  <a:pt x="383" y="503"/>
                  <a:pt x="382" y="501"/>
                  <a:pt x="381" y="502"/>
                </a:cubicBezTo>
                <a:cubicBezTo>
                  <a:pt x="383" y="504"/>
                  <a:pt x="382" y="504"/>
                  <a:pt x="383" y="505"/>
                </a:cubicBezTo>
                <a:close/>
                <a:moveTo>
                  <a:pt x="498" y="669"/>
                </a:moveTo>
                <a:cubicBezTo>
                  <a:pt x="495" y="668"/>
                  <a:pt x="498" y="671"/>
                  <a:pt x="496" y="672"/>
                </a:cubicBezTo>
                <a:cubicBezTo>
                  <a:pt x="495" y="671"/>
                  <a:pt x="495" y="670"/>
                  <a:pt x="494" y="671"/>
                </a:cubicBezTo>
                <a:cubicBezTo>
                  <a:pt x="496" y="674"/>
                  <a:pt x="499" y="671"/>
                  <a:pt x="498" y="669"/>
                </a:cubicBezTo>
                <a:close/>
                <a:moveTo>
                  <a:pt x="387" y="488"/>
                </a:moveTo>
                <a:cubicBezTo>
                  <a:pt x="386" y="484"/>
                  <a:pt x="381" y="481"/>
                  <a:pt x="383" y="485"/>
                </a:cubicBezTo>
                <a:cubicBezTo>
                  <a:pt x="384" y="483"/>
                  <a:pt x="386" y="488"/>
                  <a:pt x="387" y="488"/>
                </a:cubicBezTo>
                <a:close/>
                <a:moveTo>
                  <a:pt x="396" y="499"/>
                </a:moveTo>
                <a:cubicBezTo>
                  <a:pt x="393" y="497"/>
                  <a:pt x="397" y="497"/>
                  <a:pt x="396" y="495"/>
                </a:cubicBezTo>
                <a:cubicBezTo>
                  <a:pt x="393" y="495"/>
                  <a:pt x="394" y="497"/>
                  <a:pt x="391" y="497"/>
                </a:cubicBezTo>
                <a:cubicBezTo>
                  <a:pt x="393" y="498"/>
                  <a:pt x="394" y="498"/>
                  <a:pt x="396" y="499"/>
                </a:cubicBezTo>
                <a:close/>
                <a:moveTo>
                  <a:pt x="512" y="671"/>
                </a:moveTo>
                <a:cubicBezTo>
                  <a:pt x="511" y="668"/>
                  <a:pt x="507" y="669"/>
                  <a:pt x="509" y="672"/>
                </a:cubicBezTo>
                <a:cubicBezTo>
                  <a:pt x="510" y="670"/>
                  <a:pt x="511" y="672"/>
                  <a:pt x="512" y="671"/>
                </a:cubicBezTo>
                <a:close/>
                <a:moveTo>
                  <a:pt x="399" y="499"/>
                </a:moveTo>
                <a:cubicBezTo>
                  <a:pt x="400" y="501"/>
                  <a:pt x="401" y="502"/>
                  <a:pt x="401" y="503"/>
                </a:cubicBezTo>
                <a:cubicBezTo>
                  <a:pt x="405" y="504"/>
                  <a:pt x="402" y="498"/>
                  <a:pt x="399" y="499"/>
                </a:cubicBezTo>
                <a:close/>
                <a:moveTo>
                  <a:pt x="409" y="508"/>
                </a:moveTo>
                <a:cubicBezTo>
                  <a:pt x="408" y="508"/>
                  <a:pt x="405" y="507"/>
                  <a:pt x="407" y="510"/>
                </a:cubicBezTo>
                <a:cubicBezTo>
                  <a:pt x="407" y="510"/>
                  <a:pt x="410" y="510"/>
                  <a:pt x="409" y="508"/>
                </a:cubicBezTo>
                <a:close/>
                <a:moveTo>
                  <a:pt x="435" y="539"/>
                </a:moveTo>
                <a:cubicBezTo>
                  <a:pt x="432" y="534"/>
                  <a:pt x="430" y="536"/>
                  <a:pt x="428" y="536"/>
                </a:cubicBezTo>
                <a:cubicBezTo>
                  <a:pt x="431" y="541"/>
                  <a:pt x="432" y="536"/>
                  <a:pt x="435" y="539"/>
                </a:cubicBezTo>
                <a:close/>
                <a:moveTo>
                  <a:pt x="514" y="663"/>
                </a:moveTo>
                <a:cubicBezTo>
                  <a:pt x="513" y="659"/>
                  <a:pt x="511" y="661"/>
                  <a:pt x="509" y="661"/>
                </a:cubicBezTo>
                <a:cubicBezTo>
                  <a:pt x="511" y="664"/>
                  <a:pt x="513" y="664"/>
                  <a:pt x="514" y="663"/>
                </a:cubicBezTo>
                <a:close/>
                <a:moveTo>
                  <a:pt x="409" y="503"/>
                </a:moveTo>
                <a:cubicBezTo>
                  <a:pt x="410" y="502"/>
                  <a:pt x="411" y="501"/>
                  <a:pt x="411" y="500"/>
                </a:cubicBezTo>
                <a:cubicBezTo>
                  <a:pt x="409" y="500"/>
                  <a:pt x="408" y="497"/>
                  <a:pt x="407" y="499"/>
                </a:cubicBezTo>
                <a:cubicBezTo>
                  <a:pt x="409" y="501"/>
                  <a:pt x="408" y="502"/>
                  <a:pt x="409" y="503"/>
                </a:cubicBezTo>
                <a:close/>
                <a:moveTo>
                  <a:pt x="415" y="494"/>
                </a:moveTo>
                <a:cubicBezTo>
                  <a:pt x="414" y="496"/>
                  <a:pt x="411" y="496"/>
                  <a:pt x="412" y="498"/>
                </a:cubicBezTo>
                <a:cubicBezTo>
                  <a:pt x="413" y="498"/>
                  <a:pt x="416" y="498"/>
                  <a:pt x="415" y="494"/>
                </a:cubicBezTo>
                <a:close/>
                <a:moveTo>
                  <a:pt x="437" y="531"/>
                </a:moveTo>
                <a:cubicBezTo>
                  <a:pt x="435" y="531"/>
                  <a:pt x="436" y="533"/>
                  <a:pt x="437" y="535"/>
                </a:cubicBezTo>
                <a:cubicBezTo>
                  <a:pt x="439" y="534"/>
                  <a:pt x="438" y="532"/>
                  <a:pt x="437" y="531"/>
                </a:cubicBezTo>
                <a:close/>
                <a:moveTo>
                  <a:pt x="428" y="518"/>
                </a:moveTo>
                <a:cubicBezTo>
                  <a:pt x="430" y="517"/>
                  <a:pt x="429" y="516"/>
                  <a:pt x="429" y="514"/>
                </a:cubicBezTo>
                <a:cubicBezTo>
                  <a:pt x="428" y="514"/>
                  <a:pt x="425" y="515"/>
                  <a:pt x="426" y="516"/>
                </a:cubicBezTo>
                <a:cubicBezTo>
                  <a:pt x="427" y="515"/>
                  <a:pt x="428" y="516"/>
                  <a:pt x="428" y="518"/>
                </a:cubicBezTo>
                <a:close/>
                <a:moveTo>
                  <a:pt x="439" y="513"/>
                </a:moveTo>
                <a:cubicBezTo>
                  <a:pt x="440" y="515"/>
                  <a:pt x="439" y="516"/>
                  <a:pt x="440" y="518"/>
                </a:cubicBezTo>
                <a:cubicBezTo>
                  <a:pt x="442" y="517"/>
                  <a:pt x="442" y="517"/>
                  <a:pt x="442" y="517"/>
                </a:cubicBezTo>
                <a:cubicBezTo>
                  <a:pt x="439" y="515"/>
                  <a:pt x="441" y="513"/>
                  <a:pt x="439" y="513"/>
                </a:cubicBezTo>
                <a:close/>
                <a:moveTo>
                  <a:pt x="539" y="646"/>
                </a:moveTo>
                <a:cubicBezTo>
                  <a:pt x="538" y="647"/>
                  <a:pt x="537" y="648"/>
                  <a:pt x="537" y="649"/>
                </a:cubicBezTo>
                <a:cubicBezTo>
                  <a:pt x="539" y="650"/>
                  <a:pt x="542" y="649"/>
                  <a:pt x="539" y="646"/>
                </a:cubicBezTo>
                <a:close/>
                <a:moveTo>
                  <a:pt x="462" y="503"/>
                </a:moveTo>
                <a:cubicBezTo>
                  <a:pt x="461" y="500"/>
                  <a:pt x="457" y="501"/>
                  <a:pt x="459" y="503"/>
                </a:cubicBezTo>
                <a:cubicBezTo>
                  <a:pt x="460" y="502"/>
                  <a:pt x="461" y="505"/>
                  <a:pt x="462" y="503"/>
                </a:cubicBezTo>
                <a:close/>
                <a:moveTo>
                  <a:pt x="516" y="582"/>
                </a:moveTo>
                <a:cubicBezTo>
                  <a:pt x="515" y="582"/>
                  <a:pt x="513" y="582"/>
                  <a:pt x="512" y="581"/>
                </a:cubicBezTo>
                <a:cubicBezTo>
                  <a:pt x="512" y="583"/>
                  <a:pt x="512" y="584"/>
                  <a:pt x="513" y="585"/>
                </a:cubicBezTo>
                <a:cubicBezTo>
                  <a:pt x="514" y="584"/>
                  <a:pt x="518" y="586"/>
                  <a:pt x="516" y="582"/>
                </a:cubicBezTo>
                <a:close/>
                <a:moveTo>
                  <a:pt x="539" y="572"/>
                </a:moveTo>
                <a:cubicBezTo>
                  <a:pt x="537" y="570"/>
                  <a:pt x="537" y="570"/>
                  <a:pt x="537" y="570"/>
                </a:cubicBezTo>
                <a:cubicBezTo>
                  <a:pt x="536" y="571"/>
                  <a:pt x="536" y="572"/>
                  <a:pt x="537" y="574"/>
                </a:cubicBezTo>
                <a:lnTo>
                  <a:pt x="539" y="572"/>
                </a:lnTo>
                <a:close/>
                <a:moveTo>
                  <a:pt x="605" y="651"/>
                </a:moveTo>
                <a:cubicBezTo>
                  <a:pt x="604" y="652"/>
                  <a:pt x="604" y="653"/>
                  <a:pt x="603" y="651"/>
                </a:cubicBezTo>
                <a:cubicBezTo>
                  <a:pt x="604" y="651"/>
                  <a:pt x="606" y="650"/>
                  <a:pt x="605" y="648"/>
                </a:cubicBezTo>
                <a:cubicBezTo>
                  <a:pt x="602" y="651"/>
                  <a:pt x="600" y="650"/>
                  <a:pt x="597" y="651"/>
                </a:cubicBezTo>
                <a:cubicBezTo>
                  <a:pt x="600" y="654"/>
                  <a:pt x="603" y="653"/>
                  <a:pt x="605" y="651"/>
                </a:cubicBezTo>
                <a:close/>
                <a:moveTo>
                  <a:pt x="648" y="650"/>
                </a:moveTo>
                <a:cubicBezTo>
                  <a:pt x="647" y="650"/>
                  <a:pt x="646" y="651"/>
                  <a:pt x="647" y="653"/>
                </a:cubicBezTo>
                <a:cubicBezTo>
                  <a:pt x="649" y="654"/>
                  <a:pt x="650" y="652"/>
                  <a:pt x="648" y="650"/>
                </a:cubicBezTo>
                <a:close/>
                <a:moveTo>
                  <a:pt x="610" y="450"/>
                </a:moveTo>
                <a:cubicBezTo>
                  <a:pt x="609" y="448"/>
                  <a:pt x="610" y="448"/>
                  <a:pt x="608" y="446"/>
                </a:cubicBezTo>
                <a:cubicBezTo>
                  <a:pt x="606" y="447"/>
                  <a:pt x="609" y="451"/>
                  <a:pt x="610" y="450"/>
                </a:cubicBezTo>
                <a:close/>
                <a:moveTo>
                  <a:pt x="739" y="628"/>
                </a:moveTo>
                <a:cubicBezTo>
                  <a:pt x="738" y="625"/>
                  <a:pt x="734" y="629"/>
                  <a:pt x="737" y="631"/>
                </a:cubicBezTo>
                <a:cubicBezTo>
                  <a:pt x="738" y="629"/>
                  <a:pt x="737" y="628"/>
                  <a:pt x="739" y="628"/>
                </a:cubicBezTo>
                <a:close/>
                <a:moveTo>
                  <a:pt x="768" y="658"/>
                </a:moveTo>
                <a:cubicBezTo>
                  <a:pt x="766" y="659"/>
                  <a:pt x="768" y="662"/>
                  <a:pt x="769" y="664"/>
                </a:cubicBezTo>
                <a:cubicBezTo>
                  <a:pt x="770" y="663"/>
                  <a:pt x="769" y="660"/>
                  <a:pt x="768" y="658"/>
                </a:cubicBezTo>
                <a:close/>
                <a:moveTo>
                  <a:pt x="808" y="609"/>
                </a:moveTo>
                <a:cubicBezTo>
                  <a:pt x="807" y="610"/>
                  <a:pt x="805" y="611"/>
                  <a:pt x="807" y="614"/>
                </a:cubicBezTo>
                <a:cubicBezTo>
                  <a:pt x="807" y="612"/>
                  <a:pt x="810" y="613"/>
                  <a:pt x="808" y="609"/>
                </a:cubicBezTo>
                <a:close/>
                <a:moveTo>
                  <a:pt x="526" y="122"/>
                </a:moveTo>
                <a:cubicBezTo>
                  <a:pt x="527" y="125"/>
                  <a:pt x="525" y="121"/>
                  <a:pt x="526" y="121"/>
                </a:cubicBezTo>
                <a:cubicBezTo>
                  <a:pt x="524" y="122"/>
                  <a:pt x="519" y="127"/>
                  <a:pt x="525" y="128"/>
                </a:cubicBezTo>
                <a:cubicBezTo>
                  <a:pt x="524" y="124"/>
                  <a:pt x="527" y="126"/>
                  <a:pt x="529" y="124"/>
                </a:cubicBezTo>
                <a:cubicBezTo>
                  <a:pt x="527" y="123"/>
                  <a:pt x="528" y="122"/>
                  <a:pt x="526" y="122"/>
                </a:cubicBezTo>
                <a:close/>
                <a:moveTo>
                  <a:pt x="804" y="543"/>
                </a:moveTo>
                <a:cubicBezTo>
                  <a:pt x="804" y="545"/>
                  <a:pt x="801" y="548"/>
                  <a:pt x="804" y="548"/>
                </a:cubicBezTo>
                <a:cubicBezTo>
                  <a:pt x="804" y="547"/>
                  <a:pt x="806" y="544"/>
                  <a:pt x="804" y="543"/>
                </a:cubicBezTo>
                <a:close/>
                <a:moveTo>
                  <a:pt x="807" y="551"/>
                </a:moveTo>
                <a:cubicBezTo>
                  <a:pt x="809" y="551"/>
                  <a:pt x="811" y="548"/>
                  <a:pt x="812" y="552"/>
                </a:cubicBezTo>
                <a:cubicBezTo>
                  <a:pt x="814" y="551"/>
                  <a:pt x="815" y="554"/>
                  <a:pt x="816" y="553"/>
                </a:cubicBezTo>
                <a:cubicBezTo>
                  <a:pt x="815" y="550"/>
                  <a:pt x="814" y="551"/>
                  <a:pt x="813" y="550"/>
                </a:cubicBezTo>
                <a:cubicBezTo>
                  <a:pt x="817" y="548"/>
                  <a:pt x="818" y="542"/>
                  <a:pt x="822" y="543"/>
                </a:cubicBezTo>
                <a:cubicBezTo>
                  <a:pt x="822" y="544"/>
                  <a:pt x="822" y="544"/>
                  <a:pt x="823" y="546"/>
                </a:cubicBezTo>
                <a:cubicBezTo>
                  <a:pt x="824" y="546"/>
                  <a:pt x="824" y="544"/>
                  <a:pt x="825" y="543"/>
                </a:cubicBezTo>
                <a:cubicBezTo>
                  <a:pt x="825" y="544"/>
                  <a:pt x="825" y="545"/>
                  <a:pt x="827" y="545"/>
                </a:cubicBezTo>
                <a:cubicBezTo>
                  <a:pt x="826" y="544"/>
                  <a:pt x="825" y="543"/>
                  <a:pt x="826" y="542"/>
                </a:cubicBezTo>
                <a:cubicBezTo>
                  <a:pt x="827" y="543"/>
                  <a:pt x="828" y="545"/>
                  <a:pt x="829" y="543"/>
                </a:cubicBezTo>
                <a:cubicBezTo>
                  <a:pt x="826" y="541"/>
                  <a:pt x="829" y="541"/>
                  <a:pt x="828" y="538"/>
                </a:cubicBezTo>
                <a:cubicBezTo>
                  <a:pt x="826" y="539"/>
                  <a:pt x="825" y="539"/>
                  <a:pt x="824" y="541"/>
                </a:cubicBezTo>
                <a:cubicBezTo>
                  <a:pt x="824" y="539"/>
                  <a:pt x="823" y="540"/>
                  <a:pt x="822" y="538"/>
                </a:cubicBezTo>
                <a:cubicBezTo>
                  <a:pt x="822" y="537"/>
                  <a:pt x="825" y="537"/>
                  <a:pt x="823" y="535"/>
                </a:cubicBezTo>
                <a:cubicBezTo>
                  <a:pt x="820" y="537"/>
                  <a:pt x="818" y="534"/>
                  <a:pt x="816" y="533"/>
                </a:cubicBezTo>
                <a:cubicBezTo>
                  <a:pt x="818" y="532"/>
                  <a:pt x="820" y="532"/>
                  <a:pt x="820" y="530"/>
                </a:cubicBezTo>
                <a:cubicBezTo>
                  <a:pt x="819" y="529"/>
                  <a:pt x="818" y="531"/>
                  <a:pt x="816" y="530"/>
                </a:cubicBezTo>
                <a:cubicBezTo>
                  <a:pt x="816" y="528"/>
                  <a:pt x="818" y="528"/>
                  <a:pt x="819" y="528"/>
                </a:cubicBezTo>
                <a:cubicBezTo>
                  <a:pt x="818" y="526"/>
                  <a:pt x="819" y="526"/>
                  <a:pt x="818" y="524"/>
                </a:cubicBezTo>
                <a:cubicBezTo>
                  <a:pt x="817" y="524"/>
                  <a:pt x="816" y="527"/>
                  <a:pt x="815" y="525"/>
                </a:cubicBezTo>
                <a:cubicBezTo>
                  <a:pt x="815" y="522"/>
                  <a:pt x="813" y="525"/>
                  <a:pt x="811" y="520"/>
                </a:cubicBezTo>
                <a:cubicBezTo>
                  <a:pt x="810" y="522"/>
                  <a:pt x="808" y="524"/>
                  <a:pt x="809" y="527"/>
                </a:cubicBezTo>
                <a:cubicBezTo>
                  <a:pt x="807" y="525"/>
                  <a:pt x="808" y="524"/>
                  <a:pt x="807" y="523"/>
                </a:cubicBezTo>
                <a:cubicBezTo>
                  <a:pt x="805" y="525"/>
                  <a:pt x="806" y="520"/>
                  <a:pt x="804" y="522"/>
                </a:cubicBezTo>
                <a:cubicBezTo>
                  <a:pt x="805" y="524"/>
                  <a:pt x="805" y="526"/>
                  <a:pt x="806" y="528"/>
                </a:cubicBezTo>
                <a:cubicBezTo>
                  <a:pt x="809" y="526"/>
                  <a:pt x="808" y="529"/>
                  <a:pt x="810" y="529"/>
                </a:cubicBezTo>
                <a:cubicBezTo>
                  <a:pt x="810" y="527"/>
                  <a:pt x="811" y="526"/>
                  <a:pt x="812" y="525"/>
                </a:cubicBezTo>
                <a:cubicBezTo>
                  <a:pt x="816" y="527"/>
                  <a:pt x="812" y="529"/>
                  <a:pt x="816" y="531"/>
                </a:cubicBezTo>
                <a:cubicBezTo>
                  <a:pt x="813" y="536"/>
                  <a:pt x="808" y="536"/>
                  <a:pt x="804" y="541"/>
                </a:cubicBezTo>
                <a:cubicBezTo>
                  <a:pt x="805" y="544"/>
                  <a:pt x="806" y="542"/>
                  <a:pt x="807" y="543"/>
                </a:cubicBezTo>
                <a:cubicBezTo>
                  <a:pt x="805" y="545"/>
                  <a:pt x="805" y="548"/>
                  <a:pt x="807" y="551"/>
                </a:cubicBezTo>
                <a:close/>
                <a:moveTo>
                  <a:pt x="804" y="524"/>
                </a:moveTo>
                <a:cubicBezTo>
                  <a:pt x="802" y="526"/>
                  <a:pt x="802" y="526"/>
                  <a:pt x="802" y="526"/>
                </a:cubicBezTo>
                <a:cubicBezTo>
                  <a:pt x="802" y="527"/>
                  <a:pt x="803" y="529"/>
                  <a:pt x="803" y="530"/>
                </a:cubicBezTo>
                <a:cubicBezTo>
                  <a:pt x="803" y="526"/>
                  <a:pt x="806" y="527"/>
                  <a:pt x="804" y="524"/>
                </a:cubicBezTo>
                <a:close/>
                <a:moveTo>
                  <a:pt x="802" y="529"/>
                </a:moveTo>
                <a:cubicBezTo>
                  <a:pt x="801" y="527"/>
                  <a:pt x="801" y="527"/>
                  <a:pt x="801" y="527"/>
                </a:cubicBezTo>
                <a:cubicBezTo>
                  <a:pt x="800" y="528"/>
                  <a:pt x="799" y="529"/>
                  <a:pt x="800" y="531"/>
                </a:cubicBezTo>
                <a:cubicBezTo>
                  <a:pt x="801" y="529"/>
                  <a:pt x="802" y="531"/>
                  <a:pt x="802" y="529"/>
                </a:cubicBezTo>
                <a:close/>
                <a:moveTo>
                  <a:pt x="845" y="589"/>
                </a:moveTo>
                <a:cubicBezTo>
                  <a:pt x="845" y="590"/>
                  <a:pt x="844" y="592"/>
                  <a:pt x="845" y="594"/>
                </a:cubicBezTo>
                <a:cubicBezTo>
                  <a:pt x="846" y="592"/>
                  <a:pt x="847" y="591"/>
                  <a:pt x="845" y="589"/>
                </a:cubicBezTo>
                <a:close/>
                <a:moveTo>
                  <a:pt x="541" y="112"/>
                </a:moveTo>
                <a:cubicBezTo>
                  <a:pt x="538" y="112"/>
                  <a:pt x="536" y="117"/>
                  <a:pt x="533" y="120"/>
                </a:cubicBezTo>
                <a:cubicBezTo>
                  <a:pt x="537" y="121"/>
                  <a:pt x="542" y="116"/>
                  <a:pt x="541" y="112"/>
                </a:cubicBezTo>
                <a:close/>
                <a:moveTo>
                  <a:pt x="825" y="552"/>
                </a:moveTo>
                <a:cubicBezTo>
                  <a:pt x="824" y="551"/>
                  <a:pt x="825" y="550"/>
                  <a:pt x="823" y="548"/>
                </a:cubicBezTo>
                <a:cubicBezTo>
                  <a:pt x="821" y="549"/>
                  <a:pt x="820" y="550"/>
                  <a:pt x="821" y="552"/>
                </a:cubicBezTo>
                <a:cubicBezTo>
                  <a:pt x="822" y="549"/>
                  <a:pt x="824" y="553"/>
                  <a:pt x="825" y="552"/>
                </a:cubicBezTo>
                <a:close/>
                <a:moveTo>
                  <a:pt x="831" y="550"/>
                </a:moveTo>
                <a:cubicBezTo>
                  <a:pt x="830" y="550"/>
                  <a:pt x="828" y="550"/>
                  <a:pt x="827" y="551"/>
                </a:cubicBezTo>
                <a:cubicBezTo>
                  <a:pt x="828" y="552"/>
                  <a:pt x="828" y="553"/>
                  <a:pt x="828" y="553"/>
                </a:cubicBezTo>
                <a:cubicBezTo>
                  <a:pt x="829" y="553"/>
                  <a:pt x="830" y="551"/>
                  <a:pt x="831" y="550"/>
                </a:cubicBezTo>
                <a:close/>
                <a:moveTo>
                  <a:pt x="818" y="523"/>
                </a:moveTo>
                <a:cubicBezTo>
                  <a:pt x="817" y="522"/>
                  <a:pt x="816" y="519"/>
                  <a:pt x="815" y="520"/>
                </a:cubicBezTo>
                <a:cubicBezTo>
                  <a:pt x="816" y="521"/>
                  <a:pt x="814" y="522"/>
                  <a:pt x="816" y="524"/>
                </a:cubicBezTo>
                <a:cubicBezTo>
                  <a:pt x="817" y="523"/>
                  <a:pt x="817" y="523"/>
                  <a:pt x="818" y="523"/>
                </a:cubicBezTo>
                <a:close/>
                <a:moveTo>
                  <a:pt x="546" y="105"/>
                </a:moveTo>
                <a:cubicBezTo>
                  <a:pt x="545" y="104"/>
                  <a:pt x="543" y="105"/>
                  <a:pt x="544" y="107"/>
                </a:cubicBezTo>
                <a:cubicBezTo>
                  <a:pt x="546" y="108"/>
                  <a:pt x="547" y="106"/>
                  <a:pt x="546" y="105"/>
                </a:cubicBezTo>
                <a:close/>
                <a:moveTo>
                  <a:pt x="589" y="98"/>
                </a:moveTo>
                <a:cubicBezTo>
                  <a:pt x="588" y="102"/>
                  <a:pt x="581" y="102"/>
                  <a:pt x="582" y="107"/>
                </a:cubicBezTo>
                <a:cubicBezTo>
                  <a:pt x="585" y="106"/>
                  <a:pt x="591" y="103"/>
                  <a:pt x="589" y="98"/>
                </a:cubicBezTo>
                <a:close/>
                <a:moveTo>
                  <a:pt x="861" y="502"/>
                </a:moveTo>
                <a:cubicBezTo>
                  <a:pt x="862" y="501"/>
                  <a:pt x="864" y="502"/>
                  <a:pt x="865" y="501"/>
                </a:cubicBezTo>
                <a:cubicBezTo>
                  <a:pt x="862" y="498"/>
                  <a:pt x="864" y="498"/>
                  <a:pt x="866" y="497"/>
                </a:cubicBezTo>
                <a:cubicBezTo>
                  <a:pt x="861" y="491"/>
                  <a:pt x="861" y="498"/>
                  <a:pt x="858" y="498"/>
                </a:cubicBezTo>
                <a:cubicBezTo>
                  <a:pt x="859" y="500"/>
                  <a:pt x="860" y="500"/>
                  <a:pt x="861" y="502"/>
                </a:cubicBezTo>
                <a:close/>
                <a:moveTo>
                  <a:pt x="591" y="86"/>
                </a:moveTo>
                <a:cubicBezTo>
                  <a:pt x="590" y="86"/>
                  <a:pt x="586" y="85"/>
                  <a:pt x="588" y="89"/>
                </a:cubicBezTo>
                <a:cubicBezTo>
                  <a:pt x="590" y="88"/>
                  <a:pt x="593" y="88"/>
                  <a:pt x="591" y="86"/>
                </a:cubicBezTo>
                <a:close/>
                <a:moveTo>
                  <a:pt x="858" y="488"/>
                </a:moveTo>
                <a:cubicBezTo>
                  <a:pt x="858" y="489"/>
                  <a:pt x="855" y="489"/>
                  <a:pt x="856" y="491"/>
                </a:cubicBezTo>
                <a:cubicBezTo>
                  <a:pt x="858" y="492"/>
                  <a:pt x="860" y="491"/>
                  <a:pt x="858" y="488"/>
                </a:cubicBezTo>
                <a:close/>
                <a:moveTo>
                  <a:pt x="594" y="84"/>
                </a:moveTo>
                <a:cubicBezTo>
                  <a:pt x="593" y="86"/>
                  <a:pt x="593" y="86"/>
                  <a:pt x="593" y="86"/>
                </a:cubicBezTo>
                <a:cubicBezTo>
                  <a:pt x="594" y="89"/>
                  <a:pt x="597" y="87"/>
                  <a:pt x="594" y="84"/>
                </a:cubicBezTo>
                <a:close/>
                <a:moveTo>
                  <a:pt x="610" y="70"/>
                </a:moveTo>
                <a:cubicBezTo>
                  <a:pt x="609" y="67"/>
                  <a:pt x="606" y="69"/>
                  <a:pt x="608" y="71"/>
                </a:cubicBezTo>
                <a:cubicBezTo>
                  <a:pt x="609" y="69"/>
                  <a:pt x="611" y="72"/>
                  <a:pt x="610" y="70"/>
                </a:cubicBezTo>
                <a:close/>
                <a:moveTo>
                  <a:pt x="629" y="86"/>
                </a:moveTo>
                <a:cubicBezTo>
                  <a:pt x="629" y="88"/>
                  <a:pt x="626" y="87"/>
                  <a:pt x="628" y="90"/>
                </a:cubicBezTo>
                <a:cubicBezTo>
                  <a:pt x="630" y="88"/>
                  <a:pt x="631" y="90"/>
                  <a:pt x="633" y="89"/>
                </a:cubicBezTo>
                <a:cubicBezTo>
                  <a:pt x="634" y="87"/>
                  <a:pt x="634" y="81"/>
                  <a:pt x="638" y="82"/>
                </a:cubicBezTo>
                <a:cubicBezTo>
                  <a:pt x="636" y="77"/>
                  <a:pt x="636" y="76"/>
                  <a:pt x="634" y="71"/>
                </a:cubicBezTo>
                <a:cubicBezTo>
                  <a:pt x="633" y="73"/>
                  <a:pt x="632" y="69"/>
                  <a:pt x="632" y="71"/>
                </a:cubicBezTo>
                <a:cubicBezTo>
                  <a:pt x="633" y="79"/>
                  <a:pt x="624" y="79"/>
                  <a:pt x="623" y="87"/>
                </a:cubicBezTo>
                <a:cubicBezTo>
                  <a:pt x="625" y="87"/>
                  <a:pt x="626" y="81"/>
                  <a:pt x="629" y="86"/>
                </a:cubicBezTo>
                <a:close/>
                <a:moveTo>
                  <a:pt x="617" y="66"/>
                </a:moveTo>
                <a:cubicBezTo>
                  <a:pt x="616" y="67"/>
                  <a:pt x="616" y="67"/>
                  <a:pt x="616" y="67"/>
                </a:cubicBezTo>
                <a:cubicBezTo>
                  <a:pt x="616" y="65"/>
                  <a:pt x="615" y="66"/>
                  <a:pt x="614" y="64"/>
                </a:cubicBezTo>
                <a:cubicBezTo>
                  <a:pt x="611" y="67"/>
                  <a:pt x="619" y="68"/>
                  <a:pt x="617" y="66"/>
                </a:cubicBezTo>
                <a:close/>
                <a:moveTo>
                  <a:pt x="622" y="69"/>
                </a:moveTo>
                <a:cubicBezTo>
                  <a:pt x="620" y="69"/>
                  <a:pt x="620" y="70"/>
                  <a:pt x="620" y="72"/>
                </a:cubicBezTo>
                <a:cubicBezTo>
                  <a:pt x="622" y="71"/>
                  <a:pt x="623" y="71"/>
                  <a:pt x="622" y="69"/>
                </a:cubicBezTo>
                <a:close/>
                <a:moveTo>
                  <a:pt x="672" y="141"/>
                </a:moveTo>
                <a:cubicBezTo>
                  <a:pt x="670" y="138"/>
                  <a:pt x="669" y="139"/>
                  <a:pt x="668" y="138"/>
                </a:cubicBezTo>
                <a:cubicBezTo>
                  <a:pt x="669" y="140"/>
                  <a:pt x="667" y="142"/>
                  <a:pt x="669" y="142"/>
                </a:cubicBezTo>
                <a:cubicBezTo>
                  <a:pt x="668" y="139"/>
                  <a:pt x="671" y="143"/>
                  <a:pt x="672" y="141"/>
                </a:cubicBezTo>
                <a:close/>
                <a:moveTo>
                  <a:pt x="683" y="150"/>
                </a:moveTo>
                <a:cubicBezTo>
                  <a:pt x="682" y="149"/>
                  <a:pt x="682" y="149"/>
                  <a:pt x="682" y="149"/>
                </a:cubicBezTo>
                <a:cubicBezTo>
                  <a:pt x="682" y="149"/>
                  <a:pt x="683" y="148"/>
                  <a:pt x="682" y="148"/>
                </a:cubicBezTo>
                <a:cubicBezTo>
                  <a:pt x="682" y="148"/>
                  <a:pt x="677" y="138"/>
                  <a:pt x="677" y="147"/>
                </a:cubicBezTo>
                <a:cubicBezTo>
                  <a:pt x="678" y="145"/>
                  <a:pt x="677" y="148"/>
                  <a:pt x="678" y="149"/>
                </a:cubicBezTo>
                <a:cubicBezTo>
                  <a:pt x="680" y="149"/>
                  <a:pt x="681" y="151"/>
                  <a:pt x="683" y="150"/>
                </a:cubicBezTo>
                <a:close/>
                <a:moveTo>
                  <a:pt x="628" y="64"/>
                </a:moveTo>
                <a:cubicBezTo>
                  <a:pt x="629" y="66"/>
                  <a:pt x="625" y="67"/>
                  <a:pt x="627" y="69"/>
                </a:cubicBezTo>
                <a:cubicBezTo>
                  <a:pt x="629" y="69"/>
                  <a:pt x="631" y="65"/>
                  <a:pt x="628" y="64"/>
                </a:cubicBezTo>
                <a:close/>
                <a:moveTo>
                  <a:pt x="669" y="125"/>
                </a:moveTo>
                <a:cubicBezTo>
                  <a:pt x="668" y="122"/>
                  <a:pt x="665" y="124"/>
                  <a:pt x="666" y="126"/>
                </a:cubicBezTo>
                <a:cubicBezTo>
                  <a:pt x="668" y="127"/>
                  <a:pt x="668" y="127"/>
                  <a:pt x="669" y="125"/>
                </a:cubicBezTo>
                <a:close/>
                <a:moveTo>
                  <a:pt x="639" y="75"/>
                </a:moveTo>
                <a:cubicBezTo>
                  <a:pt x="642" y="74"/>
                  <a:pt x="640" y="71"/>
                  <a:pt x="638" y="68"/>
                </a:cubicBezTo>
                <a:cubicBezTo>
                  <a:pt x="634" y="70"/>
                  <a:pt x="640" y="72"/>
                  <a:pt x="639" y="75"/>
                </a:cubicBezTo>
                <a:close/>
                <a:moveTo>
                  <a:pt x="627" y="58"/>
                </a:moveTo>
                <a:cubicBezTo>
                  <a:pt x="628" y="57"/>
                  <a:pt x="631" y="53"/>
                  <a:pt x="628" y="49"/>
                </a:cubicBezTo>
                <a:cubicBezTo>
                  <a:pt x="628" y="50"/>
                  <a:pt x="627" y="55"/>
                  <a:pt x="626" y="54"/>
                </a:cubicBezTo>
                <a:cubicBezTo>
                  <a:pt x="628" y="55"/>
                  <a:pt x="625" y="56"/>
                  <a:pt x="627" y="58"/>
                </a:cubicBezTo>
                <a:close/>
                <a:moveTo>
                  <a:pt x="650" y="83"/>
                </a:moveTo>
                <a:cubicBezTo>
                  <a:pt x="649" y="82"/>
                  <a:pt x="649" y="81"/>
                  <a:pt x="648" y="80"/>
                </a:cubicBezTo>
                <a:cubicBezTo>
                  <a:pt x="647" y="81"/>
                  <a:pt x="647" y="82"/>
                  <a:pt x="647" y="83"/>
                </a:cubicBezTo>
                <a:cubicBezTo>
                  <a:pt x="648" y="81"/>
                  <a:pt x="649" y="85"/>
                  <a:pt x="650" y="83"/>
                </a:cubicBezTo>
                <a:close/>
                <a:moveTo>
                  <a:pt x="646" y="68"/>
                </a:moveTo>
                <a:cubicBezTo>
                  <a:pt x="643" y="67"/>
                  <a:pt x="643" y="69"/>
                  <a:pt x="642" y="72"/>
                </a:cubicBezTo>
                <a:cubicBezTo>
                  <a:pt x="645" y="73"/>
                  <a:pt x="649" y="76"/>
                  <a:pt x="652" y="77"/>
                </a:cubicBezTo>
                <a:cubicBezTo>
                  <a:pt x="651" y="73"/>
                  <a:pt x="650" y="71"/>
                  <a:pt x="648" y="65"/>
                </a:cubicBezTo>
                <a:cubicBezTo>
                  <a:pt x="647" y="65"/>
                  <a:pt x="643" y="65"/>
                  <a:pt x="645" y="66"/>
                </a:cubicBezTo>
                <a:cubicBezTo>
                  <a:pt x="646" y="66"/>
                  <a:pt x="646" y="67"/>
                  <a:pt x="646" y="68"/>
                </a:cubicBezTo>
                <a:close/>
                <a:moveTo>
                  <a:pt x="643" y="58"/>
                </a:moveTo>
                <a:cubicBezTo>
                  <a:pt x="641" y="58"/>
                  <a:pt x="640" y="57"/>
                  <a:pt x="639" y="59"/>
                </a:cubicBezTo>
                <a:cubicBezTo>
                  <a:pt x="640" y="60"/>
                  <a:pt x="641" y="64"/>
                  <a:pt x="642" y="64"/>
                </a:cubicBezTo>
                <a:cubicBezTo>
                  <a:pt x="641" y="62"/>
                  <a:pt x="643" y="60"/>
                  <a:pt x="643" y="58"/>
                </a:cubicBezTo>
                <a:close/>
                <a:moveTo>
                  <a:pt x="671" y="102"/>
                </a:moveTo>
                <a:cubicBezTo>
                  <a:pt x="670" y="102"/>
                  <a:pt x="668" y="100"/>
                  <a:pt x="667" y="101"/>
                </a:cubicBezTo>
                <a:cubicBezTo>
                  <a:pt x="669" y="102"/>
                  <a:pt x="670" y="106"/>
                  <a:pt x="670" y="106"/>
                </a:cubicBezTo>
                <a:cubicBezTo>
                  <a:pt x="669" y="104"/>
                  <a:pt x="673" y="104"/>
                  <a:pt x="671" y="102"/>
                </a:cubicBezTo>
                <a:close/>
                <a:moveTo>
                  <a:pt x="643" y="54"/>
                </a:moveTo>
                <a:cubicBezTo>
                  <a:pt x="641" y="56"/>
                  <a:pt x="642" y="53"/>
                  <a:pt x="641" y="51"/>
                </a:cubicBezTo>
                <a:cubicBezTo>
                  <a:pt x="639" y="52"/>
                  <a:pt x="639" y="52"/>
                  <a:pt x="639" y="52"/>
                </a:cubicBezTo>
                <a:cubicBezTo>
                  <a:pt x="640" y="54"/>
                  <a:pt x="641" y="54"/>
                  <a:pt x="642" y="56"/>
                </a:cubicBezTo>
                <a:cubicBezTo>
                  <a:pt x="642" y="55"/>
                  <a:pt x="643" y="55"/>
                  <a:pt x="643" y="54"/>
                </a:cubicBezTo>
                <a:close/>
                <a:moveTo>
                  <a:pt x="894" y="427"/>
                </a:moveTo>
                <a:cubicBezTo>
                  <a:pt x="893" y="428"/>
                  <a:pt x="890" y="428"/>
                  <a:pt x="891" y="432"/>
                </a:cubicBezTo>
                <a:cubicBezTo>
                  <a:pt x="893" y="432"/>
                  <a:pt x="894" y="429"/>
                  <a:pt x="894" y="427"/>
                </a:cubicBezTo>
                <a:close/>
                <a:moveTo>
                  <a:pt x="926" y="450"/>
                </a:moveTo>
                <a:cubicBezTo>
                  <a:pt x="924" y="451"/>
                  <a:pt x="923" y="450"/>
                  <a:pt x="920" y="450"/>
                </a:cubicBezTo>
                <a:cubicBezTo>
                  <a:pt x="921" y="452"/>
                  <a:pt x="922" y="454"/>
                  <a:pt x="923" y="456"/>
                </a:cubicBezTo>
                <a:cubicBezTo>
                  <a:pt x="925" y="455"/>
                  <a:pt x="927" y="453"/>
                  <a:pt x="926" y="450"/>
                </a:cubicBezTo>
                <a:close/>
                <a:moveTo>
                  <a:pt x="940" y="465"/>
                </a:moveTo>
                <a:cubicBezTo>
                  <a:pt x="938" y="468"/>
                  <a:pt x="935" y="466"/>
                  <a:pt x="938" y="469"/>
                </a:cubicBezTo>
                <a:cubicBezTo>
                  <a:pt x="939" y="468"/>
                  <a:pt x="942" y="469"/>
                  <a:pt x="940" y="465"/>
                </a:cubicBezTo>
                <a:close/>
                <a:moveTo>
                  <a:pt x="909" y="422"/>
                </a:moveTo>
                <a:cubicBezTo>
                  <a:pt x="911" y="421"/>
                  <a:pt x="911" y="421"/>
                  <a:pt x="911" y="421"/>
                </a:cubicBezTo>
                <a:cubicBezTo>
                  <a:pt x="908" y="418"/>
                  <a:pt x="908" y="418"/>
                  <a:pt x="905" y="414"/>
                </a:cubicBezTo>
                <a:cubicBezTo>
                  <a:pt x="904" y="416"/>
                  <a:pt x="904" y="416"/>
                  <a:pt x="904" y="416"/>
                </a:cubicBezTo>
                <a:cubicBezTo>
                  <a:pt x="906" y="419"/>
                  <a:pt x="909" y="418"/>
                  <a:pt x="909" y="422"/>
                </a:cubicBezTo>
                <a:close/>
                <a:moveTo>
                  <a:pt x="756" y="185"/>
                </a:moveTo>
                <a:cubicBezTo>
                  <a:pt x="758" y="185"/>
                  <a:pt x="759" y="186"/>
                  <a:pt x="760" y="183"/>
                </a:cubicBezTo>
                <a:cubicBezTo>
                  <a:pt x="761" y="185"/>
                  <a:pt x="762" y="186"/>
                  <a:pt x="763" y="188"/>
                </a:cubicBezTo>
                <a:cubicBezTo>
                  <a:pt x="766" y="188"/>
                  <a:pt x="766" y="183"/>
                  <a:pt x="773" y="182"/>
                </a:cubicBezTo>
                <a:cubicBezTo>
                  <a:pt x="772" y="183"/>
                  <a:pt x="773" y="183"/>
                  <a:pt x="773" y="184"/>
                </a:cubicBezTo>
                <a:cubicBezTo>
                  <a:pt x="774" y="183"/>
                  <a:pt x="773" y="181"/>
                  <a:pt x="772" y="178"/>
                </a:cubicBezTo>
                <a:cubicBezTo>
                  <a:pt x="770" y="177"/>
                  <a:pt x="770" y="180"/>
                  <a:pt x="769" y="177"/>
                </a:cubicBezTo>
                <a:cubicBezTo>
                  <a:pt x="766" y="178"/>
                  <a:pt x="768" y="184"/>
                  <a:pt x="764" y="183"/>
                </a:cubicBezTo>
                <a:cubicBezTo>
                  <a:pt x="765" y="178"/>
                  <a:pt x="767" y="178"/>
                  <a:pt x="767" y="173"/>
                </a:cubicBezTo>
                <a:cubicBezTo>
                  <a:pt x="769" y="173"/>
                  <a:pt x="770" y="176"/>
                  <a:pt x="770" y="177"/>
                </a:cubicBezTo>
                <a:cubicBezTo>
                  <a:pt x="771" y="176"/>
                  <a:pt x="774" y="175"/>
                  <a:pt x="772" y="172"/>
                </a:cubicBezTo>
                <a:cubicBezTo>
                  <a:pt x="771" y="173"/>
                  <a:pt x="771" y="174"/>
                  <a:pt x="769" y="174"/>
                </a:cubicBezTo>
                <a:cubicBezTo>
                  <a:pt x="767" y="171"/>
                  <a:pt x="769" y="171"/>
                  <a:pt x="768" y="169"/>
                </a:cubicBezTo>
                <a:cubicBezTo>
                  <a:pt x="766" y="172"/>
                  <a:pt x="763" y="175"/>
                  <a:pt x="760" y="173"/>
                </a:cubicBezTo>
                <a:cubicBezTo>
                  <a:pt x="762" y="171"/>
                  <a:pt x="766" y="171"/>
                  <a:pt x="764" y="167"/>
                </a:cubicBezTo>
                <a:cubicBezTo>
                  <a:pt x="762" y="167"/>
                  <a:pt x="762" y="168"/>
                  <a:pt x="761" y="165"/>
                </a:cubicBezTo>
                <a:cubicBezTo>
                  <a:pt x="759" y="166"/>
                  <a:pt x="757" y="167"/>
                  <a:pt x="755" y="165"/>
                </a:cubicBezTo>
                <a:cubicBezTo>
                  <a:pt x="759" y="164"/>
                  <a:pt x="762" y="165"/>
                  <a:pt x="766" y="164"/>
                </a:cubicBezTo>
                <a:cubicBezTo>
                  <a:pt x="765" y="162"/>
                  <a:pt x="761" y="159"/>
                  <a:pt x="760" y="158"/>
                </a:cubicBezTo>
                <a:cubicBezTo>
                  <a:pt x="758" y="159"/>
                  <a:pt x="763" y="160"/>
                  <a:pt x="761" y="162"/>
                </a:cubicBezTo>
                <a:cubicBezTo>
                  <a:pt x="758" y="160"/>
                  <a:pt x="755" y="161"/>
                  <a:pt x="753" y="164"/>
                </a:cubicBezTo>
                <a:cubicBezTo>
                  <a:pt x="754" y="162"/>
                  <a:pt x="754" y="165"/>
                  <a:pt x="754" y="166"/>
                </a:cubicBezTo>
                <a:cubicBezTo>
                  <a:pt x="753" y="166"/>
                  <a:pt x="751" y="167"/>
                  <a:pt x="750" y="168"/>
                </a:cubicBezTo>
                <a:cubicBezTo>
                  <a:pt x="752" y="171"/>
                  <a:pt x="752" y="171"/>
                  <a:pt x="752" y="171"/>
                </a:cubicBezTo>
                <a:cubicBezTo>
                  <a:pt x="753" y="171"/>
                  <a:pt x="754" y="169"/>
                  <a:pt x="754" y="171"/>
                </a:cubicBezTo>
                <a:cubicBezTo>
                  <a:pt x="753" y="172"/>
                  <a:pt x="752" y="171"/>
                  <a:pt x="751" y="172"/>
                </a:cubicBezTo>
                <a:cubicBezTo>
                  <a:pt x="754" y="176"/>
                  <a:pt x="749" y="176"/>
                  <a:pt x="751" y="178"/>
                </a:cubicBezTo>
                <a:cubicBezTo>
                  <a:pt x="753" y="180"/>
                  <a:pt x="752" y="175"/>
                  <a:pt x="754" y="177"/>
                </a:cubicBezTo>
                <a:cubicBezTo>
                  <a:pt x="756" y="179"/>
                  <a:pt x="753" y="179"/>
                  <a:pt x="755" y="181"/>
                </a:cubicBezTo>
                <a:cubicBezTo>
                  <a:pt x="756" y="181"/>
                  <a:pt x="757" y="181"/>
                  <a:pt x="757" y="181"/>
                </a:cubicBezTo>
                <a:cubicBezTo>
                  <a:pt x="757" y="179"/>
                  <a:pt x="756" y="179"/>
                  <a:pt x="756" y="179"/>
                </a:cubicBezTo>
                <a:cubicBezTo>
                  <a:pt x="757" y="179"/>
                  <a:pt x="758" y="180"/>
                  <a:pt x="759" y="181"/>
                </a:cubicBezTo>
                <a:cubicBezTo>
                  <a:pt x="758" y="182"/>
                  <a:pt x="759" y="183"/>
                  <a:pt x="758" y="184"/>
                </a:cubicBezTo>
                <a:cubicBezTo>
                  <a:pt x="756" y="184"/>
                  <a:pt x="754" y="182"/>
                  <a:pt x="752" y="182"/>
                </a:cubicBezTo>
                <a:cubicBezTo>
                  <a:pt x="754" y="185"/>
                  <a:pt x="755" y="182"/>
                  <a:pt x="756" y="185"/>
                </a:cubicBezTo>
                <a:close/>
                <a:moveTo>
                  <a:pt x="751" y="165"/>
                </a:moveTo>
                <a:cubicBezTo>
                  <a:pt x="752" y="164"/>
                  <a:pt x="752" y="162"/>
                  <a:pt x="753" y="160"/>
                </a:cubicBezTo>
                <a:cubicBezTo>
                  <a:pt x="752" y="160"/>
                  <a:pt x="750" y="158"/>
                  <a:pt x="749" y="159"/>
                </a:cubicBezTo>
                <a:cubicBezTo>
                  <a:pt x="750" y="163"/>
                  <a:pt x="747" y="160"/>
                  <a:pt x="745" y="161"/>
                </a:cubicBezTo>
                <a:cubicBezTo>
                  <a:pt x="748" y="163"/>
                  <a:pt x="747" y="163"/>
                  <a:pt x="745" y="164"/>
                </a:cubicBezTo>
                <a:cubicBezTo>
                  <a:pt x="748" y="168"/>
                  <a:pt x="748" y="159"/>
                  <a:pt x="751" y="165"/>
                </a:cubicBezTo>
                <a:close/>
                <a:moveTo>
                  <a:pt x="764" y="192"/>
                </a:moveTo>
                <a:cubicBezTo>
                  <a:pt x="762" y="192"/>
                  <a:pt x="761" y="194"/>
                  <a:pt x="762" y="196"/>
                </a:cubicBezTo>
                <a:cubicBezTo>
                  <a:pt x="763" y="196"/>
                  <a:pt x="766" y="195"/>
                  <a:pt x="764" y="192"/>
                </a:cubicBezTo>
                <a:close/>
                <a:moveTo>
                  <a:pt x="757" y="153"/>
                </a:moveTo>
                <a:cubicBezTo>
                  <a:pt x="757" y="155"/>
                  <a:pt x="756" y="158"/>
                  <a:pt x="754" y="160"/>
                </a:cubicBezTo>
                <a:cubicBezTo>
                  <a:pt x="758" y="160"/>
                  <a:pt x="760" y="157"/>
                  <a:pt x="761" y="153"/>
                </a:cubicBezTo>
                <a:cubicBezTo>
                  <a:pt x="762" y="155"/>
                  <a:pt x="760" y="156"/>
                  <a:pt x="761" y="157"/>
                </a:cubicBezTo>
                <a:cubicBezTo>
                  <a:pt x="763" y="154"/>
                  <a:pt x="763" y="156"/>
                  <a:pt x="765" y="156"/>
                </a:cubicBezTo>
                <a:cubicBezTo>
                  <a:pt x="763" y="155"/>
                  <a:pt x="764" y="153"/>
                  <a:pt x="763" y="150"/>
                </a:cubicBezTo>
                <a:cubicBezTo>
                  <a:pt x="761" y="153"/>
                  <a:pt x="759" y="154"/>
                  <a:pt x="757" y="151"/>
                </a:cubicBezTo>
                <a:cubicBezTo>
                  <a:pt x="757" y="150"/>
                  <a:pt x="759" y="150"/>
                  <a:pt x="757" y="148"/>
                </a:cubicBezTo>
                <a:cubicBezTo>
                  <a:pt x="757" y="149"/>
                  <a:pt x="754" y="151"/>
                  <a:pt x="753" y="153"/>
                </a:cubicBezTo>
                <a:cubicBezTo>
                  <a:pt x="751" y="153"/>
                  <a:pt x="752" y="150"/>
                  <a:pt x="750" y="151"/>
                </a:cubicBezTo>
                <a:cubicBezTo>
                  <a:pt x="752" y="155"/>
                  <a:pt x="748" y="154"/>
                  <a:pt x="748" y="156"/>
                </a:cubicBezTo>
                <a:cubicBezTo>
                  <a:pt x="752" y="160"/>
                  <a:pt x="755" y="152"/>
                  <a:pt x="757" y="153"/>
                </a:cubicBezTo>
                <a:close/>
                <a:moveTo>
                  <a:pt x="720" y="101"/>
                </a:moveTo>
                <a:cubicBezTo>
                  <a:pt x="719" y="98"/>
                  <a:pt x="715" y="100"/>
                  <a:pt x="716" y="102"/>
                </a:cubicBezTo>
                <a:cubicBezTo>
                  <a:pt x="717" y="102"/>
                  <a:pt x="719" y="103"/>
                  <a:pt x="720" y="101"/>
                </a:cubicBezTo>
                <a:close/>
                <a:moveTo>
                  <a:pt x="910" y="387"/>
                </a:moveTo>
                <a:cubicBezTo>
                  <a:pt x="907" y="383"/>
                  <a:pt x="907" y="383"/>
                  <a:pt x="907" y="383"/>
                </a:cubicBezTo>
                <a:cubicBezTo>
                  <a:pt x="905" y="384"/>
                  <a:pt x="905" y="384"/>
                  <a:pt x="905" y="384"/>
                </a:cubicBezTo>
                <a:cubicBezTo>
                  <a:pt x="907" y="386"/>
                  <a:pt x="908" y="387"/>
                  <a:pt x="910" y="387"/>
                </a:cubicBezTo>
                <a:close/>
                <a:moveTo>
                  <a:pt x="724" y="104"/>
                </a:moveTo>
                <a:cubicBezTo>
                  <a:pt x="723" y="105"/>
                  <a:pt x="725" y="107"/>
                  <a:pt x="725" y="109"/>
                </a:cubicBezTo>
                <a:cubicBezTo>
                  <a:pt x="726" y="109"/>
                  <a:pt x="728" y="108"/>
                  <a:pt x="727" y="106"/>
                </a:cubicBezTo>
                <a:cubicBezTo>
                  <a:pt x="726" y="106"/>
                  <a:pt x="725" y="106"/>
                  <a:pt x="725" y="106"/>
                </a:cubicBezTo>
                <a:cubicBezTo>
                  <a:pt x="725" y="105"/>
                  <a:pt x="725" y="105"/>
                  <a:pt x="724" y="104"/>
                </a:cubicBezTo>
                <a:close/>
                <a:moveTo>
                  <a:pt x="766" y="160"/>
                </a:moveTo>
                <a:cubicBezTo>
                  <a:pt x="765" y="157"/>
                  <a:pt x="765" y="157"/>
                  <a:pt x="765" y="157"/>
                </a:cubicBezTo>
                <a:cubicBezTo>
                  <a:pt x="764" y="157"/>
                  <a:pt x="763" y="158"/>
                  <a:pt x="763" y="158"/>
                </a:cubicBezTo>
                <a:cubicBezTo>
                  <a:pt x="764" y="161"/>
                  <a:pt x="765" y="161"/>
                  <a:pt x="766" y="160"/>
                </a:cubicBezTo>
                <a:close/>
                <a:moveTo>
                  <a:pt x="730" y="103"/>
                </a:moveTo>
                <a:cubicBezTo>
                  <a:pt x="730" y="101"/>
                  <a:pt x="724" y="98"/>
                  <a:pt x="725" y="102"/>
                </a:cubicBezTo>
                <a:cubicBezTo>
                  <a:pt x="727" y="102"/>
                  <a:pt x="729" y="104"/>
                  <a:pt x="730" y="103"/>
                </a:cubicBezTo>
                <a:close/>
                <a:moveTo>
                  <a:pt x="782" y="176"/>
                </a:moveTo>
                <a:cubicBezTo>
                  <a:pt x="782" y="177"/>
                  <a:pt x="782" y="177"/>
                  <a:pt x="782" y="178"/>
                </a:cubicBezTo>
                <a:cubicBezTo>
                  <a:pt x="782" y="179"/>
                  <a:pt x="783" y="179"/>
                  <a:pt x="784" y="180"/>
                </a:cubicBezTo>
                <a:cubicBezTo>
                  <a:pt x="785" y="180"/>
                  <a:pt x="784" y="176"/>
                  <a:pt x="782" y="176"/>
                </a:cubicBezTo>
                <a:close/>
                <a:moveTo>
                  <a:pt x="759" y="133"/>
                </a:moveTo>
                <a:cubicBezTo>
                  <a:pt x="758" y="130"/>
                  <a:pt x="755" y="130"/>
                  <a:pt x="756" y="133"/>
                </a:cubicBezTo>
                <a:cubicBezTo>
                  <a:pt x="757" y="133"/>
                  <a:pt x="758" y="134"/>
                  <a:pt x="759" y="133"/>
                </a:cubicBezTo>
                <a:close/>
                <a:moveTo>
                  <a:pt x="761" y="129"/>
                </a:moveTo>
                <a:cubicBezTo>
                  <a:pt x="760" y="128"/>
                  <a:pt x="762" y="127"/>
                  <a:pt x="761" y="126"/>
                </a:cubicBezTo>
                <a:cubicBezTo>
                  <a:pt x="760" y="126"/>
                  <a:pt x="759" y="126"/>
                  <a:pt x="758" y="127"/>
                </a:cubicBezTo>
                <a:cubicBezTo>
                  <a:pt x="759" y="129"/>
                  <a:pt x="760" y="129"/>
                  <a:pt x="761" y="129"/>
                </a:cubicBezTo>
                <a:close/>
                <a:moveTo>
                  <a:pt x="892" y="278"/>
                </a:moveTo>
                <a:cubicBezTo>
                  <a:pt x="895" y="281"/>
                  <a:pt x="896" y="281"/>
                  <a:pt x="897" y="278"/>
                </a:cubicBezTo>
                <a:cubicBezTo>
                  <a:pt x="899" y="280"/>
                  <a:pt x="900" y="282"/>
                  <a:pt x="902" y="282"/>
                </a:cubicBezTo>
                <a:cubicBezTo>
                  <a:pt x="902" y="279"/>
                  <a:pt x="906" y="280"/>
                  <a:pt x="906" y="276"/>
                </a:cubicBezTo>
                <a:cubicBezTo>
                  <a:pt x="907" y="276"/>
                  <a:pt x="909" y="277"/>
                  <a:pt x="911" y="277"/>
                </a:cubicBezTo>
                <a:cubicBezTo>
                  <a:pt x="909" y="274"/>
                  <a:pt x="907" y="274"/>
                  <a:pt x="906" y="271"/>
                </a:cubicBezTo>
                <a:cubicBezTo>
                  <a:pt x="905" y="272"/>
                  <a:pt x="903" y="270"/>
                  <a:pt x="902" y="268"/>
                </a:cubicBezTo>
                <a:cubicBezTo>
                  <a:pt x="896" y="266"/>
                  <a:pt x="895" y="273"/>
                  <a:pt x="890" y="273"/>
                </a:cubicBezTo>
                <a:cubicBezTo>
                  <a:pt x="891" y="277"/>
                  <a:pt x="895" y="275"/>
                  <a:pt x="894" y="277"/>
                </a:cubicBezTo>
                <a:cubicBezTo>
                  <a:pt x="893" y="276"/>
                  <a:pt x="892" y="277"/>
                  <a:pt x="892" y="278"/>
                </a:cubicBezTo>
                <a:close/>
                <a:moveTo>
                  <a:pt x="894" y="282"/>
                </a:moveTo>
                <a:cubicBezTo>
                  <a:pt x="892" y="280"/>
                  <a:pt x="890" y="279"/>
                  <a:pt x="889" y="277"/>
                </a:cubicBezTo>
                <a:cubicBezTo>
                  <a:pt x="885" y="285"/>
                  <a:pt x="879" y="279"/>
                  <a:pt x="880" y="289"/>
                </a:cubicBezTo>
                <a:cubicBezTo>
                  <a:pt x="880" y="288"/>
                  <a:pt x="881" y="288"/>
                  <a:pt x="882" y="288"/>
                </a:cubicBezTo>
                <a:cubicBezTo>
                  <a:pt x="877" y="289"/>
                  <a:pt x="877" y="292"/>
                  <a:pt x="871" y="295"/>
                </a:cubicBezTo>
                <a:cubicBezTo>
                  <a:pt x="874" y="297"/>
                  <a:pt x="876" y="297"/>
                  <a:pt x="878" y="297"/>
                </a:cubicBezTo>
                <a:cubicBezTo>
                  <a:pt x="878" y="296"/>
                  <a:pt x="875" y="296"/>
                  <a:pt x="876" y="294"/>
                </a:cubicBezTo>
                <a:cubicBezTo>
                  <a:pt x="878" y="295"/>
                  <a:pt x="879" y="295"/>
                  <a:pt x="880" y="293"/>
                </a:cubicBezTo>
                <a:cubicBezTo>
                  <a:pt x="887" y="298"/>
                  <a:pt x="893" y="288"/>
                  <a:pt x="900" y="286"/>
                </a:cubicBezTo>
                <a:cubicBezTo>
                  <a:pt x="898" y="283"/>
                  <a:pt x="895" y="285"/>
                  <a:pt x="894" y="280"/>
                </a:cubicBezTo>
                <a:cubicBezTo>
                  <a:pt x="893" y="280"/>
                  <a:pt x="894" y="282"/>
                  <a:pt x="894" y="282"/>
                </a:cubicBezTo>
                <a:close/>
                <a:moveTo>
                  <a:pt x="921" y="339"/>
                </a:moveTo>
                <a:cubicBezTo>
                  <a:pt x="920" y="336"/>
                  <a:pt x="917" y="338"/>
                  <a:pt x="919" y="340"/>
                </a:cubicBezTo>
                <a:lnTo>
                  <a:pt x="921" y="339"/>
                </a:lnTo>
                <a:close/>
                <a:moveTo>
                  <a:pt x="803" y="165"/>
                </a:moveTo>
                <a:cubicBezTo>
                  <a:pt x="806" y="162"/>
                  <a:pt x="799" y="159"/>
                  <a:pt x="803" y="165"/>
                </a:cubicBezTo>
                <a:close/>
                <a:moveTo>
                  <a:pt x="808" y="166"/>
                </a:moveTo>
                <a:cubicBezTo>
                  <a:pt x="807" y="163"/>
                  <a:pt x="804" y="165"/>
                  <a:pt x="805" y="167"/>
                </a:cubicBezTo>
                <a:cubicBezTo>
                  <a:pt x="806" y="166"/>
                  <a:pt x="807" y="167"/>
                  <a:pt x="808" y="166"/>
                </a:cubicBezTo>
                <a:close/>
                <a:moveTo>
                  <a:pt x="927" y="347"/>
                </a:moveTo>
                <a:cubicBezTo>
                  <a:pt x="928" y="346"/>
                  <a:pt x="929" y="344"/>
                  <a:pt x="929" y="343"/>
                </a:cubicBezTo>
                <a:cubicBezTo>
                  <a:pt x="927" y="344"/>
                  <a:pt x="926" y="341"/>
                  <a:pt x="924" y="344"/>
                </a:cubicBezTo>
                <a:cubicBezTo>
                  <a:pt x="925" y="345"/>
                  <a:pt x="926" y="346"/>
                  <a:pt x="927" y="347"/>
                </a:cubicBezTo>
                <a:close/>
                <a:moveTo>
                  <a:pt x="937" y="332"/>
                </a:moveTo>
                <a:cubicBezTo>
                  <a:pt x="935" y="329"/>
                  <a:pt x="937" y="328"/>
                  <a:pt x="939" y="327"/>
                </a:cubicBezTo>
                <a:cubicBezTo>
                  <a:pt x="937" y="324"/>
                  <a:pt x="935" y="327"/>
                  <a:pt x="934" y="324"/>
                </a:cubicBezTo>
                <a:cubicBezTo>
                  <a:pt x="933" y="325"/>
                  <a:pt x="929" y="325"/>
                  <a:pt x="931" y="328"/>
                </a:cubicBezTo>
                <a:cubicBezTo>
                  <a:pt x="933" y="329"/>
                  <a:pt x="931" y="324"/>
                  <a:pt x="934" y="327"/>
                </a:cubicBezTo>
                <a:cubicBezTo>
                  <a:pt x="933" y="329"/>
                  <a:pt x="933" y="331"/>
                  <a:pt x="934" y="333"/>
                </a:cubicBezTo>
                <a:cubicBezTo>
                  <a:pt x="935" y="333"/>
                  <a:pt x="936" y="334"/>
                  <a:pt x="937" y="332"/>
                </a:cubicBezTo>
                <a:close/>
                <a:moveTo>
                  <a:pt x="830" y="159"/>
                </a:moveTo>
                <a:cubicBezTo>
                  <a:pt x="828" y="156"/>
                  <a:pt x="825" y="157"/>
                  <a:pt x="827" y="160"/>
                </a:cubicBezTo>
                <a:cubicBezTo>
                  <a:pt x="828" y="160"/>
                  <a:pt x="829" y="160"/>
                  <a:pt x="830" y="159"/>
                </a:cubicBezTo>
                <a:close/>
                <a:moveTo>
                  <a:pt x="838" y="169"/>
                </a:moveTo>
                <a:cubicBezTo>
                  <a:pt x="839" y="171"/>
                  <a:pt x="840" y="169"/>
                  <a:pt x="841" y="169"/>
                </a:cubicBezTo>
                <a:cubicBezTo>
                  <a:pt x="840" y="166"/>
                  <a:pt x="839" y="168"/>
                  <a:pt x="838" y="169"/>
                </a:cubicBezTo>
                <a:close/>
                <a:moveTo>
                  <a:pt x="845" y="159"/>
                </a:moveTo>
                <a:cubicBezTo>
                  <a:pt x="844" y="159"/>
                  <a:pt x="840" y="158"/>
                  <a:pt x="840" y="161"/>
                </a:cubicBezTo>
                <a:cubicBezTo>
                  <a:pt x="841" y="160"/>
                  <a:pt x="842" y="163"/>
                  <a:pt x="841" y="163"/>
                </a:cubicBezTo>
                <a:cubicBezTo>
                  <a:pt x="837" y="162"/>
                  <a:pt x="832" y="165"/>
                  <a:pt x="836" y="169"/>
                </a:cubicBezTo>
                <a:cubicBezTo>
                  <a:pt x="836" y="165"/>
                  <a:pt x="840" y="165"/>
                  <a:pt x="843" y="165"/>
                </a:cubicBezTo>
                <a:cubicBezTo>
                  <a:pt x="842" y="166"/>
                  <a:pt x="841" y="167"/>
                  <a:pt x="841" y="169"/>
                </a:cubicBezTo>
                <a:cubicBezTo>
                  <a:pt x="847" y="172"/>
                  <a:pt x="849" y="168"/>
                  <a:pt x="852" y="165"/>
                </a:cubicBezTo>
                <a:cubicBezTo>
                  <a:pt x="849" y="160"/>
                  <a:pt x="847" y="166"/>
                  <a:pt x="845" y="166"/>
                </a:cubicBezTo>
                <a:cubicBezTo>
                  <a:pt x="845" y="162"/>
                  <a:pt x="843" y="164"/>
                  <a:pt x="841" y="162"/>
                </a:cubicBezTo>
                <a:cubicBezTo>
                  <a:pt x="842" y="162"/>
                  <a:pt x="847" y="162"/>
                  <a:pt x="845" y="159"/>
                </a:cubicBezTo>
                <a:close/>
                <a:moveTo>
                  <a:pt x="917" y="280"/>
                </a:moveTo>
                <a:cubicBezTo>
                  <a:pt x="920" y="281"/>
                  <a:pt x="921" y="283"/>
                  <a:pt x="921" y="285"/>
                </a:cubicBezTo>
                <a:cubicBezTo>
                  <a:pt x="924" y="285"/>
                  <a:pt x="920" y="282"/>
                  <a:pt x="923" y="281"/>
                </a:cubicBezTo>
                <a:cubicBezTo>
                  <a:pt x="917" y="278"/>
                  <a:pt x="917" y="274"/>
                  <a:pt x="912" y="271"/>
                </a:cubicBezTo>
                <a:cubicBezTo>
                  <a:pt x="911" y="272"/>
                  <a:pt x="911" y="274"/>
                  <a:pt x="912" y="277"/>
                </a:cubicBezTo>
                <a:cubicBezTo>
                  <a:pt x="913" y="278"/>
                  <a:pt x="915" y="276"/>
                  <a:pt x="916" y="277"/>
                </a:cubicBezTo>
                <a:cubicBezTo>
                  <a:pt x="916" y="280"/>
                  <a:pt x="913" y="279"/>
                  <a:pt x="914" y="282"/>
                </a:cubicBezTo>
                <a:cubicBezTo>
                  <a:pt x="917" y="283"/>
                  <a:pt x="916" y="282"/>
                  <a:pt x="917" y="280"/>
                </a:cubicBezTo>
                <a:close/>
                <a:moveTo>
                  <a:pt x="851" y="154"/>
                </a:moveTo>
                <a:cubicBezTo>
                  <a:pt x="849" y="156"/>
                  <a:pt x="847" y="154"/>
                  <a:pt x="848" y="158"/>
                </a:cubicBezTo>
                <a:cubicBezTo>
                  <a:pt x="850" y="159"/>
                  <a:pt x="851" y="157"/>
                  <a:pt x="851" y="154"/>
                </a:cubicBezTo>
                <a:close/>
                <a:moveTo>
                  <a:pt x="227" y="491"/>
                </a:moveTo>
                <a:cubicBezTo>
                  <a:pt x="225" y="489"/>
                  <a:pt x="226" y="488"/>
                  <a:pt x="226" y="487"/>
                </a:cubicBezTo>
                <a:cubicBezTo>
                  <a:pt x="224" y="487"/>
                  <a:pt x="223" y="489"/>
                  <a:pt x="221" y="491"/>
                </a:cubicBezTo>
                <a:cubicBezTo>
                  <a:pt x="224" y="494"/>
                  <a:pt x="224" y="489"/>
                  <a:pt x="227" y="491"/>
                </a:cubicBezTo>
                <a:close/>
                <a:moveTo>
                  <a:pt x="237" y="498"/>
                </a:moveTo>
                <a:cubicBezTo>
                  <a:pt x="238" y="496"/>
                  <a:pt x="239" y="497"/>
                  <a:pt x="241" y="495"/>
                </a:cubicBezTo>
                <a:cubicBezTo>
                  <a:pt x="239" y="492"/>
                  <a:pt x="242" y="494"/>
                  <a:pt x="241" y="491"/>
                </a:cubicBezTo>
                <a:cubicBezTo>
                  <a:pt x="238" y="492"/>
                  <a:pt x="235" y="493"/>
                  <a:pt x="237" y="498"/>
                </a:cubicBezTo>
                <a:close/>
                <a:moveTo>
                  <a:pt x="233" y="493"/>
                </a:moveTo>
                <a:cubicBezTo>
                  <a:pt x="234" y="494"/>
                  <a:pt x="236" y="493"/>
                  <a:pt x="237" y="492"/>
                </a:cubicBezTo>
                <a:cubicBezTo>
                  <a:pt x="237" y="491"/>
                  <a:pt x="237" y="490"/>
                  <a:pt x="237" y="488"/>
                </a:cubicBezTo>
                <a:cubicBezTo>
                  <a:pt x="235" y="488"/>
                  <a:pt x="232" y="492"/>
                  <a:pt x="236" y="491"/>
                </a:cubicBezTo>
                <a:cubicBezTo>
                  <a:pt x="235" y="493"/>
                  <a:pt x="231" y="490"/>
                  <a:pt x="233" y="493"/>
                </a:cubicBezTo>
                <a:close/>
                <a:moveTo>
                  <a:pt x="847" y="510"/>
                </a:moveTo>
                <a:cubicBezTo>
                  <a:pt x="848" y="507"/>
                  <a:pt x="854" y="511"/>
                  <a:pt x="856" y="514"/>
                </a:cubicBezTo>
                <a:cubicBezTo>
                  <a:pt x="856" y="513"/>
                  <a:pt x="858" y="512"/>
                  <a:pt x="858" y="510"/>
                </a:cubicBezTo>
                <a:cubicBezTo>
                  <a:pt x="856" y="508"/>
                  <a:pt x="853" y="512"/>
                  <a:pt x="852" y="507"/>
                </a:cubicBezTo>
                <a:cubicBezTo>
                  <a:pt x="851" y="508"/>
                  <a:pt x="850" y="509"/>
                  <a:pt x="848" y="507"/>
                </a:cubicBezTo>
                <a:cubicBezTo>
                  <a:pt x="847" y="508"/>
                  <a:pt x="844" y="507"/>
                  <a:pt x="847" y="510"/>
                </a:cubicBezTo>
                <a:close/>
                <a:moveTo>
                  <a:pt x="969" y="369"/>
                </a:moveTo>
                <a:cubicBezTo>
                  <a:pt x="969" y="368"/>
                  <a:pt x="971" y="367"/>
                  <a:pt x="969" y="365"/>
                </a:cubicBezTo>
                <a:cubicBezTo>
                  <a:pt x="969" y="367"/>
                  <a:pt x="966" y="365"/>
                  <a:pt x="967" y="366"/>
                </a:cubicBezTo>
                <a:cubicBezTo>
                  <a:pt x="968" y="366"/>
                  <a:pt x="968" y="367"/>
                  <a:pt x="969" y="369"/>
                </a:cubicBezTo>
                <a:close/>
                <a:moveTo>
                  <a:pt x="679" y="94"/>
                </a:moveTo>
                <a:cubicBezTo>
                  <a:pt x="680" y="95"/>
                  <a:pt x="680" y="95"/>
                  <a:pt x="681" y="95"/>
                </a:cubicBezTo>
                <a:cubicBezTo>
                  <a:pt x="678" y="91"/>
                  <a:pt x="677" y="94"/>
                  <a:pt x="677" y="95"/>
                </a:cubicBezTo>
                <a:cubicBezTo>
                  <a:pt x="678" y="96"/>
                  <a:pt x="679" y="95"/>
                  <a:pt x="679" y="94"/>
                </a:cubicBezTo>
                <a:close/>
                <a:moveTo>
                  <a:pt x="239" y="528"/>
                </a:moveTo>
                <a:cubicBezTo>
                  <a:pt x="240" y="527"/>
                  <a:pt x="243" y="528"/>
                  <a:pt x="243" y="526"/>
                </a:cubicBezTo>
                <a:cubicBezTo>
                  <a:pt x="241" y="527"/>
                  <a:pt x="238" y="524"/>
                  <a:pt x="239" y="528"/>
                </a:cubicBezTo>
                <a:close/>
                <a:moveTo>
                  <a:pt x="378" y="540"/>
                </a:moveTo>
                <a:cubicBezTo>
                  <a:pt x="380" y="542"/>
                  <a:pt x="377" y="542"/>
                  <a:pt x="378" y="544"/>
                </a:cubicBezTo>
                <a:cubicBezTo>
                  <a:pt x="380" y="542"/>
                  <a:pt x="379" y="543"/>
                  <a:pt x="380" y="546"/>
                </a:cubicBezTo>
                <a:cubicBezTo>
                  <a:pt x="381" y="545"/>
                  <a:pt x="382" y="543"/>
                  <a:pt x="383" y="542"/>
                </a:cubicBezTo>
                <a:cubicBezTo>
                  <a:pt x="384" y="542"/>
                  <a:pt x="386" y="544"/>
                  <a:pt x="387" y="544"/>
                </a:cubicBezTo>
                <a:cubicBezTo>
                  <a:pt x="386" y="542"/>
                  <a:pt x="389" y="546"/>
                  <a:pt x="389" y="544"/>
                </a:cubicBezTo>
                <a:cubicBezTo>
                  <a:pt x="388" y="542"/>
                  <a:pt x="387" y="542"/>
                  <a:pt x="386" y="541"/>
                </a:cubicBezTo>
                <a:cubicBezTo>
                  <a:pt x="387" y="540"/>
                  <a:pt x="386" y="540"/>
                  <a:pt x="387" y="539"/>
                </a:cubicBezTo>
                <a:cubicBezTo>
                  <a:pt x="388" y="541"/>
                  <a:pt x="390" y="542"/>
                  <a:pt x="391" y="541"/>
                </a:cubicBezTo>
                <a:cubicBezTo>
                  <a:pt x="390" y="540"/>
                  <a:pt x="389" y="540"/>
                  <a:pt x="390" y="539"/>
                </a:cubicBezTo>
                <a:cubicBezTo>
                  <a:pt x="391" y="540"/>
                  <a:pt x="393" y="535"/>
                  <a:pt x="393" y="540"/>
                </a:cubicBezTo>
                <a:cubicBezTo>
                  <a:pt x="394" y="539"/>
                  <a:pt x="395" y="537"/>
                  <a:pt x="396" y="540"/>
                </a:cubicBezTo>
                <a:cubicBezTo>
                  <a:pt x="396" y="537"/>
                  <a:pt x="401" y="541"/>
                  <a:pt x="399" y="536"/>
                </a:cubicBezTo>
                <a:cubicBezTo>
                  <a:pt x="395" y="536"/>
                  <a:pt x="394" y="533"/>
                  <a:pt x="390" y="530"/>
                </a:cubicBezTo>
                <a:cubicBezTo>
                  <a:pt x="389" y="532"/>
                  <a:pt x="392" y="532"/>
                  <a:pt x="391" y="534"/>
                </a:cubicBezTo>
                <a:cubicBezTo>
                  <a:pt x="389" y="532"/>
                  <a:pt x="390" y="536"/>
                  <a:pt x="390" y="537"/>
                </a:cubicBezTo>
                <a:cubicBezTo>
                  <a:pt x="385" y="539"/>
                  <a:pt x="382" y="538"/>
                  <a:pt x="380" y="543"/>
                </a:cubicBezTo>
                <a:cubicBezTo>
                  <a:pt x="379" y="542"/>
                  <a:pt x="380" y="539"/>
                  <a:pt x="378" y="540"/>
                </a:cubicBezTo>
                <a:close/>
                <a:moveTo>
                  <a:pt x="264" y="669"/>
                </a:moveTo>
                <a:cubicBezTo>
                  <a:pt x="265" y="667"/>
                  <a:pt x="267" y="668"/>
                  <a:pt x="268" y="668"/>
                </a:cubicBezTo>
                <a:cubicBezTo>
                  <a:pt x="267" y="666"/>
                  <a:pt x="266" y="663"/>
                  <a:pt x="266" y="661"/>
                </a:cubicBezTo>
                <a:cubicBezTo>
                  <a:pt x="266" y="665"/>
                  <a:pt x="265" y="667"/>
                  <a:pt x="264" y="669"/>
                </a:cubicBezTo>
                <a:close/>
                <a:moveTo>
                  <a:pt x="125" y="722"/>
                </a:moveTo>
                <a:cubicBezTo>
                  <a:pt x="124" y="719"/>
                  <a:pt x="121" y="722"/>
                  <a:pt x="121" y="722"/>
                </a:cubicBezTo>
                <a:cubicBezTo>
                  <a:pt x="123" y="722"/>
                  <a:pt x="124" y="724"/>
                  <a:pt x="125" y="722"/>
                </a:cubicBezTo>
                <a:close/>
                <a:moveTo>
                  <a:pt x="106" y="690"/>
                </a:moveTo>
                <a:cubicBezTo>
                  <a:pt x="105" y="691"/>
                  <a:pt x="105" y="692"/>
                  <a:pt x="105" y="694"/>
                </a:cubicBezTo>
                <a:cubicBezTo>
                  <a:pt x="107" y="693"/>
                  <a:pt x="106" y="696"/>
                  <a:pt x="106" y="697"/>
                </a:cubicBezTo>
                <a:cubicBezTo>
                  <a:pt x="107" y="697"/>
                  <a:pt x="108" y="696"/>
                  <a:pt x="108" y="696"/>
                </a:cubicBezTo>
                <a:cubicBezTo>
                  <a:pt x="107" y="694"/>
                  <a:pt x="106" y="695"/>
                  <a:pt x="105" y="692"/>
                </a:cubicBezTo>
                <a:cubicBezTo>
                  <a:pt x="106" y="692"/>
                  <a:pt x="108" y="691"/>
                  <a:pt x="106" y="690"/>
                </a:cubicBezTo>
                <a:close/>
                <a:moveTo>
                  <a:pt x="175" y="793"/>
                </a:moveTo>
                <a:cubicBezTo>
                  <a:pt x="179" y="793"/>
                  <a:pt x="179" y="791"/>
                  <a:pt x="182" y="792"/>
                </a:cubicBezTo>
                <a:cubicBezTo>
                  <a:pt x="180" y="789"/>
                  <a:pt x="173" y="793"/>
                  <a:pt x="173" y="791"/>
                </a:cubicBezTo>
                <a:lnTo>
                  <a:pt x="175" y="793"/>
                </a:lnTo>
                <a:close/>
                <a:moveTo>
                  <a:pt x="265" y="900"/>
                </a:moveTo>
                <a:cubicBezTo>
                  <a:pt x="268" y="903"/>
                  <a:pt x="263" y="901"/>
                  <a:pt x="262" y="902"/>
                </a:cubicBezTo>
                <a:cubicBezTo>
                  <a:pt x="268" y="905"/>
                  <a:pt x="272" y="900"/>
                  <a:pt x="276" y="899"/>
                </a:cubicBezTo>
                <a:cubicBezTo>
                  <a:pt x="274" y="895"/>
                  <a:pt x="275" y="901"/>
                  <a:pt x="272" y="898"/>
                </a:cubicBezTo>
                <a:cubicBezTo>
                  <a:pt x="270" y="899"/>
                  <a:pt x="273" y="901"/>
                  <a:pt x="271" y="901"/>
                </a:cubicBezTo>
                <a:cubicBezTo>
                  <a:pt x="268" y="898"/>
                  <a:pt x="267" y="902"/>
                  <a:pt x="265" y="900"/>
                </a:cubicBezTo>
                <a:close/>
                <a:moveTo>
                  <a:pt x="200" y="795"/>
                </a:moveTo>
                <a:cubicBezTo>
                  <a:pt x="199" y="794"/>
                  <a:pt x="195" y="792"/>
                  <a:pt x="195" y="794"/>
                </a:cubicBezTo>
                <a:cubicBezTo>
                  <a:pt x="196" y="792"/>
                  <a:pt x="198" y="797"/>
                  <a:pt x="200" y="795"/>
                </a:cubicBezTo>
                <a:close/>
                <a:moveTo>
                  <a:pt x="152" y="712"/>
                </a:moveTo>
                <a:cubicBezTo>
                  <a:pt x="150" y="711"/>
                  <a:pt x="147" y="714"/>
                  <a:pt x="147" y="710"/>
                </a:cubicBezTo>
                <a:cubicBezTo>
                  <a:pt x="146" y="711"/>
                  <a:pt x="145" y="708"/>
                  <a:pt x="143" y="710"/>
                </a:cubicBezTo>
                <a:cubicBezTo>
                  <a:pt x="145" y="714"/>
                  <a:pt x="146" y="711"/>
                  <a:pt x="148" y="714"/>
                </a:cubicBezTo>
                <a:cubicBezTo>
                  <a:pt x="147" y="716"/>
                  <a:pt x="145" y="715"/>
                  <a:pt x="145" y="717"/>
                </a:cubicBezTo>
                <a:cubicBezTo>
                  <a:pt x="147" y="715"/>
                  <a:pt x="150" y="720"/>
                  <a:pt x="150" y="718"/>
                </a:cubicBezTo>
                <a:cubicBezTo>
                  <a:pt x="148" y="716"/>
                  <a:pt x="148" y="714"/>
                  <a:pt x="149" y="713"/>
                </a:cubicBezTo>
                <a:cubicBezTo>
                  <a:pt x="150" y="714"/>
                  <a:pt x="152" y="713"/>
                  <a:pt x="152" y="712"/>
                </a:cubicBezTo>
                <a:close/>
                <a:moveTo>
                  <a:pt x="70" y="588"/>
                </a:moveTo>
                <a:cubicBezTo>
                  <a:pt x="70" y="587"/>
                  <a:pt x="72" y="583"/>
                  <a:pt x="71" y="584"/>
                </a:cubicBezTo>
                <a:cubicBezTo>
                  <a:pt x="71" y="587"/>
                  <a:pt x="65" y="584"/>
                  <a:pt x="67" y="585"/>
                </a:cubicBezTo>
                <a:cubicBezTo>
                  <a:pt x="68" y="585"/>
                  <a:pt x="69" y="586"/>
                  <a:pt x="70" y="588"/>
                </a:cubicBezTo>
                <a:close/>
                <a:moveTo>
                  <a:pt x="186" y="705"/>
                </a:moveTo>
                <a:cubicBezTo>
                  <a:pt x="183" y="704"/>
                  <a:pt x="181" y="706"/>
                  <a:pt x="179" y="708"/>
                </a:cubicBezTo>
                <a:cubicBezTo>
                  <a:pt x="178" y="709"/>
                  <a:pt x="179" y="707"/>
                  <a:pt x="178" y="706"/>
                </a:cubicBezTo>
                <a:cubicBezTo>
                  <a:pt x="183" y="705"/>
                  <a:pt x="184" y="702"/>
                  <a:pt x="186" y="697"/>
                </a:cubicBezTo>
                <a:cubicBezTo>
                  <a:pt x="187" y="701"/>
                  <a:pt x="194" y="695"/>
                  <a:pt x="194" y="692"/>
                </a:cubicBezTo>
                <a:cubicBezTo>
                  <a:pt x="193" y="692"/>
                  <a:pt x="193" y="692"/>
                  <a:pt x="192" y="691"/>
                </a:cubicBezTo>
                <a:cubicBezTo>
                  <a:pt x="192" y="696"/>
                  <a:pt x="189" y="693"/>
                  <a:pt x="188" y="697"/>
                </a:cubicBezTo>
                <a:cubicBezTo>
                  <a:pt x="187" y="694"/>
                  <a:pt x="187" y="694"/>
                  <a:pt x="187" y="694"/>
                </a:cubicBezTo>
                <a:cubicBezTo>
                  <a:pt x="184" y="696"/>
                  <a:pt x="181" y="697"/>
                  <a:pt x="183" y="701"/>
                </a:cubicBezTo>
                <a:cubicBezTo>
                  <a:pt x="180" y="703"/>
                  <a:pt x="179" y="698"/>
                  <a:pt x="176" y="700"/>
                </a:cubicBezTo>
                <a:cubicBezTo>
                  <a:pt x="175" y="704"/>
                  <a:pt x="173" y="706"/>
                  <a:pt x="172" y="709"/>
                </a:cubicBezTo>
                <a:cubicBezTo>
                  <a:pt x="173" y="709"/>
                  <a:pt x="173" y="709"/>
                  <a:pt x="174" y="710"/>
                </a:cubicBezTo>
                <a:cubicBezTo>
                  <a:pt x="175" y="710"/>
                  <a:pt x="174" y="709"/>
                  <a:pt x="176" y="709"/>
                </a:cubicBezTo>
                <a:cubicBezTo>
                  <a:pt x="174" y="712"/>
                  <a:pt x="170" y="714"/>
                  <a:pt x="167" y="714"/>
                </a:cubicBezTo>
                <a:cubicBezTo>
                  <a:pt x="165" y="715"/>
                  <a:pt x="166" y="717"/>
                  <a:pt x="166" y="718"/>
                </a:cubicBezTo>
                <a:cubicBezTo>
                  <a:pt x="164" y="720"/>
                  <a:pt x="164" y="717"/>
                  <a:pt x="164" y="715"/>
                </a:cubicBezTo>
                <a:cubicBezTo>
                  <a:pt x="167" y="712"/>
                  <a:pt x="168" y="712"/>
                  <a:pt x="170" y="710"/>
                </a:cubicBezTo>
                <a:cubicBezTo>
                  <a:pt x="167" y="706"/>
                  <a:pt x="163" y="709"/>
                  <a:pt x="164" y="712"/>
                </a:cubicBezTo>
                <a:cubicBezTo>
                  <a:pt x="163" y="712"/>
                  <a:pt x="162" y="710"/>
                  <a:pt x="161" y="709"/>
                </a:cubicBezTo>
                <a:cubicBezTo>
                  <a:pt x="159" y="710"/>
                  <a:pt x="159" y="711"/>
                  <a:pt x="156" y="712"/>
                </a:cubicBezTo>
                <a:cubicBezTo>
                  <a:pt x="154" y="709"/>
                  <a:pt x="154" y="709"/>
                  <a:pt x="154" y="709"/>
                </a:cubicBezTo>
                <a:cubicBezTo>
                  <a:pt x="155" y="707"/>
                  <a:pt x="157" y="708"/>
                  <a:pt x="159" y="707"/>
                </a:cubicBezTo>
                <a:cubicBezTo>
                  <a:pt x="160" y="706"/>
                  <a:pt x="158" y="707"/>
                  <a:pt x="157" y="704"/>
                </a:cubicBezTo>
                <a:cubicBezTo>
                  <a:pt x="158" y="702"/>
                  <a:pt x="161" y="704"/>
                  <a:pt x="162" y="701"/>
                </a:cubicBezTo>
                <a:cubicBezTo>
                  <a:pt x="162" y="703"/>
                  <a:pt x="161" y="704"/>
                  <a:pt x="161" y="706"/>
                </a:cubicBezTo>
                <a:cubicBezTo>
                  <a:pt x="162" y="707"/>
                  <a:pt x="163" y="707"/>
                  <a:pt x="164" y="707"/>
                </a:cubicBezTo>
                <a:cubicBezTo>
                  <a:pt x="164" y="705"/>
                  <a:pt x="164" y="703"/>
                  <a:pt x="165" y="702"/>
                </a:cubicBezTo>
                <a:cubicBezTo>
                  <a:pt x="164" y="701"/>
                  <a:pt x="162" y="700"/>
                  <a:pt x="163" y="698"/>
                </a:cubicBezTo>
                <a:cubicBezTo>
                  <a:pt x="163" y="699"/>
                  <a:pt x="168" y="698"/>
                  <a:pt x="168" y="695"/>
                </a:cubicBezTo>
                <a:cubicBezTo>
                  <a:pt x="171" y="696"/>
                  <a:pt x="170" y="698"/>
                  <a:pt x="170" y="700"/>
                </a:cubicBezTo>
                <a:cubicBezTo>
                  <a:pt x="172" y="701"/>
                  <a:pt x="172" y="699"/>
                  <a:pt x="173" y="697"/>
                </a:cubicBezTo>
                <a:cubicBezTo>
                  <a:pt x="172" y="696"/>
                  <a:pt x="170" y="696"/>
                  <a:pt x="170" y="694"/>
                </a:cubicBezTo>
                <a:cubicBezTo>
                  <a:pt x="173" y="696"/>
                  <a:pt x="173" y="693"/>
                  <a:pt x="176" y="691"/>
                </a:cubicBezTo>
                <a:cubicBezTo>
                  <a:pt x="178" y="693"/>
                  <a:pt x="180" y="691"/>
                  <a:pt x="182" y="693"/>
                </a:cubicBezTo>
                <a:cubicBezTo>
                  <a:pt x="184" y="691"/>
                  <a:pt x="182" y="689"/>
                  <a:pt x="183" y="688"/>
                </a:cubicBezTo>
                <a:cubicBezTo>
                  <a:pt x="185" y="694"/>
                  <a:pt x="202" y="685"/>
                  <a:pt x="193" y="683"/>
                </a:cubicBezTo>
                <a:cubicBezTo>
                  <a:pt x="191" y="682"/>
                  <a:pt x="196" y="682"/>
                  <a:pt x="195" y="681"/>
                </a:cubicBezTo>
                <a:cubicBezTo>
                  <a:pt x="195" y="682"/>
                  <a:pt x="197" y="683"/>
                  <a:pt x="199" y="682"/>
                </a:cubicBezTo>
                <a:cubicBezTo>
                  <a:pt x="200" y="681"/>
                  <a:pt x="200" y="680"/>
                  <a:pt x="199" y="679"/>
                </a:cubicBezTo>
                <a:cubicBezTo>
                  <a:pt x="201" y="680"/>
                  <a:pt x="202" y="679"/>
                  <a:pt x="204" y="677"/>
                </a:cubicBezTo>
                <a:cubicBezTo>
                  <a:pt x="203" y="675"/>
                  <a:pt x="202" y="677"/>
                  <a:pt x="201" y="676"/>
                </a:cubicBezTo>
                <a:cubicBezTo>
                  <a:pt x="201" y="673"/>
                  <a:pt x="205" y="678"/>
                  <a:pt x="206" y="677"/>
                </a:cubicBezTo>
                <a:cubicBezTo>
                  <a:pt x="205" y="676"/>
                  <a:pt x="206" y="673"/>
                  <a:pt x="205" y="673"/>
                </a:cubicBezTo>
                <a:cubicBezTo>
                  <a:pt x="207" y="674"/>
                  <a:pt x="218" y="677"/>
                  <a:pt x="216" y="667"/>
                </a:cubicBezTo>
                <a:cubicBezTo>
                  <a:pt x="218" y="669"/>
                  <a:pt x="219" y="666"/>
                  <a:pt x="221" y="670"/>
                </a:cubicBezTo>
                <a:cubicBezTo>
                  <a:pt x="223" y="667"/>
                  <a:pt x="223" y="665"/>
                  <a:pt x="225" y="668"/>
                </a:cubicBezTo>
                <a:cubicBezTo>
                  <a:pt x="226" y="665"/>
                  <a:pt x="232" y="666"/>
                  <a:pt x="230" y="661"/>
                </a:cubicBezTo>
                <a:cubicBezTo>
                  <a:pt x="231" y="661"/>
                  <a:pt x="235" y="664"/>
                  <a:pt x="233" y="660"/>
                </a:cubicBezTo>
                <a:cubicBezTo>
                  <a:pt x="236" y="664"/>
                  <a:pt x="238" y="661"/>
                  <a:pt x="241" y="661"/>
                </a:cubicBezTo>
                <a:cubicBezTo>
                  <a:pt x="240" y="665"/>
                  <a:pt x="234" y="662"/>
                  <a:pt x="235" y="668"/>
                </a:cubicBezTo>
                <a:cubicBezTo>
                  <a:pt x="233" y="670"/>
                  <a:pt x="235" y="666"/>
                  <a:pt x="234" y="665"/>
                </a:cubicBezTo>
                <a:cubicBezTo>
                  <a:pt x="230" y="667"/>
                  <a:pt x="228" y="668"/>
                  <a:pt x="226" y="672"/>
                </a:cubicBezTo>
                <a:cubicBezTo>
                  <a:pt x="230" y="671"/>
                  <a:pt x="234" y="669"/>
                  <a:pt x="238" y="669"/>
                </a:cubicBezTo>
                <a:cubicBezTo>
                  <a:pt x="239" y="671"/>
                  <a:pt x="235" y="671"/>
                  <a:pt x="238" y="674"/>
                </a:cubicBezTo>
                <a:cubicBezTo>
                  <a:pt x="234" y="671"/>
                  <a:pt x="232" y="678"/>
                  <a:pt x="230" y="675"/>
                </a:cubicBezTo>
                <a:cubicBezTo>
                  <a:pt x="229" y="676"/>
                  <a:pt x="229" y="677"/>
                  <a:pt x="228" y="677"/>
                </a:cubicBezTo>
                <a:cubicBezTo>
                  <a:pt x="229" y="678"/>
                  <a:pt x="229" y="678"/>
                  <a:pt x="230" y="677"/>
                </a:cubicBezTo>
                <a:cubicBezTo>
                  <a:pt x="230" y="681"/>
                  <a:pt x="225" y="677"/>
                  <a:pt x="224" y="679"/>
                </a:cubicBezTo>
                <a:cubicBezTo>
                  <a:pt x="227" y="683"/>
                  <a:pt x="221" y="683"/>
                  <a:pt x="220" y="687"/>
                </a:cubicBezTo>
                <a:cubicBezTo>
                  <a:pt x="219" y="686"/>
                  <a:pt x="219" y="685"/>
                  <a:pt x="220" y="684"/>
                </a:cubicBezTo>
                <a:cubicBezTo>
                  <a:pt x="219" y="684"/>
                  <a:pt x="218" y="685"/>
                  <a:pt x="216" y="684"/>
                </a:cubicBezTo>
                <a:cubicBezTo>
                  <a:pt x="217" y="689"/>
                  <a:pt x="211" y="690"/>
                  <a:pt x="210" y="694"/>
                </a:cubicBezTo>
                <a:cubicBezTo>
                  <a:pt x="209" y="695"/>
                  <a:pt x="208" y="695"/>
                  <a:pt x="207" y="693"/>
                </a:cubicBezTo>
                <a:cubicBezTo>
                  <a:pt x="205" y="694"/>
                  <a:pt x="208" y="697"/>
                  <a:pt x="206" y="698"/>
                </a:cubicBezTo>
                <a:cubicBezTo>
                  <a:pt x="205" y="696"/>
                  <a:pt x="206" y="695"/>
                  <a:pt x="206" y="693"/>
                </a:cubicBezTo>
                <a:cubicBezTo>
                  <a:pt x="202" y="691"/>
                  <a:pt x="203" y="695"/>
                  <a:pt x="200" y="695"/>
                </a:cubicBezTo>
                <a:cubicBezTo>
                  <a:pt x="199" y="697"/>
                  <a:pt x="202" y="697"/>
                  <a:pt x="201" y="700"/>
                </a:cubicBezTo>
                <a:cubicBezTo>
                  <a:pt x="200" y="698"/>
                  <a:pt x="198" y="701"/>
                  <a:pt x="197" y="698"/>
                </a:cubicBezTo>
                <a:cubicBezTo>
                  <a:pt x="195" y="700"/>
                  <a:pt x="195" y="700"/>
                  <a:pt x="193" y="700"/>
                </a:cubicBezTo>
                <a:cubicBezTo>
                  <a:pt x="193" y="700"/>
                  <a:pt x="193" y="701"/>
                  <a:pt x="193" y="703"/>
                </a:cubicBezTo>
                <a:cubicBezTo>
                  <a:pt x="195" y="704"/>
                  <a:pt x="195" y="700"/>
                  <a:pt x="197" y="700"/>
                </a:cubicBezTo>
                <a:cubicBezTo>
                  <a:pt x="197" y="705"/>
                  <a:pt x="195" y="705"/>
                  <a:pt x="191" y="704"/>
                </a:cubicBezTo>
                <a:cubicBezTo>
                  <a:pt x="190" y="702"/>
                  <a:pt x="191" y="702"/>
                  <a:pt x="193" y="701"/>
                </a:cubicBezTo>
                <a:cubicBezTo>
                  <a:pt x="190" y="699"/>
                  <a:pt x="184" y="700"/>
                  <a:pt x="186" y="705"/>
                </a:cubicBezTo>
                <a:close/>
                <a:moveTo>
                  <a:pt x="177" y="694"/>
                </a:moveTo>
                <a:cubicBezTo>
                  <a:pt x="176" y="694"/>
                  <a:pt x="172" y="695"/>
                  <a:pt x="174" y="698"/>
                </a:cubicBezTo>
                <a:cubicBezTo>
                  <a:pt x="176" y="700"/>
                  <a:pt x="179" y="697"/>
                  <a:pt x="177" y="694"/>
                </a:cubicBezTo>
                <a:close/>
                <a:moveTo>
                  <a:pt x="200" y="685"/>
                </a:moveTo>
                <a:cubicBezTo>
                  <a:pt x="199" y="688"/>
                  <a:pt x="198" y="684"/>
                  <a:pt x="197" y="686"/>
                </a:cubicBezTo>
                <a:cubicBezTo>
                  <a:pt x="201" y="689"/>
                  <a:pt x="195" y="689"/>
                  <a:pt x="198" y="693"/>
                </a:cubicBezTo>
                <a:cubicBezTo>
                  <a:pt x="199" y="691"/>
                  <a:pt x="202" y="690"/>
                  <a:pt x="200" y="685"/>
                </a:cubicBezTo>
                <a:close/>
                <a:moveTo>
                  <a:pt x="216" y="680"/>
                </a:moveTo>
                <a:cubicBezTo>
                  <a:pt x="213" y="680"/>
                  <a:pt x="209" y="681"/>
                  <a:pt x="209" y="684"/>
                </a:cubicBezTo>
                <a:cubicBezTo>
                  <a:pt x="212" y="683"/>
                  <a:pt x="215" y="682"/>
                  <a:pt x="216" y="680"/>
                </a:cubicBezTo>
                <a:close/>
                <a:moveTo>
                  <a:pt x="222" y="675"/>
                </a:moveTo>
                <a:cubicBezTo>
                  <a:pt x="220" y="671"/>
                  <a:pt x="217" y="674"/>
                  <a:pt x="218" y="677"/>
                </a:cubicBezTo>
                <a:cubicBezTo>
                  <a:pt x="219" y="677"/>
                  <a:pt x="222" y="677"/>
                  <a:pt x="222" y="675"/>
                </a:cubicBezTo>
                <a:close/>
                <a:moveTo>
                  <a:pt x="227" y="673"/>
                </a:moveTo>
                <a:cubicBezTo>
                  <a:pt x="226" y="676"/>
                  <a:pt x="223" y="674"/>
                  <a:pt x="224" y="677"/>
                </a:cubicBezTo>
                <a:cubicBezTo>
                  <a:pt x="225" y="676"/>
                  <a:pt x="230" y="677"/>
                  <a:pt x="227" y="673"/>
                </a:cubicBezTo>
                <a:close/>
                <a:moveTo>
                  <a:pt x="205" y="767"/>
                </a:moveTo>
                <a:cubicBezTo>
                  <a:pt x="203" y="769"/>
                  <a:pt x="203" y="769"/>
                  <a:pt x="203" y="769"/>
                </a:cubicBezTo>
                <a:cubicBezTo>
                  <a:pt x="204" y="770"/>
                  <a:pt x="203" y="771"/>
                  <a:pt x="204" y="771"/>
                </a:cubicBezTo>
                <a:cubicBezTo>
                  <a:pt x="203" y="769"/>
                  <a:pt x="207" y="769"/>
                  <a:pt x="205" y="767"/>
                </a:cubicBezTo>
                <a:close/>
                <a:moveTo>
                  <a:pt x="115" y="615"/>
                </a:moveTo>
                <a:cubicBezTo>
                  <a:pt x="117" y="613"/>
                  <a:pt x="120" y="617"/>
                  <a:pt x="120" y="614"/>
                </a:cubicBezTo>
                <a:cubicBezTo>
                  <a:pt x="119" y="614"/>
                  <a:pt x="119" y="613"/>
                  <a:pt x="118" y="612"/>
                </a:cubicBezTo>
                <a:cubicBezTo>
                  <a:pt x="116" y="614"/>
                  <a:pt x="117" y="611"/>
                  <a:pt x="116" y="611"/>
                </a:cubicBezTo>
                <a:cubicBezTo>
                  <a:pt x="116" y="613"/>
                  <a:pt x="116" y="614"/>
                  <a:pt x="116" y="614"/>
                </a:cubicBezTo>
                <a:cubicBezTo>
                  <a:pt x="115" y="612"/>
                  <a:pt x="113" y="614"/>
                  <a:pt x="113" y="616"/>
                </a:cubicBezTo>
                <a:cubicBezTo>
                  <a:pt x="113" y="615"/>
                  <a:pt x="114" y="615"/>
                  <a:pt x="115" y="617"/>
                </a:cubicBezTo>
                <a:cubicBezTo>
                  <a:pt x="113" y="619"/>
                  <a:pt x="114" y="619"/>
                  <a:pt x="112" y="620"/>
                </a:cubicBezTo>
                <a:cubicBezTo>
                  <a:pt x="114" y="623"/>
                  <a:pt x="110" y="623"/>
                  <a:pt x="111" y="626"/>
                </a:cubicBezTo>
                <a:cubicBezTo>
                  <a:pt x="112" y="621"/>
                  <a:pt x="118" y="622"/>
                  <a:pt x="115" y="615"/>
                </a:cubicBezTo>
                <a:close/>
                <a:moveTo>
                  <a:pt x="231" y="780"/>
                </a:moveTo>
                <a:cubicBezTo>
                  <a:pt x="229" y="777"/>
                  <a:pt x="229" y="777"/>
                  <a:pt x="229" y="777"/>
                </a:cubicBezTo>
                <a:cubicBezTo>
                  <a:pt x="227" y="780"/>
                  <a:pt x="223" y="778"/>
                  <a:pt x="223" y="780"/>
                </a:cubicBezTo>
                <a:cubicBezTo>
                  <a:pt x="225" y="782"/>
                  <a:pt x="227" y="779"/>
                  <a:pt x="229" y="779"/>
                </a:cubicBezTo>
                <a:cubicBezTo>
                  <a:pt x="230" y="785"/>
                  <a:pt x="226" y="789"/>
                  <a:pt x="221" y="785"/>
                </a:cubicBezTo>
                <a:cubicBezTo>
                  <a:pt x="222" y="783"/>
                  <a:pt x="223" y="785"/>
                  <a:pt x="224" y="784"/>
                </a:cubicBezTo>
                <a:cubicBezTo>
                  <a:pt x="222" y="782"/>
                  <a:pt x="217" y="785"/>
                  <a:pt x="219" y="788"/>
                </a:cubicBezTo>
                <a:cubicBezTo>
                  <a:pt x="222" y="786"/>
                  <a:pt x="225" y="789"/>
                  <a:pt x="229" y="789"/>
                </a:cubicBezTo>
                <a:cubicBezTo>
                  <a:pt x="228" y="789"/>
                  <a:pt x="227" y="787"/>
                  <a:pt x="228" y="787"/>
                </a:cubicBezTo>
                <a:cubicBezTo>
                  <a:pt x="230" y="791"/>
                  <a:pt x="229" y="786"/>
                  <a:pt x="232" y="788"/>
                </a:cubicBezTo>
                <a:cubicBezTo>
                  <a:pt x="230" y="788"/>
                  <a:pt x="232" y="792"/>
                  <a:pt x="233" y="791"/>
                </a:cubicBezTo>
                <a:cubicBezTo>
                  <a:pt x="232" y="789"/>
                  <a:pt x="233" y="788"/>
                  <a:pt x="233" y="786"/>
                </a:cubicBezTo>
                <a:cubicBezTo>
                  <a:pt x="232" y="788"/>
                  <a:pt x="231" y="786"/>
                  <a:pt x="230" y="785"/>
                </a:cubicBezTo>
                <a:cubicBezTo>
                  <a:pt x="231" y="785"/>
                  <a:pt x="230" y="784"/>
                  <a:pt x="230" y="783"/>
                </a:cubicBezTo>
                <a:cubicBezTo>
                  <a:pt x="233" y="785"/>
                  <a:pt x="234" y="786"/>
                  <a:pt x="236" y="786"/>
                </a:cubicBezTo>
                <a:cubicBezTo>
                  <a:pt x="235" y="784"/>
                  <a:pt x="234" y="784"/>
                  <a:pt x="234" y="782"/>
                </a:cubicBezTo>
                <a:cubicBezTo>
                  <a:pt x="232" y="785"/>
                  <a:pt x="231" y="781"/>
                  <a:pt x="229" y="781"/>
                </a:cubicBezTo>
                <a:lnTo>
                  <a:pt x="231" y="780"/>
                </a:lnTo>
                <a:close/>
                <a:moveTo>
                  <a:pt x="226" y="791"/>
                </a:moveTo>
                <a:cubicBezTo>
                  <a:pt x="225" y="788"/>
                  <a:pt x="221" y="789"/>
                  <a:pt x="221" y="790"/>
                </a:cubicBezTo>
                <a:cubicBezTo>
                  <a:pt x="223" y="791"/>
                  <a:pt x="224" y="791"/>
                  <a:pt x="226" y="791"/>
                </a:cubicBezTo>
                <a:close/>
                <a:moveTo>
                  <a:pt x="292" y="887"/>
                </a:moveTo>
                <a:cubicBezTo>
                  <a:pt x="293" y="889"/>
                  <a:pt x="294" y="888"/>
                  <a:pt x="295" y="891"/>
                </a:cubicBezTo>
                <a:cubicBezTo>
                  <a:pt x="299" y="888"/>
                  <a:pt x="296" y="889"/>
                  <a:pt x="292" y="887"/>
                </a:cubicBezTo>
                <a:close/>
                <a:moveTo>
                  <a:pt x="187" y="707"/>
                </a:moveTo>
                <a:cubicBezTo>
                  <a:pt x="183" y="705"/>
                  <a:pt x="184" y="713"/>
                  <a:pt x="180" y="711"/>
                </a:cubicBezTo>
                <a:cubicBezTo>
                  <a:pt x="179" y="709"/>
                  <a:pt x="183" y="712"/>
                  <a:pt x="180" y="709"/>
                </a:cubicBezTo>
                <a:cubicBezTo>
                  <a:pt x="180" y="710"/>
                  <a:pt x="177" y="710"/>
                  <a:pt x="178" y="712"/>
                </a:cubicBezTo>
                <a:cubicBezTo>
                  <a:pt x="183" y="716"/>
                  <a:pt x="184" y="708"/>
                  <a:pt x="187" y="707"/>
                </a:cubicBezTo>
                <a:close/>
                <a:moveTo>
                  <a:pt x="157" y="679"/>
                </a:moveTo>
                <a:cubicBezTo>
                  <a:pt x="159" y="682"/>
                  <a:pt x="159" y="682"/>
                  <a:pt x="159" y="682"/>
                </a:cubicBezTo>
                <a:cubicBezTo>
                  <a:pt x="164" y="680"/>
                  <a:pt x="160" y="681"/>
                  <a:pt x="157" y="679"/>
                </a:cubicBezTo>
                <a:close/>
                <a:moveTo>
                  <a:pt x="190" y="717"/>
                </a:moveTo>
                <a:cubicBezTo>
                  <a:pt x="190" y="716"/>
                  <a:pt x="182" y="716"/>
                  <a:pt x="185" y="719"/>
                </a:cubicBezTo>
                <a:cubicBezTo>
                  <a:pt x="185" y="717"/>
                  <a:pt x="189" y="718"/>
                  <a:pt x="190" y="717"/>
                </a:cubicBezTo>
                <a:close/>
                <a:moveTo>
                  <a:pt x="199" y="737"/>
                </a:moveTo>
                <a:cubicBezTo>
                  <a:pt x="203" y="736"/>
                  <a:pt x="205" y="736"/>
                  <a:pt x="207" y="731"/>
                </a:cubicBezTo>
                <a:cubicBezTo>
                  <a:pt x="205" y="733"/>
                  <a:pt x="194" y="733"/>
                  <a:pt x="199" y="737"/>
                </a:cubicBezTo>
                <a:close/>
                <a:moveTo>
                  <a:pt x="129" y="614"/>
                </a:moveTo>
                <a:cubicBezTo>
                  <a:pt x="127" y="615"/>
                  <a:pt x="127" y="615"/>
                  <a:pt x="125" y="616"/>
                </a:cubicBezTo>
                <a:cubicBezTo>
                  <a:pt x="126" y="617"/>
                  <a:pt x="125" y="618"/>
                  <a:pt x="125" y="618"/>
                </a:cubicBezTo>
                <a:cubicBezTo>
                  <a:pt x="126" y="618"/>
                  <a:pt x="127" y="621"/>
                  <a:pt x="128" y="620"/>
                </a:cubicBezTo>
                <a:cubicBezTo>
                  <a:pt x="125" y="615"/>
                  <a:pt x="133" y="617"/>
                  <a:pt x="133" y="613"/>
                </a:cubicBezTo>
                <a:cubicBezTo>
                  <a:pt x="131" y="609"/>
                  <a:pt x="138" y="604"/>
                  <a:pt x="141" y="605"/>
                </a:cubicBezTo>
                <a:cubicBezTo>
                  <a:pt x="140" y="607"/>
                  <a:pt x="138" y="608"/>
                  <a:pt x="138" y="609"/>
                </a:cubicBezTo>
                <a:cubicBezTo>
                  <a:pt x="138" y="609"/>
                  <a:pt x="139" y="611"/>
                  <a:pt x="140" y="611"/>
                </a:cubicBezTo>
                <a:cubicBezTo>
                  <a:pt x="141" y="610"/>
                  <a:pt x="143" y="608"/>
                  <a:pt x="141" y="606"/>
                </a:cubicBezTo>
                <a:cubicBezTo>
                  <a:pt x="144" y="608"/>
                  <a:pt x="144" y="605"/>
                  <a:pt x="146" y="605"/>
                </a:cubicBezTo>
                <a:cubicBezTo>
                  <a:pt x="144" y="604"/>
                  <a:pt x="145" y="601"/>
                  <a:pt x="146" y="602"/>
                </a:cubicBezTo>
                <a:cubicBezTo>
                  <a:pt x="146" y="602"/>
                  <a:pt x="145" y="603"/>
                  <a:pt x="146" y="603"/>
                </a:cubicBezTo>
                <a:cubicBezTo>
                  <a:pt x="154" y="604"/>
                  <a:pt x="155" y="594"/>
                  <a:pt x="163" y="597"/>
                </a:cubicBezTo>
                <a:cubicBezTo>
                  <a:pt x="164" y="595"/>
                  <a:pt x="161" y="593"/>
                  <a:pt x="161" y="593"/>
                </a:cubicBezTo>
                <a:cubicBezTo>
                  <a:pt x="166" y="595"/>
                  <a:pt x="167" y="587"/>
                  <a:pt x="173" y="589"/>
                </a:cubicBezTo>
                <a:cubicBezTo>
                  <a:pt x="173" y="588"/>
                  <a:pt x="172" y="587"/>
                  <a:pt x="172" y="586"/>
                </a:cubicBezTo>
                <a:cubicBezTo>
                  <a:pt x="174" y="588"/>
                  <a:pt x="178" y="584"/>
                  <a:pt x="177" y="583"/>
                </a:cubicBezTo>
                <a:cubicBezTo>
                  <a:pt x="179" y="582"/>
                  <a:pt x="182" y="583"/>
                  <a:pt x="183" y="587"/>
                </a:cubicBezTo>
                <a:cubicBezTo>
                  <a:pt x="183" y="583"/>
                  <a:pt x="186" y="587"/>
                  <a:pt x="187" y="584"/>
                </a:cubicBezTo>
                <a:cubicBezTo>
                  <a:pt x="184" y="585"/>
                  <a:pt x="187" y="581"/>
                  <a:pt x="185" y="579"/>
                </a:cubicBezTo>
                <a:cubicBezTo>
                  <a:pt x="183" y="580"/>
                  <a:pt x="181" y="580"/>
                  <a:pt x="181" y="583"/>
                </a:cubicBezTo>
                <a:cubicBezTo>
                  <a:pt x="173" y="581"/>
                  <a:pt x="168" y="590"/>
                  <a:pt x="162" y="591"/>
                </a:cubicBezTo>
                <a:cubicBezTo>
                  <a:pt x="161" y="589"/>
                  <a:pt x="159" y="590"/>
                  <a:pt x="159" y="588"/>
                </a:cubicBezTo>
                <a:cubicBezTo>
                  <a:pt x="159" y="591"/>
                  <a:pt x="157" y="593"/>
                  <a:pt x="154" y="593"/>
                </a:cubicBezTo>
                <a:cubicBezTo>
                  <a:pt x="155" y="595"/>
                  <a:pt x="154" y="596"/>
                  <a:pt x="153" y="597"/>
                </a:cubicBezTo>
                <a:cubicBezTo>
                  <a:pt x="152" y="596"/>
                  <a:pt x="153" y="595"/>
                  <a:pt x="152" y="594"/>
                </a:cubicBezTo>
                <a:cubicBezTo>
                  <a:pt x="151" y="595"/>
                  <a:pt x="151" y="595"/>
                  <a:pt x="151" y="596"/>
                </a:cubicBezTo>
                <a:cubicBezTo>
                  <a:pt x="151" y="595"/>
                  <a:pt x="151" y="595"/>
                  <a:pt x="151" y="594"/>
                </a:cubicBezTo>
                <a:cubicBezTo>
                  <a:pt x="150" y="596"/>
                  <a:pt x="147" y="594"/>
                  <a:pt x="148" y="596"/>
                </a:cubicBezTo>
                <a:cubicBezTo>
                  <a:pt x="149" y="596"/>
                  <a:pt x="149" y="596"/>
                  <a:pt x="150" y="597"/>
                </a:cubicBezTo>
                <a:cubicBezTo>
                  <a:pt x="149" y="597"/>
                  <a:pt x="150" y="598"/>
                  <a:pt x="149" y="599"/>
                </a:cubicBezTo>
                <a:cubicBezTo>
                  <a:pt x="148" y="596"/>
                  <a:pt x="147" y="598"/>
                  <a:pt x="145" y="596"/>
                </a:cubicBezTo>
                <a:cubicBezTo>
                  <a:pt x="145" y="599"/>
                  <a:pt x="145" y="600"/>
                  <a:pt x="141" y="600"/>
                </a:cubicBezTo>
                <a:cubicBezTo>
                  <a:pt x="143" y="602"/>
                  <a:pt x="143" y="603"/>
                  <a:pt x="142" y="604"/>
                </a:cubicBezTo>
                <a:cubicBezTo>
                  <a:pt x="141" y="599"/>
                  <a:pt x="137" y="603"/>
                  <a:pt x="137" y="605"/>
                </a:cubicBezTo>
                <a:cubicBezTo>
                  <a:pt x="137" y="604"/>
                  <a:pt x="136" y="603"/>
                  <a:pt x="136" y="603"/>
                </a:cubicBezTo>
                <a:cubicBezTo>
                  <a:pt x="134" y="606"/>
                  <a:pt x="130" y="607"/>
                  <a:pt x="126" y="607"/>
                </a:cubicBezTo>
                <a:cubicBezTo>
                  <a:pt x="129" y="610"/>
                  <a:pt x="125" y="611"/>
                  <a:pt x="123" y="611"/>
                </a:cubicBezTo>
                <a:cubicBezTo>
                  <a:pt x="123" y="610"/>
                  <a:pt x="123" y="609"/>
                  <a:pt x="123" y="608"/>
                </a:cubicBezTo>
                <a:cubicBezTo>
                  <a:pt x="123" y="611"/>
                  <a:pt x="126" y="609"/>
                  <a:pt x="125" y="608"/>
                </a:cubicBezTo>
                <a:cubicBezTo>
                  <a:pt x="123" y="610"/>
                  <a:pt x="122" y="607"/>
                  <a:pt x="120" y="606"/>
                </a:cubicBezTo>
                <a:cubicBezTo>
                  <a:pt x="122" y="611"/>
                  <a:pt x="120" y="609"/>
                  <a:pt x="124" y="614"/>
                </a:cubicBezTo>
                <a:cubicBezTo>
                  <a:pt x="125" y="613"/>
                  <a:pt x="129" y="608"/>
                  <a:pt x="130" y="612"/>
                </a:cubicBezTo>
                <a:cubicBezTo>
                  <a:pt x="128" y="610"/>
                  <a:pt x="130" y="613"/>
                  <a:pt x="129" y="614"/>
                </a:cubicBezTo>
                <a:close/>
                <a:moveTo>
                  <a:pt x="206" y="723"/>
                </a:moveTo>
                <a:cubicBezTo>
                  <a:pt x="206" y="720"/>
                  <a:pt x="203" y="727"/>
                  <a:pt x="205" y="729"/>
                </a:cubicBezTo>
                <a:cubicBezTo>
                  <a:pt x="207" y="728"/>
                  <a:pt x="206" y="725"/>
                  <a:pt x="206" y="723"/>
                </a:cubicBezTo>
                <a:close/>
                <a:moveTo>
                  <a:pt x="172" y="662"/>
                </a:moveTo>
                <a:cubicBezTo>
                  <a:pt x="171" y="660"/>
                  <a:pt x="170" y="661"/>
                  <a:pt x="169" y="659"/>
                </a:cubicBezTo>
                <a:cubicBezTo>
                  <a:pt x="171" y="660"/>
                  <a:pt x="173" y="659"/>
                  <a:pt x="172" y="656"/>
                </a:cubicBezTo>
                <a:cubicBezTo>
                  <a:pt x="169" y="659"/>
                  <a:pt x="167" y="661"/>
                  <a:pt x="163" y="661"/>
                </a:cubicBezTo>
                <a:cubicBezTo>
                  <a:pt x="164" y="662"/>
                  <a:pt x="163" y="665"/>
                  <a:pt x="165" y="665"/>
                </a:cubicBezTo>
                <a:cubicBezTo>
                  <a:pt x="165" y="661"/>
                  <a:pt x="169" y="662"/>
                  <a:pt x="172" y="662"/>
                </a:cubicBezTo>
                <a:close/>
                <a:moveTo>
                  <a:pt x="245" y="761"/>
                </a:moveTo>
                <a:cubicBezTo>
                  <a:pt x="244" y="761"/>
                  <a:pt x="239" y="760"/>
                  <a:pt x="241" y="761"/>
                </a:cubicBezTo>
                <a:cubicBezTo>
                  <a:pt x="242" y="762"/>
                  <a:pt x="243" y="761"/>
                  <a:pt x="245" y="762"/>
                </a:cubicBezTo>
                <a:cubicBezTo>
                  <a:pt x="242" y="763"/>
                  <a:pt x="243" y="766"/>
                  <a:pt x="240" y="766"/>
                </a:cubicBezTo>
                <a:cubicBezTo>
                  <a:pt x="243" y="770"/>
                  <a:pt x="245" y="763"/>
                  <a:pt x="245" y="761"/>
                </a:cubicBezTo>
                <a:close/>
                <a:moveTo>
                  <a:pt x="134" y="585"/>
                </a:moveTo>
                <a:cubicBezTo>
                  <a:pt x="131" y="581"/>
                  <a:pt x="136" y="585"/>
                  <a:pt x="135" y="581"/>
                </a:cubicBezTo>
                <a:cubicBezTo>
                  <a:pt x="134" y="582"/>
                  <a:pt x="133" y="581"/>
                  <a:pt x="132" y="581"/>
                </a:cubicBezTo>
                <a:cubicBezTo>
                  <a:pt x="134" y="585"/>
                  <a:pt x="127" y="583"/>
                  <a:pt x="127" y="587"/>
                </a:cubicBezTo>
                <a:cubicBezTo>
                  <a:pt x="129" y="585"/>
                  <a:pt x="131" y="584"/>
                  <a:pt x="134" y="585"/>
                </a:cubicBezTo>
                <a:close/>
                <a:moveTo>
                  <a:pt x="132" y="586"/>
                </a:moveTo>
                <a:cubicBezTo>
                  <a:pt x="132" y="586"/>
                  <a:pt x="131" y="587"/>
                  <a:pt x="130" y="588"/>
                </a:cubicBezTo>
                <a:cubicBezTo>
                  <a:pt x="131" y="591"/>
                  <a:pt x="131" y="591"/>
                  <a:pt x="131" y="591"/>
                </a:cubicBezTo>
                <a:cubicBezTo>
                  <a:pt x="133" y="590"/>
                  <a:pt x="135" y="589"/>
                  <a:pt x="134" y="587"/>
                </a:cubicBezTo>
                <a:cubicBezTo>
                  <a:pt x="132" y="588"/>
                  <a:pt x="133" y="584"/>
                  <a:pt x="132" y="586"/>
                </a:cubicBezTo>
                <a:close/>
                <a:moveTo>
                  <a:pt x="182" y="659"/>
                </a:moveTo>
                <a:cubicBezTo>
                  <a:pt x="183" y="658"/>
                  <a:pt x="186" y="662"/>
                  <a:pt x="186" y="659"/>
                </a:cubicBezTo>
                <a:cubicBezTo>
                  <a:pt x="185" y="660"/>
                  <a:pt x="184" y="657"/>
                  <a:pt x="183" y="658"/>
                </a:cubicBezTo>
                <a:cubicBezTo>
                  <a:pt x="183" y="660"/>
                  <a:pt x="180" y="658"/>
                  <a:pt x="181" y="661"/>
                </a:cubicBezTo>
                <a:cubicBezTo>
                  <a:pt x="182" y="661"/>
                  <a:pt x="181" y="663"/>
                  <a:pt x="182" y="664"/>
                </a:cubicBezTo>
                <a:cubicBezTo>
                  <a:pt x="184" y="663"/>
                  <a:pt x="181" y="661"/>
                  <a:pt x="182" y="659"/>
                </a:cubicBezTo>
                <a:close/>
                <a:moveTo>
                  <a:pt x="240" y="743"/>
                </a:moveTo>
                <a:cubicBezTo>
                  <a:pt x="242" y="742"/>
                  <a:pt x="242" y="742"/>
                  <a:pt x="242" y="742"/>
                </a:cubicBezTo>
                <a:cubicBezTo>
                  <a:pt x="240" y="740"/>
                  <a:pt x="239" y="741"/>
                  <a:pt x="237" y="740"/>
                </a:cubicBezTo>
                <a:cubicBezTo>
                  <a:pt x="238" y="743"/>
                  <a:pt x="239" y="741"/>
                  <a:pt x="240" y="743"/>
                </a:cubicBezTo>
                <a:close/>
                <a:moveTo>
                  <a:pt x="193" y="659"/>
                </a:moveTo>
                <a:cubicBezTo>
                  <a:pt x="192" y="656"/>
                  <a:pt x="195" y="659"/>
                  <a:pt x="194" y="656"/>
                </a:cubicBezTo>
                <a:cubicBezTo>
                  <a:pt x="192" y="653"/>
                  <a:pt x="190" y="657"/>
                  <a:pt x="188" y="656"/>
                </a:cubicBezTo>
                <a:cubicBezTo>
                  <a:pt x="188" y="653"/>
                  <a:pt x="196" y="655"/>
                  <a:pt x="193" y="650"/>
                </a:cubicBezTo>
                <a:cubicBezTo>
                  <a:pt x="196" y="651"/>
                  <a:pt x="195" y="649"/>
                  <a:pt x="198" y="648"/>
                </a:cubicBezTo>
                <a:cubicBezTo>
                  <a:pt x="199" y="651"/>
                  <a:pt x="200" y="650"/>
                  <a:pt x="204" y="654"/>
                </a:cubicBezTo>
                <a:cubicBezTo>
                  <a:pt x="203" y="654"/>
                  <a:pt x="203" y="655"/>
                  <a:pt x="202" y="656"/>
                </a:cubicBezTo>
                <a:cubicBezTo>
                  <a:pt x="201" y="654"/>
                  <a:pt x="200" y="655"/>
                  <a:pt x="199" y="653"/>
                </a:cubicBezTo>
                <a:cubicBezTo>
                  <a:pt x="199" y="656"/>
                  <a:pt x="195" y="657"/>
                  <a:pt x="193" y="659"/>
                </a:cubicBezTo>
                <a:close/>
                <a:moveTo>
                  <a:pt x="197" y="650"/>
                </a:moveTo>
                <a:cubicBezTo>
                  <a:pt x="197" y="653"/>
                  <a:pt x="194" y="652"/>
                  <a:pt x="194" y="654"/>
                </a:cubicBezTo>
                <a:cubicBezTo>
                  <a:pt x="196" y="655"/>
                  <a:pt x="199" y="651"/>
                  <a:pt x="197" y="650"/>
                </a:cubicBezTo>
                <a:close/>
                <a:moveTo>
                  <a:pt x="302" y="814"/>
                </a:moveTo>
                <a:cubicBezTo>
                  <a:pt x="305" y="819"/>
                  <a:pt x="306" y="817"/>
                  <a:pt x="308" y="820"/>
                </a:cubicBezTo>
                <a:cubicBezTo>
                  <a:pt x="306" y="816"/>
                  <a:pt x="314" y="817"/>
                  <a:pt x="311" y="814"/>
                </a:cubicBezTo>
                <a:cubicBezTo>
                  <a:pt x="312" y="813"/>
                  <a:pt x="313" y="816"/>
                  <a:pt x="314" y="816"/>
                </a:cubicBezTo>
                <a:cubicBezTo>
                  <a:pt x="318" y="813"/>
                  <a:pt x="321" y="807"/>
                  <a:pt x="326" y="808"/>
                </a:cubicBezTo>
                <a:cubicBezTo>
                  <a:pt x="324" y="806"/>
                  <a:pt x="325" y="808"/>
                  <a:pt x="325" y="805"/>
                </a:cubicBezTo>
                <a:cubicBezTo>
                  <a:pt x="323" y="808"/>
                  <a:pt x="314" y="803"/>
                  <a:pt x="314" y="809"/>
                </a:cubicBezTo>
                <a:cubicBezTo>
                  <a:pt x="313" y="808"/>
                  <a:pt x="312" y="807"/>
                  <a:pt x="312" y="807"/>
                </a:cubicBezTo>
                <a:cubicBezTo>
                  <a:pt x="314" y="810"/>
                  <a:pt x="310" y="809"/>
                  <a:pt x="309" y="808"/>
                </a:cubicBezTo>
                <a:cubicBezTo>
                  <a:pt x="308" y="811"/>
                  <a:pt x="303" y="811"/>
                  <a:pt x="300" y="813"/>
                </a:cubicBezTo>
                <a:cubicBezTo>
                  <a:pt x="301" y="814"/>
                  <a:pt x="301" y="817"/>
                  <a:pt x="302" y="817"/>
                </a:cubicBezTo>
                <a:cubicBezTo>
                  <a:pt x="302" y="816"/>
                  <a:pt x="303" y="815"/>
                  <a:pt x="302" y="814"/>
                </a:cubicBezTo>
                <a:close/>
                <a:moveTo>
                  <a:pt x="159" y="572"/>
                </a:moveTo>
                <a:cubicBezTo>
                  <a:pt x="156" y="571"/>
                  <a:pt x="154" y="574"/>
                  <a:pt x="153" y="577"/>
                </a:cubicBezTo>
                <a:cubicBezTo>
                  <a:pt x="154" y="576"/>
                  <a:pt x="156" y="577"/>
                  <a:pt x="157" y="575"/>
                </a:cubicBezTo>
                <a:cubicBezTo>
                  <a:pt x="154" y="573"/>
                  <a:pt x="161" y="575"/>
                  <a:pt x="159" y="572"/>
                </a:cubicBezTo>
                <a:close/>
                <a:moveTo>
                  <a:pt x="213" y="637"/>
                </a:moveTo>
                <a:cubicBezTo>
                  <a:pt x="214" y="636"/>
                  <a:pt x="216" y="638"/>
                  <a:pt x="217" y="637"/>
                </a:cubicBezTo>
                <a:cubicBezTo>
                  <a:pt x="215" y="634"/>
                  <a:pt x="214" y="637"/>
                  <a:pt x="212" y="636"/>
                </a:cubicBezTo>
                <a:cubicBezTo>
                  <a:pt x="212" y="638"/>
                  <a:pt x="212" y="640"/>
                  <a:pt x="211" y="641"/>
                </a:cubicBezTo>
                <a:cubicBezTo>
                  <a:pt x="208" y="638"/>
                  <a:pt x="208" y="642"/>
                  <a:pt x="205" y="641"/>
                </a:cubicBezTo>
                <a:cubicBezTo>
                  <a:pt x="206" y="643"/>
                  <a:pt x="206" y="644"/>
                  <a:pt x="205" y="645"/>
                </a:cubicBezTo>
                <a:cubicBezTo>
                  <a:pt x="204" y="644"/>
                  <a:pt x="204" y="644"/>
                  <a:pt x="203" y="643"/>
                </a:cubicBezTo>
                <a:cubicBezTo>
                  <a:pt x="204" y="643"/>
                  <a:pt x="204" y="642"/>
                  <a:pt x="204" y="641"/>
                </a:cubicBezTo>
                <a:cubicBezTo>
                  <a:pt x="202" y="643"/>
                  <a:pt x="200" y="643"/>
                  <a:pt x="198" y="642"/>
                </a:cubicBezTo>
                <a:cubicBezTo>
                  <a:pt x="201" y="644"/>
                  <a:pt x="197" y="643"/>
                  <a:pt x="198" y="645"/>
                </a:cubicBezTo>
                <a:cubicBezTo>
                  <a:pt x="200" y="646"/>
                  <a:pt x="202" y="641"/>
                  <a:pt x="203" y="646"/>
                </a:cubicBezTo>
                <a:cubicBezTo>
                  <a:pt x="202" y="646"/>
                  <a:pt x="202" y="645"/>
                  <a:pt x="201" y="646"/>
                </a:cubicBezTo>
                <a:cubicBezTo>
                  <a:pt x="202" y="650"/>
                  <a:pt x="204" y="650"/>
                  <a:pt x="204" y="653"/>
                </a:cubicBezTo>
                <a:cubicBezTo>
                  <a:pt x="206" y="652"/>
                  <a:pt x="204" y="649"/>
                  <a:pt x="206" y="648"/>
                </a:cubicBezTo>
                <a:cubicBezTo>
                  <a:pt x="207" y="651"/>
                  <a:pt x="206" y="653"/>
                  <a:pt x="209" y="652"/>
                </a:cubicBezTo>
                <a:cubicBezTo>
                  <a:pt x="207" y="649"/>
                  <a:pt x="207" y="647"/>
                  <a:pt x="209" y="646"/>
                </a:cubicBezTo>
                <a:cubicBezTo>
                  <a:pt x="210" y="650"/>
                  <a:pt x="213" y="645"/>
                  <a:pt x="214" y="645"/>
                </a:cubicBezTo>
                <a:cubicBezTo>
                  <a:pt x="216" y="647"/>
                  <a:pt x="215" y="648"/>
                  <a:pt x="217" y="647"/>
                </a:cubicBezTo>
                <a:cubicBezTo>
                  <a:pt x="215" y="645"/>
                  <a:pt x="220" y="646"/>
                  <a:pt x="217" y="644"/>
                </a:cubicBezTo>
                <a:cubicBezTo>
                  <a:pt x="216" y="644"/>
                  <a:pt x="217" y="647"/>
                  <a:pt x="215" y="645"/>
                </a:cubicBezTo>
                <a:cubicBezTo>
                  <a:pt x="216" y="641"/>
                  <a:pt x="220" y="639"/>
                  <a:pt x="222" y="639"/>
                </a:cubicBezTo>
                <a:cubicBezTo>
                  <a:pt x="220" y="634"/>
                  <a:pt x="215" y="640"/>
                  <a:pt x="213" y="641"/>
                </a:cubicBezTo>
                <a:cubicBezTo>
                  <a:pt x="213" y="641"/>
                  <a:pt x="212" y="641"/>
                  <a:pt x="212" y="640"/>
                </a:cubicBezTo>
                <a:cubicBezTo>
                  <a:pt x="214" y="640"/>
                  <a:pt x="213" y="638"/>
                  <a:pt x="213" y="637"/>
                </a:cubicBezTo>
                <a:close/>
                <a:moveTo>
                  <a:pt x="152" y="541"/>
                </a:moveTo>
                <a:cubicBezTo>
                  <a:pt x="151" y="544"/>
                  <a:pt x="148" y="542"/>
                  <a:pt x="149" y="540"/>
                </a:cubicBezTo>
                <a:cubicBezTo>
                  <a:pt x="147" y="538"/>
                  <a:pt x="145" y="544"/>
                  <a:pt x="143" y="541"/>
                </a:cubicBezTo>
                <a:cubicBezTo>
                  <a:pt x="143" y="544"/>
                  <a:pt x="142" y="544"/>
                  <a:pt x="141" y="545"/>
                </a:cubicBezTo>
                <a:cubicBezTo>
                  <a:pt x="144" y="547"/>
                  <a:pt x="144" y="540"/>
                  <a:pt x="147" y="542"/>
                </a:cubicBezTo>
                <a:cubicBezTo>
                  <a:pt x="150" y="544"/>
                  <a:pt x="147" y="544"/>
                  <a:pt x="149" y="546"/>
                </a:cubicBezTo>
                <a:cubicBezTo>
                  <a:pt x="150" y="547"/>
                  <a:pt x="152" y="543"/>
                  <a:pt x="149" y="544"/>
                </a:cubicBezTo>
                <a:cubicBezTo>
                  <a:pt x="150" y="543"/>
                  <a:pt x="154" y="545"/>
                  <a:pt x="152" y="541"/>
                </a:cubicBezTo>
                <a:close/>
                <a:moveTo>
                  <a:pt x="204" y="616"/>
                </a:moveTo>
                <a:cubicBezTo>
                  <a:pt x="202" y="615"/>
                  <a:pt x="201" y="611"/>
                  <a:pt x="201" y="613"/>
                </a:cubicBezTo>
                <a:cubicBezTo>
                  <a:pt x="203" y="617"/>
                  <a:pt x="198" y="617"/>
                  <a:pt x="200" y="619"/>
                </a:cubicBezTo>
                <a:cubicBezTo>
                  <a:pt x="201" y="618"/>
                  <a:pt x="202" y="616"/>
                  <a:pt x="204" y="616"/>
                </a:cubicBezTo>
                <a:close/>
                <a:moveTo>
                  <a:pt x="94" y="424"/>
                </a:moveTo>
                <a:cubicBezTo>
                  <a:pt x="89" y="423"/>
                  <a:pt x="84" y="425"/>
                  <a:pt x="83" y="429"/>
                </a:cubicBezTo>
                <a:cubicBezTo>
                  <a:pt x="86" y="424"/>
                  <a:pt x="92" y="428"/>
                  <a:pt x="94" y="424"/>
                </a:cubicBezTo>
                <a:close/>
                <a:moveTo>
                  <a:pt x="153" y="524"/>
                </a:moveTo>
                <a:cubicBezTo>
                  <a:pt x="155" y="527"/>
                  <a:pt x="152" y="529"/>
                  <a:pt x="153" y="533"/>
                </a:cubicBezTo>
                <a:cubicBezTo>
                  <a:pt x="154" y="530"/>
                  <a:pt x="157" y="531"/>
                  <a:pt x="159" y="533"/>
                </a:cubicBezTo>
                <a:cubicBezTo>
                  <a:pt x="157" y="530"/>
                  <a:pt x="155" y="525"/>
                  <a:pt x="153" y="524"/>
                </a:cubicBezTo>
                <a:close/>
                <a:moveTo>
                  <a:pt x="242" y="626"/>
                </a:moveTo>
                <a:cubicBezTo>
                  <a:pt x="242" y="626"/>
                  <a:pt x="241" y="625"/>
                  <a:pt x="242" y="624"/>
                </a:cubicBezTo>
                <a:cubicBezTo>
                  <a:pt x="240" y="622"/>
                  <a:pt x="239" y="627"/>
                  <a:pt x="238" y="624"/>
                </a:cubicBezTo>
                <a:cubicBezTo>
                  <a:pt x="240" y="622"/>
                  <a:pt x="243" y="624"/>
                  <a:pt x="242" y="621"/>
                </a:cubicBezTo>
                <a:cubicBezTo>
                  <a:pt x="245" y="624"/>
                  <a:pt x="244" y="617"/>
                  <a:pt x="247" y="621"/>
                </a:cubicBezTo>
                <a:cubicBezTo>
                  <a:pt x="249" y="621"/>
                  <a:pt x="245" y="617"/>
                  <a:pt x="248" y="616"/>
                </a:cubicBezTo>
                <a:cubicBezTo>
                  <a:pt x="248" y="618"/>
                  <a:pt x="247" y="619"/>
                  <a:pt x="249" y="618"/>
                </a:cubicBezTo>
                <a:cubicBezTo>
                  <a:pt x="250" y="616"/>
                  <a:pt x="247" y="616"/>
                  <a:pt x="248" y="614"/>
                </a:cubicBezTo>
                <a:cubicBezTo>
                  <a:pt x="248" y="614"/>
                  <a:pt x="249" y="616"/>
                  <a:pt x="250" y="615"/>
                </a:cubicBezTo>
                <a:cubicBezTo>
                  <a:pt x="250" y="616"/>
                  <a:pt x="251" y="617"/>
                  <a:pt x="251" y="618"/>
                </a:cubicBezTo>
                <a:cubicBezTo>
                  <a:pt x="250" y="611"/>
                  <a:pt x="263" y="611"/>
                  <a:pt x="258" y="605"/>
                </a:cubicBezTo>
                <a:cubicBezTo>
                  <a:pt x="259" y="604"/>
                  <a:pt x="260" y="605"/>
                  <a:pt x="261" y="607"/>
                </a:cubicBezTo>
                <a:cubicBezTo>
                  <a:pt x="262" y="606"/>
                  <a:pt x="263" y="605"/>
                  <a:pt x="263" y="605"/>
                </a:cubicBezTo>
                <a:cubicBezTo>
                  <a:pt x="262" y="601"/>
                  <a:pt x="261" y="605"/>
                  <a:pt x="259" y="602"/>
                </a:cubicBezTo>
                <a:cubicBezTo>
                  <a:pt x="262" y="602"/>
                  <a:pt x="265" y="602"/>
                  <a:pt x="268" y="601"/>
                </a:cubicBezTo>
                <a:cubicBezTo>
                  <a:pt x="269" y="605"/>
                  <a:pt x="270" y="600"/>
                  <a:pt x="270" y="605"/>
                </a:cubicBezTo>
                <a:cubicBezTo>
                  <a:pt x="272" y="605"/>
                  <a:pt x="273" y="603"/>
                  <a:pt x="273" y="603"/>
                </a:cubicBezTo>
                <a:cubicBezTo>
                  <a:pt x="271" y="600"/>
                  <a:pt x="271" y="601"/>
                  <a:pt x="269" y="600"/>
                </a:cubicBezTo>
                <a:cubicBezTo>
                  <a:pt x="270" y="598"/>
                  <a:pt x="271" y="598"/>
                  <a:pt x="273" y="601"/>
                </a:cubicBezTo>
                <a:cubicBezTo>
                  <a:pt x="274" y="600"/>
                  <a:pt x="274" y="599"/>
                  <a:pt x="275" y="598"/>
                </a:cubicBezTo>
                <a:cubicBezTo>
                  <a:pt x="277" y="600"/>
                  <a:pt x="276" y="599"/>
                  <a:pt x="277" y="602"/>
                </a:cubicBezTo>
                <a:cubicBezTo>
                  <a:pt x="278" y="597"/>
                  <a:pt x="289" y="598"/>
                  <a:pt x="290" y="593"/>
                </a:cubicBezTo>
                <a:cubicBezTo>
                  <a:pt x="292" y="595"/>
                  <a:pt x="290" y="596"/>
                  <a:pt x="289" y="597"/>
                </a:cubicBezTo>
                <a:cubicBezTo>
                  <a:pt x="290" y="598"/>
                  <a:pt x="290" y="598"/>
                  <a:pt x="291" y="599"/>
                </a:cubicBezTo>
                <a:cubicBezTo>
                  <a:pt x="291" y="596"/>
                  <a:pt x="295" y="594"/>
                  <a:pt x="293" y="592"/>
                </a:cubicBezTo>
                <a:cubicBezTo>
                  <a:pt x="294" y="590"/>
                  <a:pt x="295" y="593"/>
                  <a:pt x="296" y="593"/>
                </a:cubicBezTo>
                <a:cubicBezTo>
                  <a:pt x="295" y="590"/>
                  <a:pt x="301" y="590"/>
                  <a:pt x="300" y="588"/>
                </a:cubicBezTo>
                <a:cubicBezTo>
                  <a:pt x="302" y="586"/>
                  <a:pt x="311" y="581"/>
                  <a:pt x="306" y="576"/>
                </a:cubicBezTo>
                <a:cubicBezTo>
                  <a:pt x="308" y="574"/>
                  <a:pt x="311" y="579"/>
                  <a:pt x="309" y="580"/>
                </a:cubicBezTo>
                <a:cubicBezTo>
                  <a:pt x="312" y="583"/>
                  <a:pt x="315" y="575"/>
                  <a:pt x="318" y="579"/>
                </a:cubicBezTo>
                <a:cubicBezTo>
                  <a:pt x="318" y="577"/>
                  <a:pt x="317" y="576"/>
                  <a:pt x="319" y="575"/>
                </a:cubicBezTo>
                <a:cubicBezTo>
                  <a:pt x="321" y="577"/>
                  <a:pt x="319" y="577"/>
                  <a:pt x="320" y="578"/>
                </a:cubicBezTo>
                <a:cubicBezTo>
                  <a:pt x="323" y="576"/>
                  <a:pt x="327" y="569"/>
                  <a:pt x="332" y="570"/>
                </a:cubicBezTo>
                <a:cubicBezTo>
                  <a:pt x="333" y="569"/>
                  <a:pt x="332" y="567"/>
                  <a:pt x="333" y="566"/>
                </a:cubicBezTo>
                <a:cubicBezTo>
                  <a:pt x="335" y="568"/>
                  <a:pt x="336" y="565"/>
                  <a:pt x="337" y="568"/>
                </a:cubicBezTo>
                <a:cubicBezTo>
                  <a:pt x="332" y="571"/>
                  <a:pt x="333" y="577"/>
                  <a:pt x="330" y="581"/>
                </a:cubicBezTo>
                <a:cubicBezTo>
                  <a:pt x="329" y="580"/>
                  <a:pt x="328" y="580"/>
                  <a:pt x="328" y="579"/>
                </a:cubicBezTo>
                <a:cubicBezTo>
                  <a:pt x="329" y="579"/>
                  <a:pt x="330" y="579"/>
                  <a:pt x="331" y="578"/>
                </a:cubicBezTo>
                <a:cubicBezTo>
                  <a:pt x="327" y="577"/>
                  <a:pt x="324" y="578"/>
                  <a:pt x="321" y="580"/>
                </a:cubicBezTo>
                <a:cubicBezTo>
                  <a:pt x="321" y="581"/>
                  <a:pt x="322" y="581"/>
                  <a:pt x="322" y="581"/>
                </a:cubicBezTo>
                <a:cubicBezTo>
                  <a:pt x="323" y="582"/>
                  <a:pt x="321" y="582"/>
                  <a:pt x="320" y="583"/>
                </a:cubicBezTo>
                <a:cubicBezTo>
                  <a:pt x="319" y="582"/>
                  <a:pt x="321" y="582"/>
                  <a:pt x="319" y="580"/>
                </a:cubicBezTo>
                <a:cubicBezTo>
                  <a:pt x="318" y="580"/>
                  <a:pt x="319" y="581"/>
                  <a:pt x="319" y="581"/>
                </a:cubicBezTo>
                <a:cubicBezTo>
                  <a:pt x="319" y="586"/>
                  <a:pt x="312" y="583"/>
                  <a:pt x="313" y="589"/>
                </a:cubicBezTo>
                <a:cubicBezTo>
                  <a:pt x="313" y="584"/>
                  <a:pt x="310" y="590"/>
                  <a:pt x="309" y="586"/>
                </a:cubicBezTo>
                <a:cubicBezTo>
                  <a:pt x="304" y="593"/>
                  <a:pt x="296" y="596"/>
                  <a:pt x="290" y="602"/>
                </a:cubicBezTo>
                <a:cubicBezTo>
                  <a:pt x="288" y="600"/>
                  <a:pt x="290" y="600"/>
                  <a:pt x="289" y="598"/>
                </a:cubicBezTo>
                <a:cubicBezTo>
                  <a:pt x="287" y="602"/>
                  <a:pt x="284" y="602"/>
                  <a:pt x="281" y="606"/>
                </a:cubicBezTo>
                <a:cubicBezTo>
                  <a:pt x="280" y="605"/>
                  <a:pt x="278" y="605"/>
                  <a:pt x="278" y="603"/>
                </a:cubicBezTo>
                <a:cubicBezTo>
                  <a:pt x="278" y="606"/>
                  <a:pt x="275" y="604"/>
                  <a:pt x="274" y="606"/>
                </a:cubicBezTo>
                <a:cubicBezTo>
                  <a:pt x="275" y="608"/>
                  <a:pt x="277" y="603"/>
                  <a:pt x="279" y="607"/>
                </a:cubicBezTo>
                <a:cubicBezTo>
                  <a:pt x="278" y="609"/>
                  <a:pt x="276" y="609"/>
                  <a:pt x="274" y="607"/>
                </a:cubicBezTo>
                <a:cubicBezTo>
                  <a:pt x="272" y="607"/>
                  <a:pt x="274" y="610"/>
                  <a:pt x="272" y="610"/>
                </a:cubicBezTo>
                <a:cubicBezTo>
                  <a:pt x="274" y="613"/>
                  <a:pt x="274" y="613"/>
                  <a:pt x="274" y="613"/>
                </a:cubicBezTo>
                <a:cubicBezTo>
                  <a:pt x="274" y="614"/>
                  <a:pt x="273" y="613"/>
                  <a:pt x="273" y="613"/>
                </a:cubicBezTo>
                <a:cubicBezTo>
                  <a:pt x="272" y="611"/>
                  <a:pt x="271" y="614"/>
                  <a:pt x="270" y="614"/>
                </a:cubicBezTo>
                <a:cubicBezTo>
                  <a:pt x="269" y="611"/>
                  <a:pt x="272" y="612"/>
                  <a:pt x="272" y="610"/>
                </a:cubicBezTo>
                <a:cubicBezTo>
                  <a:pt x="270" y="610"/>
                  <a:pt x="261" y="612"/>
                  <a:pt x="266" y="616"/>
                </a:cubicBezTo>
                <a:cubicBezTo>
                  <a:pt x="266" y="618"/>
                  <a:pt x="265" y="617"/>
                  <a:pt x="264" y="619"/>
                </a:cubicBezTo>
                <a:cubicBezTo>
                  <a:pt x="265" y="621"/>
                  <a:pt x="265" y="620"/>
                  <a:pt x="266" y="620"/>
                </a:cubicBezTo>
                <a:cubicBezTo>
                  <a:pt x="266" y="623"/>
                  <a:pt x="264" y="622"/>
                  <a:pt x="261" y="625"/>
                </a:cubicBezTo>
                <a:cubicBezTo>
                  <a:pt x="261" y="624"/>
                  <a:pt x="261" y="622"/>
                  <a:pt x="260" y="622"/>
                </a:cubicBezTo>
                <a:cubicBezTo>
                  <a:pt x="259" y="621"/>
                  <a:pt x="265" y="623"/>
                  <a:pt x="264" y="620"/>
                </a:cubicBezTo>
                <a:cubicBezTo>
                  <a:pt x="256" y="621"/>
                  <a:pt x="251" y="620"/>
                  <a:pt x="247" y="624"/>
                </a:cubicBezTo>
                <a:cubicBezTo>
                  <a:pt x="248" y="626"/>
                  <a:pt x="250" y="625"/>
                  <a:pt x="251" y="625"/>
                </a:cubicBezTo>
                <a:cubicBezTo>
                  <a:pt x="251" y="626"/>
                  <a:pt x="249" y="627"/>
                  <a:pt x="251" y="628"/>
                </a:cubicBezTo>
                <a:cubicBezTo>
                  <a:pt x="249" y="629"/>
                  <a:pt x="249" y="628"/>
                  <a:pt x="249" y="626"/>
                </a:cubicBezTo>
                <a:cubicBezTo>
                  <a:pt x="249" y="630"/>
                  <a:pt x="244" y="625"/>
                  <a:pt x="247" y="630"/>
                </a:cubicBezTo>
                <a:cubicBezTo>
                  <a:pt x="245" y="630"/>
                  <a:pt x="243" y="628"/>
                  <a:pt x="242" y="626"/>
                </a:cubicBezTo>
                <a:cubicBezTo>
                  <a:pt x="241" y="629"/>
                  <a:pt x="237" y="632"/>
                  <a:pt x="232" y="629"/>
                </a:cubicBezTo>
                <a:cubicBezTo>
                  <a:pt x="231" y="630"/>
                  <a:pt x="232" y="631"/>
                  <a:pt x="231" y="631"/>
                </a:cubicBezTo>
                <a:cubicBezTo>
                  <a:pt x="232" y="634"/>
                  <a:pt x="232" y="631"/>
                  <a:pt x="233" y="634"/>
                </a:cubicBezTo>
                <a:cubicBezTo>
                  <a:pt x="232" y="634"/>
                  <a:pt x="233" y="636"/>
                  <a:pt x="232" y="636"/>
                </a:cubicBezTo>
                <a:cubicBezTo>
                  <a:pt x="230" y="635"/>
                  <a:pt x="231" y="634"/>
                  <a:pt x="230" y="633"/>
                </a:cubicBezTo>
                <a:cubicBezTo>
                  <a:pt x="230" y="633"/>
                  <a:pt x="225" y="633"/>
                  <a:pt x="227" y="636"/>
                </a:cubicBezTo>
                <a:cubicBezTo>
                  <a:pt x="226" y="637"/>
                  <a:pt x="225" y="638"/>
                  <a:pt x="224" y="638"/>
                </a:cubicBezTo>
                <a:cubicBezTo>
                  <a:pt x="223" y="637"/>
                  <a:pt x="223" y="637"/>
                  <a:pt x="222" y="636"/>
                </a:cubicBezTo>
                <a:cubicBezTo>
                  <a:pt x="223" y="633"/>
                  <a:pt x="226" y="634"/>
                  <a:pt x="223" y="630"/>
                </a:cubicBezTo>
                <a:cubicBezTo>
                  <a:pt x="226" y="631"/>
                  <a:pt x="227" y="626"/>
                  <a:pt x="230" y="626"/>
                </a:cubicBezTo>
                <a:cubicBezTo>
                  <a:pt x="229" y="632"/>
                  <a:pt x="237" y="622"/>
                  <a:pt x="242" y="626"/>
                </a:cubicBezTo>
                <a:close/>
                <a:moveTo>
                  <a:pt x="244" y="624"/>
                </a:moveTo>
                <a:cubicBezTo>
                  <a:pt x="244" y="624"/>
                  <a:pt x="245" y="623"/>
                  <a:pt x="245" y="624"/>
                </a:cubicBezTo>
                <a:cubicBezTo>
                  <a:pt x="246" y="625"/>
                  <a:pt x="245" y="625"/>
                  <a:pt x="246" y="626"/>
                </a:cubicBezTo>
                <a:cubicBezTo>
                  <a:pt x="247" y="626"/>
                  <a:pt x="247" y="625"/>
                  <a:pt x="247" y="624"/>
                </a:cubicBezTo>
                <a:cubicBezTo>
                  <a:pt x="246" y="621"/>
                  <a:pt x="243" y="622"/>
                  <a:pt x="244" y="624"/>
                </a:cubicBezTo>
                <a:close/>
                <a:moveTo>
                  <a:pt x="261" y="612"/>
                </a:moveTo>
                <a:cubicBezTo>
                  <a:pt x="260" y="614"/>
                  <a:pt x="256" y="615"/>
                  <a:pt x="257" y="618"/>
                </a:cubicBezTo>
                <a:cubicBezTo>
                  <a:pt x="259" y="615"/>
                  <a:pt x="263" y="617"/>
                  <a:pt x="261" y="612"/>
                </a:cubicBezTo>
                <a:close/>
                <a:moveTo>
                  <a:pt x="268" y="608"/>
                </a:moveTo>
                <a:cubicBezTo>
                  <a:pt x="266" y="608"/>
                  <a:pt x="267" y="609"/>
                  <a:pt x="264" y="609"/>
                </a:cubicBezTo>
                <a:cubicBezTo>
                  <a:pt x="267" y="613"/>
                  <a:pt x="269" y="611"/>
                  <a:pt x="268" y="608"/>
                </a:cubicBezTo>
                <a:close/>
                <a:moveTo>
                  <a:pt x="237" y="632"/>
                </a:moveTo>
                <a:cubicBezTo>
                  <a:pt x="240" y="634"/>
                  <a:pt x="244" y="632"/>
                  <a:pt x="245" y="631"/>
                </a:cubicBezTo>
                <a:cubicBezTo>
                  <a:pt x="243" y="632"/>
                  <a:pt x="245" y="630"/>
                  <a:pt x="244" y="629"/>
                </a:cubicBezTo>
                <a:cubicBezTo>
                  <a:pt x="244" y="629"/>
                  <a:pt x="243" y="629"/>
                  <a:pt x="243" y="628"/>
                </a:cubicBezTo>
                <a:cubicBezTo>
                  <a:pt x="241" y="629"/>
                  <a:pt x="244" y="631"/>
                  <a:pt x="243" y="632"/>
                </a:cubicBezTo>
                <a:cubicBezTo>
                  <a:pt x="241" y="630"/>
                  <a:pt x="239" y="631"/>
                  <a:pt x="237" y="632"/>
                </a:cubicBezTo>
                <a:close/>
                <a:moveTo>
                  <a:pt x="152" y="521"/>
                </a:moveTo>
                <a:cubicBezTo>
                  <a:pt x="149" y="520"/>
                  <a:pt x="149" y="526"/>
                  <a:pt x="149" y="525"/>
                </a:cubicBezTo>
                <a:cubicBezTo>
                  <a:pt x="150" y="523"/>
                  <a:pt x="152" y="524"/>
                  <a:pt x="152" y="521"/>
                </a:cubicBezTo>
                <a:close/>
                <a:moveTo>
                  <a:pt x="202" y="598"/>
                </a:moveTo>
                <a:cubicBezTo>
                  <a:pt x="200" y="598"/>
                  <a:pt x="200" y="604"/>
                  <a:pt x="202" y="602"/>
                </a:cubicBezTo>
                <a:cubicBezTo>
                  <a:pt x="199" y="600"/>
                  <a:pt x="205" y="600"/>
                  <a:pt x="202" y="598"/>
                </a:cubicBezTo>
                <a:close/>
                <a:moveTo>
                  <a:pt x="199" y="598"/>
                </a:moveTo>
                <a:cubicBezTo>
                  <a:pt x="200" y="597"/>
                  <a:pt x="202" y="597"/>
                  <a:pt x="201" y="595"/>
                </a:cubicBezTo>
                <a:cubicBezTo>
                  <a:pt x="199" y="598"/>
                  <a:pt x="198" y="594"/>
                  <a:pt x="196" y="595"/>
                </a:cubicBezTo>
                <a:cubicBezTo>
                  <a:pt x="197" y="597"/>
                  <a:pt x="198" y="595"/>
                  <a:pt x="199" y="598"/>
                </a:cubicBezTo>
                <a:close/>
                <a:moveTo>
                  <a:pt x="169" y="551"/>
                </a:moveTo>
                <a:cubicBezTo>
                  <a:pt x="167" y="553"/>
                  <a:pt x="168" y="549"/>
                  <a:pt x="167" y="547"/>
                </a:cubicBezTo>
                <a:cubicBezTo>
                  <a:pt x="163" y="548"/>
                  <a:pt x="170" y="555"/>
                  <a:pt x="169" y="551"/>
                </a:cubicBezTo>
                <a:close/>
                <a:moveTo>
                  <a:pt x="162" y="538"/>
                </a:moveTo>
                <a:cubicBezTo>
                  <a:pt x="161" y="537"/>
                  <a:pt x="161" y="537"/>
                  <a:pt x="161" y="537"/>
                </a:cubicBezTo>
                <a:cubicBezTo>
                  <a:pt x="162" y="536"/>
                  <a:pt x="163" y="536"/>
                  <a:pt x="162" y="535"/>
                </a:cubicBezTo>
                <a:cubicBezTo>
                  <a:pt x="162" y="534"/>
                  <a:pt x="158" y="535"/>
                  <a:pt x="160" y="536"/>
                </a:cubicBezTo>
                <a:cubicBezTo>
                  <a:pt x="161" y="535"/>
                  <a:pt x="160" y="539"/>
                  <a:pt x="162" y="538"/>
                </a:cubicBezTo>
                <a:close/>
                <a:moveTo>
                  <a:pt x="101" y="443"/>
                </a:moveTo>
                <a:cubicBezTo>
                  <a:pt x="104" y="440"/>
                  <a:pt x="104" y="440"/>
                  <a:pt x="104" y="440"/>
                </a:cubicBezTo>
                <a:cubicBezTo>
                  <a:pt x="104" y="439"/>
                  <a:pt x="96" y="442"/>
                  <a:pt x="98" y="442"/>
                </a:cubicBezTo>
                <a:cubicBezTo>
                  <a:pt x="99" y="442"/>
                  <a:pt x="100" y="442"/>
                  <a:pt x="101" y="443"/>
                </a:cubicBezTo>
                <a:close/>
                <a:moveTo>
                  <a:pt x="170" y="535"/>
                </a:moveTo>
                <a:cubicBezTo>
                  <a:pt x="171" y="539"/>
                  <a:pt x="168" y="536"/>
                  <a:pt x="167" y="537"/>
                </a:cubicBezTo>
                <a:cubicBezTo>
                  <a:pt x="169" y="539"/>
                  <a:pt x="172" y="538"/>
                  <a:pt x="174" y="541"/>
                </a:cubicBezTo>
                <a:cubicBezTo>
                  <a:pt x="173" y="540"/>
                  <a:pt x="174" y="539"/>
                  <a:pt x="173" y="538"/>
                </a:cubicBezTo>
                <a:cubicBezTo>
                  <a:pt x="172" y="538"/>
                  <a:pt x="171" y="538"/>
                  <a:pt x="170" y="536"/>
                </a:cubicBezTo>
                <a:cubicBezTo>
                  <a:pt x="171" y="536"/>
                  <a:pt x="171" y="535"/>
                  <a:pt x="170" y="535"/>
                </a:cubicBezTo>
                <a:close/>
                <a:moveTo>
                  <a:pt x="183" y="542"/>
                </a:moveTo>
                <a:cubicBezTo>
                  <a:pt x="184" y="538"/>
                  <a:pt x="186" y="538"/>
                  <a:pt x="190" y="538"/>
                </a:cubicBezTo>
                <a:cubicBezTo>
                  <a:pt x="189" y="537"/>
                  <a:pt x="189" y="536"/>
                  <a:pt x="189" y="535"/>
                </a:cubicBezTo>
                <a:cubicBezTo>
                  <a:pt x="187" y="535"/>
                  <a:pt x="190" y="538"/>
                  <a:pt x="188" y="538"/>
                </a:cubicBezTo>
                <a:cubicBezTo>
                  <a:pt x="187" y="536"/>
                  <a:pt x="189" y="536"/>
                  <a:pt x="188" y="534"/>
                </a:cubicBezTo>
                <a:cubicBezTo>
                  <a:pt x="186" y="535"/>
                  <a:pt x="186" y="538"/>
                  <a:pt x="184" y="536"/>
                </a:cubicBezTo>
                <a:cubicBezTo>
                  <a:pt x="184" y="532"/>
                  <a:pt x="190" y="534"/>
                  <a:pt x="188" y="530"/>
                </a:cubicBezTo>
                <a:cubicBezTo>
                  <a:pt x="184" y="530"/>
                  <a:pt x="186" y="531"/>
                  <a:pt x="183" y="534"/>
                </a:cubicBezTo>
                <a:cubicBezTo>
                  <a:pt x="184" y="538"/>
                  <a:pt x="182" y="537"/>
                  <a:pt x="183" y="542"/>
                </a:cubicBezTo>
                <a:close/>
                <a:moveTo>
                  <a:pt x="247" y="632"/>
                </a:moveTo>
                <a:cubicBezTo>
                  <a:pt x="247" y="635"/>
                  <a:pt x="245" y="634"/>
                  <a:pt x="245" y="636"/>
                </a:cubicBezTo>
                <a:cubicBezTo>
                  <a:pt x="247" y="637"/>
                  <a:pt x="248" y="634"/>
                  <a:pt x="247" y="632"/>
                </a:cubicBezTo>
                <a:close/>
                <a:moveTo>
                  <a:pt x="301" y="719"/>
                </a:moveTo>
                <a:cubicBezTo>
                  <a:pt x="306" y="722"/>
                  <a:pt x="306" y="714"/>
                  <a:pt x="301" y="719"/>
                </a:cubicBezTo>
                <a:close/>
                <a:moveTo>
                  <a:pt x="177" y="514"/>
                </a:moveTo>
                <a:cubicBezTo>
                  <a:pt x="176" y="517"/>
                  <a:pt x="174" y="519"/>
                  <a:pt x="174" y="523"/>
                </a:cubicBezTo>
                <a:cubicBezTo>
                  <a:pt x="175" y="519"/>
                  <a:pt x="179" y="518"/>
                  <a:pt x="177" y="514"/>
                </a:cubicBezTo>
                <a:close/>
                <a:moveTo>
                  <a:pt x="303" y="699"/>
                </a:moveTo>
                <a:cubicBezTo>
                  <a:pt x="300" y="700"/>
                  <a:pt x="298" y="704"/>
                  <a:pt x="299" y="707"/>
                </a:cubicBezTo>
                <a:cubicBezTo>
                  <a:pt x="299" y="704"/>
                  <a:pt x="304" y="702"/>
                  <a:pt x="303" y="699"/>
                </a:cubicBezTo>
                <a:close/>
                <a:moveTo>
                  <a:pt x="197" y="530"/>
                </a:moveTo>
                <a:cubicBezTo>
                  <a:pt x="199" y="528"/>
                  <a:pt x="200" y="530"/>
                  <a:pt x="202" y="530"/>
                </a:cubicBezTo>
                <a:cubicBezTo>
                  <a:pt x="201" y="528"/>
                  <a:pt x="200" y="527"/>
                  <a:pt x="201" y="526"/>
                </a:cubicBezTo>
                <a:cubicBezTo>
                  <a:pt x="201" y="526"/>
                  <a:pt x="205" y="530"/>
                  <a:pt x="204" y="527"/>
                </a:cubicBezTo>
                <a:cubicBezTo>
                  <a:pt x="202" y="527"/>
                  <a:pt x="205" y="523"/>
                  <a:pt x="203" y="521"/>
                </a:cubicBezTo>
                <a:cubicBezTo>
                  <a:pt x="202" y="524"/>
                  <a:pt x="201" y="520"/>
                  <a:pt x="200" y="520"/>
                </a:cubicBezTo>
                <a:cubicBezTo>
                  <a:pt x="201" y="523"/>
                  <a:pt x="198" y="521"/>
                  <a:pt x="199" y="524"/>
                </a:cubicBezTo>
                <a:cubicBezTo>
                  <a:pt x="199" y="523"/>
                  <a:pt x="198" y="524"/>
                  <a:pt x="198" y="523"/>
                </a:cubicBezTo>
                <a:cubicBezTo>
                  <a:pt x="198" y="522"/>
                  <a:pt x="198" y="522"/>
                  <a:pt x="198" y="521"/>
                </a:cubicBezTo>
                <a:cubicBezTo>
                  <a:pt x="195" y="519"/>
                  <a:pt x="197" y="523"/>
                  <a:pt x="197" y="525"/>
                </a:cubicBezTo>
                <a:cubicBezTo>
                  <a:pt x="193" y="528"/>
                  <a:pt x="191" y="526"/>
                  <a:pt x="190" y="530"/>
                </a:cubicBezTo>
                <a:cubicBezTo>
                  <a:pt x="191" y="530"/>
                  <a:pt x="190" y="534"/>
                  <a:pt x="190" y="535"/>
                </a:cubicBezTo>
                <a:cubicBezTo>
                  <a:pt x="193" y="534"/>
                  <a:pt x="192" y="528"/>
                  <a:pt x="196" y="531"/>
                </a:cubicBezTo>
                <a:cubicBezTo>
                  <a:pt x="195" y="532"/>
                  <a:pt x="196" y="534"/>
                  <a:pt x="197" y="535"/>
                </a:cubicBezTo>
                <a:cubicBezTo>
                  <a:pt x="197" y="533"/>
                  <a:pt x="197" y="532"/>
                  <a:pt x="197" y="530"/>
                </a:cubicBezTo>
                <a:close/>
                <a:moveTo>
                  <a:pt x="278" y="660"/>
                </a:moveTo>
                <a:cubicBezTo>
                  <a:pt x="275" y="658"/>
                  <a:pt x="277" y="662"/>
                  <a:pt x="274" y="661"/>
                </a:cubicBezTo>
                <a:cubicBezTo>
                  <a:pt x="276" y="663"/>
                  <a:pt x="276" y="663"/>
                  <a:pt x="277" y="666"/>
                </a:cubicBezTo>
                <a:cubicBezTo>
                  <a:pt x="280" y="665"/>
                  <a:pt x="275" y="661"/>
                  <a:pt x="277" y="660"/>
                </a:cubicBezTo>
                <a:cubicBezTo>
                  <a:pt x="278" y="661"/>
                  <a:pt x="278" y="661"/>
                  <a:pt x="278" y="660"/>
                </a:cubicBezTo>
                <a:close/>
                <a:moveTo>
                  <a:pt x="231" y="584"/>
                </a:moveTo>
                <a:cubicBezTo>
                  <a:pt x="230" y="582"/>
                  <a:pt x="228" y="584"/>
                  <a:pt x="226" y="583"/>
                </a:cubicBezTo>
                <a:cubicBezTo>
                  <a:pt x="227" y="585"/>
                  <a:pt x="225" y="585"/>
                  <a:pt x="225" y="587"/>
                </a:cubicBezTo>
                <a:cubicBezTo>
                  <a:pt x="228" y="586"/>
                  <a:pt x="228" y="583"/>
                  <a:pt x="231" y="584"/>
                </a:cubicBezTo>
                <a:close/>
                <a:moveTo>
                  <a:pt x="182" y="510"/>
                </a:moveTo>
                <a:cubicBezTo>
                  <a:pt x="181" y="512"/>
                  <a:pt x="181" y="513"/>
                  <a:pt x="179" y="512"/>
                </a:cubicBezTo>
                <a:cubicBezTo>
                  <a:pt x="180" y="513"/>
                  <a:pt x="180" y="514"/>
                  <a:pt x="180" y="515"/>
                </a:cubicBezTo>
                <a:cubicBezTo>
                  <a:pt x="182" y="514"/>
                  <a:pt x="183" y="512"/>
                  <a:pt x="182" y="510"/>
                </a:cubicBezTo>
                <a:close/>
                <a:moveTo>
                  <a:pt x="177" y="508"/>
                </a:moveTo>
                <a:cubicBezTo>
                  <a:pt x="178" y="509"/>
                  <a:pt x="179" y="508"/>
                  <a:pt x="180" y="508"/>
                </a:cubicBezTo>
                <a:cubicBezTo>
                  <a:pt x="179" y="507"/>
                  <a:pt x="180" y="506"/>
                  <a:pt x="180" y="505"/>
                </a:cubicBezTo>
                <a:cubicBezTo>
                  <a:pt x="178" y="505"/>
                  <a:pt x="179" y="507"/>
                  <a:pt x="178" y="508"/>
                </a:cubicBezTo>
                <a:cubicBezTo>
                  <a:pt x="177" y="508"/>
                  <a:pt x="174" y="504"/>
                  <a:pt x="175" y="507"/>
                </a:cubicBezTo>
                <a:cubicBezTo>
                  <a:pt x="175" y="507"/>
                  <a:pt x="176" y="507"/>
                  <a:pt x="177" y="508"/>
                </a:cubicBezTo>
                <a:close/>
                <a:moveTo>
                  <a:pt x="282" y="659"/>
                </a:moveTo>
                <a:cubicBezTo>
                  <a:pt x="281" y="658"/>
                  <a:pt x="279" y="660"/>
                  <a:pt x="278" y="659"/>
                </a:cubicBezTo>
                <a:cubicBezTo>
                  <a:pt x="281" y="662"/>
                  <a:pt x="277" y="662"/>
                  <a:pt x="280" y="665"/>
                </a:cubicBezTo>
                <a:cubicBezTo>
                  <a:pt x="281" y="662"/>
                  <a:pt x="282" y="668"/>
                  <a:pt x="283" y="666"/>
                </a:cubicBezTo>
                <a:cubicBezTo>
                  <a:pt x="282" y="663"/>
                  <a:pt x="281" y="663"/>
                  <a:pt x="280" y="662"/>
                </a:cubicBezTo>
                <a:cubicBezTo>
                  <a:pt x="281" y="661"/>
                  <a:pt x="283" y="661"/>
                  <a:pt x="282" y="659"/>
                </a:cubicBezTo>
                <a:close/>
                <a:moveTo>
                  <a:pt x="296" y="679"/>
                </a:moveTo>
                <a:cubicBezTo>
                  <a:pt x="296" y="680"/>
                  <a:pt x="295" y="679"/>
                  <a:pt x="295" y="678"/>
                </a:cubicBezTo>
                <a:cubicBezTo>
                  <a:pt x="295" y="681"/>
                  <a:pt x="292" y="679"/>
                  <a:pt x="292" y="682"/>
                </a:cubicBezTo>
                <a:cubicBezTo>
                  <a:pt x="294" y="683"/>
                  <a:pt x="296" y="680"/>
                  <a:pt x="296" y="679"/>
                </a:cubicBezTo>
                <a:close/>
                <a:moveTo>
                  <a:pt x="247" y="596"/>
                </a:moveTo>
                <a:cubicBezTo>
                  <a:pt x="245" y="595"/>
                  <a:pt x="241" y="591"/>
                  <a:pt x="240" y="595"/>
                </a:cubicBezTo>
                <a:cubicBezTo>
                  <a:pt x="243" y="595"/>
                  <a:pt x="241" y="598"/>
                  <a:pt x="241" y="600"/>
                </a:cubicBezTo>
                <a:cubicBezTo>
                  <a:pt x="244" y="598"/>
                  <a:pt x="245" y="596"/>
                  <a:pt x="247" y="596"/>
                </a:cubicBezTo>
                <a:close/>
                <a:moveTo>
                  <a:pt x="219" y="558"/>
                </a:moveTo>
                <a:cubicBezTo>
                  <a:pt x="219" y="559"/>
                  <a:pt x="220" y="560"/>
                  <a:pt x="220" y="559"/>
                </a:cubicBezTo>
                <a:cubicBezTo>
                  <a:pt x="219" y="557"/>
                  <a:pt x="219" y="557"/>
                  <a:pt x="219" y="557"/>
                </a:cubicBezTo>
                <a:cubicBezTo>
                  <a:pt x="218" y="558"/>
                  <a:pt x="217" y="559"/>
                  <a:pt x="217" y="561"/>
                </a:cubicBezTo>
                <a:cubicBezTo>
                  <a:pt x="218" y="560"/>
                  <a:pt x="219" y="561"/>
                  <a:pt x="219" y="560"/>
                </a:cubicBezTo>
                <a:cubicBezTo>
                  <a:pt x="219" y="559"/>
                  <a:pt x="218" y="558"/>
                  <a:pt x="219" y="558"/>
                </a:cubicBezTo>
                <a:close/>
                <a:moveTo>
                  <a:pt x="187" y="510"/>
                </a:moveTo>
                <a:cubicBezTo>
                  <a:pt x="188" y="511"/>
                  <a:pt x="188" y="511"/>
                  <a:pt x="188" y="512"/>
                </a:cubicBezTo>
                <a:cubicBezTo>
                  <a:pt x="190" y="511"/>
                  <a:pt x="188" y="510"/>
                  <a:pt x="186" y="509"/>
                </a:cubicBezTo>
                <a:cubicBezTo>
                  <a:pt x="185" y="509"/>
                  <a:pt x="184" y="513"/>
                  <a:pt x="186" y="513"/>
                </a:cubicBezTo>
                <a:cubicBezTo>
                  <a:pt x="185" y="511"/>
                  <a:pt x="186" y="510"/>
                  <a:pt x="187" y="510"/>
                </a:cubicBezTo>
                <a:close/>
                <a:moveTo>
                  <a:pt x="358" y="762"/>
                </a:moveTo>
                <a:cubicBezTo>
                  <a:pt x="356" y="763"/>
                  <a:pt x="359" y="766"/>
                  <a:pt x="359" y="768"/>
                </a:cubicBezTo>
                <a:cubicBezTo>
                  <a:pt x="360" y="766"/>
                  <a:pt x="360" y="764"/>
                  <a:pt x="361" y="763"/>
                </a:cubicBezTo>
                <a:cubicBezTo>
                  <a:pt x="359" y="764"/>
                  <a:pt x="362" y="759"/>
                  <a:pt x="359" y="759"/>
                </a:cubicBezTo>
                <a:cubicBezTo>
                  <a:pt x="360" y="761"/>
                  <a:pt x="359" y="767"/>
                  <a:pt x="358" y="762"/>
                </a:cubicBezTo>
                <a:close/>
                <a:moveTo>
                  <a:pt x="173" y="469"/>
                </a:moveTo>
                <a:cubicBezTo>
                  <a:pt x="171" y="471"/>
                  <a:pt x="170" y="472"/>
                  <a:pt x="167" y="473"/>
                </a:cubicBezTo>
                <a:cubicBezTo>
                  <a:pt x="170" y="475"/>
                  <a:pt x="166" y="474"/>
                  <a:pt x="167" y="476"/>
                </a:cubicBezTo>
                <a:cubicBezTo>
                  <a:pt x="169" y="474"/>
                  <a:pt x="173" y="473"/>
                  <a:pt x="173" y="469"/>
                </a:cubicBezTo>
                <a:close/>
                <a:moveTo>
                  <a:pt x="203" y="514"/>
                </a:moveTo>
                <a:cubicBezTo>
                  <a:pt x="201" y="509"/>
                  <a:pt x="202" y="508"/>
                  <a:pt x="199" y="504"/>
                </a:cubicBezTo>
                <a:cubicBezTo>
                  <a:pt x="198" y="503"/>
                  <a:pt x="198" y="505"/>
                  <a:pt x="197" y="503"/>
                </a:cubicBezTo>
                <a:cubicBezTo>
                  <a:pt x="196" y="502"/>
                  <a:pt x="201" y="502"/>
                  <a:pt x="198" y="499"/>
                </a:cubicBezTo>
                <a:cubicBezTo>
                  <a:pt x="196" y="504"/>
                  <a:pt x="191" y="504"/>
                  <a:pt x="190" y="507"/>
                </a:cubicBezTo>
                <a:cubicBezTo>
                  <a:pt x="191" y="507"/>
                  <a:pt x="192" y="510"/>
                  <a:pt x="192" y="511"/>
                </a:cubicBezTo>
                <a:cubicBezTo>
                  <a:pt x="194" y="509"/>
                  <a:pt x="198" y="512"/>
                  <a:pt x="198" y="508"/>
                </a:cubicBezTo>
                <a:cubicBezTo>
                  <a:pt x="200" y="511"/>
                  <a:pt x="203" y="512"/>
                  <a:pt x="201" y="515"/>
                </a:cubicBezTo>
                <a:cubicBezTo>
                  <a:pt x="201" y="514"/>
                  <a:pt x="200" y="514"/>
                  <a:pt x="200" y="514"/>
                </a:cubicBezTo>
                <a:cubicBezTo>
                  <a:pt x="201" y="515"/>
                  <a:pt x="202" y="517"/>
                  <a:pt x="202" y="516"/>
                </a:cubicBezTo>
                <a:cubicBezTo>
                  <a:pt x="202" y="515"/>
                  <a:pt x="202" y="514"/>
                  <a:pt x="203" y="514"/>
                </a:cubicBezTo>
                <a:close/>
                <a:moveTo>
                  <a:pt x="281" y="631"/>
                </a:moveTo>
                <a:cubicBezTo>
                  <a:pt x="280" y="629"/>
                  <a:pt x="279" y="627"/>
                  <a:pt x="277" y="626"/>
                </a:cubicBezTo>
                <a:cubicBezTo>
                  <a:pt x="279" y="627"/>
                  <a:pt x="279" y="629"/>
                  <a:pt x="278" y="630"/>
                </a:cubicBezTo>
                <a:cubicBezTo>
                  <a:pt x="278" y="629"/>
                  <a:pt x="277" y="626"/>
                  <a:pt x="276" y="627"/>
                </a:cubicBezTo>
                <a:cubicBezTo>
                  <a:pt x="277" y="628"/>
                  <a:pt x="276" y="629"/>
                  <a:pt x="276" y="629"/>
                </a:cubicBezTo>
                <a:cubicBezTo>
                  <a:pt x="278" y="629"/>
                  <a:pt x="279" y="632"/>
                  <a:pt x="281" y="631"/>
                </a:cubicBezTo>
                <a:close/>
                <a:moveTo>
                  <a:pt x="207" y="514"/>
                </a:moveTo>
                <a:cubicBezTo>
                  <a:pt x="210" y="518"/>
                  <a:pt x="206" y="519"/>
                  <a:pt x="204" y="519"/>
                </a:cubicBezTo>
                <a:cubicBezTo>
                  <a:pt x="204" y="521"/>
                  <a:pt x="205" y="520"/>
                  <a:pt x="205" y="522"/>
                </a:cubicBezTo>
                <a:cubicBezTo>
                  <a:pt x="208" y="520"/>
                  <a:pt x="211" y="526"/>
                  <a:pt x="214" y="526"/>
                </a:cubicBezTo>
                <a:cubicBezTo>
                  <a:pt x="212" y="524"/>
                  <a:pt x="209" y="523"/>
                  <a:pt x="209" y="521"/>
                </a:cubicBezTo>
                <a:cubicBezTo>
                  <a:pt x="214" y="524"/>
                  <a:pt x="212" y="519"/>
                  <a:pt x="215" y="516"/>
                </a:cubicBezTo>
                <a:cubicBezTo>
                  <a:pt x="218" y="518"/>
                  <a:pt x="217" y="514"/>
                  <a:pt x="220" y="515"/>
                </a:cubicBezTo>
                <a:cubicBezTo>
                  <a:pt x="219" y="514"/>
                  <a:pt x="220" y="513"/>
                  <a:pt x="220" y="512"/>
                </a:cubicBezTo>
                <a:cubicBezTo>
                  <a:pt x="219" y="512"/>
                  <a:pt x="218" y="513"/>
                  <a:pt x="218" y="511"/>
                </a:cubicBezTo>
                <a:cubicBezTo>
                  <a:pt x="217" y="513"/>
                  <a:pt x="216" y="515"/>
                  <a:pt x="214" y="512"/>
                </a:cubicBezTo>
                <a:cubicBezTo>
                  <a:pt x="217" y="511"/>
                  <a:pt x="213" y="511"/>
                  <a:pt x="212" y="508"/>
                </a:cubicBezTo>
                <a:cubicBezTo>
                  <a:pt x="211" y="509"/>
                  <a:pt x="210" y="509"/>
                  <a:pt x="211" y="510"/>
                </a:cubicBezTo>
                <a:cubicBezTo>
                  <a:pt x="214" y="508"/>
                  <a:pt x="209" y="514"/>
                  <a:pt x="212" y="513"/>
                </a:cubicBezTo>
                <a:cubicBezTo>
                  <a:pt x="211" y="511"/>
                  <a:pt x="214" y="512"/>
                  <a:pt x="214" y="514"/>
                </a:cubicBezTo>
                <a:cubicBezTo>
                  <a:pt x="212" y="515"/>
                  <a:pt x="209" y="513"/>
                  <a:pt x="207" y="514"/>
                </a:cubicBezTo>
                <a:close/>
                <a:moveTo>
                  <a:pt x="272" y="617"/>
                </a:moveTo>
                <a:cubicBezTo>
                  <a:pt x="272" y="616"/>
                  <a:pt x="271" y="615"/>
                  <a:pt x="271" y="615"/>
                </a:cubicBezTo>
                <a:cubicBezTo>
                  <a:pt x="271" y="616"/>
                  <a:pt x="272" y="617"/>
                  <a:pt x="271" y="617"/>
                </a:cubicBezTo>
                <a:cubicBezTo>
                  <a:pt x="270" y="616"/>
                  <a:pt x="270" y="616"/>
                  <a:pt x="269" y="617"/>
                </a:cubicBezTo>
                <a:cubicBezTo>
                  <a:pt x="270" y="619"/>
                  <a:pt x="274" y="622"/>
                  <a:pt x="273" y="618"/>
                </a:cubicBezTo>
                <a:cubicBezTo>
                  <a:pt x="271" y="619"/>
                  <a:pt x="271" y="617"/>
                  <a:pt x="272" y="617"/>
                </a:cubicBezTo>
                <a:close/>
                <a:moveTo>
                  <a:pt x="248" y="576"/>
                </a:moveTo>
                <a:cubicBezTo>
                  <a:pt x="248" y="574"/>
                  <a:pt x="246" y="575"/>
                  <a:pt x="247" y="574"/>
                </a:cubicBezTo>
                <a:cubicBezTo>
                  <a:pt x="249" y="571"/>
                  <a:pt x="252" y="574"/>
                  <a:pt x="253" y="572"/>
                </a:cubicBezTo>
                <a:cubicBezTo>
                  <a:pt x="252" y="572"/>
                  <a:pt x="252" y="571"/>
                  <a:pt x="252" y="570"/>
                </a:cubicBezTo>
                <a:cubicBezTo>
                  <a:pt x="249" y="573"/>
                  <a:pt x="243" y="573"/>
                  <a:pt x="242" y="576"/>
                </a:cubicBezTo>
                <a:cubicBezTo>
                  <a:pt x="244" y="573"/>
                  <a:pt x="246" y="577"/>
                  <a:pt x="248" y="576"/>
                </a:cubicBezTo>
                <a:close/>
                <a:moveTo>
                  <a:pt x="181" y="473"/>
                </a:moveTo>
                <a:cubicBezTo>
                  <a:pt x="179" y="475"/>
                  <a:pt x="176" y="472"/>
                  <a:pt x="177" y="477"/>
                </a:cubicBezTo>
                <a:cubicBezTo>
                  <a:pt x="179" y="475"/>
                  <a:pt x="181" y="475"/>
                  <a:pt x="181" y="473"/>
                </a:cubicBezTo>
                <a:close/>
                <a:moveTo>
                  <a:pt x="181" y="471"/>
                </a:moveTo>
                <a:cubicBezTo>
                  <a:pt x="180" y="471"/>
                  <a:pt x="179" y="471"/>
                  <a:pt x="178" y="471"/>
                </a:cubicBezTo>
                <a:cubicBezTo>
                  <a:pt x="178" y="470"/>
                  <a:pt x="178" y="468"/>
                  <a:pt x="177" y="468"/>
                </a:cubicBezTo>
                <a:cubicBezTo>
                  <a:pt x="178" y="470"/>
                  <a:pt x="177" y="471"/>
                  <a:pt x="177" y="473"/>
                </a:cubicBezTo>
                <a:cubicBezTo>
                  <a:pt x="178" y="470"/>
                  <a:pt x="181" y="474"/>
                  <a:pt x="181" y="471"/>
                </a:cubicBezTo>
                <a:close/>
                <a:moveTo>
                  <a:pt x="276" y="616"/>
                </a:moveTo>
                <a:cubicBezTo>
                  <a:pt x="277" y="617"/>
                  <a:pt x="278" y="620"/>
                  <a:pt x="279" y="618"/>
                </a:cubicBezTo>
                <a:cubicBezTo>
                  <a:pt x="277" y="616"/>
                  <a:pt x="276" y="615"/>
                  <a:pt x="274" y="615"/>
                </a:cubicBezTo>
                <a:cubicBezTo>
                  <a:pt x="275" y="617"/>
                  <a:pt x="274" y="617"/>
                  <a:pt x="274" y="619"/>
                </a:cubicBezTo>
                <a:cubicBezTo>
                  <a:pt x="275" y="618"/>
                  <a:pt x="276" y="617"/>
                  <a:pt x="276" y="616"/>
                </a:cubicBezTo>
                <a:close/>
                <a:moveTo>
                  <a:pt x="209" y="510"/>
                </a:moveTo>
                <a:cubicBezTo>
                  <a:pt x="206" y="508"/>
                  <a:pt x="209" y="507"/>
                  <a:pt x="208" y="505"/>
                </a:cubicBezTo>
                <a:cubicBezTo>
                  <a:pt x="206" y="506"/>
                  <a:pt x="207" y="512"/>
                  <a:pt x="208" y="512"/>
                </a:cubicBezTo>
                <a:cubicBezTo>
                  <a:pt x="207" y="511"/>
                  <a:pt x="208" y="511"/>
                  <a:pt x="209" y="510"/>
                </a:cubicBezTo>
                <a:close/>
                <a:moveTo>
                  <a:pt x="287" y="625"/>
                </a:moveTo>
                <a:cubicBezTo>
                  <a:pt x="288" y="627"/>
                  <a:pt x="284" y="627"/>
                  <a:pt x="286" y="629"/>
                </a:cubicBezTo>
                <a:cubicBezTo>
                  <a:pt x="287" y="628"/>
                  <a:pt x="288" y="631"/>
                  <a:pt x="290" y="630"/>
                </a:cubicBezTo>
                <a:cubicBezTo>
                  <a:pt x="289" y="629"/>
                  <a:pt x="290" y="629"/>
                  <a:pt x="289" y="628"/>
                </a:cubicBezTo>
                <a:cubicBezTo>
                  <a:pt x="289" y="629"/>
                  <a:pt x="288" y="629"/>
                  <a:pt x="287" y="628"/>
                </a:cubicBezTo>
                <a:cubicBezTo>
                  <a:pt x="288" y="628"/>
                  <a:pt x="288" y="624"/>
                  <a:pt x="287" y="625"/>
                </a:cubicBezTo>
                <a:close/>
                <a:moveTo>
                  <a:pt x="286" y="623"/>
                </a:moveTo>
                <a:cubicBezTo>
                  <a:pt x="283" y="621"/>
                  <a:pt x="284" y="621"/>
                  <a:pt x="283" y="618"/>
                </a:cubicBezTo>
                <a:cubicBezTo>
                  <a:pt x="281" y="619"/>
                  <a:pt x="281" y="619"/>
                  <a:pt x="281" y="622"/>
                </a:cubicBezTo>
                <a:cubicBezTo>
                  <a:pt x="282" y="622"/>
                  <a:pt x="283" y="622"/>
                  <a:pt x="284" y="624"/>
                </a:cubicBezTo>
                <a:cubicBezTo>
                  <a:pt x="284" y="624"/>
                  <a:pt x="284" y="625"/>
                  <a:pt x="285" y="624"/>
                </a:cubicBezTo>
                <a:cubicBezTo>
                  <a:pt x="284" y="623"/>
                  <a:pt x="285" y="624"/>
                  <a:pt x="286" y="623"/>
                </a:cubicBezTo>
                <a:close/>
                <a:moveTo>
                  <a:pt x="193" y="481"/>
                </a:moveTo>
                <a:cubicBezTo>
                  <a:pt x="192" y="482"/>
                  <a:pt x="194" y="485"/>
                  <a:pt x="193" y="487"/>
                </a:cubicBezTo>
                <a:cubicBezTo>
                  <a:pt x="195" y="486"/>
                  <a:pt x="194" y="483"/>
                  <a:pt x="193" y="481"/>
                </a:cubicBezTo>
                <a:close/>
                <a:moveTo>
                  <a:pt x="200" y="469"/>
                </a:moveTo>
                <a:cubicBezTo>
                  <a:pt x="199" y="468"/>
                  <a:pt x="194" y="470"/>
                  <a:pt x="193" y="472"/>
                </a:cubicBezTo>
                <a:cubicBezTo>
                  <a:pt x="193" y="471"/>
                  <a:pt x="195" y="472"/>
                  <a:pt x="194" y="473"/>
                </a:cubicBezTo>
                <a:cubicBezTo>
                  <a:pt x="192" y="473"/>
                  <a:pt x="190" y="473"/>
                  <a:pt x="188" y="473"/>
                </a:cubicBezTo>
                <a:cubicBezTo>
                  <a:pt x="188" y="475"/>
                  <a:pt x="185" y="475"/>
                  <a:pt x="186" y="478"/>
                </a:cubicBezTo>
                <a:cubicBezTo>
                  <a:pt x="192" y="475"/>
                  <a:pt x="196" y="474"/>
                  <a:pt x="200" y="471"/>
                </a:cubicBezTo>
                <a:cubicBezTo>
                  <a:pt x="199" y="470"/>
                  <a:pt x="199" y="469"/>
                  <a:pt x="200" y="469"/>
                </a:cubicBezTo>
                <a:close/>
                <a:moveTo>
                  <a:pt x="168" y="439"/>
                </a:moveTo>
                <a:cubicBezTo>
                  <a:pt x="162" y="441"/>
                  <a:pt x="165" y="444"/>
                  <a:pt x="168" y="439"/>
                </a:cubicBezTo>
                <a:close/>
                <a:moveTo>
                  <a:pt x="202" y="491"/>
                </a:moveTo>
                <a:cubicBezTo>
                  <a:pt x="200" y="490"/>
                  <a:pt x="199" y="493"/>
                  <a:pt x="199" y="494"/>
                </a:cubicBezTo>
                <a:cubicBezTo>
                  <a:pt x="200" y="491"/>
                  <a:pt x="203" y="494"/>
                  <a:pt x="202" y="491"/>
                </a:cubicBezTo>
                <a:close/>
                <a:moveTo>
                  <a:pt x="206" y="495"/>
                </a:moveTo>
                <a:cubicBezTo>
                  <a:pt x="204" y="493"/>
                  <a:pt x="206" y="493"/>
                  <a:pt x="204" y="493"/>
                </a:cubicBezTo>
                <a:cubicBezTo>
                  <a:pt x="203" y="493"/>
                  <a:pt x="203" y="493"/>
                  <a:pt x="203" y="493"/>
                </a:cubicBezTo>
                <a:cubicBezTo>
                  <a:pt x="203" y="494"/>
                  <a:pt x="203" y="494"/>
                  <a:pt x="203" y="494"/>
                </a:cubicBezTo>
                <a:cubicBezTo>
                  <a:pt x="204" y="497"/>
                  <a:pt x="205" y="494"/>
                  <a:pt x="206" y="496"/>
                </a:cubicBezTo>
                <a:cubicBezTo>
                  <a:pt x="206" y="498"/>
                  <a:pt x="203" y="499"/>
                  <a:pt x="204" y="500"/>
                </a:cubicBezTo>
                <a:cubicBezTo>
                  <a:pt x="204" y="498"/>
                  <a:pt x="205" y="501"/>
                  <a:pt x="206" y="500"/>
                </a:cubicBezTo>
                <a:cubicBezTo>
                  <a:pt x="205" y="499"/>
                  <a:pt x="208" y="499"/>
                  <a:pt x="208" y="498"/>
                </a:cubicBezTo>
                <a:cubicBezTo>
                  <a:pt x="209" y="500"/>
                  <a:pt x="210" y="501"/>
                  <a:pt x="212" y="503"/>
                </a:cubicBezTo>
                <a:cubicBezTo>
                  <a:pt x="212" y="500"/>
                  <a:pt x="216" y="500"/>
                  <a:pt x="215" y="499"/>
                </a:cubicBezTo>
                <a:cubicBezTo>
                  <a:pt x="213" y="499"/>
                  <a:pt x="212" y="501"/>
                  <a:pt x="210" y="498"/>
                </a:cubicBezTo>
                <a:cubicBezTo>
                  <a:pt x="211" y="498"/>
                  <a:pt x="212" y="498"/>
                  <a:pt x="213" y="497"/>
                </a:cubicBezTo>
                <a:cubicBezTo>
                  <a:pt x="211" y="495"/>
                  <a:pt x="206" y="493"/>
                  <a:pt x="206" y="495"/>
                </a:cubicBezTo>
                <a:close/>
                <a:moveTo>
                  <a:pt x="282" y="613"/>
                </a:moveTo>
                <a:cubicBezTo>
                  <a:pt x="284" y="616"/>
                  <a:pt x="280" y="614"/>
                  <a:pt x="281" y="616"/>
                </a:cubicBezTo>
                <a:cubicBezTo>
                  <a:pt x="282" y="616"/>
                  <a:pt x="283" y="618"/>
                  <a:pt x="284" y="616"/>
                </a:cubicBezTo>
                <a:cubicBezTo>
                  <a:pt x="282" y="615"/>
                  <a:pt x="285" y="613"/>
                  <a:pt x="282" y="613"/>
                </a:cubicBezTo>
                <a:close/>
                <a:moveTo>
                  <a:pt x="216" y="502"/>
                </a:moveTo>
                <a:cubicBezTo>
                  <a:pt x="214" y="501"/>
                  <a:pt x="213" y="505"/>
                  <a:pt x="213" y="506"/>
                </a:cubicBezTo>
                <a:cubicBezTo>
                  <a:pt x="215" y="507"/>
                  <a:pt x="215" y="503"/>
                  <a:pt x="216" y="502"/>
                </a:cubicBezTo>
                <a:close/>
                <a:moveTo>
                  <a:pt x="284" y="606"/>
                </a:moveTo>
                <a:cubicBezTo>
                  <a:pt x="285" y="608"/>
                  <a:pt x="283" y="608"/>
                  <a:pt x="285" y="610"/>
                </a:cubicBezTo>
                <a:cubicBezTo>
                  <a:pt x="286" y="611"/>
                  <a:pt x="285" y="610"/>
                  <a:pt x="286" y="609"/>
                </a:cubicBezTo>
                <a:cubicBezTo>
                  <a:pt x="286" y="608"/>
                  <a:pt x="285" y="608"/>
                  <a:pt x="285" y="607"/>
                </a:cubicBezTo>
                <a:cubicBezTo>
                  <a:pt x="285" y="607"/>
                  <a:pt x="285" y="606"/>
                  <a:pt x="284" y="606"/>
                </a:cubicBezTo>
                <a:close/>
                <a:moveTo>
                  <a:pt x="276" y="583"/>
                </a:moveTo>
                <a:cubicBezTo>
                  <a:pt x="273" y="582"/>
                  <a:pt x="271" y="582"/>
                  <a:pt x="269" y="580"/>
                </a:cubicBezTo>
                <a:cubicBezTo>
                  <a:pt x="269" y="581"/>
                  <a:pt x="270" y="583"/>
                  <a:pt x="270" y="584"/>
                </a:cubicBezTo>
                <a:cubicBezTo>
                  <a:pt x="271" y="584"/>
                  <a:pt x="270" y="583"/>
                  <a:pt x="271" y="582"/>
                </a:cubicBezTo>
                <a:cubicBezTo>
                  <a:pt x="272" y="584"/>
                  <a:pt x="275" y="586"/>
                  <a:pt x="276" y="583"/>
                </a:cubicBezTo>
                <a:close/>
                <a:moveTo>
                  <a:pt x="213" y="489"/>
                </a:moveTo>
                <a:cubicBezTo>
                  <a:pt x="214" y="492"/>
                  <a:pt x="214" y="494"/>
                  <a:pt x="212" y="494"/>
                </a:cubicBezTo>
                <a:cubicBezTo>
                  <a:pt x="214" y="497"/>
                  <a:pt x="215" y="494"/>
                  <a:pt x="215" y="493"/>
                </a:cubicBezTo>
                <a:cubicBezTo>
                  <a:pt x="213" y="491"/>
                  <a:pt x="214" y="489"/>
                  <a:pt x="213" y="489"/>
                </a:cubicBezTo>
                <a:close/>
                <a:moveTo>
                  <a:pt x="396" y="732"/>
                </a:moveTo>
                <a:cubicBezTo>
                  <a:pt x="395" y="732"/>
                  <a:pt x="395" y="732"/>
                  <a:pt x="395" y="731"/>
                </a:cubicBezTo>
                <a:cubicBezTo>
                  <a:pt x="394" y="732"/>
                  <a:pt x="394" y="737"/>
                  <a:pt x="394" y="737"/>
                </a:cubicBezTo>
                <a:cubicBezTo>
                  <a:pt x="394" y="735"/>
                  <a:pt x="397" y="734"/>
                  <a:pt x="396" y="732"/>
                </a:cubicBezTo>
                <a:close/>
                <a:moveTo>
                  <a:pt x="224" y="469"/>
                </a:moveTo>
                <a:cubicBezTo>
                  <a:pt x="223" y="467"/>
                  <a:pt x="219" y="465"/>
                  <a:pt x="219" y="466"/>
                </a:cubicBezTo>
                <a:cubicBezTo>
                  <a:pt x="224" y="468"/>
                  <a:pt x="221" y="471"/>
                  <a:pt x="221" y="471"/>
                </a:cubicBezTo>
                <a:cubicBezTo>
                  <a:pt x="222" y="471"/>
                  <a:pt x="225" y="470"/>
                  <a:pt x="224" y="469"/>
                </a:cubicBezTo>
                <a:close/>
                <a:moveTo>
                  <a:pt x="397" y="731"/>
                </a:moveTo>
                <a:cubicBezTo>
                  <a:pt x="398" y="731"/>
                  <a:pt x="398" y="732"/>
                  <a:pt x="399" y="732"/>
                </a:cubicBezTo>
                <a:cubicBezTo>
                  <a:pt x="399" y="729"/>
                  <a:pt x="395" y="729"/>
                  <a:pt x="396" y="731"/>
                </a:cubicBezTo>
                <a:cubicBezTo>
                  <a:pt x="396" y="730"/>
                  <a:pt x="397" y="735"/>
                  <a:pt x="397" y="732"/>
                </a:cubicBezTo>
                <a:cubicBezTo>
                  <a:pt x="397" y="732"/>
                  <a:pt x="397" y="731"/>
                  <a:pt x="397" y="731"/>
                </a:cubicBezTo>
                <a:close/>
                <a:moveTo>
                  <a:pt x="310" y="594"/>
                </a:moveTo>
                <a:cubicBezTo>
                  <a:pt x="309" y="597"/>
                  <a:pt x="308" y="594"/>
                  <a:pt x="306" y="593"/>
                </a:cubicBezTo>
                <a:cubicBezTo>
                  <a:pt x="308" y="595"/>
                  <a:pt x="307" y="596"/>
                  <a:pt x="307" y="597"/>
                </a:cubicBezTo>
                <a:cubicBezTo>
                  <a:pt x="309" y="597"/>
                  <a:pt x="310" y="595"/>
                  <a:pt x="310" y="594"/>
                </a:cubicBezTo>
                <a:close/>
                <a:moveTo>
                  <a:pt x="263" y="524"/>
                </a:moveTo>
                <a:cubicBezTo>
                  <a:pt x="262" y="523"/>
                  <a:pt x="262" y="526"/>
                  <a:pt x="263" y="526"/>
                </a:cubicBezTo>
                <a:cubicBezTo>
                  <a:pt x="264" y="523"/>
                  <a:pt x="262" y="523"/>
                  <a:pt x="262" y="520"/>
                </a:cubicBezTo>
                <a:cubicBezTo>
                  <a:pt x="261" y="521"/>
                  <a:pt x="259" y="524"/>
                  <a:pt x="261" y="524"/>
                </a:cubicBezTo>
                <a:cubicBezTo>
                  <a:pt x="260" y="523"/>
                  <a:pt x="263" y="523"/>
                  <a:pt x="263" y="524"/>
                </a:cubicBezTo>
                <a:close/>
                <a:moveTo>
                  <a:pt x="234" y="476"/>
                </a:moveTo>
                <a:cubicBezTo>
                  <a:pt x="232" y="478"/>
                  <a:pt x="230" y="476"/>
                  <a:pt x="228" y="475"/>
                </a:cubicBezTo>
                <a:cubicBezTo>
                  <a:pt x="231" y="480"/>
                  <a:pt x="233" y="477"/>
                  <a:pt x="235" y="477"/>
                </a:cubicBezTo>
                <a:cubicBezTo>
                  <a:pt x="234" y="475"/>
                  <a:pt x="236" y="474"/>
                  <a:pt x="233" y="471"/>
                </a:cubicBezTo>
                <a:cubicBezTo>
                  <a:pt x="235" y="476"/>
                  <a:pt x="229" y="473"/>
                  <a:pt x="234" y="476"/>
                </a:cubicBezTo>
                <a:close/>
                <a:moveTo>
                  <a:pt x="214" y="437"/>
                </a:moveTo>
                <a:cubicBezTo>
                  <a:pt x="213" y="438"/>
                  <a:pt x="208" y="434"/>
                  <a:pt x="208" y="438"/>
                </a:cubicBezTo>
                <a:cubicBezTo>
                  <a:pt x="210" y="437"/>
                  <a:pt x="212" y="437"/>
                  <a:pt x="212" y="440"/>
                </a:cubicBezTo>
                <a:cubicBezTo>
                  <a:pt x="212" y="438"/>
                  <a:pt x="215" y="439"/>
                  <a:pt x="214" y="437"/>
                </a:cubicBezTo>
                <a:close/>
                <a:moveTo>
                  <a:pt x="197" y="412"/>
                </a:moveTo>
                <a:cubicBezTo>
                  <a:pt x="193" y="414"/>
                  <a:pt x="200" y="424"/>
                  <a:pt x="200" y="423"/>
                </a:cubicBezTo>
                <a:cubicBezTo>
                  <a:pt x="199" y="419"/>
                  <a:pt x="196" y="415"/>
                  <a:pt x="197" y="412"/>
                </a:cubicBezTo>
                <a:close/>
                <a:moveTo>
                  <a:pt x="411" y="721"/>
                </a:moveTo>
                <a:cubicBezTo>
                  <a:pt x="409" y="716"/>
                  <a:pt x="417" y="720"/>
                  <a:pt x="415" y="715"/>
                </a:cubicBezTo>
                <a:cubicBezTo>
                  <a:pt x="411" y="716"/>
                  <a:pt x="406" y="718"/>
                  <a:pt x="401" y="721"/>
                </a:cubicBezTo>
                <a:cubicBezTo>
                  <a:pt x="405" y="723"/>
                  <a:pt x="407" y="718"/>
                  <a:pt x="411" y="721"/>
                </a:cubicBezTo>
                <a:close/>
                <a:moveTo>
                  <a:pt x="207" y="413"/>
                </a:moveTo>
                <a:cubicBezTo>
                  <a:pt x="209" y="416"/>
                  <a:pt x="206" y="417"/>
                  <a:pt x="207" y="420"/>
                </a:cubicBezTo>
                <a:cubicBezTo>
                  <a:pt x="208" y="418"/>
                  <a:pt x="210" y="414"/>
                  <a:pt x="207" y="413"/>
                </a:cubicBezTo>
                <a:close/>
                <a:moveTo>
                  <a:pt x="317" y="570"/>
                </a:moveTo>
                <a:cubicBezTo>
                  <a:pt x="315" y="572"/>
                  <a:pt x="315" y="572"/>
                  <a:pt x="313" y="572"/>
                </a:cubicBezTo>
                <a:cubicBezTo>
                  <a:pt x="316" y="577"/>
                  <a:pt x="309" y="573"/>
                  <a:pt x="311" y="576"/>
                </a:cubicBezTo>
                <a:cubicBezTo>
                  <a:pt x="315" y="574"/>
                  <a:pt x="316" y="573"/>
                  <a:pt x="317" y="570"/>
                </a:cubicBezTo>
                <a:close/>
                <a:moveTo>
                  <a:pt x="308" y="546"/>
                </a:moveTo>
                <a:cubicBezTo>
                  <a:pt x="307" y="550"/>
                  <a:pt x="302" y="549"/>
                  <a:pt x="301" y="554"/>
                </a:cubicBezTo>
                <a:cubicBezTo>
                  <a:pt x="302" y="551"/>
                  <a:pt x="309" y="551"/>
                  <a:pt x="308" y="546"/>
                </a:cubicBezTo>
                <a:close/>
                <a:moveTo>
                  <a:pt x="278" y="517"/>
                </a:moveTo>
                <a:cubicBezTo>
                  <a:pt x="278" y="517"/>
                  <a:pt x="278" y="517"/>
                  <a:pt x="278" y="518"/>
                </a:cubicBezTo>
                <a:cubicBezTo>
                  <a:pt x="279" y="517"/>
                  <a:pt x="279" y="517"/>
                  <a:pt x="279" y="517"/>
                </a:cubicBezTo>
                <a:cubicBezTo>
                  <a:pt x="279" y="516"/>
                  <a:pt x="279" y="516"/>
                  <a:pt x="278" y="515"/>
                </a:cubicBezTo>
                <a:cubicBezTo>
                  <a:pt x="278" y="517"/>
                  <a:pt x="274" y="511"/>
                  <a:pt x="275" y="515"/>
                </a:cubicBezTo>
                <a:cubicBezTo>
                  <a:pt x="275" y="515"/>
                  <a:pt x="276" y="515"/>
                  <a:pt x="276" y="516"/>
                </a:cubicBezTo>
                <a:cubicBezTo>
                  <a:pt x="276" y="516"/>
                  <a:pt x="277" y="516"/>
                  <a:pt x="278" y="517"/>
                </a:cubicBezTo>
                <a:close/>
                <a:moveTo>
                  <a:pt x="342" y="590"/>
                </a:moveTo>
                <a:cubicBezTo>
                  <a:pt x="342" y="590"/>
                  <a:pt x="342" y="591"/>
                  <a:pt x="342" y="591"/>
                </a:cubicBezTo>
                <a:cubicBezTo>
                  <a:pt x="341" y="590"/>
                  <a:pt x="338" y="587"/>
                  <a:pt x="339" y="590"/>
                </a:cubicBezTo>
                <a:cubicBezTo>
                  <a:pt x="340" y="591"/>
                  <a:pt x="345" y="592"/>
                  <a:pt x="342" y="590"/>
                </a:cubicBezTo>
                <a:close/>
                <a:moveTo>
                  <a:pt x="338" y="579"/>
                </a:moveTo>
                <a:cubicBezTo>
                  <a:pt x="339" y="582"/>
                  <a:pt x="334" y="579"/>
                  <a:pt x="335" y="582"/>
                </a:cubicBezTo>
                <a:cubicBezTo>
                  <a:pt x="337" y="582"/>
                  <a:pt x="338" y="582"/>
                  <a:pt x="339" y="582"/>
                </a:cubicBezTo>
                <a:cubicBezTo>
                  <a:pt x="337" y="581"/>
                  <a:pt x="340" y="579"/>
                  <a:pt x="338" y="579"/>
                </a:cubicBezTo>
                <a:close/>
                <a:moveTo>
                  <a:pt x="485" y="784"/>
                </a:moveTo>
                <a:cubicBezTo>
                  <a:pt x="485" y="791"/>
                  <a:pt x="475" y="789"/>
                  <a:pt x="473" y="794"/>
                </a:cubicBezTo>
                <a:cubicBezTo>
                  <a:pt x="477" y="793"/>
                  <a:pt x="481" y="791"/>
                  <a:pt x="485" y="789"/>
                </a:cubicBezTo>
                <a:cubicBezTo>
                  <a:pt x="483" y="787"/>
                  <a:pt x="487" y="787"/>
                  <a:pt x="485" y="784"/>
                </a:cubicBezTo>
                <a:close/>
                <a:moveTo>
                  <a:pt x="324" y="552"/>
                </a:moveTo>
                <a:cubicBezTo>
                  <a:pt x="324" y="555"/>
                  <a:pt x="320" y="553"/>
                  <a:pt x="320" y="556"/>
                </a:cubicBezTo>
                <a:cubicBezTo>
                  <a:pt x="321" y="556"/>
                  <a:pt x="321" y="556"/>
                  <a:pt x="321" y="557"/>
                </a:cubicBezTo>
                <a:cubicBezTo>
                  <a:pt x="322" y="557"/>
                  <a:pt x="322" y="557"/>
                  <a:pt x="322" y="557"/>
                </a:cubicBezTo>
                <a:cubicBezTo>
                  <a:pt x="322" y="556"/>
                  <a:pt x="322" y="556"/>
                  <a:pt x="323" y="555"/>
                </a:cubicBezTo>
                <a:cubicBezTo>
                  <a:pt x="324" y="558"/>
                  <a:pt x="325" y="558"/>
                  <a:pt x="326" y="557"/>
                </a:cubicBezTo>
                <a:cubicBezTo>
                  <a:pt x="326" y="559"/>
                  <a:pt x="329" y="562"/>
                  <a:pt x="326" y="562"/>
                </a:cubicBezTo>
                <a:cubicBezTo>
                  <a:pt x="329" y="565"/>
                  <a:pt x="332" y="564"/>
                  <a:pt x="335" y="565"/>
                </a:cubicBezTo>
                <a:cubicBezTo>
                  <a:pt x="333" y="561"/>
                  <a:pt x="330" y="564"/>
                  <a:pt x="328" y="560"/>
                </a:cubicBezTo>
                <a:cubicBezTo>
                  <a:pt x="330" y="560"/>
                  <a:pt x="325" y="556"/>
                  <a:pt x="327" y="555"/>
                </a:cubicBezTo>
                <a:cubicBezTo>
                  <a:pt x="328" y="555"/>
                  <a:pt x="329" y="555"/>
                  <a:pt x="330" y="556"/>
                </a:cubicBezTo>
                <a:cubicBezTo>
                  <a:pt x="330" y="557"/>
                  <a:pt x="330" y="557"/>
                  <a:pt x="330" y="557"/>
                </a:cubicBezTo>
                <a:cubicBezTo>
                  <a:pt x="330" y="557"/>
                  <a:pt x="331" y="558"/>
                  <a:pt x="331" y="558"/>
                </a:cubicBezTo>
                <a:cubicBezTo>
                  <a:pt x="331" y="558"/>
                  <a:pt x="331" y="558"/>
                  <a:pt x="331" y="558"/>
                </a:cubicBezTo>
                <a:cubicBezTo>
                  <a:pt x="332" y="559"/>
                  <a:pt x="332" y="559"/>
                  <a:pt x="332" y="559"/>
                </a:cubicBezTo>
                <a:cubicBezTo>
                  <a:pt x="332" y="559"/>
                  <a:pt x="332" y="559"/>
                  <a:pt x="332" y="559"/>
                </a:cubicBezTo>
                <a:cubicBezTo>
                  <a:pt x="332" y="559"/>
                  <a:pt x="332" y="558"/>
                  <a:pt x="332" y="558"/>
                </a:cubicBezTo>
                <a:cubicBezTo>
                  <a:pt x="334" y="556"/>
                  <a:pt x="329" y="555"/>
                  <a:pt x="330" y="554"/>
                </a:cubicBezTo>
                <a:cubicBezTo>
                  <a:pt x="333" y="556"/>
                  <a:pt x="331" y="552"/>
                  <a:pt x="332" y="552"/>
                </a:cubicBezTo>
                <a:cubicBezTo>
                  <a:pt x="333" y="552"/>
                  <a:pt x="335" y="554"/>
                  <a:pt x="334" y="555"/>
                </a:cubicBezTo>
                <a:cubicBezTo>
                  <a:pt x="333" y="556"/>
                  <a:pt x="333" y="554"/>
                  <a:pt x="332" y="554"/>
                </a:cubicBezTo>
                <a:cubicBezTo>
                  <a:pt x="333" y="555"/>
                  <a:pt x="333" y="557"/>
                  <a:pt x="333" y="557"/>
                </a:cubicBezTo>
                <a:cubicBezTo>
                  <a:pt x="335" y="556"/>
                  <a:pt x="339" y="555"/>
                  <a:pt x="338" y="550"/>
                </a:cubicBezTo>
                <a:cubicBezTo>
                  <a:pt x="336" y="549"/>
                  <a:pt x="338" y="552"/>
                  <a:pt x="336" y="552"/>
                </a:cubicBezTo>
                <a:cubicBezTo>
                  <a:pt x="333" y="550"/>
                  <a:pt x="333" y="549"/>
                  <a:pt x="336" y="549"/>
                </a:cubicBezTo>
                <a:cubicBezTo>
                  <a:pt x="334" y="546"/>
                  <a:pt x="332" y="548"/>
                  <a:pt x="332" y="551"/>
                </a:cubicBezTo>
                <a:cubicBezTo>
                  <a:pt x="331" y="549"/>
                  <a:pt x="331" y="549"/>
                  <a:pt x="330" y="549"/>
                </a:cubicBezTo>
                <a:cubicBezTo>
                  <a:pt x="330" y="550"/>
                  <a:pt x="331" y="551"/>
                  <a:pt x="331" y="552"/>
                </a:cubicBezTo>
                <a:cubicBezTo>
                  <a:pt x="330" y="552"/>
                  <a:pt x="329" y="552"/>
                  <a:pt x="329" y="551"/>
                </a:cubicBezTo>
                <a:cubicBezTo>
                  <a:pt x="329" y="550"/>
                  <a:pt x="329" y="548"/>
                  <a:pt x="329" y="546"/>
                </a:cubicBezTo>
                <a:cubicBezTo>
                  <a:pt x="327" y="545"/>
                  <a:pt x="327" y="550"/>
                  <a:pt x="328" y="551"/>
                </a:cubicBezTo>
                <a:cubicBezTo>
                  <a:pt x="328" y="551"/>
                  <a:pt x="328" y="551"/>
                  <a:pt x="328" y="552"/>
                </a:cubicBezTo>
                <a:cubicBezTo>
                  <a:pt x="328" y="552"/>
                  <a:pt x="328" y="552"/>
                  <a:pt x="328" y="552"/>
                </a:cubicBezTo>
                <a:cubicBezTo>
                  <a:pt x="328" y="552"/>
                  <a:pt x="328" y="552"/>
                  <a:pt x="328" y="552"/>
                </a:cubicBezTo>
                <a:cubicBezTo>
                  <a:pt x="328" y="552"/>
                  <a:pt x="328" y="552"/>
                  <a:pt x="328" y="552"/>
                </a:cubicBezTo>
                <a:cubicBezTo>
                  <a:pt x="328" y="553"/>
                  <a:pt x="328" y="553"/>
                  <a:pt x="328" y="553"/>
                </a:cubicBezTo>
                <a:cubicBezTo>
                  <a:pt x="328" y="553"/>
                  <a:pt x="328" y="553"/>
                  <a:pt x="328" y="553"/>
                </a:cubicBezTo>
                <a:cubicBezTo>
                  <a:pt x="328" y="552"/>
                  <a:pt x="328" y="552"/>
                  <a:pt x="328" y="552"/>
                </a:cubicBezTo>
                <a:cubicBezTo>
                  <a:pt x="327" y="551"/>
                  <a:pt x="327" y="551"/>
                  <a:pt x="327" y="551"/>
                </a:cubicBezTo>
                <a:cubicBezTo>
                  <a:pt x="327" y="551"/>
                  <a:pt x="327" y="551"/>
                  <a:pt x="327" y="551"/>
                </a:cubicBezTo>
                <a:cubicBezTo>
                  <a:pt x="327" y="552"/>
                  <a:pt x="327" y="552"/>
                  <a:pt x="327" y="552"/>
                </a:cubicBezTo>
                <a:cubicBezTo>
                  <a:pt x="327" y="553"/>
                  <a:pt x="327" y="553"/>
                  <a:pt x="326" y="554"/>
                </a:cubicBezTo>
                <a:cubicBezTo>
                  <a:pt x="324" y="551"/>
                  <a:pt x="325" y="556"/>
                  <a:pt x="324" y="552"/>
                </a:cubicBezTo>
                <a:close/>
                <a:moveTo>
                  <a:pt x="323" y="550"/>
                </a:moveTo>
                <a:cubicBezTo>
                  <a:pt x="322" y="547"/>
                  <a:pt x="320" y="546"/>
                  <a:pt x="318" y="546"/>
                </a:cubicBezTo>
                <a:cubicBezTo>
                  <a:pt x="320" y="548"/>
                  <a:pt x="322" y="550"/>
                  <a:pt x="323" y="550"/>
                </a:cubicBezTo>
                <a:close/>
                <a:moveTo>
                  <a:pt x="341" y="577"/>
                </a:moveTo>
                <a:cubicBezTo>
                  <a:pt x="343" y="577"/>
                  <a:pt x="342" y="573"/>
                  <a:pt x="340" y="574"/>
                </a:cubicBezTo>
                <a:cubicBezTo>
                  <a:pt x="342" y="577"/>
                  <a:pt x="339" y="575"/>
                  <a:pt x="338" y="574"/>
                </a:cubicBezTo>
                <a:cubicBezTo>
                  <a:pt x="339" y="577"/>
                  <a:pt x="340" y="575"/>
                  <a:pt x="341" y="577"/>
                </a:cubicBezTo>
                <a:close/>
                <a:moveTo>
                  <a:pt x="356" y="538"/>
                </a:moveTo>
                <a:cubicBezTo>
                  <a:pt x="355" y="538"/>
                  <a:pt x="356" y="540"/>
                  <a:pt x="354" y="540"/>
                </a:cubicBezTo>
                <a:cubicBezTo>
                  <a:pt x="354" y="539"/>
                  <a:pt x="354" y="538"/>
                  <a:pt x="353" y="537"/>
                </a:cubicBezTo>
                <a:cubicBezTo>
                  <a:pt x="354" y="537"/>
                  <a:pt x="355" y="537"/>
                  <a:pt x="357" y="537"/>
                </a:cubicBezTo>
                <a:cubicBezTo>
                  <a:pt x="358" y="537"/>
                  <a:pt x="356" y="535"/>
                  <a:pt x="357" y="534"/>
                </a:cubicBezTo>
                <a:cubicBezTo>
                  <a:pt x="354" y="534"/>
                  <a:pt x="352" y="532"/>
                  <a:pt x="349" y="529"/>
                </a:cubicBezTo>
                <a:cubicBezTo>
                  <a:pt x="352" y="531"/>
                  <a:pt x="353" y="531"/>
                  <a:pt x="353" y="527"/>
                </a:cubicBezTo>
                <a:cubicBezTo>
                  <a:pt x="357" y="532"/>
                  <a:pt x="361" y="527"/>
                  <a:pt x="363" y="526"/>
                </a:cubicBezTo>
                <a:cubicBezTo>
                  <a:pt x="364" y="527"/>
                  <a:pt x="364" y="528"/>
                  <a:pt x="363" y="528"/>
                </a:cubicBezTo>
                <a:cubicBezTo>
                  <a:pt x="368" y="532"/>
                  <a:pt x="366" y="522"/>
                  <a:pt x="370" y="525"/>
                </a:cubicBezTo>
                <a:cubicBezTo>
                  <a:pt x="370" y="527"/>
                  <a:pt x="365" y="528"/>
                  <a:pt x="368" y="532"/>
                </a:cubicBezTo>
                <a:cubicBezTo>
                  <a:pt x="365" y="530"/>
                  <a:pt x="365" y="533"/>
                  <a:pt x="363" y="535"/>
                </a:cubicBezTo>
                <a:cubicBezTo>
                  <a:pt x="366" y="536"/>
                  <a:pt x="368" y="532"/>
                  <a:pt x="370" y="531"/>
                </a:cubicBezTo>
                <a:cubicBezTo>
                  <a:pt x="369" y="535"/>
                  <a:pt x="370" y="539"/>
                  <a:pt x="368" y="542"/>
                </a:cubicBezTo>
                <a:cubicBezTo>
                  <a:pt x="370" y="544"/>
                  <a:pt x="370" y="547"/>
                  <a:pt x="371" y="544"/>
                </a:cubicBezTo>
                <a:cubicBezTo>
                  <a:pt x="372" y="546"/>
                  <a:pt x="373" y="545"/>
                  <a:pt x="375" y="548"/>
                </a:cubicBezTo>
                <a:cubicBezTo>
                  <a:pt x="373" y="549"/>
                  <a:pt x="370" y="548"/>
                  <a:pt x="373" y="551"/>
                </a:cubicBezTo>
                <a:cubicBezTo>
                  <a:pt x="367" y="552"/>
                  <a:pt x="366" y="557"/>
                  <a:pt x="363" y="555"/>
                </a:cubicBezTo>
                <a:cubicBezTo>
                  <a:pt x="362" y="556"/>
                  <a:pt x="363" y="557"/>
                  <a:pt x="364" y="558"/>
                </a:cubicBezTo>
                <a:cubicBezTo>
                  <a:pt x="361" y="557"/>
                  <a:pt x="359" y="556"/>
                  <a:pt x="356" y="558"/>
                </a:cubicBezTo>
                <a:cubicBezTo>
                  <a:pt x="357" y="560"/>
                  <a:pt x="359" y="558"/>
                  <a:pt x="360" y="558"/>
                </a:cubicBezTo>
                <a:cubicBezTo>
                  <a:pt x="362" y="563"/>
                  <a:pt x="353" y="557"/>
                  <a:pt x="356" y="562"/>
                </a:cubicBezTo>
                <a:cubicBezTo>
                  <a:pt x="355" y="562"/>
                  <a:pt x="354" y="561"/>
                  <a:pt x="353" y="560"/>
                </a:cubicBezTo>
                <a:cubicBezTo>
                  <a:pt x="351" y="561"/>
                  <a:pt x="355" y="564"/>
                  <a:pt x="352" y="565"/>
                </a:cubicBezTo>
                <a:cubicBezTo>
                  <a:pt x="352" y="563"/>
                  <a:pt x="353" y="562"/>
                  <a:pt x="351" y="562"/>
                </a:cubicBezTo>
                <a:cubicBezTo>
                  <a:pt x="350" y="561"/>
                  <a:pt x="348" y="563"/>
                  <a:pt x="346" y="565"/>
                </a:cubicBezTo>
                <a:cubicBezTo>
                  <a:pt x="344" y="563"/>
                  <a:pt x="343" y="563"/>
                  <a:pt x="341" y="563"/>
                </a:cubicBezTo>
                <a:cubicBezTo>
                  <a:pt x="342" y="565"/>
                  <a:pt x="343" y="563"/>
                  <a:pt x="344" y="564"/>
                </a:cubicBezTo>
                <a:cubicBezTo>
                  <a:pt x="344" y="567"/>
                  <a:pt x="340" y="566"/>
                  <a:pt x="340" y="569"/>
                </a:cubicBezTo>
                <a:cubicBezTo>
                  <a:pt x="339" y="567"/>
                  <a:pt x="336" y="566"/>
                  <a:pt x="336" y="564"/>
                </a:cubicBezTo>
                <a:cubicBezTo>
                  <a:pt x="339" y="563"/>
                  <a:pt x="338" y="567"/>
                  <a:pt x="340" y="565"/>
                </a:cubicBezTo>
                <a:cubicBezTo>
                  <a:pt x="339" y="562"/>
                  <a:pt x="338" y="559"/>
                  <a:pt x="338" y="556"/>
                </a:cubicBezTo>
                <a:cubicBezTo>
                  <a:pt x="339" y="556"/>
                  <a:pt x="340" y="557"/>
                  <a:pt x="341" y="558"/>
                </a:cubicBezTo>
                <a:cubicBezTo>
                  <a:pt x="340" y="559"/>
                  <a:pt x="339" y="559"/>
                  <a:pt x="340" y="560"/>
                </a:cubicBezTo>
                <a:cubicBezTo>
                  <a:pt x="348" y="561"/>
                  <a:pt x="354" y="554"/>
                  <a:pt x="361" y="554"/>
                </a:cubicBezTo>
                <a:cubicBezTo>
                  <a:pt x="362" y="554"/>
                  <a:pt x="361" y="553"/>
                  <a:pt x="360" y="552"/>
                </a:cubicBezTo>
                <a:cubicBezTo>
                  <a:pt x="362" y="552"/>
                  <a:pt x="364" y="552"/>
                  <a:pt x="366" y="551"/>
                </a:cubicBezTo>
                <a:cubicBezTo>
                  <a:pt x="367" y="549"/>
                  <a:pt x="363" y="548"/>
                  <a:pt x="366" y="547"/>
                </a:cubicBezTo>
                <a:cubicBezTo>
                  <a:pt x="366" y="548"/>
                  <a:pt x="367" y="549"/>
                  <a:pt x="368" y="551"/>
                </a:cubicBezTo>
                <a:cubicBezTo>
                  <a:pt x="368" y="549"/>
                  <a:pt x="368" y="546"/>
                  <a:pt x="367" y="544"/>
                </a:cubicBezTo>
                <a:cubicBezTo>
                  <a:pt x="366" y="542"/>
                  <a:pt x="365" y="543"/>
                  <a:pt x="364" y="543"/>
                </a:cubicBezTo>
                <a:cubicBezTo>
                  <a:pt x="362" y="544"/>
                  <a:pt x="364" y="548"/>
                  <a:pt x="362" y="547"/>
                </a:cubicBezTo>
                <a:cubicBezTo>
                  <a:pt x="362" y="546"/>
                  <a:pt x="362" y="544"/>
                  <a:pt x="360" y="541"/>
                </a:cubicBezTo>
                <a:cubicBezTo>
                  <a:pt x="359" y="542"/>
                  <a:pt x="359" y="542"/>
                  <a:pt x="359" y="542"/>
                </a:cubicBezTo>
                <a:cubicBezTo>
                  <a:pt x="358" y="543"/>
                  <a:pt x="360" y="546"/>
                  <a:pt x="360" y="547"/>
                </a:cubicBezTo>
                <a:cubicBezTo>
                  <a:pt x="358" y="546"/>
                  <a:pt x="357" y="550"/>
                  <a:pt x="354" y="548"/>
                </a:cubicBezTo>
                <a:cubicBezTo>
                  <a:pt x="358" y="549"/>
                  <a:pt x="356" y="541"/>
                  <a:pt x="360" y="540"/>
                </a:cubicBezTo>
                <a:cubicBezTo>
                  <a:pt x="360" y="539"/>
                  <a:pt x="360" y="538"/>
                  <a:pt x="359" y="537"/>
                </a:cubicBezTo>
                <a:cubicBezTo>
                  <a:pt x="357" y="538"/>
                  <a:pt x="359" y="540"/>
                  <a:pt x="357" y="541"/>
                </a:cubicBezTo>
                <a:cubicBezTo>
                  <a:pt x="356" y="539"/>
                  <a:pt x="357" y="539"/>
                  <a:pt x="356" y="538"/>
                </a:cubicBezTo>
                <a:close/>
                <a:moveTo>
                  <a:pt x="364" y="531"/>
                </a:moveTo>
                <a:cubicBezTo>
                  <a:pt x="362" y="526"/>
                  <a:pt x="358" y="531"/>
                  <a:pt x="360" y="534"/>
                </a:cubicBezTo>
                <a:cubicBezTo>
                  <a:pt x="362" y="531"/>
                  <a:pt x="361" y="531"/>
                  <a:pt x="364" y="531"/>
                </a:cubicBezTo>
                <a:close/>
                <a:moveTo>
                  <a:pt x="346" y="574"/>
                </a:moveTo>
                <a:cubicBezTo>
                  <a:pt x="345" y="571"/>
                  <a:pt x="343" y="572"/>
                  <a:pt x="343" y="570"/>
                </a:cubicBezTo>
                <a:cubicBezTo>
                  <a:pt x="342" y="570"/>
                  <a:pt x="340" y="570"/>
                  <a:pt x="342" y="572"/>
                </a:cubicBezTo>
                <a:cubicBezTo>
                  <a:pt x="343" y="573"/>
                  <a:pt x="344" y="571"/>
                  <a:pt x="345" y="574"/>
                </a:cubicBezTo>
                <a:cubicBezTo>
                  <a:pt x="345" y="575"/>
                  <a:pt x="344" y="576"/>
                  <a:pt x="345" y="576"/>
                </a:cubicBezTo>
                <a:cubicBezTo>
                  <a:pt x="346" y="575"/>
                  <a:pt x="346" y="575"/>
                  <a:pt x="346" y="574"/>
                </a:cubicBezTo>
                <a:close/>
                <a:moveTo>
                  <a:pt x="438" y="709"/>
                </a:moveTo>
                <a:cubicBezTo>
                  <a:pt x="433" y="705"/>
                  <a:pt x="442" y="710"/>
                  <a:pt x="439" y="704"/>
                </a:cubicBezTo>
                <a:cubicBezTo>
                  <a:pt x="434" y="706"/>
                  <a:pt x="434" y="705"/>
                  <a:pt x="431" y="708"/>
                </a:cubicBezTo>
                <a:cubicBezTo>
                  <a:pt x="434" y="709"/>
                  <a:pt x="435" y="707"/>
                  <a:pt x="438" y="709"/>
                </a:cubicBezTo>
                <a:close/>
                <a:moveTo>
                  <a:pt x="309" y="498"/>
                </a:moveTo>
                <a:cubicBezTo>
                  <a:pt x="307" y="499"/>
                  <a:pt x="306" y="503"/>
                  <a:pt x="303" y="501"/>
                </a:cubicBezTo>
                <a:cubicBezTo>
                  <a:pt x="305" y="503"/>
                  <a:pt x="303" y="506"/>
                  <a:pt x="305" y="506"/>
                </a:cubicBezTo>
                <a:cubicBezTo>
                  <a:pt x="306" y="503"/>
                  <a:pt x="309" y="501"/>
                  <a:pt x="309" y="498"/>
                </a:cubicBezTo>
                <a:close/>
                <a:moveTo>
                  <a:pt x="361" y="585"/>
                </a:moveTo>
                <a:cubicBezTo>
                  <a:pt x="360" y="583"/>
                  <a:pt x="358" y="582"/>
                  <a:pt x="357" y="582"/>
                </a:cubicBezTo>
                <a:cubicBezTo>
                  <a:pt x="357" y="583"/>
                  <a:pt x="357" y="586"/>
                  <a:pt x="359" y="585"/>
                </a:cubicBezTo>
                <a:cubicBezTo>
                  <a:pt x="358" y="582"/>
                  <a:pt x="361" y="586"/>
                  <a:pt x="361" y="585"/>
                </a:cubicBezTo>
                <a:close/>
                <a:moveTo>
                  <a:pt x="411" y="640"/>
                </a:moveTo>
                <a:cubicBezTo>
                  <a:pt x="408" y="636"/>
                  <a:pt x="404" y="641"/>
                  <a:pt x="402" y="643"/>
                </a:cubicBezTo>
                <a:cubicBezTo>
                  <a:pt x="403" y="642"/>
                  <a:pt x="404" y="642"/>
                  <a:pt x="405" y="644"/>
                </a:cubicBezTo>
                <a:cubicBezTo>
                  <a:pt x="405" y="646"/>
                  <a:pt x="399" y="648"/>
                  <a:pt x="402" y="650"/>
                </a:cubicBezTo>
                <a:cubicBezTo>
                  <a:pt x="405" y="647"/>
                  <a:pt x="407" y="643"/>
                  <a:pt x="409" y="640"/>
                </a:cubicBezTo>
                <a:cubicBezTo>
                  <a:pt x="410" y="641"/>
                  <a:pt x="409" y="643"/>
                  <a:pt x="411" y="642"/>
                </a:cubicBezTo>
                <a:cubicBezTo>
                  <a:pt x="410" y="641"/>
                  <a:pt x="410" y="640"/>
                  <a:pt x="411" y="640"/>
                </a:cubicBezTo>
                <a:close/>
                <a:moveTo>
                  <a:pt x="335" y="541"/>
                </a:moveTo>
                <a:cubicBezTo>
                  <a:pt x="334" y="540"/>
                  <a:pt x="333" y="540"/>
                  <a:pt x="331" y="539"/>
                </a:cubicBezTo>
                <a:cubicBezTo>
                  <a:pt x="332" y="538"/>
                  <a:pt x="333" y="537"/>
                  <a:pt x="332" y="536"/>
                </a:cubicBezTo>
                <a:cubicBezTo>
                  <a:pt x="331" y="537"/>
                  <a:pt x="331" y="538"/>
                  <a:pt x="330" y="538"/>
                </a:cubicBezTo>
                <a:cubicBezTo>
                  <a:pt x="332" y="540"/>
                  <a:pt x="335" y="543"/>
                  <a:pt x="335" y="541"/>
                </a:cubicBezTo>
                <a:close/>
                <a:moveTo>
                  <a:pt x="450" y="703"/>
                </a:moveTo>
                <a:cubicBezTo>
                  <a:pt x="449" y="703"/>
                  <a:pt x="448" y="703"/>
                  <a:pt x="447" y="701"/>
                </a:cubicBezTo>
                <a:cubicBezTo>
                  <a:pt x="446" y="702"/>
                  <a:pt x="447" y="704"/>
                  <a:pt x="445" y="704"/>
                </a:cubicBezTo>
                <a:cubicBezTo>
                  <a:pt x="443" y="702"/>
                  <a:pt x="444" y="704"/>
                  <a:pt x="442" y="702"/>
                </a:cubicBezTo>
                <a:cubicBezTo>
                  <a:pt x="443" y="704"/>
                  <a:pt x="439" y="702"/>
                  <a:pt x="440" y="704"/>
                </a:cubicBezTo>
                <a:cubicBezTo>
                  <a:pt x="441" y="704"/>
                  <a:pt x="442" y="706"/>
                  <a:pt x="443" y="705"/>
                </a:cubicBezTo>
                <a:cubicBezTo>
                  <a:pt x="443" y="705"/>
                  <a:pt x="442" y="704"/>
                  <a:pt x="443" y="704"/>
                </a:cubicBezTo>
                <a:cubicBezTo>
                  <a:pt x="443" y="705"/>
                  <a:pt x="444" y="706"/>
                  <a:pt x="445" y="706"/>
                </a:cubicBezTo>
                <a:cubicBezTo>
                  <a:pt x="444" y="704"/>
                  <a:pt x="450" y="706"/>
                  <a:pt x="448" y="703"/>
                </a:cubicBezTo>
                <a:cubicBezTo>
                  <a:pt x="449" y="704"/>
                  <a:pt x="450" y="704"/>
                  <a:pt x="450" y="703"/>
                </a:cubicBezTo>
                <a:close/>
                <a:moveTo>
                  <a:pt x="346" y="550"/>
                </a:moveTo>
                <a:cubicBezTo>
                  <a:pt x="346" y="551"/>
                  <a:pt x="345" y="551"/>
                  <a:pt x="346" y="552"/>
                </a:cubicBezTo>
                <a:cubicBezTo>
                  <a:pt x="348" y="550"/>
                  <a:pt x="351" y="550"/>
                  <a:pt x="349" y="546"/>
                </a:cubicBezTo>
                <a:cubicBezTo>
                  <a:pt x="348" y="549"/>
                  <a:pt x="345" y="549"/>
                  <a:pt x="345" y="549"/>
                </a:cubicBezTo>
                <a:cubicBezTo>
                  <a:pt x="345" y="550"/>
                  <a:pt x="346" y="550"/>
                  <a:pt x="346" y="550"/>
                </a:cubicBezTo>
                <a:close/>
                <a:moveTo>
                  <a:pt x="345" y="536"/>
                </a:moveTo>
                <a:cubicBezTo>
                  <a:pt x="344" y="533"/>
                  <a:pt x="342" y="535"/>
                  <a:pt x="341" y="534"/>
                </a:cubicBezTo>
                <a:cubicBezTo>
                  <a:pt x="342" y="535"/>
                  <a:pt x="341" y="536"/>
                  <a:pt x="342" y="536"/>
                </a:cubicBezTo>
                <a:cubicBezTo>
                  <a:pt x="341" y="534"/>
                  <a:pt x="345" y="538"/>
                  <a:pt x="345" y="536"/>
                </a:cubicBezTo>
                <a:close/>
                <a:moveTo>
                  <a:pt x="377" y="574"/>
                </a:moveTo>
                <a:cubicBezTo>
                  <a:pt x="376" y="574"/>
                  <a:pt x="377" y="576"/>
                  <a:pt x="375" y="576"/>
                </a:cubicBezTo>
                <a:cubicBezTo>
                  <a:pt x="378" y="580"/>
                  <a:pt x="377" y="575"/>
                  <a:pt x="379" y="577"/>
                </a:cubicBezTo>
                <a:cubicBezTo>
                  <a:pt x="380" y="578"/>
                  <a:pt x="378" y="579"/>
                  <a:pt x="379" y="580"/>
                </a:cubicBezTo>
                <a:cubicBezTo>
                  <a:pt x="382" y="579"/>
                  <a:pt x="377" y="575"/>
                  <a:pt x="377" y="574"/>
                </a:cubicBezTo>
                <a:close/>
                <a:moveTo>
                  <a:pt x="464" y="692"/>
                </a:moveTo>
                <a:cubicBezTo>
                  <a:pt x="464" y="695"/>
                  <a:pt x="461" y="693"/>
                  <a:pt x="459" y="693"/>
                </a:cubicBezTo>
                <a:cubicBezTo>
                  <a:pt x="463" y="697"/>
                  <a:pt x="456" y="695"/>
                  <a:pt x="458" y="698"/>
                </a:cubicBezTo>
                <a:cubicBezTo>
                  <a:pt x="459" y="697"/>
                  <a:pt x="459" y="697"/>
                  <a:pt x="459" y="699"/>
                </a:cubicBezTo>
                <a:cubicBezTo>
                  <a:pt x="462" y="697"/>
                  <a:pt x="463" y="698"/>
                  <a:pt x="461" y="695"/>
                </a:cubicBezTo>
                <a:cubicBezTo>
                  <a:pt x="464" y="695"/>
                  <a:pt x="464" y="696"/>
                  <a:pt x="466" y="697"/>
                </a:cubicBezTo>
                <a:cubicBezTo>
                  <a:pt x="464" y="696"/>
                  <a:pt x="464" y="691"/>
                  <a:pt x="464" y="692"/>
                </a:cubicBezTo>
                <a:close/>
                <a:moveTo>
                  <a:pt x="263" y="378"/>
                </a:moveTo>
                <a:cubicBezTo>
                  <a:pt x="261" y="376"/>
                  <a:pt x="264" y="376"/>
                  <a:pt x="263" y="374"/>
                </a:cubicBezTo>
                <a:cubicBezTo>
                  <a:pt x="261" y="376"/>
                  <a:pt x="259" y="375"/>
                  <a:pt x="257" y="375"/>
                </a:cubicBezTo>
                <a:cubicBezTo>
                  <a:pt x="257" y="376"/>
                  <a:pt x="258" y="378"/>
                  <a:pt x="260" y="378"/>
                </a:cubicBezTo>
                <a:cubicBezTo>
                  <a:pt x="259" y="377"/>
                  <a:pt x="258" y="376"/>
                  <a:pt x="259" y="376"/>
                </a:cubicBezTo>
                <a:cubicBezTo>
                  <a:pt x="260" y="376"/>
                  <a:pt x="261" y="377"/>
                  <a:pt x="263" y="378"/>
                </a:cubicBezTo>
                <a:close/>
                <a:moveTo>
                  <a:pt x="283" y="385"/>
                </a:moveTo>
                <a:cubicBezTo>
                  <a:pt x="282" y="384"/>
                  <a:pt x="282" y="383"/>
                  <a:pt x="281" y="383"/>
                </a:cubicBezTo>
                <a:cubicBezTo>
                  <a:pt x="280" y="383"/>
                  <a:pt x="280" y="383"/>
                  <a:pt x="280" y="383"/>
                </a:cubicBezTo>
                <a:cubicBezTo>
                  <a:pt x="284" y="387"/>
                  <a:pt x="278" y="386"/>
                  <a:pt x="277" y="388"/>
                </a:cubicBezTo>
                <a:cubicBezTo>
                  <a:pt x="278" y="387"/>
                  <a:pt x="278" y="387"/>
                  <a:pt x="278" y="388"/>
                </a:cubicBezTo>
                <a:cubicBezTo>
                  <a:pt x="278" y="388"/>
                  <a:pt x="277" y="389"/>
                  <a:pt x="277" y="390"/>
                </a:cubicBezTo>
                <a:cubicBezTo>
                  <a:pt x="280" y="390"/>
                  <a:pt x="281" y="386"/>
                  <a:pt x="283" y="385"/>
                </a:cubicBezTo>
                <a:close/>
                <a:moveTo>
                  <a:pt x="389" y="550"/>
                </a:moveTo>
                <a:cubicBezTo>
                  <a:pt x="387" y="548"/>
                  <a:pt x="386" y="548"/>
                  <a:pt x="385" y="547"/>
                </a:cubicBezTo>
                <a:cubicBezTo>
                  <a:pt x="386" y="551"/>
                  <a:pt x="383" y="548"/>
                  <a:pt x="382" y="548"/>
                </a:cubicBezTo>
                <a:cubicBezTo>
                  <a:pt x="382" y="550"/>
                  <a:pt x="385" y="549"/>
                  <a:pt x="384" y="552"/>
                </a:cubicBezTo>
                <a:cubicBezTo>
                  <a:pt x="384" y="551"/>
                  <a:pt x="383" y="550"/>
                  <a:pt x="383" y="550"/>
                </a:cubicBezTo>
                <a:cubicBezTo>
                  <a:pt x="387" y="554"/>
                  <a:pt x="386" y="550"/>
                  <a:pt x="389" y="550"/>
                </a:cubicBezTo>
                <a:close/>
                <a:moveTo>
                  <a:pt x="367" y="517"/>
                </a:moveTo>
                <a:cubicBezTo>
                  <a:pt x="368" y="520"/>
                  <a:pt x="364" y="518"/>
                  <a:pt x="366" y="522"/>
                </a:cubicBezTo>
                <a:cubicBezTo>
                  <a:pt x="367" y="521"/>
                  <a:pt x="367" y="519"/>
                  <a:pt x="369" y="520"/>
                </a:cubicBezTo>
                <a:cubicBezTo>
                  <a:pt x="367" y="519"/>
                  <a:pt x="368" y="516"/>
                  <a:pt x="367" y="517"/>
                </a:cubicBezTo>
                <a:close/>
                <a:moveTo>
                  <a:pt x="371" y="520"/>
                </a:moveTo>
                <a:cubicBezTo>
                  <a:pt x="371" y="521"/>
                  <a:pt x="376" y="520"/>
                  <a:pt x="375" y="518"/>
                </a:cubicBezTo>
                <a:cubicBezTo>
                  <a:pt x="372" y="517"/>
                  <a:pt x="372" y="521"/>
                  <a:pt x="370" y="519"/>
                </a:cubicBezTo>
                <a:cubicBezTo>
                  <a:pt x="371" y="522"/>
                  <a:pt x="370" y="523"/>
                  <a:pt x="371" y="526"/>
                </a:cubicBezTo>
                <a:cubicBezTo>
                  <a:pt x="373" y="524"/>
                  <a:pt x="373" y="524"/>
                  <a:pt x="373" y="524"/>
                </a:cubicBezTo>
                <a:cubicBezTo>
                  <a:pt x="373" y="523"/>
                  <a:pt x="370" y="521"/>
                  <a:pt x="371" y="520"/>
                </a:cubicBezTo>
                <a:close/>
                <a:moveTo>
                  <a:pt x="398" y="551"/>
                </a:moveTo>
                <a:cubicBezTo>
                  <a:pt x="395" y="550"/>
                  <a:pt x="395" y="548"/>
                  <a:pt x="392" y="549"/>
                </a:cubicBezTo>
                <a:cubicBezTo>
                  <a:pt x="393" y="550"/>
                  <a:pt x="393" y="551"/>
                  <a:pt x="394" y="552"/>
                </a:cubicBezTo>
                <a:cubicBezTo>
                  <a:pt x="396" y="553"/>
                  <a:pt x="396" y="550"/>
                  <a:pt x="398" y="551"/>
                </a:cubicBezTo>
                <a:close/>
                <a:moveTo>
                  <a:pt x="383" y="521"/>
                </a:moveTo>
                <a:cubicBezTo>
                  <a:pt x="382" y="520"/>
                  <a:pt x="383" y="519"/>
                  <a:pt x="383" y="518"/>
                </a:cubicBezTo>
                <a:cubicBezTo>
                  <a:pt x="381" y="518"/>
                  <a:pt x="382" y="520"/>
                  <a:pt x="380" y="518"/>
                </a:cubicBezTo>
                <a:cubicBezTo>
                  <a:pt x="380" y="518"/>
                  <a:pt x="380" y="517"/>
                  <a:pt x="379" y="517"/>
                </a:cubicBezTo>
                <a:cubicBezTo>
                  <a:pt x="379" y="518"/>
                  <a:pt x="380" y="523"/>
                  <a:pt x="381" y="522"/>
                </a:cubicBezTo>
                <a:cubicBezTo>
                  <a:pt x="380" y="520"/>
                  <a:pt x="383" y="521"/>
                  <a:pt x="383" y="521"/>
                </a:cubicBezTo>
                <a:close/>
                <a:moveTo>
                  <a:pt x="405" y="538"/>
                </a:moveTo>
                <a:cubicBezTo>
                  <a:pt x="401" y="540"/>
                  <a:pt x="402" y="540"/>
                  <a:pt x="401" y="543"/>
                </a:cubicBezTo>
                <a:cubicBezTo>
                  <a:pt x="402" y="543"/>
                  <a:pt x="406" y="538"/>
                  <a:pt x="405" y="538"/>
                </a:cubicBezTo>
                <a:close/>
                <a:moveTo>
                  <a:pt x="409" y="550"/>
                </a:moveTo>
                <a:cubicBezTo>
                  <a:pt x="409" y="548"/>
                  <a:pt x="407" y="545"/>
                  <a:pt x="406" y="545"/>
                </a:cubicBezTo>
                <a:cubicBezTo>
                  <a:pt x="406" y="546"/>
                  <a:pt x="408" y="550"/>
                  <a:pt x="408" y="550"/>
                </a:cubicBezTo>
                <a:cubicBezTo>
                  <a:pt x="408" y="549"/>
                  <a:pt x="409" y="549"/>
                  <a:pt x="409" y="550"/>
                </a:cubicBezTo>
                <a:close/>
                <a:moveTo>
                  <a:pt x="415" y="535"/>
                </a:moveTo>
                <a:cubicBezTo>
                  <a:pt x="418" y="533"/>
                  <a:pt x="413" y="527"/>
                  <a:pt x="411" y="529"/>
                </a:cubicBezTo>
                <a:cubicBezTo>
                  <a:pt x="415" y="530"/>
                  <a:pt x="413" y="532"/>
                  <a:pt x="415" y="535"/>
                </a:cubicBezTo>
                <a:close/>
                <a:moveTo>
                  <a:pt x="271" y="293"/>
                </a:moveTo>
                <a:cubicBezTo>
                  <a:pt x="271" y="291"/>
                  <a:pt x="274" y="292"/>
                  <a:pt x="274" y="289"/>
                </a:cubicBezTo>
                <a:cubicBezTo>
                  <a:pt x="281" y="284"/>
                  <a:pt x="268" y="290"/>
                  <a:pt x="271" y="291"/>
                </a:cubicBezTo>
                <a:cubicBezTo>
                  <a:pt x="268" y="291"/>
                  <a:pt x="266" y="290"/>
                  <a:pt x="265" y="294"/>
                </a:cubicBezTo>
                <a:cubicBezTo>
                  <a:pt x="268" y="295"/>
                  <a:pt x="269" y="293"/>
                  <a:pt x="269" y="292"/>
                </a:cubicBezTo>
                <a:cubicBezTo>
                  <a:pt x="269" y="292"/>
                  <a:pt x="270" y="293"/>
                  <a:pt x="271" y="293"/>
                </a:cubicBezTo>
                <a:close/>
                <a:moveTo>
                  <a:pt x="427" y="531"/>
                </a:moveTo>
                <a:cubicBezTo>
                  <a:pt x="425" y="535"/>
                  <a:pt x="421" y="529"/>
                  <a:pt x="421" y="533"/>
                </a:cubicBezTo>
                <a:cubicBezTo>
                  <a:pt x="422" y="531"/>
                  <a:pt x="428" y="536"/>
                  <a:pt x="427" y="531"/>
                </a:cubicBezTo>
                <a:close/>
                <a:moveTo>
                  <a:pt x="532" y="675"/>
                </a:moveTo>
                <a:cubicBezTo>
                  <a:pt x="530" y="676"/>
                  <a:pt x="535" y="680"/>
                  <a:pt x="533" y="681"/>
                </a:cubicBezTo>
                <a:cubicBezTo>
                  <a:pt x="534" y="681"/>
                  <a:pt x="534" y="681"/>
                  <a:pt x="535" y="681"/>
                </a:cubicBezTo>
                <a:cubicBezTo>
                  <a:pt x="534" y="678"/>
                  <a:pt x="533" y="674"/>
                  <a:pt x="529" y="672"/>
                </a:cubicBezTo>
                <a:cubicBezTo>
                  <a:pt x="529" y="673"/>
                  <a:pt x="527" y="674"/>
                  <a:pt x="528" y="676"/>
                </a:cubicBezTo>
                <a:cubicBezTo>
                  <a:pt x="530" y="675"/>
                  <a:pt x="530" y="674"/>
                  <a:pt x="532" y="675"/>
                </a:cubicBezTo>
                <a:close/>
                <a:moveTo>
                  <a:pt x="603" y="671"/>
                </a:moveTo>
                <a:cubicBezTo>
                  <a:pt x="602" y="671"/>
                  <a:pt x="601" y="672"/>
                  <a:pt x="600" y="670"/>
                </a:cubicBezTo>
                <a:cubicBezTo>
                  <a:pt x="600" y="670"/>
                  <a:pt x="600" y="670"/>
                  <a:pt x="600" y="669"/>
                </a:cubicBezTo>
                <a:cubicBezTo>
                  <a:pt x="599" y="670"/>
                  <a:pt x="599" y="671"/>
                  <a:pt x="599" y="672"/>
                </a:cubicBezTo>
                <a:cubicBezTo>
                  <a:pt x="600" y="670"/>
                  <a:pt x="604" y="675"/>
                  <a:pt x="603" y="671"/>
                </a:cubicBezTo>
                <a:close/>
                <a:moveTo>
                  <a:pt x="652" y="694"/>
                </a:moveTo>
                <a:cubicBezTo>
                  <a:pt x="653" y="698"/>
                  <a:pt x="650" y="697"/>
                  <a:pt x="648" y="697"/>
                </a:cubicBezTo>
                <a:cubicBezTo>
                  <a:pt x="649" y="699"/>
                  <a:pt x="648" y="701"/>
                  <a:pt x="646" y="699"/>
                </a:cubicBezTo>
                <a:cubicBezTo>
                  <a:pt x="647" y="705"/>
                  <a:pt x="649" y="699"/>
                  <a:pt x="653" y="698"/>
                </a:cubicBezTo>
                <a:cubicBezTo>
                  <a:pt x="653" y="700"/>
                  <a:pt x="653" y="698"/>
                  <a:pt x="654" y="700"/>
                </a:cubicBezTo>
                <a:cubicBezTo>
                  <a:pt x="658" y="696"/>
                  <a:pt x="663" y="691"/>
                  <a:pt x="665" y="690"/>
                </a:cubicBezTo>
                <a:cubicBezTo>
                  <a:pt x="660" y="689"/>
                  <a:pt x="657" y="700"/>
                  <a:pt x="652" y="695"/>
                </a:cubicBezTo>
                <a:cubicBezTo>
                  <a:pt x="652" y="695"/>
                  <a:pt x="652" y="694"/>
                  <a:pt x="652" y="694"/>
                </a:cubicBezTo>
                <a:close/>
                <a:moveTo>
                  <a:pt x="367" y="240"/>
                </a:moveTo>
                <a:cubicBezTo>
                  <a:pt x="366" y="240"/>
                  <a:pt x="366" y="240"/>
                  <a:pt x="365" y="240"/>
                </a:cubicBezTo>
                <a:cubicBezTo>
                  <a:pt x="369" y="237"/>
                  <a:pt x="373" y="234"/>
                  <a:pt x="375" y="232"/>
                </a:cubicBezTo>
                <a:cubicBezTo>
                  <a:pt x="375" y="232"/>
                  <a:pt x="374" y="232"/>
                  <a:pt x="374" y="231"/>
                </a:cubicBezTo>
                <a:cubicBezTo>
                  <a:pt x="377" y="227"/>
                  <a:pt x="384" y="230"/>
                  <a:pt x="384" y="224"/>
                </a:cubicBezTo>
                <a:cubicBezTo>
                  <a:pt x="380" y="224"/>
                  <a:pt x="379" y="230"/>
                  <a:pt x="376" y="226"/>
                </a:cubicBezTo>
                <a:cubicBezTo>
                  <a:pt x="371" y="228"/>
                  <a:pt x="367" y="236"/>
                  <a:pt x="360" y="235"/>
                </a:cubicBezTo>
                <a:cubicBezTo>
                  <a:pt x="360" y="241"/>
                  <a:pt x="353" y="242"/>
                  <a:pt x="349" y="242"/>
                </a:cubicBezTo>
                <a:cubicBezTo>
                  <a:pt x="352" y="243"/>
                  <a:pt x="357" y="245"/>
                  <a:pt x="356" y="251"/>
                </a:cubicBezTo>
                <a:cubicBezTo>
                  <a:pt x="359" y="246"/>
                  <a:pt x="364" y="243"/>
                  <a:pt x="367" y="240"/>
                </a:cubicBezTo>
                <a:close/>
                <a:moveTo>
                  <a:pt x="385" y="224"/>
                </a:moveTo>
                <a:cubicBezTo>
                  <a:pt x="387" y="225"/>
                  <a:pt x="388" y="223"/>
                  <a:pt x="390" y="224"/>
                </a:cubicBezTo>
                <a:cubicBezTo>
                  <a:pt x="386" y="218"/>
                  <a:pt x="395" y="223"/>
                  <a:pt x="392" y="218"/>
                </a:cubicBezTo>
                <a:cubicBezTo>
                  <a:pt x="389" y="221"/>
                  <a:pt x="386" y="221"/>
                  <a:pt x="384" y="221"/>
                </a:cubicBezTo>
                <a:cubicBezTo>
                  <a:pt x="384" y="221"/>
                  <a:pt x="383" y="220"/>
                  <a:pt x="383" y="221"/>
                </a:cubicBezTo>
                <a:cubicBezTo>
                  <a:pt x="384" y="223"/>
                  <a:pt x="385" y="222"/>
                  <a:pt x="385" y="224"/>
                </a:cubicBezTo>
                <a:close/>
                <a:moveTo>
                  <a:pt x="783" y="685"/>
                </a:moveTo>
                <a:cubicBezTo>
                  <a:pt x="782" y="684"/>
                  <a:pt x="780" y="684"/>
                  <a:pt x="779" y="684"/>
                </a:cubicBezTo>
                <a:cubicBezTo>
                  <a:pt x="780" y="685"/>
                  <a:pt x="780" y="686"/>
                  <a:pt x="780" y="687"/>
                </a:cubicBezTo>
                <a:cubicBezTo>
                  <a:pt x="781" y="685"/>
                  <a:pt x="781" y="685"/>
                  <a:pt x="783" y="685"/>
                </a:cubicBezTo>
                <a:close/>
                <a:moveTo>
                  <a:pt x="784" y="685"/>
                </a:moveTo>
                <a:cubicBezTo>
                  <a:pt x="786" y="684"/>
                  <a:pt x="784" y="682"/>
                  <a:pt x="784" y="681"/>
                </a:cubicBezTo>
                <a:cubicBezTo>
                  <a:pt x="783" y="681"/>
                  <a:pt x="780" y="681"/>
                  <a:pt x="782" y="682"/>
                </a:cubicBezTo>
                <a:cubicBezTo>
                  <a:pt x="784" y="681"/>
                  <a:pt x="783" y="684"/>
                  <a:pt x="784" y="685"/>
                </a:cubicBezTo>
                <a:close/>
                <a:moveTo>
                  <a:pt x="463" y="170"/>
                </a:moveTo>
                <a:cubicBezTo>
                  <a:pt x="462" y="170"/>
                  <a:pt x="456" y="168"/>
                  <a:pt x="459" y="172"/>
                </a:cubicBezTo>
                <a:cubicBezTo>
                  <a:pt x="460" y="172"/>
                  <a:pt x="461" y="170"/>
                  <a:pt x="463" y="173"/>
                </a:cubicBezTo>
                <a:cubicBezTo>
                  <a:pt x="465" y="172"/>
                  <a:pt x="464" y="169"/>
                  <a:pt x="465" y="168"/>
                </a:cubicBezTo>
                <a:cubicBezTo>
                  <a:pt x="464" y="166"/>
                  <a:pt x="461" y="166"/>
                  <a:pt x="461" y="167"/>
                </a:cubicBezTo>
                <a:cubicBezTo>
                  <a:pt x="462" y="168"/>
                  <a:pt x="464" y="169"/>
                  <a:pt x="463" y="170"/>
                </a:cubicBezTo>
                <a:close/>
                <a:moveTo>
                  <a:pt x="788" y="657"/>
                </a:moveTo>
                <a:cubicBezTo>
                  <a:pt x="785" y="650"/>
                  <a:pt x="785" y="656"/>
                  <a:pt x="783" y="651"/>
                </a:cubicBezTo>
                <a:cubicBezTo>
                  <a:pt x="781" y="653"/>
                  <a:pt x="787" y="656"/>
                  <a:pt x="788" y="657"/>
                </a:cubicBezTo>
                <a:close/>
                <a:moveTo>
                  <a:pt x="474" y="159"/>
                </a:moveTo>
                <a:cubicBezTo>
                  <a:pt x="475" y="161"/>
                  <a:pt x="476" y="159"/>
                  <a:pt x="477" y="160"/>
                </a:cubicBezTo>
                <a:cubicBezTo>
                  <a:pt x="476" y="161"/>
                  <a:pt x="475" y="161"/>
                  <a:pt x="475" y="162"/>
                </a:cubicBezTo>
                <a:cubicBezTo>
                  <a:pt x="476" y="161"/>
                  <a:pt x="477" y="162"/>
                  <a:pt x="478" y="161"/>
                </a:cubicBezTo>
                <a:cubicBezTo>
                  <a:pt x="475" y="158"/>
                  <a:pt x="474" y="159"/>
                  <a:pt x="472" y="155"/>
                </a:cubicBezTo>
                <a:cubicBezTo>
                  <a:pt x="476" y="162"/>
                  <a:pt x="468" y="165"/>
                  <a:pt x="465" y="166"/>
                </a:cubicBezTo>
                <a:cubicBezTo>
                  <a:pt x="468" y="165"/>
                  <a:pt x="467" y="169"/>
                  <a:pt x="468" y="172"/>
                </a:cubicBezTo>
                <a:cubicBezTo>
                  <a:pt x="470" y="168"/>
                  <a:pt x="475" y="166"/>
                  <a:pt x="474" y="159"/>
                </a:cubicBezTo>
                <a:close/>
                <a:moveTo>
                  <a:pt x="498" y="143"/>
                </a:moveTo>
                <a:cubicBezTo>
                  <a:pt x="497" y="143"/>
                  <a:pt x="495" y="141"/>
                  <a:pt x="493" y="141"/>
                </a:cubicBezTo>
                <a:cubicBezTo>
                  <a:pt x="495" y="144"/>
                  <a:pt x="498" y="144"/>
                  <a:pt x="498" y="143"/>
                </a:cubicBezTo>
                <a:close/>
                <a:moveTo>
                  <a:pt x="826" y="575"/>
                </a:moveTo>
                <a:cubicBezTo>
                  <a:pt x="826" y="577"/>
                  <a:pt x="826" y="578"/>
                  <a:pt x="825" y="580"/>
                </a:cubicBezTo>
                <a:cubicBezTo>
                  <a:pt x="823" y="581"/>
                  <a:pt x="818" y="579"/>
                  <a:pt x="818" y="583"/>
                </a:cubicBezTo>
                <a:cubicBezTo>
                  <a:pt x="822" y="582"/>
                  <a:pt x="826" y="581"/>
                  <a:pt x="829" y="580"/>
                </a:cubicBezTo>
                <a:cubicBezTo>
                  <a:pt x="828" y="576"/>
                  <a:pt x="827" y="579"/>
                  <a:pt x="826" y="578"/>
                </a:cubicBezTo>
                <a:cubicBezTo>
                  <a:pt x="827" y="578"/>
                  <a:pt x="827" y="574"/>
                  <a:pt x="826" y="575"/>
                </a:cubicBezTo>
                <a:close/>
                <a:moveTo>
                  <a:pt x="830" y="571"/>
                </a:moveTo>
                <a:cubicBezTo>
                  <a:pt x="828" y="573"/>
                  <a:pt x="830" y="574"/>
                  <a:pt x="831" y="577"/>
                </a:cubicBezTo>
                <a:cubicBezTo>
                  <a:pt x="831" y="575"/>
                  <a:pt x="831" y="573"/>
                  <a:pt x="830" y="571"/>
                </a:cubicBezTo>
                <a:close/>
                <a:moveTo>
                  <a:pt x="828" y="522"/>
                </a:moveTo>
                <a:cubicBezTo>
                  <a:pt x="827" y="522"/>
                  <a:pt x="826" y="521"/>
                  <a:pt x="825" y="522"/>
                </a:cubicBezTo>
                <a:cubicBezTo>
                  <a:pt x="827" y="526"/>
                  <a:pt x="828" y="523"/>
                  <a:pt x="828" y="522"/>
                </a:cubicBezTo>
                <a:close/>
                <a:moveTo>
                  <a:pt x="874" y="541"/>
                </a:moveTo>
                <a:cubicBezTo>
                  <a:pt x="876" y="541"/>
                  <a:pt x="880" y="540"/>
                  <a:pt x="877" y="536"/>
                </a:cubicBezTo>
                <a:cubicBezTo>
                  <a:pt x="873" y="536"/>
                  <a:pt x="872" y="536"/>
                  <a:pt x="869" y="539"/>
                </a:cubicBezTo>
                <a:cubicBezTo>
                  <a:pt x="871" y="539"/>
                  <a:pt x="873" y="537"/>
                  <a:pt x="874" y="541"/>
                </a:cubicBezTo>
                <a:close/>
                <a:moveTo>
                  <a:pt x="903" y="531"/>
                </a:moveTo>
                <a:cubicBezTo>
                  <a:pt x="903" y="530"/>
                  <a:pt x="904" y="531"/>
                  <a:pt x="905" y="531"/>
                </a:cubicBezTo>
                <a:cubicBezTo>
                  <a:pt x="904" y="528"/>
                  <a:pt x="901" y="527"/>
                  <a:pt x="901" y="528"/>
                </a:cubicBezTo>
                <a:cubicBezTo>
                  <a:pt x="902" y="528"/>
                  <a:pt x="902" y="530"/>
                  <a:pt x="903" y="531"/>
                </a:cubicBezTo>
                <a:close/>
                <a:moveTo>
                  <a:pt x="877" y="453"/>
                </a:moveTo>
                <a:cubicBezTo>
                  <a:pt x="876" y="455"/>
                  <a:pt x="873" y="453"/>
                  <a:pt x="874" y="456"/>
                </a:cubicBezTo>
                <a:cubicBezTo>
                  <a:pt x="876" y="457"/>
                  <a:pt x="877" y="454"/>
                  <a:pt x="877" y="453"/>
                </a:cubicBezTo>
                <a:close/>
                <a:moveTo>
                  <a:pt x="679" y="131"/>
                </a:moveTo>
                <a:cubicBezTo>
                  <a:pt x="680" y="130"/>
                  <a:pt x="680" y="125"/>
                  <a:pt x="678" y="126"/>
                </a:cubicBezTo>
                <a:cubicBezTo>
                  <a:pt x="680" y="130"/>
                  <a:pt x="677" y="125"/>
                  <a:pt x="676" y="125"/>
                </a:cubicBezTo>
                <a:cubicBezTo>
                  <a:pt x="678" y="127"/>
                  <a:pt x="674" y="126"/>
                  <a:pt x="675" y="128"/>
                </a:cubicBezTo>
                <a:cubicBezTo>
                  <a:pt x="677" y="127"/>
                  <a:pt x="678" y="128"/>
                  <a:pt x="679" y="131"/>
                </a:cubicBezTo>
                <a:close/>
                <a:moveTo>
                  <a:pt x="679" y="116"/>
                </a:moveTo>
                <a:cubicBezTo>
                  <a:pt x="677" y="114"/>
                  <a:pt x="679" y="112"/>
                  <a:pt x="677" y="112"/>
                </a:cubicBezTo>
                <a:cubicBezTo>
                  <a:pt x="676" y="114"/>
                  <a:pt x="673" y="116"/>
                  <a:pt x="674" y="119"/>
                </a:cubicBezTo>
                <a:cubicBezTo>
                  <a:pt x="676" y="117"/>
                  <a:pt x="675" y="113"/>
                  <a:pt x="679" y="116"/>
                </a:cubicBezTo>
                <a:close/>
                <a:moveTo>
                  <a:pt x="895" y="443"/>
                </a:moveTo>
                <a:cubicBezTo>
                  <a:pt x="893" y="441"/>
                  <a:pt x="892" y="439"/>
                  <a:pt x="890" y="439"/>
                </a:cubicBezTo>
                <a:cubicBezTo>
                  <a:pt x="895" y="444"/>
                  <a:pt x="888" y="440"/>
                  <a:pt x="890" y="444"/>
                </a:cubicBezTo>
                <a:cubicBezTo>
                  <a:pt x="894" y="441"/>
                  <a:pt x="893" y="450"/>
                  <a:pt x="897" y="449"/>
                </a:cubicBezTo>
                <a:cubicBezTo>
                  <a:pt x="898" y="446"/>
                  <a:pt x="892" y="446"/>
                  <a:pt x="895" y="443"/>
                </a:cubicBezTo>
                <a:close/>
                <a:moveTo>
                  <a:pt x="631" y="43"/>
                </a:moveTo>
                <a:cubicBezTo>
                  <a:pt x="631" y="44"/>
                  <a:pt x="630" y="44"/>
                  <a:pt x="630" y="43"/>
                </a:cubicBezTo>
                <a:cubicBezTo>
                  <a:pt x="630" y="43"/>
                  <a:pt x="631" y="42"/>
                  <a:pt x="631" y="42"/>
                </a:cubicBezTo>
                <a:cubicBezTo>
                  <a:pt x="630" y="43"/>
                  <a:pt x="628" y="41"/>
                  <a:pt x="627" y="43"/>
                </a:cubicBezTo>
                <a:cubicBezTo>
                  <a:pt x="629" y="45"/>
                  <a:pt x="629" y="46"/>
                  <a:pt x="629" y="47"/>
                </a:cubicBezTo>
                <a:cubicBezTo>
                  <a:pt x="631" y="46"/>
                  <a:pt x="629" y="44"/>
                  <a:pt x="631" y="44"/>
                </a:cubicBezTo>
                <a:cubicBezTo>
                  <a:pt x="631" y="44"/>
                  <a:pt x="632" y="44"/>
                  <a:pt x="631" y="43"/>
                </a:cubicBezTo>
                <a:close/>
                <a:moveTo>
                  <a:pt x="694" y="109"/>
                </a:moveTo>
                <a:cubicBezTo>
                  <a:pt x="691" y="110"/>
                  <a:pt x="689" y="104"/>
                  <a:pt x="689" y="109"/>
                </a:cubicBezTo>
                <a:cubicBezTo>
                  <a:pt x="687" y="108"/>
                  <a:pt x="681" y="104"/>
                  <a:pt x="683" y="110"/>
                </a:cubicBezTo>
                <a:cubicBezTo>
                  <a:pt x="687" y="110"/>
                  <a:pt x="692" y="111"/>
                  <a:pt x="694" y="109"/>
                </a:cubicBezTo>
                <a:close/>
                <a:moveTo>
                  <a:pt x="699" y="111"/>
                </a:moveTo>
                <a:cubicBezTo>
                  <a:pt x="699" y="112"/>
                  <a:pt x="700" y="115"/>
                  <a:pt x="698" y="114"/>
                </a:cubicBezTo>
                <a:cubicBezTo>
                  <a:pt x="697" y="111"/>
                  <a:pt x="700" y="111"/>
                  <a:pt x="697" y="108"/>
                </a:cubicBezTo>
                <a:cubicBezTo>
                  <a:pt x="698" y="108"/>
                  <a:pt x="698" y="108"/>
                  <a:pt x="699" y="108"/>
                </a:cubicBezTo>
                <a:cubicBezTo>
                  <a:pt x="699" y="106"/>
                  <a:pt x="698" y="106"/>
                  <a:pt x="697" y="104"/>
                </a:cubicBezTo>
                <a:cubicBezTo>
                  <a:pt x="697" y="107"/>
                  <a:pt x="693" y="106"/>
                  <a:pt x="696" y="109"/>
                </a:cubicBezTo>
                <a:cubicBezTo>
                  <a:pt x="695" y="109"/>
                  <a:pt x="694" y="109"/>
                  <a:pt x="693" y="107"/>
                </a:cubicBezTo>
                <a:cubicBezTo>
                  <a:pt x="693" y="107"/>
                  <a:pt x="694" y="106"/>
                  <a:pt x="694" y="105"/>
                </a:cubicBezTo>
                <a:cubicBezTo>
                  <a:pt x="693" y="104"/>
                  <a:pt x="692" y="106"/>
                  <a:pt x="691" y="105"/>
                </a:cubicBezTo>
                <a:cubicBezTo>
                  <a:pt x="691" y="104"/>
                  <a:pt x="689" y="102"/>
                  <a:pt x="691" y="101"/>
                </a:cubicBezTo>
                <a:cubicBezTo>
                  <a:pt x="692" y="106"/>
                  <a:pt x="696" y="103"/>
                  <a:pt x="698" y="103"/>
                </a:cubicBezTo>
                <a:cubicBezTo>
                  <a:pt x="699" y="102"/>
                  <a:pt x="698" y="102"/>
                  <a:pt x="697" y="102"/>
                </a:cubicBezTo>
                <a:cubicBezTo>
                  <a:pt x="697" y="99"/>
                  <a:pt x="701" y="103"/>
                  <a:pt x="702" y="102"/>
                </a:cubicBezTo>
                <a:cubicBezTo>
                  <a:pt x="702" y="104"/>
                  <a:pt x="702" y="106"/>
                  <a:pt x="704" y="105"/>
                </a:cubicBezTo>
                <a:cubicBezTo>
                  <a:pt x="704" y="107"/>
                  <a:pt x="703" y="108"/>
                  <a:pt x="702" y="109"/>
                </a:cubicBezTo>
                <a:cubicBezTo>
                  <a:pt x="702" y="110"/>
                  <a:pt x="703" y="110"/>
                  <a:pt x="704" y="111"/>
                </a:cubicBezTo>
                <a:cubicBezTo>
                  <a:pt x="704" y="111"/>
                  <a:pt x="705" y="109"/>
                  <a:pt x="706" y="111"/>
                </a:cubicBezTo>
                <a:cubicBezTo>
                  <a:pt x="707" y="110"/>
                  <a:pt x="708" y="110"/>
                  <a:pt x="708" y="109"/>
                </a:cubicBezTo>
                <a:cubicBezTo>
                  <a:pt x="709" y="110"/>
                  <a:pt x="711" y="111"/>
                  <a:pt x="712" y="112"/>
                </a:cubicBezTo>
                <a:cubicBezTo>
                  <a:pt x="712" y="114"/>
                  <a:pt x="710" y="114"/>
                  <a:pt x="709" y="114"/>
                </a:cubicBezTo>
                <a:cubicBezTo>
                  <a:pt x="708" y="110"/>
                  <a:pt x="708" y="114"/>
                  <a:pt x="706" y="112"/>
                </a:cubicBezTo>
                <a:cubicBezTo>
                  <a:pt x="707" y="115"/>
                  <a:pt x="708" y="114"/>
                  <a:pt x="709" y="116"/>
                </a:cubicBezTo>
                <a:cubicBezTo>
                  <a:pt x="708" y="117"/>
                  <a:pt x="706" y="116"/>
                  <a:pt x="705" y="115"/>
                </a:cubicBezTo>
                <a:cubicBezTo>
                  <a:pt x="705" y="114"/>
                  <a:pt x="705" y="113"/>
                  <a:pt x="705" y="113"/>
                </a:cubicBezTo>
                <a:cubicBezTo>
                  <a:pt x="703" y="111"/>
                  <a:pt x="701" y="111"/>
                  <a:pt x="699" y="111"/>
                </a:cubicBezTo>
                <a:close/>
                <a:moveTo>
                  <a:pt x="701" y="110"/>
                </a:moveTo>
                <a:cubicBezTo>
                  <a:pt x="700" y="108"/>
                  <a:pt x="703" y="108"/>
                  <a:pt x="701" y="106"/>
                </a:cubicBezTo>
                <a:cubicBezTo>
                  <a:pt x="699" y="106"/>
                  <a:pt x="699" y="110"/>
                  <a:pt x="701" y="110"/>
                </a:cubicBezTo>
                <a:close/>
                <a:moveTo>
                  <a:pt x="647" y="45"/>
                </a:moveTo>
                <a:cubicBezTo>
                  <a:pt x="647" y="44"/>
                  <a:pt x="649" y="43"/>
                  <a:pt x="647" y="42"/>
                </a:cubicBezTo>
                <a:cubicBezTo>
                  <a:pt x="646" y="42"/>
                  <a:pt x="646" y="39"/>
                  <a:pt x="644" y="39"/>
                </a:cubicBezTo>
                <a:cubicBezTo>
                  <a:pt x="646" y="43"/>
                  <a:pt x="641" y="40"/>
                  <a:pt x="641" y="42"/>
                </a:cubicBezTo>
                <a:cubicBezTo>
                  <a:pt x="644" y="42"/>
                  <a:pt x="646" y="42"/>
                  <a:pt x="647" y="45"/>
                </a:cubicBezTo>
                <a:close/>
                <a:moveTo>
                  <a:pt x="917" y="454"/>
                </a:moveTo>
                <a:cubicBezTo>
                  <a:pt x="917" y="455"/>
                  <a:pt x="917" y="455"/>
                  <a:pt x="917" y="455"/>
                </a:cubicBezTo>
                <a:cubicBezTo>
                  <a:pt x="918" y="455"/>
                  <a:pt x="918" y="455"/>
                  <a:pt x="918" y="455"/>
                </a:cubicBezTo>
                <a:cubicBezTo>
                  <a:pt x="918" y="454"/>
                  <a:pt x="919" y="454"/>
                  <a:pt x="918" y="454"/>
                </a:cubicBezTo>
                <a:cubicBezTo>
                  <a:pt x="916" y="454"/>
                  <a:pt x="917" y="453"/>
                  <a:pt x="916" y="451"/>
                </a:cubicBezTo>
                <a:cubicBezTo>
                  <a:pt x="915" y="452"/>
                  <a:pt x="915" y="452"/>
                  <a:pt x="915" y="452"/>
                </a:cubicBezTo>
                <a:cubicBezTo>
                  <a:pt x="915" y="453"/>
                  <a:pt x="915" y="453"/>
                  <a:pt x="915" y="454"/>
                </a:cubicBezTo>
                <a:cubicBezTo>
                  <a:pt x="916" y="453"/>
                  <a:pt x="917" y="454"/>
                  <a:pt x="917" y="454"/>
                </a:cubicBezTo>
                <a:close/>
                <a:moveTo>
                  <a:pt x="764" y="177"/>
                </a:moveTo>
                <a:cubicBezTo>
                  <a:pt x="763" y="178"/>
                  <a:pt x="758" y="175"/>
                  <a:pt x="760" y="179"/>
                </a:cubicBezTo>
                <a:cubicBezTo>
                  <a:pt x="762" y="181"/>
                  <a:pt x="760" y="176"/>
                  <a:pt x="762" y="178"/>
                </a:cubicBezTo>
                <a:cubicBezTo>
                  <a:pt x="762" y="180"/>
                  <a:pt x="762" y="181"/>
                  <a:pt x="761" y="182"/>
                </a:cubicBezTo>
                <a:cubicBezTo>
                  <a:pt x="761" y="182"/>
                  <a:pt x="760" y="181"/>
                  <a:pt x="760" y="181"/>
                </a:cubicBezTo>
                <a:cubicBezTo>
                  <a:pt x="762" y="183"/>
                  <a:pt x="761" y="184"/>
                  <a:pt x="762" y="184"/>
                </a:cubicBezTo>
                <a:cubicBezTo>
                  <a:pt x="762" y="181"/>
                  <a:pt x="765" y="179"/>
                  <a:pt x="764" y="177"/>
                </a:cubicBezTo>
                <a:close/>
                <a:moveTo>
                  <a:pt x="925" y="429"/>
                </a:moveTo>
                <a:cubicBezTo>
                  <a:pt x="927" y="432"/>
                  <a:pt x="928" y="430"/>
                  <a:pt x="930" y="430"/>
                </a:cubicBezTo>
                <a:cubicBezTo>
                  <a:pt x="930" y="429"/>
                  <a:pt x="929" y="428"/>
                  <a:pt x="929" y="427"/>
                </a:cubicBezTo>
                <a:cubicBezTo>
                  <a:pt x="930" y="426"/>
                  <a:pt x="931" y="427"/>
                  <a:pt x="930" y="426"/>
                </a:cubicBezTo>
                <a:cubicBezTo>
                  <a:pt x="928" y="427"/>
                  <a:pt x="925" y="423"/>
                  <a:pt x="926" y="421"/>
                </a:cubicBezTo>
                <a:cubicBezTo>
                  <a:pt x="925" y="422"/>
                  <a:pt x="920" y="421"/>
                  <a:pt x="921" y="422"/>
                </a:cubicBezTo>
                <a:cubicBezTo>
                  <a:pt x="924" y="421"/>
                  <a:pt x="924" y="424"/>
                  <a:pt x="926" y="426"/>
                </a:cubicBezTo>
                <a:cubicBezTo>
                  <a:pt x="924" y="426"/>
                  <a:pt x="928" y="428"/>
                  <a:pt x="925" y="429"/>
                </a:cubicBezTo>
                <a:close/>
                <a:moveTo>
                  <a:pt x="755" y="115"/>
                </a:moveTo>
                <a:cubicBezTo>
                  <a:pt x="757" y="113"/>
                  <a:pt x="761" y="112"/>
                  <a:pt x="759" y="109"/>
                </a:cubicBezTo>
                <a:cubicBezTo>
                  <a:pt x="758" y="111"/>
                  <a:pt x="755" y="111"/>
                  <a:pt x="755" y="114"/>
                </a:cubicBezTo>
                <a:cubicBezTo>
                  <a:pt x="753" y="113"/>
                  <a:pt x="751" y="109"/>
                  <a:pt x="751" y="107"/>
                </a:cubicBezTo>
                <a:cubicBezTo>
                  <a:pt x="749" y="108"/>
                  <a:pt x="746" y="109"/>
                  <a:pt x="746" y="113"/>
                </a:cubicBezTo>
                <a:cubicBezTo>
                  <a:pt x="749" y="107"/>
                  <a:pt x="752" y="110"/>
                  <a:pt x="755" y="115"/>
                </a:cubicBezTo>
                <a:close/>
                <a:moveTo>
                  <a:pt x="793" y="151"/>
                </a:moveTo>
                <a:cubicBezTo>
                  <a:pt x="791" y="153"/>
                  <a:pt x="791" y="152"/>
                  <a:pt x="789" y="152"/>
                </a:cubicBezTo>
                <a:cubicBezTo>
                  <a:pt x="791" y="154"/>
                  <a:pt x="794" y="153"/>
                  <a:pt x="793" y="151"/>
                </a:cubicBezTo>
                <a:close/>
                <a:moveTo>
                  <a:pt x="801" y="151"/>
                </a:moveTo>
                <a:cubicBezTo>
                  <a:pt x="801" y="150"/>
                  <a:pt x="801" y="150"/>
                  <a:pt x="801" y="150"/>
                </a:cubicBezTo>
                <a:cubicBezTo>
                  <a:pt x="802" y="149"/>
                  <a:pt x="802" y="149"/>
                  <a:pt x="801" y="149"/>
                </a:cubicBezTo>
                <a:cubicBezTo>
                  <a:pt x="799" y="147"/>
                  <a:pt x="799" y="148"/>
                  <a:pt x="798" y="148"/>
                </a:cubicBezTo>
                <a:cubicBezTo>
                  <a:pt x="797" y="147"/>
                  <a:pt x="798" y="147"/>
                  <a:pt x="798" y="146"/>
                </a:cubicBezTo>
                <a:cubicBezTo>
                  <a:pt x="797" y="146"/>
                  <a:pt x="796" y="145"/>
                  <a:pt x="795" y="143"/>
                </a:cubicBezTo>
                <a:cubicBezTo>
                  <a:pt x="792" y="143"/>
                  <a:pt x="789" y="145"/>
                  <a:pt x="785" y="146"/>
                </a:cubicBezTo>
                <a:cubicBezTo>
                  <a:pt x="787" y="148"/>
                  <a:pt x="788" y="146"/>
                  <a:pt x="790" y="149"/>
                </a:cubicBezTo>
                <a:cubicBezTo>
                  <a:pt x="789" y="150"/>
                  <a:pt x="788" y="148"/>
                  <a:pt x="787" y="149"/>
                </a:cubicBezTo>
                <a:cubicBezTo>
                  <a:pt x="787" y="150"/>
                  <a:pt x="788" y="151"/>
                  <a:pt x="789" y="152"/>
                </a:cubicBezTo>
                <a:cubicBezTo>
                  <a:pt x="790" y="151"/>
                  <a:pt x="790" y="149"/>
                  <a:pt x="792" y="148"/>
                </a:cubicBezTo>
                <a:cubicBezTo>
                  <a:pt x="793" y="148"/>
                  <a:pt x="794" y="152"/>
                  <a:pt x="795" y="151"/>
                </a:cubicBezTo>
                <a:cubicBezTo>
                  <a:pt x="795" y="150"/>
                  <a:pt x="796" y="150"/>
                  <a:pt x="797" y="151"/>
                </a:cubicBezTo>
                <a:cubicBezTo>
                  <a:pt x="795" y="152"/>
                  <a:pt x="795" y="153"/>
                  <a:pt x="795" y="154"/>
                </a:cubicBezTo>
                <a:cubicBezTo>
                  <a:pt x="797" y="153"/>
                  <a:pt x="798" y="147"/>
                  <a:pt x="801" y="151"/>
                </a:cubicBezTo>
                <a:close/>
                <a:moveTo>
                  <a:pt x="764" y="92"/>
                </a:moveTo>
                <a:cubicBezTo>
                  <a:pt x="763" y="89"/>
                  <a:pt x="768" y="86"/>
                  <a:pt x="763" y="90"/>
                </a:cubicBezTo>
                <a:cubicBezTo>
                  <a:pt x="762" y="90"/>
                  <a:pt x="761" y="95"/>
                  <a:pt x="762" y="93"/>
                </a:cubicBezTo>
                <a:cubicBezTo>
                  <a:pt x="762" y="92"/>
                  <a:pt x="763" y="92"/>
                  <a:pt x="764" y="92"/>
                </a:cubicBezTo>
                <a:close/>
                <a:moveTo>
                  <a:pt x="812" y="148"/>
                </a:moveTo>
                <a:cubicBezTo>
                  <a:pt x="815" y="149"/>
                  <a:pt x="815" y="143"/>
                  <a:pt x="818" y="146"/>
                </a:cubicBezTo>
                <a:cubicBezTo>
                  <a:pt x="818" y="145"/>
                  <a:pt x="819" y="144"/>
                  <a:pt x="819" y="143"/>
                </a:cubicBezTo>
                <a:cubicBezTo>
                  <a:pt x="817" y="141"/>
                  <a:pt x="813" y="149"/>
                  <a:pt x="812" y="143"/>
                </a:cubicBezTo>
                <a:cubicBezTo>
                  <a:pt x="810" y="144"/>
                  <a:pt x="809" y="147"/>
                  <a:pt x="810" y="145"/>
                </a:cubicBezTo>
                <a:cubicBezTo>
                  <a:pt x="812" y="145"/>
                  <a:pt x="811" y="147"/>
                  <a:pt x="812" y="148"/>
                </a:cubicBezTo>
                <a:close/>
                <a:moveTo>
                  <a:pt x="928" y="242"/>
                </a:moveTo>
                <a:cubicBezTo>
                  <a:pt x="928" y="243"/>
                  <a:pt x="928" y="244"/>
                  <a:pt x="929" y="243"/>
                </a:cubicBezTo>
                <a:cubicBezTo>
                  <a:pt x="929" y="242"/>
                  <a:pt x="930" y="242"/>
                  <a:pt x="930" y="241"/>
                </a:cubicBezTo>
                <a:cubicBezTo>
                  <a:pt x="928" y="240"/>
                  <a:pt x="925" y="242"/>
                  <a:pt x="927" y="243"/>
                </a:cubicBezTo>
                <a:cubicBezTo>
                  <a:pt x="927" y="243"/>
                  <a:pt x="927" y="242"/>
                  <a:pt x="928" y="242"/>
                </a:cubicBezTo>
                <a:close/>
                <a:moveTo>
                  <a:pt x="849" y="100"/>
                </a:moveTo>
                <a:cubicBezTo>
                  <a:pt x="847" y="100"/>
                  <a:pt x="848" y="99"/>
                  <a:pt x="846" y="97"/>
                </a:cubicBezTo>
                <a:cubicBezTo>
                  <a:pt x="844" y="97"/>
                  <a:pt x="848" y="100"/>
                  <a:pt x="846" y="100"/>
                </a:cubicBezTo>
                <a:cubicBezTo>
                  <a:pt x="846" y="99"/>
                  <a:pt x="845" y="102"/>
                  <a:pt x="844" y="99"/>
                </a:cubicBezTo>
                <a:cubicBezTo>
                  <a:pt x="842" y="97"/>
                  <a:pt x="845" y="97"/>
                  <a:pt x="844" y="95"/>
                </a:cubicBezTo>
                <a:cubicBezTo>
                  <a:pt x="842" y="94"/>
                  <a:pt x="841" y="97"/>
                  <a:pt x="839" y="96"/>
                </a:cubicBezTo>
                <a:cubicBezTo>
                  <a:pt x="842" y="99"/>
                  <a:pt x="834" y="102"/>
                  <a:pt x="836" y="108"/>
                </a:cubicBezTo>
                <a:cubicBezTo>
                  <a:pt x="841" y="107"/>
                  <a:pt x="844" y="104"/>
                  <a:pt x="848" y="103"/>
                </a:cubicBezTo>
                <a:cubicBezTo>
                  <a:pt x="848" y="102"/>
                  <a:pt x="847" y="100"/>
                  <a:pt x="848" y="100"/>
                </a:cubicBezTo>
                <a:cubicBezTo>
                  <a:pt x="849" y="100"/>
                  <a:pt x="849" y="100"/>
                  <a:pt x="849" y="100"/>
                </a:cubicBezTo>
                <a:close/>
                <a:moveTo>
                  <a:pt x="855" y="105"/>
                </a:moveTo>
                <a:cubicBezTo>
                  <a:pt x="856" y="106"/>
                  <a:pt x="858" y="108"/>
                  <a:pt x="857" y="106"/>
                </a:cubicBezTo>
                <a:cubicBezTo>
                  <a:pt x="857" y="105"/>
                  <a:pt x="856" y="106"/>
                  <a:pt x="855" y="104"/>
                </a:cubicBezTo>
                <a:cubicBezTo>
                  <a:pt x="854" y="105"/>
                  <a:pt x="855" y="106"/>
                  <a:pt x="854" y="106"/>
                </a:cubicBezTo>
                <a:cubicBezTo>
                  <a:pt x="855" y="107"/>
                  <a:pt x="854" y="108"/>
                  <a:pt x="854" y="109"/>
                </a:cubicBezTo>
                <a:cubicBezTo>
                  <a:pt x="856" y="110"/>
                  <a:pt x="855" y="107"/>
                  <a:pt x="855" y="105"/>
                </a:cubicBezTo>
                <a:close/>
                <a:moveTo>
                  <a:pt x="921" y="15"/>
                </a:moveTo>
                <a:cubicBezTo>
                  <a:pt x="920" y="13"/>
                  <a:pt x="919" y="14"/>
                  <a:pt x="918" y="13"/>
                </a:cubicBezTo>
                <a:cubicBezTo>
                  <a:pt x="918" y="10"/>
                  <a:pt x="921" y="11"/>
                  <a:pt x="922" y="9"/>
                </a:cubicBezTo>
                <a:cubicBezTo>
                  <a:pt x="919" y="8"/>
                  <a:pt x="917" y="7"/>
                  <a:pt x="914" y="6"/>
                </a:cubicBezTo>
                <a:cubicBezTo>
                  <a:pt x="913" y="4"/>
                  <a:pt x="913" y="3"/>
                  <a:pt x="912" y="1"/>
                </a:cubicBezTo>
                <a:cubicBezTo>
                  <a:pt x="904" y="1"/>
                  <a:pt x="889" y="0"/>
                  <a:pt x="893" y="13"/>
                </a:cubicBezTo>
                <a:cubicBezTo>
                  <a:pt x="902" y="20"/>
                  <a:pt x="911" y="13"/>
                  <a:pt x="921" y="15"/>
                </a:cubicBezTo>
                <a:close/>
                <a:moveTo>
                  <a:pt x="928" y="17"/>
                </a:moveTo>
                <a:cubicBezTo>
                  <a:pt x="929" y="15"/>
                  <a:pt x="931" y="17"/>
                  <a:pt x="932" y="15"/>
                </a:cubicBezTo>
                <a:cubicBezTo>
                  <a:pt x="929" y="12"/>
                  <a:pt x="927" y="12"/>
                  <a:pt x="925" y="10"/>
                </a:cubicBezTo>
                <a:cubicBezTo>
                  <a:pt x="925" y="11"/>
                  <a:pt x="923" y="12"/>
                  <a:pt x="922" y="14"/>
                </a:cubicBezTo>
                <a:cubicBezTo>
                  <a:pt x="923" y="15"/>
                  <a:pt x="925" y="16"/>
                  <a:pt x="926" y="15"/>
                </a:cubicBezTo>
                <a:cubicBezTo>
                  <a:pt x="926" y="14"/>
                  <a:pt x="925" y="12"/>
                  <a:pt x="927" y="11"/>
                </a:cubicBezTo>
                <a:cubicBezTo>
                  <a:pt x="929" y="14"/>
                  <a:pt x="929" y="15"/>
                  <a:pt x="928" y="17"/>
                </a:cubicBezTo>
                <a:close/>
                <a:moveTo>
                  <a:pt x="242" y="891"/>
                </a:moveTo>
                <a:cubicBezTo>
                  <a:pt x="242" y="891"/>
                  <a:pt x="241" y="889"/>
                  <a:pt x="241" y="889"/>
                </a:cubicBezTo>
                <a:cubicBezTo>
                  <a:pt x="242" y="889"/>
                  <a:pt x="243" y="889"/>
                  <a:pt x="244" y="891"/>
                </a:cubicBezTo>
                <a:cubicBezTo>
                  <a:pt x="246" y="893"/>
                  <a:pt x="242" y="893"/>
                  <a:pt x="244" y="895"/>
                </a:cubicBezTo>
                <a:cubicBezTo>
                  <a:pt x="249" y="883"/>
                  <a:pt x="265" y="896"/>
                  <a:pt x="269" y="885"/>
                </a:cubicBezTo>
                <a:cubicBezTo>
                  <a:pt x="270" y="886"/>
                  <a:pt x="271" y="887"/>
                  <a:pt x="272" y="887"/>
                </a:cubicBezTo>
                <a:cubicBezTo>
                  <a:pt x="271" y="882"/>
                  <a:pt x="278" y="886"/>
                  <a:pt x="277" y="881"/>
                </a:cubicBezTo>
                <a:cubicBezTo>
                  <a:pt x="279" y="885"/>
                  <a:pt x="282" y="881"/>
                  <a:pt x="283" y="879"/>
                </a:cubicBezTo>
                <a:cubicBezTo>
                  <a:pt x="289" y="882"/>
                  <a:pt x="292" y="875"/>
                  <a:pt x="298" y="876"/>
                </a:cubicBezTo>
                <a:cubicBezTo>
                  <a:pt x="298" y="875"/>
                  <a:pt x="299" y="874"/>
                  <a:pt x="298" y="872"/>
                </a:cubicBezTo>
                <a:cubicBezTo>
                  <a:pt x="300" y="876"/>
                  <a:pt x="301" y="874"/>
                  <a:pt x="299" y="872"/>
                </a:cubicBezTo>
                <a:cubicBezTo>
                  <a:pt x="300" y="871"/>
                  <a:pt x="300" y="871"/>
                  <a:pt x="300" y="870"/>
                </a:cubicBezTo>
                <a:cubicBezTo>
                  <a:pt x="302" y="872"/>
                  <a:pt x="301" y="873"/>
                  <a:pt x="303" y="873"/>
                </a:cubicBezTo>
                <a:cubicBezTo>
                  <a:pt x="304" y="873"/>
                  <a:pt x="301" y="869"/>
                  <a:pt x="304" y="872"/>
                </a:cubicBezTo>
                <a:cubicBezTo>
                  <a:pt x="305" y="871"/>
                  <a:pt x="305" y="868"/>
                  <a:pt x="303" y="867"/>
                </a:cubicBezTo>
                <a:cubicBezTo>
                  <a:pt x="302" y="868"/>
                  <a:pt x="303" y="869"/>
                  <a:pt x="303" y="870"/>
                </a:cubicBezTo>
                <a:cubicBezTo>
                  <a:pt x="301" y="867"/>
                  <a:pt x="296" y="865"/>
                  <a:pt x="297" y="869"/>
                </a:cubicBezTo>
                <a:cubicBezTo>
                  <a:pt x="292" y="866"/>
                  <a:pt x="284" y="865"/>
                  <a:pt x="280" y="871"/>
                </a:cubicBezTo>
                <a:cubicBezTo>
                  <a:pt x="276" y="871"/>
                  <a:pt x="269" y="869"/>
                  <a:pt x="268" y="874"/>
                </a:cubicBezTo>
                <a:cubicBezTo>
                  <a:pt x="266" y="872"/>
                  <a:pt x="264" y="876"/>
                  <a:pt x="262" y="875"/>
                </a:cubicBezTo>
                <a:cubicBezTo>
                  <a:pt x="263" y="876"/>
                  <a:pt x="263" y="877"/>
                  <a:pt x="262" y="878"/>
                </a:cubicBezTo>
                <a:cubicBezTo>
                  <a:pt x="253" y="878"/>
                  <a:pt x="248" y="885"/>
                  <a:pt x="238" y="886"/>
                </a:cubicBezTo>
                <a:cubicBezTo>
                  <a:pt x="240" y="890"/>
                  <a:pt x="235" y="889"/>
                  <a:pt x="235" y="891"/>
                </a:cubicBezTo>
                <a:cubicBezTo>
                  <a:pt x="238" y="890"/>
                  <a:pt x="240" y="892"/>
                  <a:pt x="242" y="891"/>
                </a:cubicBezTo>
                <a:close/>
                <a:moveTo>
                  <a:pt x="133" y="564"/>
                </a:moveTo>
                <a:cubicBezTo>
                  <a:pt x="134" y="563"/>
                  <a:pt x="135" y="563"/>
                  <a:pt x="136" y="562"/>
                </a:cubicBezTo>
                <a:cubicBezTo>
                  <a:pt x="135" y="560"/>
                  <a:pt x="134" y="560"/>
                  <a:pt x="134" y="558"/>
                </a:cubicBezTo>
                <a:cubicBezTo>
                  <a:pt x="135" y="558"/>
                  <a:pt x="136" y="559"/>
                  <a:pt x="137" y="560"/>
                </a:cubicBezTo>
                <a:cubicBezTo>
                  <a:pt x="138" y="559"/>
                  <a:pt x="140" y="557"/>
                  <a:pt x="138" y="555"/>
                </a:cubicBezTo>
                <a:cubicBezTo>
                  <a:pt x="136" y="557"/>
                  <a:pt x="132" y="555"/>
                  <a:pt x="131" y="559"/>
                </a:cubicBezTo>
                <a:cubicBezTo>
                  <a:pt x="132" y="561"/>
                  <a:pt x="132" y="561"/>
                  <a:pt x="133" y="564"/>
                </a:cubicBezTo>
                <a:close/>
                <a:moveTo>
                  <a:pt x="180" y="597"/>
                </a:moveTo>
                <a:cubicBezTo>
                  <a:pt x="178" y="594"/>
                  <a:pt x="176" y="594"/>
                  <a:pt x="175" y="592"/>
                </a:cubicBezTo>
                <a:cubicBezTo>
                  <a:pt x="174" y="593"/>
                  <a:pt x="172" y="593"/>
                  <a:pt x="173" y="595"/>
                </a:cubicBezTo>
                <a:cubicBezTo>
                  <a:pt x="173" y="594"/>
                  <a:pt x="174" y="595"/>
                  <a:pt x="174" y="595"/>
                </a:cubicBezTo>
                <a:cubicBezTo>
                  <a:pt x="173" y="596"/>
                  <a:pt x="173" y="596"/>
                  <a:pt x="173" y="597"/>
                </a:cubicBezTo>
                <a:cubicBezTo>
                  <a:pt x="176" y="595"/>
                  <a:pt x="177" y="598"/>
                  <a:pt x="180" y="597"/>
                </a:cubicBezTo>
                <a:close/>
                <a:moveTo>
                  <a:pt x="193" y="583"/>
                </a:moveTo>
                <a:cubicBezTo>
                  <a:pt x="192" y="582"/>
                  <a:pt x="193" y="578"/>
                  <a:pt x="196" y="579"/>
                </a:cubicBezTo>
                <a:cubicBezTo>
                  <a:pt x="196" y="577"/>
                  <a:pt x="193" y="576"/>
                  <a:pt x="194" y="575"/>
                </a:cubicBezTo>
                <a:cubicBezTo>
                  <a:pt x="196" y="573"/>
                  <a:pt x="198" y="575"/>
                  <a:pt x="198" y="577"/>
                </a:cubicBezTo>
                <a:cubicBezTo>
                  <a:pt x="198" y="575"/>
                  <a:pt x="199" y="573"/>
                  <a:pt x="197" y="569"/>
                </a:cubicBezTo>
                <a:cubicBezTo>
                  <a:pt x="195" y="570"/>
                  <a:pt x="198" y="573"/>
                  <a:pt x="197" y="574"/>
                </a:cubicBezTo>
                <a:cubicBezTo>
                  <a:pt x="193" y="572"/>
                  <a:pt x="193" y="576"/>
                  <a:pt x="193" y="578"/>
                </a:cubicBezTo>
                <a:cubicBezTo>
                  <a:pt x="192" y="578"/>
                  <a:pt x="192" y="577"/>
                  <a:pt x="191" y="577"/>
                </a:cubicBezTo>
                <a:cubicBezTo>
                  <a:pt x="191" y="575"/>
                  <a:pt x="193" y="575"/>
                  <a:pt x="191" y="573"/>
                </a:cubicBezTo>
                <a:cubicBezTo>
                  <a:pt x="189" y="576"/>
                  <a:pt x="188" y="576"/>
                  <a:pt x="185" y="577"/>
                </a:cubicBezTo>
                <a:cubicBezTo>
                  <a:pt x="189" y="579"/>
                  <a:pt x="187" y="582"/>
                  <a:pt x="189" y="584"/>
                </a:cubicBezTo>
                <a:cubicBezTo>
                  <a:pt x="189" y="581"/>
                  <a:pt x="194" y="586"/>
                  <a:pt x="193" y="583"/>
                </a:cubicBezTo>
                <a:close/>
                <a:moveTo>
                  <a:pt x="178" y="561"/>
                </a:moveTo>
                <a:cubicBezTo>
                  <a:pt x="180" y="562"/>
                  <a:pt x="180" y="561"/>
                  <a:pt x="181" y="559"/>
                </a:cubicBezTo>
                <a:cubicBezTo>
                  <a:pt x="182" y="561"/>
                  <a:pt x="182" y="562"/>
                  <a:pt x="182" y="563"/>
                </a:cubicBezTo>
                <a:cubicBezTo>
                  <a:pt x="183" y="560"/>
                  <a:pt x="186" y="558"/>
                  <a:pt x="184" y="554"/>
                </a:cubicBezTo>
                <a:cubicBezTo>
                  <a:pt x="185" y="555"/>
                  <a:pt x="186" y="556"/>
                  <a:pt x="187" y="555"/>
                </a:cubicBezTo>
                <a:cubicBezTo>
                  <a:pt x="182" y="550"/>
                  <a:pt x="179" y="557"/>
                  <a:pt x="175" y="559"/>
                </a:cubicBezTo>
                <a:cubicBezTo>
                  <a:pt x="175" y="558"/>
                  <a:pt x="178" y="560"/>
                  <a:pt x="177" y="560"/>
                </a:cubicBezTo>
                <a:cubicBezTo>
                  <a:pt x="173" y="559"/>
                  <a:pt x="172" y="566"/>
                  <a:pt x="170" y="567"/>
                </a:cubicBezTo>
                <a:cubicBezTo>
                  <a:pt x="173" y="566"/>
                  <a:pt x="177" y="564"/>
                  <a:pt x="178" y="561"/>
                </a:cubicBezTo>
                <a:close/>
                <a:moveTo>
                  <a:pt x="786" y="675"/>
                </a:moveTo>
                <a:cubicBezTo>
                  <a:pt x="789" y="675"/>
                  <a:pt x="789" y="677"/>
                  <a:pt x="793" y="676"/>
                </a:cubicBezTo>
                <a:cubicBezTo>
                  <a:pt x="795" y="678"/>
                  <a:pt x="791" y="680"/>
                  <a:pt x="795" y="681"/>
                </a:cubicBezTo>
                <a:cubicBezTo>
                  <a:pt x="794" y="678"/>
                  <a:pt x="798" y="674"/>
                  <a:pt x="794" y="675"/>
                </a:cubicBezTo>
                <a:cubicBezTo>
                  <a:pt x="800" y="673"/>
                  <a:pt x="797" y="669"/>
                  <a:pt x="798" y="664"/>
                </a:cubicBezTo>
                <a:cubicBezTo>
                  <a:pt x="797" y="666"/>
                  <a:pt x="795" y="666"/>
                  <a:pt x="794" y="666"/>
                </a:cubicBezTo>
                <a:cubicBezTo>
                  <a:pt x="791" y="661"/>
                  <a:pt x="797" y="663"/>
                  <a:pt x="797" y="661"/>
                </a:cubicBezTo>
                <a:cubicBezTo>
                  <a:pt x="797" y="661"/>
                  <a:pt x="794" y="657"/>
                  <a:pt x="796" y="656"/>
                </a:cubicBezTo>
                <a:cubicBezTo>
                  <a:pt x="794" y="656"/>
                  <a:pt x="791" y="649"/>
                  <a:pt x="789" y="654"/>
                </a:cubicBezTo>
                <a:cubicBezTo>
                  <a:pt x="790" y="654"/>
                  <a:pt x="791" y="654"/>
                  <a:pt x="792" y="655"/>
                </a:cubicBezTo>
                <a:cubicBezTo>
                  <a:pt x="793" y="660"/>
                  <a:pt x="788" y="657"/>
                  <a:pt x="788" y="662"/>
                </a:cubicBezTo>
                <a:cubicBezTo>
                  <a:pt x="787" y="661"/>
                  <a:pt x="788" y="659"/>
                  <a:pt x="786" y="661"/>
                </a:cubicBezTo>
                <a:cubicBezTo>
                  <a:pt x="786" y="662"/>
                  <a:pt x="787" y="662"/>
                  <a:pt x="788" y="664"/>
                </a:cubicBezTo>
                <a:cubicBezTo>
                  <a:pt x="785" y="664"/>
                  <a:pt x="788" y="667"/>
                  <a:pt x="789" y="666"/>
                </a:cubicBezTo>
                <a:cubicBezTo>
                  <a:pt x="788" y="670"/>
                  <a:pt x="786" y="671"/>
                  <a:pt x="786" y="675"/>
                </a:cubicBezTo>
                <a:close/>
                <a:moveTo>
                  <a:pt x="807" y="580"/>
                </a:moveTo>
                <a:cubicBezTo>
                  <a:pt x="804" y="582"/>
                  <a:pt x="804" y="582"/>
                  <a:pt x="804" y="582"/>
                </a:cubicBezTo>
                <a:cubicBezTo>
                  <a:pt x="806" y="586"/>
                  <a:pt x="806" y="586"/>
                  <a:pt x="806" y="586"/>
                </a:cubicBezTo>
                <a:cubicBezTo>
                  <a:pt x="807" y="584"/>
                  <a:pt x="808" y="583"/>
                  <a:pt x="807" y="580"/>
                </a:cubicBezTo>
                <a:close/>
                <a:moveTo>
                  <a:pt x="899" y="212"/>
                </a:moveTo>
                <a:cubicBezTo>
                  <a:pt x="898" y="213"/>
                  <a:pt x="894" y="211"/>
                  <a:pt x="894" y="214"/>
                </a:cubicBezTo>
                <a:cubicBezTo>
                  <a:pt x="896" y="215"/>
                  <a:pt x="894" y="219"/>
                  <a:pt x="892" y="221"/>
                </a:cubicBezTo>
                <a:cubicBezTo>
                  <a:pt x="891" y="220"/>
                  <a:pt x="890" y="218"/>
                  <a:pt x="889" y="218"/>
                </a:cubicBezTo>
                <a:cubicBezTo>
                  <a:pt x="893" y="224"/>
                  <a:pt x="884" y="226"/>
                  <a:pt x="885" y="229"/>
                </a:cubicBezTo>
                <a:cubicBezTo>
                  <a:pt x="893" y="224"/>
                  <a:pt x="896" y="214"/>
                  <a:pt x="905" y="211"/>
                </a:cubicBezTo>
                <a:cubicBezTo>
                  <a:pt x="904" y="208"/>
                  <a:pt x="903" y="212"/>
                  <a:pt x="902" y="210"/>
                </a:cubicBezTo>
                <a:cubicBezTo>
                  <a:pt x="906" y="209"/>
                  <a:pt x="901" y="207"/>
                  <a:pt x="905" y="207"/>
                </a:cubicBezTo>
                <a:cubicBezTo>
                  <a:pt x="901" y="203"/>
                  <a:pt x="897" y="208"/>
                  <a:pt x="899" y="212"/>
                </a:cubicBezTo>
                <a:close/>
                <a:moveTo>
                  <a:pt x="896" y="130"/>
                </a:moveTo>
                <a:cubicBezTo>
                  <a:pt x="896" y="132"/>
                  <a:pt x="897" y="133"/>
                  <a:pt x="898" y="133"/>
                </a:cubicBezTo>
                <a:cubicBezTo>
                  <a:pt x="898" y="132"/>
                  <a:pt x="896" y="130"/>
                  <a:pt x="898" y="129"/>
                </a:cubicBezTo>
                <a:cubicBezTo>
                  <a:pt x="906" y="137"/>
                  <a:pt x="912" y="123"/>
                  <a:pt x="913" y="118"/>
                </a:cubicBezTo>
                <a:cubicBezTo>
                  <a:pt x="914" y="119"/>
                  <a:pt x="914" y="120"/>
                  <a:pt x="915" y="120"/>
                </a:cubicBezTo>
                <a:cubicBezTo>
                  <a:pt x="914" y="117"/>
                  <a:pt x="916" y="114"/>
                  <a:pt x="915" y="111"/>
                </a:cubicBezTo>
                <a:cubicBezTo>
                  <a:pt x="913" y="111"/>
                  <a:pt x="913" y="111"/>
                  <a:pt x="912" y="113"/>
                </a:cubicBezTo>
                <a:cubicBezTo>
                  <a:pt x="909" y="109"/>
                  <a:pt x="909" y="109"/>
                  <a:pt x="909" y="109"/>
                </a:cubicBezTo>
                <a:cubicBezTo>
                  <a:pt x="904" y="107"/>
                  <a:pt x="903" y="116"/>
                  <a:pt x="900" y="113"/>
                </a:cubicBezTo>
                <a:cubicBezTo>
                  <a:pt x="903" y="118"/>
                  <a:pt x="897" y="118"/>
                  <a:pt x="898" y="122"/>
                </a:cubicBezTo>
                <a:cubicBezTo>
                  <a:pt x="896" y="121"/>
                  <a:pt x="897" y="118"/>
                  <a:pt x="894" y="118"/>
                </a:cubicBezTo>
                <a:cubicBezTo>
                  <a:pt x="893" y="121"/>
                  <a:pt x="896" y="125"/>
                  <a:pt x="893" y="127"/>
                </a:cubicBezTo>
                <a:cubicBezTo>
                  <a:pt x="892" y="125"/>
                  <a:pt x="891" y="127"/>
                  <a:pt x="890" y="125"/>
                </a:cubicBezTo>
                <a:cubicBezTo>
                  <a:pt x="889" y="127"/>
                  <a:pt x="888" y="126"/>
                  <a:pt x="886" y="127"/>
                </a:cubicBezTo>
                <a:cubicBezTo>
                  <a:pt x="888" y="132"/>
                  <a:pt x="878" y="132"/>
                  <a:pt x="880" y="139"/>
                </a:cubicBezTo>
                <a:cubicBezTo>
                  <a:pt x="883" y="135"/>
                  <a:pt x="890" y="125"/>
                  <a:pt x="896" y="130"/>
                </a:cubicBezTo>
                <a:close/>
                <a:moveTo>
                  <a:pt x="863" y="19"/>
                </a:moveTo>
                <a:cubicBezTo>
                  <a:pt x="864" y="21"/>
                  <a:pt x="863" y="21"/>
                  <a:pt x="864" y="23"/>
                </a:cubicBezTo>
                <a:cubicBezTo>
                  <a:pt x="865" y="21"/>
                  <a:pt x="866" y="24"/>
                  <a:pt x="867" y="24"/>
                </a:cubicBezTo>
                <a:cubicBezTo>
                  <a:pt x="869" y="20"/>
                  <a:pt x="870" y="22"/>
                  <a:pt x="873" y="23"/>
                </a:cubicBezTo>
                <a:cubicBezTo>
                  <a:pt x="874" y="22"/>
                  <a:pt x="873" y="20"/>
                  <a:pt x="874" y="19"/>
                </a:cubicBezTo>
                <a:cubicBezTo>
                  <a:pt x="877" y="19"/>
                  <a:pt x="880" y="22"/>
                  <a:pt x="882" y="21"/>
                </a:cubicBezTo>
                <a:cubicBezTo>
                  <a:pt x="880" y="16"/>
                  <a:pt x="879" y="18"/>
                  <a:pt x="876" y="14"/>
                </a:cubicBezTo>
                <a:cubicBezTo>
                  <a:pt x="874" y="15"/>
                  <a:pt x="872" y="16"/>
                  <a:pt x="871" y="15"/>
                </a:cubicBezTo>
                <a:cubicBezTo>
                  <a:pt x="873" y="14"/>
                  <a:pt x="872" y="13"/>
                  <a:pt x="872" y="11"/>
                </a:cubicBezTo>
                <a:cubicBezTo>
                  <a:pt x="870" y="12"/>
                  <a:pt x="868" y="13"/>
                  <a:pt x="867" y="11"/>
                </a:cubicBezTo>
                <a:cubicBezTo>
                  <a:pt x="863" y="14"/>
                  <a:pt x="861" y="16"/>
                  <a:pt x="860" y="20"/>
                </a:cubicBezTo>
                <a:cubicBezTo>
                  <a:pt x="861" y="21"/>
                  <a:pt x="862" y="18"/>
                  <a:pt x="863" y="19"/>
                </a:cubicBezTo>
                <a:close/>
              </a:path>
            </a:pathLst>
          </a:custGeom>
          <a:solidFill>
            <a:schemeClr val="bg1">
              <a:lumMod val="50000"/>
            </a:schemeClr>
          </a:solidFill>
          <a:ln w="12700" cap="flat" cmpd="sng" algn="ctr">
            <a:noFill/>
            <a:prstDash val="solid"/>
            <a:miter lim="800000"/>
          </a:ln>
          <a:effectLst/>
          <a:extLst/>
        </p:spPr>
        <p:txBody>
          <a:bodyPr lIns="121917" tIns="60958" rIns="121917" bIns="60958" anchor="ctr"/>
          <a:lstStyle/>
          <a:p>
            <a:pPr algn="ctr" defTabSz="1219170"/>
            <a:endParaRPr sz="2400" kern="0" smtClean="0">
              <a:solidFill>
                <a:srgbClr val="FFFFFF"/>
              </a:solidFill>
              <a:latin typeface="微软雅黑"/>
              <a:ea typeface="微软雅黑"/>
              <a:sym typeface="+mn-lt"/>
            </a:endParaRPr>
          </a:p>
        </p:txBody>
      </p:sp>
      <p:pic>
        <p:nvPicPr>
          <p:cNvPr id="25" name="Picture 15" descr="PPECLOGO-eff2-1-3"/>
          <p:cNvPicPr>
            <a:picLocks noChangeAspect="1" noChangeArrowheads="1"/>
          </p:cNvPicPr>
          <p:nvPr/>
        </p:nvPicPr>
        <p:blipFill>
          <a:blip r:embed="rId4">
            <a:extLst>
              <a:ext uri="{28A0092B-C50C-407E-A947-70E740481C1C}">
                <a14:useLocalDpi xmlns:a14="http://schemas.microsoft.com/office/drawing/2010/main" xmlns:p14="http://schemas.microsoft.com/office/powerpoint/2010/main" xmlns:a16="http://schemas.microsoft.com/office/drawing/2014/main" xmlns=""/>
              </a:ext>
            </a:extLst>
          </a:blip>
          <a:srcRect/>
          <a:stretch>
            <a:fillRect/>
          </a:stretch>
        </p:blipFill>
        <p:spPr bwMode="auto">
          <a:xfrm>
            <a:off x="1521012" y="158575"/>
            <a:ext cx="1378990" cy="1158495"/>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pic>
        <p:nvPicPr>
          <p:cNvPr id="32" name="图片 31">
            <a:extLst>
              <a:ext uri="{FF2B5EF4-FFF2-40B4-BE49-F238E27FC236}">
                <a16:creationId xmlns:a16="http://schemas.microsoft.com/office/drawing/2014/main" xmlns:p14="http://schemas.microsoft.com/office/powerpoint/2010/main" xmlns:a14="http://schemas.microsoft.com/office/drawing/2010/main" xmlns="" id="{FE7C2FAF-2BD6-41AF-9175-AF2642CF97E4}"/>
              </a:ext>
            </a:extLst>
          </p:cNvPr>
          <p:cNvPicPr>
            <a:picLocks noChangeAspect="1"/>
          </p:cNvPicPr>
          <p:nvPr/>
        </p:nvPicPr>
        <p:blipFill>
          <a:blip r:embed="rId5">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2351278" y="1039196"/>
            <a:ext cx="3395564" cy="4771284"/>
          </a:xfrm>
          <a:prstGeom prst="rect">
            <a:avLst/>
          </a:prstGeom>
        </p:spPr>
      </p:pic>
      <p:pic>
        <p:nvPicPr>
          <p:cNvPr id="7" name="图片 6">
            <a:extLst>
              <a:ext uri="{FF2B5EF4-FFF2-40B4-BE49-F238E27FC236}">
                <a16:creationId xmlns:a16="http://schemas.microsoft.com/office/drawing/2014/main" xmlns:p14="http://schemas.microsoft.com/office/powerpoint/2010/main" xmlns:a14="http://schemas.microsoft.com/office/drawing/2010/main" xmlns="" id="{F7F8F368-0543-4413-9FA4-854F182E7BCF}"/>
              </a:ext>
            </a:extLst>
          </p:cNvPr>
          <p:cNvPicPr>
            <a:picLocks noChangeAspect="1"/>
          </p:cNvPicPr>
          <p:nvPr/>
        </p:nvPicPr>
        <p:blipFill>
          <a:blip r:embed="rId6">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5279098" y="909272"/>
            <a:ext cx="7678386" cy="6393256"/>
          </a:xfrm>
          <a:prstGeom prst="rect">
            <a:avLst/>
          </a:prstGeom>
        </p:spPr>
      </p:pic>
    </p:spTree>
    <p:extLst>
      <p:ext uri="{BB962C8B-B14F-4D97-AF65-F5344CB8AC3E}">
        <p14:creationId xmlns:p14="http://schemas.microsoft.com/office/powerpoint/2010/main" xmlns:a14="http://schemas.microsoft.com/office/drawing/2010/main" xmlns:a16="http://schemas.microsoft.com/office/drawing/2014/main" xmlns="" val="2493653245"/>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heel(1)">
                                      <p:cBhvr>
                                        <p:cTn id="7" dur="2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xmlns:p14="http://schemas.microsoft.com/office/powerpoint/2010/main" xmlns:a14="http://schemas.microsoft.com/office/drawing/2010/main" xmlns="" id="{F7F8F368-0543-4413-9FA4-854F182E7BCF}"/>
              </a:ext>
            </a:extLst>
          </p:cNvPr>
          <p:cNvPicPr>
            <a:picLocks noChangeAspect="1"/>
          </p:cNvPicPr>
          <p:nvPr/>
        </p:nvPicPr>
        <p:blipFill>
          <a:blip r:embed="rId3">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6841915" y="2224368"/>
            <a:ext cx="5938352" cy="4944451"/>
          </a:xfrm>
          <a:prstGeom prst="rect">
            <a:avLst/>
          </a:prstGeom>
        </p:spPr>
      </p:pic>
      <p:pic>
        <p:nvPicPr>
          <p:cNvPr id="31" name="图片 30"/>
          <p:cNvPicPr>
            <a:picLocks noChangeAspect="1"/>
          </p:cNvPicPr>
          <p:nvPr/>
        </p:nvPicPr>
        <p:blipFill>
          <a:blip r:embed="rId4" cstate="screen">
            <a:extLst>
              <a:ext uri="{BEBA8EAE-BF5A-486C-A8C5-ECC9F3942E4B}">
                <a14:imgProps xmlns:a14="http://schemas.microsoft.com/office/drawing/2010/main" xmlns:p14="http://schemas.microsoft.com/office/powerpoint/2010/main" xmlns:a16="http://schemas.microsoft.com/office/drawing/2014/main" xmlns="">
                  <a14:imgLayer r:embed="rId5">
                    <a14:imgEffect>
                      <a14:brightnessContrast bright="-25000"/>
                    </a14:imgEffect>
                  </a14:imgLayer>
                </a14:imgProps>
              </a:ex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rot="2932991">
            <a:off x="4141657" y="-124833"/>
            <a:ext cx="3484808" cy="3152376"/>
          </a:xfrm>
          <a:prstGeom prst="rect">
            <a:avLst/>
          </a:prstGeom>
        </p:spPr>
      </p:pic>
      <p:sp>
        <p:nvSpPr>
          <p:cNvPr id="7" name="_14"/>
          <p:cNvSpPr txBox="1">
            <a:spLocks noChangeArrowheads="1"/>
          </p:cNvSpPr>
          <p:nvPr/>
        </p:nvSpPr>
        <p:spPr bwMode="auto">
          <a:xfrm>
            <a:off x="4900649" y="898462"/>
            <a:ext cx="2149704" cy="1093202"/>
          </a:xfrm>
          <a:prstGeom prst="rect">
            <a:avLst/>
          </a:prstGeom>
          <a:noFill/>
          <a:ln>
            <a:noFill/>
          </a:ln>
          <a:effectLst/>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4800" b="1" spc="600" dirty="0">
                <a:solidFill>
                  <a:schemeClr val="bg1"/>
                </a:solidFill>
                <a:latin typeface="微软雅黑" panose="020B0503020204020204" pitchFamily="34" charset="-122"/>
                <a:ea typeface="微软雅黑" panose="020B0503020204020204" pitchFamily="34" charset="-122"/>
              </a:rPr>
              <a:t>目录</a:t>
            </a:r>
            <a:endParaRPr lang="zh-CN" altLang="zh-CN" sz="4800" b="1" spc="600" dirty="0">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751187" y="2794649"/>
            <a:ext cx="5814053" cy="732230"/>
            <a:chOff x="1491415" y="2438323"/>
            <a:chExt cx="5814053" cy="732230"/>
          </a:xfrm>
        </p:grpSpPr>
        <p:sp>
          <p:nvSpPr>
            <p:cNvPr id="9" name="_14"/>
            <p:cNvSpPr txBox="1">
              <a:spLocks noChangeArrowheads="1"/>
            </p:cNvSpPr>
            <p:nvPr/>
          </p:nvSpPr>
          <p:spPr bwMode="auto">
            <a:xfrm>
              <a:off x="1491415" y="2438323"/>
              <a:ext cx="1123680" cy="732230"/>
            </a:xfrm>
            <a:prstGeom prst="rect">
              <a:avLst/>
            </a:prstGeom>
            <a:noFill/>
            <a:ln>
              <a:noFill/>
            </a:ln>
            <a:effectLst/>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4800" spc="600" dirty="0" smtClean="0">
                  <a:solidFill>
                    <a:srgbClr val="404040"/>
                  </a:solidFill>
                  <a:latin typeface="Don't Forget" panose="02000000000000000000" pitchFamily="2" charset="0"/>
                  <a:ea typeface="微软雅黑" panose="020B0503020204020204" pitchFamily="34" charset="-122"/>
                </a:rPr>
                <a:t>01</a:t>
              </a:r>
              <a:endParaRPr lang="zh-CN" altLang="zh-CN" sz="4800" spc="600" dirty="0">
                <a:solidFill>
                  <a:srgbClr val="404040"/>
                </a:solidFill>
                <a:latin typeface="Don't Forget" panose="02000000000000000000" pitchFamily="2" charset="0"/>
                <a:ea typeface="微软雅黑" panose="020B0503020204020204" pitchFamily="34" charset="-122"/>
              </a:endParaRPr>
            </a:p>
          </p:txBody>
        </p:sp>
        <p:grpSp>
          <p:nvGrpSpPr>
            <p:cNvPr id="11" name="组合 10"/>
            <p:cNvGrpSpPr/>
            <p:nvPr/>
          </p:nvGrpSpPr>
          <p:grpSpPr>
            <a:xfrm>
              <a:off x="2415924" y="2450170"/>
              <a:ext cx="4889544" cy="618939"/>
              <a:chOff x="2533733" y="1343047"/>
              <a:chExt cx="4889544" cy="618939"/>
            </a:xfrm>
          </p:grpSpPr>
          <p:sp>
            <p:nvSpPr>
              <p:cNvPr id="12" name="矩形 11"/>
              <p:cNvSpPr/>
              <p:nvPr/>
            </p:nvSpPr>
            <p:spPr bwMode="auto">
              <a:xfrm>
                <a:off x="2809324" y="1343047"/>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dirty="0" smtClean="0">
                    <a:solidFill>
                      <a:srgbClr val="404040"/>
                    </a:solidFill>
                    <a:latin typeface="微软雅黑" panose="020B0503020204020204" pitchFamily="34" charset="-122"/>
                    <a:ea typeface="微软雅黑" panose="020B0503020204020204" pitchFamily="34" charset="-122"/>
                  </a:rPr>
                  <a:t>单击此处添加文字模板</a:t>
                </a:r>
                <a:endParaRPr lang="zh-CN" altLang="en-US" sz="2400" dirty="0">
                  <a:solidFill>
                    <a:srgbClr val="404040"/>
                  </a:solidFill>
                  <a:latin typeface="微软雅黑" panose="020B0503020204020204" pitchFamily="34" charset="-122"/>
                  <a:ea typeface="微软雅黑" panose="020B0503020204020204" pitchFamily="34" charset="-122"/>
                </a:endParaRPr>
              </a:p>
            </p:txBody>
          </p:sp>
          <p:pic>
            <p:nvPicPr>
              <p:cNvPr id="13" name="图片 28" descr="C_108.jpg"/>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xmlns:p14="http://schemas.microsoft.com/office/powerpoint/2010/main" xmlns:a16="http://schemas.microsoft.com/office/drawing/2014/main" xmlns=""/>
                  </a:ext>
                </a:extLst>
              </a:blip>
              <a:srcRect/>
              <a:stretch>
                <a:fillRect/>
              </a:stretch>
            </p:blipFill>
            <p:spPr bwMode="auto">
              <a:xfrm>
                <a:off x="2533733" y="1824332"/>
                <a:ext cx="4497271" cy="137654"/>
              </a:xfrm>
              <a:prstGeom prst="rect">
                <a:avLst/>
              </a:pr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pic>
        </p:grpSp>
      </p:grpSp>
      <p:grpSp>
        <p:nvGrpSpPr>
          <p:cNvPr id="15" name="组合 14"/>
          <p:cNvGrpSpPr/>
          <p:nvPr/>
        </p:nvGrpSpPr>
        <p:grpSpPr>
          <a:xfrm>
            <a:off x="751187" y="3815766"/>
            <a:ext cx="5814053" cy="732230"/>
            <a:chOff x="1491415" y="2438323"/>
            <a:chExt cx="5814053" cy="732230"/>
          </a:xfrm>
        </p:grpSpPr>
        <p:sp>
          <p:nvSpPr>
            <p:cNvPr id="16" name="_14"/>
            <p:cNvSpPr txBox="1">
              <a:spLocks noChangeArrowheads="1"/>
            </p:cNvSpPr>
            <p:nvPr/>
          </p:nvSpPr>
          <p:spPr bwMode="auto">
            <a:xfrm>
              <a:off x="1491415" y="2438323"/>
              <a:ext cx="1123680" cy="732230"/>
            </a:xfrm>
            <a:prstGeom prst="rect">
              <a:avLst/>
            </a:prstGeom>
            <a:noFill/>
            <a:ln>
              <a:noFill/>
            </a:ln>
            <a:effectLst/>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4800" spc="600" dirty="0" smtClean="0">
                  <a:solidFill>
                    <a:srgbClr val="C00000"/>
                  </a:solidFill>
                  <a:latin typeface="Don't Forget" panose="02000000000000000000" pitchFamily="2" charset="0"/>
                  <a:ea typeface="微软雅黑" panose="020B0503020204020204" pitchFamily="34" charset="-122"/>
                </a:rPr>
                <a:t>02</a:t>
              </a:r>
              <a:endParaRPr lang="zh-CN" altLang="zh-CN" sz="4800" spc="600" dirty="0">
                <a:solidFill>
                  <a:srgbClr val="C00000"/>
                </a:solidFill>
                <a:latin typeface="Don't Forget" panose="02000000000000000000" pitchFamily="2" charset="0"/>
                <a:ea typeface="微软雅黑" panose="020B0503020204020204" pitchFamily="34" charset="-122"/>
              </a:endParaRPr>
            </a:p>
          </p:txBody>
        </p:sp>
        <p:grpSp>
          <p:nvGrpSpPr>
            <p:cNvPr id="17" name="组合 16"/>
            <p:cNvGrpSpPr/>
            <p:nvPr/>
          </p:nvGrpSpPr>
          <p:grpSpPr>
            <a:xfrm>
              <a:off x="2415924" y="2450170"/>
              <a:ext cx="4889544" cy="618939"/>
              <a:chOff x="2533733" y="1343047"/>
              <a:chExt cx="4889544" cy="618939"/>
            </a:xfrm>
          </p:grpSpPr>
          <p:sp>
            <p:nvSpPr>
              <p:cNvPr id="18" name="矩形 17"/>
              <p:cNvSpPr/>
              <p:nvPr/>
            </p:nvSpPr>
            <p:spPr bwMode="auto">
              <a:xfrm>
                <a:off x="2809324" y="1343047"/>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dirty="0" smtClean="0">
                    <a:solidFill>
                      <a:srgbClr val="404040"/>
                    </a:solidFill>
                    <a:latin typeface="微软雅黑" panose="020B0503020204020204" pitchFamily="34" charset="-122"/>
                    <a:ea typeface="微软雅黑" panose="020B0503020204020204" pitchFamily="34" charset="-122"/>
                  </a:rPr>
                  <a:t>单击此处添加文字模板</a:t>
                </a:r>
                <a:endParaRPr lang="zh-CN" altLang="en-US" sz="2400" dirty="0">
                  <a:solidFill>
                    <a:srgbClr val="404040"/>
                  </a:solidFill>
                  <a:latin typeface="微软雅黑" panose="020B0503020204020204" pitchFamily="34" charset="-122"/>
                  <a:ea typeface="微软雅黑" panose="020B0503020204020204" pitchFamily="34" charset="-122"/>
                </a:endParaRPr>
              </a:p>
            </p:txBody>
          </p:sp>
          <p:pic>
            <p:nvPicPr>
              <p:cNvPr id="19" name="图片 28" descr="C_108.jpg"/>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xmlns:p14="http://schemas.microsoft.com/office/powerpoint/2010/main" xmlns:a16="http://schemas.microsoft.com/office/drawing/2014/main" xmlns=""/>
                  </a:ext>
                </a:extLst>
              </a:blip>
              <a:srcRect/>
              <a:stretch>
                <a:fillRect/>
              </a:stretch>
            </p:blipFill>
            <p:spPr bwMode="auto">
              <a:xfrm>
                <a:off x="2533733" y="1824332"/>
                <a:ext cx="4497271" cy="137654"/>
              </a:xfrm>
              <a:prstGeom prst="rect">
                <a:avLst/>
              </a:pr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pic>
        </p:grpSp>
      </p:grpSp>
      <p:grpSp>
        <p:nvGrpSpPr>
          <p:cNvPr id="20" name="组合 19"/>
          <p:cNvGrpSpPr/>
          <p:nvPr/>
        </p:nvGrpSpPr>
        <p:grpSpPr>
          <a:xfrm>
            <a:off x="6405388" y="2772554"/>
            <a:ext cx="5814053" cy="732230"/>
            <a:chOff x="1491415" y="2438323"/>
            <a:chExt cx="5814053" cy="732230"/>
          </a:xfrm>
        </p:grpSpPr>
        <p:sp>
          <p:nvSpPr>
            <p:cNvPr id="21" name="_14"/>
            <p:cNvSpPr txBox="1">
              <a:spLocks noChangeArrowheads="1"/>
            </p:cNvSpPr>
            <p:nvPr/>
          </p:nvSpPr>
          <p:spPr bwMode="auto">
            <a:xfrm>
              <a:off x="1491415" y="2438323"/>
              <a:ext cx="1123680" cy="732230"/>
            </a:xfrm>
            <a:prstGeom prst="rect">
              <a:avLst/>
            </a:prstGeom>
            <a:noFill/>
            <a:ln>
              <a:noFill/>
            </a:ln>
            <a:effectLst/>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4800" spc="600" dirty="0" smtClean="0">
                  <a:solidFill>
                    <a:srgbClr val="C00000"/>
                  </a:solidFill>
                  <a:latin typeface="Don't Forget" panose="02000000000000000000" pitchFamily="2" charset="0"/>
                  <a:ea typeface="微软雅黑" panose="020B0503020204020204" pitchFamily="34" charset="-122"/>
                </a:rPr>
                <a:t>03</a:t>
              </a:r>
              <a:endParaRPr lang="zh-CN" altLang="zh-CN" sz="4800" spc="600" dirty="0">
                <a:solidFill>
                  <a:srgbClr val="C00000"/>
                </a:solidFill>
                <a:latin typeface="Don't Forget" panose="02000000000000000000" pitchFamily="2" charset="0"/>
                <a:ea typeface="微软雅黑" panose="020B0503020204020204" pitchFamily="34" charset="-122"/>
              </a:endParaRPr>
            </a:p>
          </p:txBody>
        </p:sp>
        <p:grpSp>
          <p:nvGrpSpPr>
            <p:cNvPr id="22" name="组合 21"/>
            <p:cNvGrpSpPr/>
            <p:nvPr/>
          </p:nvGrpSpPr>
          <p:grpSpPr>
            <a:xfrm>
              <a:off x="2415924" y="2450170"/>
              <a:ext cx="4889544" cy="618939"/>
              <a:chOff x="2533733" y="1343047"/>
              <a:chExt cx="4889544" cy="618939"/>
            </a:xfrm>
          </p:grpSpPr>
          <p:sp>
            <p:nvSpPr>
              <p:cNvPr id="23" name="矩形 22"/>
              <p:cNvSpPr/>
              <p:nvPr/>
            </p:nvSpPr>
            <p:spPr bwMode="auto">
              <a:xfrm>
                <a:off x="2809324" y="1343047"/>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dirty="0" smtClean="0">
                    <a:solidFill>
                      <a:srgbClr val="404040"/>
                    </a:solidFill>
                    <a:latin typeface="微软雅黑" panose="020B0503020204020204" pitchFamily="34" charset="-122"/>
                    <a:ea typeface="微软雅黑" panose="020B0503020204020204" pitchFamily="34" charset="-122"/>
                  </a:rPr>
                  <a:t>单击此处添加文字模板</a:t>
                </a:r>
                <a:endParaRPr lang="zh-CN" altLang="en-US" sz="2400" dirty="0">
                  <a:solidFill>
                    <a:srgbClr val="404040"/>
                  </a:solidFill>
                  <a:latin typeface="微软雅黑" panose="020B0503020204020204" pitchFamily="34" charset="-122"/>
                  <a:ea typeface="微软雅黑" panose="020B0503020204020204" pitchFamily="34" charset="-122"/>
                </a:endParaRPr>
              </a:p>
            </p:txBody>
          </p:sp>
          <p:pic>
            <p:nvPicPr>
              <p:cNvPr id="24" name="图片 28" descr="C_108.jpg"/>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xmlns:p14="http://schemas.microsoft.com/office/powerpoint/2010/main" xmlns:a16="http://schemas.microsoft.com/office/drawing/2014/main" xmlns=""/>
                  </a:ext>
                </a:extLst>
              </a:blip>
              <a:srcRect/>
              <a:stretch>
                <a:fillRect/>
              </a:stretch>
            </p:blipFill>
            <p:spPr bwMode="auto">
              <a:xfrm>
                <a:off x="2533733" y="1824332"/>
                <a:ext cx="4497271" cy="137654"/>
              </a:xfrm>
              <a:prstGeom prst="rect">
                <a:avLst/>
              </a:pr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pic>
        </p:grpSp>
      </p:grpSp>
      <p:grpSp>
        <p:nvGrpSpPr>
          <p:cNvPr id="25" name="组合 24"/>
          <p:cNvGrpSpPr/>
          <p:nvPr/>
        </p:nvGrpSpPr>
        <p:grpSpPr>
          <a:xfrm>
            <a:off x="6405388" y="3793671"/>
            <a:ext cx="5814053" cy="732230"/>
            <a:chOff x="1491415" y="2438323"/>
            <a:chExt cx="5814053" cy="732230"/>
          </a:xfrm>
        </p:grpSpPr>
        <p:sp>
          <p:nvSpPr>
            <p:cNvPr id="26" name="_14"/>
            <p:cNvSpPr txBox="1">
              <a:spLocks noChangeArrowheads="1"/>
            </p:cNvSpPr>
            <p:nvPr/>
          </p:nvSpPr>
          <p:spPr bwMode="auto">
            <a:xfrm>
              <a:off x="1491415" y="2438323"/>
              <a:ext cx="1123680" cy="732230"/>
            </a:xfrm>
            <a:prstGeom prst="rect">
              <a:avLst/>
            </a:prstGeom>
            <a:noFill/>
            <a:ln>
              <a:noFill/>
            </a:ln>
            <a:effectLst/>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4800" spc="600" dirty="0" smtClean="0">
                  <a:solidFill>
                    <a:srgbClr val="404040"/>
                  </a:solidFill>
                  <a:latin typeface="Don't Forget" panose="02000000000000000000" pitchFamily="2" charset="0"/>
                  <a:ea typeface="微软雅黑" panose="020B0503020204020204" pitchFamily="34" charset="-122"/>
                </a:rPr>
                <a:t>04</a:t>
              </a:r>
              <a:endParaRPr lang="zh-CN" altLang="zh-CN" sz="4800" spc="600" dirty="0">
                <a:solidFill>
                  <a:srgbClr val="404040"/>
                </a:solidFill>
                <a:latin typeface="Don't Forget" panose="02000000000000000000" pitchFamily="2" charset="0"/>
                <a:ea typeface="微软雅黑" panose="020B0503020204020204" pitchFamily="34" charset="-122"/>
              </a:endParaRPr>
            </a:p>
          </p:txBody>
        </p:sp>
        <p:grpSp>
          <p:nvGrpSpPr>
            <p:cNvPr id="27" name="组合 26"/>
            <p:cNvGrpSpPr/>
            <p:nvPr/>
          </p:nvGrpSpPr>
          <p:grpSpPr>
            <a:xfrm>
              <a:off x="2415924" y="2450170"/>
              <a:ext cx="4889544" cy="618939"/>
              <a:chOff x="2533733" y="1343047"/>
              <a:chExt cx="4889544" cy="618939"/>
            </a:xfrm>
          </p:grpSpPr>
          <p:sp>
            <p:nvSpPr>
              <p:cNvPr id="28" name="矩形 27"/>
              <p:cNvSpPr/>
              <p:nvPr/>
            </p:nvSpPr>
            <p:spPr bwMode="auto">
              <a:xfrm>
                <a:off x="2809324" y="1343047"/>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dirty="0" smtClean="0">
                    <a:solidFill>
                      <a:srgbClr val="404040"/>
                    </a:solidFill>
                    <a:latin typeface="微软雅黑" panose="020B0503020204020204" pitchFamily="34" charset="-122"/>
                    <a:ea typeface="微软雅黑" panose="020B0503020204020204" pitchFamily="34" charset="-122"/>
                  </a:rPr>
                  <a:t>单击此处添加文字模板</a:t>
                </a:r>
                <a:endParaRPr lang="zh-CN" altLang="en-US" sz="2400" dirty="0">
                  <a:solidFill>
                    <a:srgbClr val="404040"/>
                  </a:solidFill>
                  <a:latin typeface="微软雅黑" panose="020B0503020204020204" pitchFamily="34" charset="-122"/>
                  <a:ea typeface="微软雅黑" panose="020B0503020204020204" pitchFamily="34" charset="-122"/>
                </a:endParaRPr>
              </a:p>
            </p:txBody>
          </p:sp>
          <p:pic>
            <p:nvPicPr>
              <p:cNvPr id="29" name="图片 28" descr="C_108.jpg"/>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xmlns:p14="http://schemas.microsoft.com/office/powerpoint/2010/main" xmlns:a16="http://schemas.microsoft.com/office/drawing/2014/main" xmlns=""/>
                  </a:ext>
                </a:extLst>
              </a:blip>
              <a:srcRect/>
              <a:stretch>
                <a:fillRect/>
              </a:stretch>
            </p:blipFill>
            <p:spPr bwMode="auto">
              <a:xfrm>
                <a:off x="2533733" y="1824332"/>
                <a:ext cx="4497271" cy="137654"/>
              </a:xfrm>
              <a:prstGeom prst="rect">
                <a:avLst/>
              </a:pr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pic>
        </p:grpSp>
      </p:grpSp>
      <p:pic>
        <p:nvPicPr>
          <p:cNvPr id="33" name="图片 32" descr="梅花">
            <a:extLst>
              <a:ext uri="{FF2B5EF4-FFF2-40B4-BE49-F238E27FC236}">
                <a16:creationId xmlns:a16="http://schemas.microsoft.com/office/drawing/2014/main" xmlns:p14="http://schemas.microsoft.com/office/powerpoint/2010/main" xmlns:a14="http://schemas.microsoft.com/office/drawing/2010/main" xmlns="" id="{240CE054-B9D1-4E8B-B23E-376783E6F87D}"/>
              </a:ext>
            </a:extLst>
          </p:cNvPr>
          <p:cNvPicPr>
            <a:picLocks noChangeAspect="1"/>
          </p:cNvPicPr>
          <p:nvPr/>
        </p:nvPicPr>
        <p:blipFill>
          <a:blip r:embed="rId7" cstate="screen">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0" y="0"/>
            <a:ext cx="3573145" cy="1915137"/>
          </a:xfrm>
          <a:prstGeom prst="rect">
            <a:avLst/>
          </a:prstGeom>
        </p:spPr>
      </p:pic>
    </p:spTree>
    <p:extLst>
      <p:ext uri="{BB962C8B-B14F-4D97-AF65-F5344CB8AC3E}">
        <p14:creationId xmlns:p14="http://schemas.microsoft.com/office/powerpoint/2010/main" xmlns:a14="http://schemas.microsoft.com/office/drawing/2010/main" xmlns:a16="http://schemas.microsoft.com/office/drawing/2014/main" xmlns="" val="75163194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6" presetClass="entr" presetSubtype="0" fill="hold" grpId="0" nodeType="with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by="(-#ppt_w*2)" calcmode="lin" valueType="num">
                                      <p:cBhvr rctx="PPT">
                                        <p:cTn id="12" dur="500" autoRev="1" fill="hold">
                                          <p:stCondLst>
                                            <p:cond delay="0"/>
                                          </p:stCondLst>
                                        </p:cTn>
                                        <p:tgtEl>
                                          <p:spTgt spid="7"/>
                                        </p:tgtEl>
                                        <p:attrNameLst>
                                          <p:attrName>ppt_w</p:attrName>
                                        </p:attrNameLst>
                                      </p:cBhvr>
                                    </p:anim>
                                    <p:anim by="(#ppt_w*0.50)" calcmode="lin" valueType="num">
                                      <p:cBhvr>
                                        <p:cTn id="13" dur="500" decel="50000" autoRev="1" fill="hold">
                                          <p:stCondLst>
                                            <p:cond delay="0"/>
                                          </p:stCondLst>
                                        </p:cTn>
                                        <p:tgtEl>
                                          <p:spTgt spid="7"/>
                                        </p:tgtEl>
                                        <p:attrNameLst>
                                          <p:attrName>ppt_x</p:attrName>
                                        </p:attrNameLst>
                                      </p:cBhvr>
                                    </p:anim>
                                    <p:anim from="(-#ppt_h/2)" to="(#ppt_y)" calcmode="lin" valueType="num">
                                      <p:cBhvr>
                                        <p:cTn id="14" dur="1000" fill="hold">
                                          <p:stCondLst>
                                            <p:cond delay="0"/>
                                          </p:stCondLst>
                                        </p:cTn>
                                        <p:tgtEl>
                                          <p:spTgt spid="7"/>
                                        </p:tgtEl>
                                        <p:attrNameLst>
                                          <p:attrName>ppt_y</p:attrName>
                                        </p:attrNameLst>
                                      </p:cBhvr>
                                    </p:anim>
                                    <p:animRot by="21600000">
                                      <p:cBhvr>
                                        <p:cTn id="15" dur="1000" fill="hold">
                                          <p:stCondLst>
                                            <p:cond delay="0"/>
                                          </p:stCondLst>
                                        </p:cTn>
                                        <p:tgtEl>
                                          <p:spTgt spid="7"/>
                                        </p:tgtEl>
                                        <p:attrNameLst>
                                          <p:attrName>r</p:attrName>
                                        </p:attrNameLst>
                                      </p:cBhvr>
                                    </p:animRot>
                                  </p:childTnLst>
                                </p:cTn>
                              </p:par>
                            </p:childTnLst>
                          </p:cTn>
                        </p:par>
                        <p:par>
                          <p:cTn id="16" fill="hold">
                            <p:stCondLst>
                              <p:cond delay="1100"/>
                            </p:stCondLst>
                            <p:childTnLst>
                              <p:par>
                                <p:cTn id="17" presetID="22" presetClass="entr" presetSubtype="8"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par>
                          <p:cTn id="20" fill="hold">
                            <p:stCondLst>
                              <p:cond delay="1600"/>
                            </p:stCondLst>
                            <p:childTnLst>
                              <p:par>
                                <p:cTn id="21" presetID="22" presetClass="entr" presetSubtype="8"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2100"/>
                            </p:stCondLst>
                            <p:childTnLst>
                              <p:par>
                                <p:cTn id="25" presetID="22" presetClass="entr" presetSubtype="8"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par>
                          <p:cTn id="28" fill="hold">
                            <p:stCondLst>
                              <p:cond delay="2600"/>
                            </p:stCondLst>
                            <p:childTnLst>
                              <p:par>
                                <p:cTn id="29" presetID="22" presetClass="entr" presetSubtype="8"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childTnLst>
                          </p:cTn>
                        </p:par>
                        <p:par>
                          <p:cTn id="32" fill="hold">
                            <p:stCondLst>
                              <p:cond delay="3100"/>
                            </p:stCondLst>
                            <p:childTnLst>
                              <p:par>
                                <p:cTn id="33" presetID="22" presetClass="entr" presetSubtype="8"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p14="http://schemas.microsoft.com/office/powerpoint/2010/main" xmlns:a14="http://schemas.microsoft.com/office/drawing/2010/main" xmlns="" id="{F7F8F368-0543-4413-9FA4-854F182E7BCF}"/>
              </a:ext>
            </a:extLst>
          </p:cNvPr>
          <p:cNvPicPr>
            <a:picLocks noChangeAspect="1"/>
          </p:cNvPicPr>
          <p:nvPr/>
        </p:nvPicPr>
        <p:blipFill>
          <a:blip r:embed="rId3">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6841915" y="2224368"/>
            <a:ext cx="5938352" cy="4944451"/>
          </a:xfrm>
          <a:prstGeom prst="rect">
            <a:avLst/>
          </a:prstGeom>
        </p:spPr>
      </p:pic>
      <p:pic>
        <p:nvPicPr>
          <p:cNvPr id="14" name="图片 13"/>
          <p:cNvPicPr>
            <a:picLocks noChangeAspect="1"/>
          </p:cNvPicPr>
          <p:nvPr/>
        </p:nvPicPr>
        <p:blipFill>
          <a:blip r:embed="rId4" cstate="screen">
            <a:extLst>
              <a:ext uri="{BEBA8EAE-BF5A-486C-A8C5-ECC9F3942E4B}">
                <a14:imgProps xmlns:a14="http://schemas.microsoft.com/office/drawing/2010/main" xmlns:p14="http://schemas.microsoft.com/office/powerpoint/2010/main" xmlns:a16="http://schemas.microsoft.com/office/drawing/2014/main" xmlns="">
                  <a14:imgLayer r:embed="rId5">
                    <a14:imgEffect>
                      <a14:brightnessContrast bright="-25000"/>
                    </a14:imgEffect>
                  </a14:imgLayer>
                </a14:imgProps>
              </a:ex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rot="2932991">
            <a:off x="4217858" y="237304"/>
            <a:ext cx="3484808" cy="3152376"/>
          </a:xfrm>
          <a:prstGeom prst="rect">
            <a:avLst/>
          </a:prstGeom>
        </p:spPr>
      </p:pic>
      <p:sp>
        <p:nvSpPr>
          <p:cNvPr id="7" name="_14"/>
          <p:cNvSpPr txBox="1">
            <a:spLocks noChangeArrowheads="1"/>
          </p:cNvSpPr>
          <p:nvPr/>
        </p:nvSpPr>
        <p:spPr bwMode="auto">
          <a:xfrm>
            <a:off x="5007997" y="1216891"/>
            <a:ext cx="2149704" cy="1093202"/>
          </a:xfrm>
          <a:prstGeom prst="rect">
            <a:avLst/>
          </a:prstGeom>
          <a:noFill/>
          <a:ln>
            <a:noFill/>
          </a:ln>
          <a:effectLst/>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spc="600" dirty="0" smtClean="0">
                <a:solidFill>
                  <a:schemeClr val="bg1"/>
                </a:solidFill>
                <a:latin typeface="Don't Forget" panose="02000000000000000000" pitchFamily="2" charset="0"/>
                <a:ea typeface="微软雅黑" panose="020B0503020204020204" pitchFamily="34" charset="-122"/>
              </a:rPr>
              <a:t>01</a:t>
            </a:r>
            <a:endParaRPr lang="zh-CN" altLang="zh-CN" sz="5400" spc="600" dirty="0">
              <a:solidFill>
                <a:schemeClr val="bg1"/>
              </a:solidFill>
              <a:latin typeface="Don't Forget" panose="02000000000000000000" pitchFamily="2" charset="0"/>
              <a:ea typeface="微软雅黑" panose="020B0503020204020204" pitchFamily="34" charset="-122"/>
            </a:endParaRPr>
          </a:p>
        </p:txBody>
      </p:sp>
      <p:grpSp>
        <p:nvGrpSpPr>
          <p:cNvPr id="11" name="组合 10"/>
          <p:cNvGrpSpPr/>
          <p:nvPr/>
        </p:nvGrpSpPr>
        <p:grpSpPr>
          <a:xfrm>
            <a:off x="1689202" y="2966080"/>
            <a:ext cx="9402603" cy="1349204"/>
            <a:chOff x="2605503" y="1327545"/>
            <a:chExt cx="4782041" cy="686186"/>
          </a:xfrm>
        </p:grpSpPr>
        <p:sp>
          <p:nvSpPr>
            <p:cNvPr id="12" name="矩形 11"/>
            <p:cNvSpPr/>
            <p:nvPr/>
          </p:nvSpPr>
          <p:spPr bwMode="auto">
            <a:xfrm>
              <a:off x="2605503" y="1327545"/>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pPr>
              <a:r>
                <a:rPr lang="zh-CN" altLang="en-US" sz="4400" b="1" dirty="0" smtClean="0">
                  <a:solidFill>
                    <a:srgbClr val="404040"/>
                  </a:solidFill>
                  <a:latin typeface="微软雅黑" panose="020B0503020204020204" pitchFamily="34" charset="-122"/>
                  <a:ea typeface="微软雅黑" panose="020B0503020204020204" pitchFamily="34" charset="-122"/>
                </a:rPr>
                <a:t>单击此处添加文字模板</a:t>
              </a:r>
              <a:endParaRPr lang="zh-CN" altLang="en-US" sz="4400" b="1" dirty="0">
                <a:solidFill>
                  <a:srgbClr val="404040"/>
                </a:solidFill>
                <a:latin typeface="微软雅黑" panose="020B0503020204020204" pitchFamily="34" charset="-122"/>
                <a:ea typeface="微软雅黑" panose="020B0503020204020204" pitchFamily="34" charset="-122"/>
              </a:endParaRPr>
            </a:p>
          </p:txBody>
        </p:sp>
        <p:pic>
          <p:nvPicPr>
            <p:cNvPr id="13" name="图片 28" descr="C_108.jpg"/>
            <p:cNvPicPr>
              <a:picLocks noChangeAspect="1"/>
            </p:cNvPicPr>
            <p:nvPr/>
          </p:nvPicPr>
          <p:blipFill>
            <a:blip r:embed="rId6" cstate="email">
              <a:clrChange>
                <a:clrFrom>
                  <a:srgbClr val="FFFFFF"/>
                </a:clrFrom>
                <a:clrTo>
                  <a:srgbClr val="FFFFFF">
                    <a:alpha val="0"/>
                  </a:srgbClr>
                </a:clrTo>
              </a:clrChange>
              <a:extLst>
                <a:ext uri="{BEBA8EAE-BF5A-486C-A8C5-ECC9F3942E4B}">
                  <a14:imgProps xmlns:a14="http://schemas.microsoft.com/office/drawing/2010/main" xmlns:p14="http://schemas.microsoft.com/office/powerpoint/2010/main" xmlns:a16="http://schemas.microsoft.com/office/drawing/2014/main" xmlns="">
                    <a14:imgLayer r:embed="rId7">
                      <a14:imgEffect>
                        <a14:brightnessContrast bright="10000" contrast="-15000"/>
                      </a14:imgEffect>
                    </a14:imgLayer>
                  </a14:imgProps>
                </a:ext>
                <a:ext uri="{28A0092B-C50C-407E-A947-70E740481C1C}">
                  <a14:useLocalDpi xmlns:a14="http://schemas.microsoft.com/office/drawing/2010/main" xmlns:p14="http://schemas.microsoft.com/office/powerpoint/2010/main" xmlns:a16="http://schemas.microsoft.com/office/drawing/2014/main" xmlns=""/>
                </a:ext>
              </a:extLst>
            </a:blip>
            <a:srcRect/>
            <a:stretch>
              <a:fillRect/>
            </a:stretch>
          </p:blipFill>
          <p:spPr bwMode="auto">
            <a:xfrm>
              <a:off x="2890273" y="1876077"/>
              <a:ext cx="4497271" cy="137654"/>
            </a:xfrm>
            <a:prstGeom prst="rect">
              <a:avLst/>
            </a:pr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pic>
      </p:grpSp>
      <p:pic>
        <p:nvPicPr>
          <p:cNvPr id="9" name="图片 8" descr="梅花">
            <a:extLst>
              <a:ext uri="{FF2B5EF4-FFF2-40B4-BE49-F238E27FC236}">
                <a16:creationId xmlns:a16="http://schemas.microsoft.com/office/drawing/2014/main" xmlns:p14="http://schemas.microsoft.com/office/powerpoint/2010/main" xmlns:a14="http://schemas.microsoft.com/office/drawing/2010/main" xmlns="" id="{240CE054-B9D1-4E8B-B23E-376783E6F87D}"/>
              </a:ext>
            </a:extLst>
          </p:cNvPr>
          <p:cNvPicPr>
            <a:picLocks noChangeAspect="1"/>
          </p:cNvPicPr>
          <p:nvPr/>
        </p:nvPicPr>
        <p:blipFill>
          <a:blip r:embed="rId8" cstate="screen">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0" y="0"/>
            <a:ext cx="3573145" cy="1915137"/>
          </a:xfrm>
          <a:prstGeom prst="rect">
            <a:avLst/>
          </a:prstGeom>
        </p:spPr>
      </p:pic>
    </p:spTree>
    <p:extLst>
      <p:ext uri="{BB962C8B-B14F-4D97-AF65-F5344CB8AC3E}">
        <p14:creationId xmlns:p14="http://schemas.microsoft.com/office/powerpoint/2010/main" xmlns:a14="http://schemas.microsoft.com/office/drawing/2010/main" xmlns:a16="http://schemas.microsoft.com/office/drawing/2014/main" xmlns="" val="33670202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6" presetClass="entr" presetSubtype="0" fill="hold" grpId="0" nodeType="with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by="(-#ppt_w*2)" calcmode="lin" valueType="num">
                                      <p:cBhvr rctx="PPT">
                                        <p:cTn id="12" dur="500" autoRev="1" fill="hold">
                                          <p:stCondLst>
                                            <p:cond delay="0"/>
                                          </p:stCondLst>
                                        </p:cTn>
                                        <p:tgtEl>
                                          <p:spTgt spid="7"/>
                                        </p:tgtEl>
                                        <p:attrNameLst>
                                          <p:attrName>ppt_w</p:attrName>
                                        </p:attrNameLst>
                                      </p:cBhvr>
                                    </p:anim>
                                    <p:anim by="(#ppt_w*0.50)" calcmode="lin" valueType="num">
                                      <p:cBhvr>
                                        <p:cTn id="13" dur="500" decel="50000" autoRev="1" fill="hold">
                                          <p:stCondLst>
                                            <p:cond delay="0"/>
                                          </p:stCondLst>
                                        </p:cTn>
                                        <p:tgtEl>
                                          <p:spTgt spid="7"/>
                                        </p:tgtEl>
                                        <p:attrNameLst>
                                          <p:attrName>ppt_x</p:attrName>
                                        </p:attrNameLst>
                                      </p:cBhvr>
                                    </p:anim>
                                    <p:anim from="(-#ppt_h/2)" to="(#ppt_y)" calcmode="lin" valueType="num">
                                      <p:cBhvr>
                                        <p:cTn id="14" dur="1000" fill="hold">
                                          <p:stCondLst>
                                            <p:cond delay="0"/>
                                          </p:stCondLst>
                                        </p:cTn>
                                        <p:tgtEl>
                                          <p:spTgt spid="7"/>
                                        </p:tgtEl>
                                        <p:attrNameLst>
                                          <p:attrName>ppt_y</p:attrName>
                                        </p:attrNameLst>
                                      </p:cBhvr>
                                    </p:anim>
                                    <p:animRot by="21600000">
                                      <p:cBhvr>
                                        <p:cTn id="15" dur="1000" fill="hold">
                                          <p:stCondLst>
                                            <p:cond delay="0"/>
                                          </p:stCondLst>
                                        </p:cTn>
                                        <p:tgtEl>
                                          <p:spTgt spid="7"/>
                                        </p:tgtEl>
                                        <p:attrNameLst>
                                          <p:attrName>r</p:attrName>
                                        </p:attrNameLst>
                                      </p:cBhvr>
                                    </p:animRot>
                                  </p:childTnLst>
                                </p:cTn>
                              </p:par>
                            </p:childTnLst>
                          </p:cTn>
                        </p:par>
                        <p:par>
                          <p:cTn id="16" fill="hold">
                            <p:stCondLst>
                              <p:cond delay="11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1600"/>
                            </p:stCondLst>
                            <p:childTnLst>
                              <p:par>
                                <p:cTn id="21" presetID="22" presetClass="entr" presetSubtype="8"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sp>
        <p:nvSpPr>
          <p:cNvPr id="7" name="Rectangle 3"/>
          <p:cNvSpPr/>
          <p:nvPr/>
        </p:nvSpPr>
        <p:spPr>
          <a:xfrm>
            <a:off x="6206189" y="1835298"/>
            <a:ext cx="5212200" cy="2426086"/>
          </a:xfrm>
          <a:prstGeom prst="rect">
            <a:avLst/>
          </a:prstGeom>
          <a:noFill/>
          <a:ln>
            <a:solidFill>
              <a:srgbClr val="404040"/>
            </a:solid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latin typeface="+mn-ea"/>
            </a:endParaRPr>
          </a:p>
        </p:txBody>
      </p:sp>
      <p:sp>
        <p:nvSpPr>
          <p:cNvPr id="8" name="TextBox 9"/>
          <p:cNvSpPr txBox="1"/>
          <p:nvPr/>
        </p:nvSpPr>
        <p:spPr>
          <a:xfrm>
            <a:off x="958949" y="4552142"/>
            <a:ext cx="10421340" cy="1667874"/>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r>
              <a:rPr lang="zh-CN" altLang="en-US" sz="1400" dirty="0" smtClean="0">
                <a:solidFill>
                  <a:schemeClr val="bg1">
                    <a:lumMod val="50000"/>
                  </a:schemeClr>
                </a:solidFill>
                <a:latin typeface="+mn-ea"/>
                <a:cs typeface="Calibri"/>
              </a:rPr>
              <a:t>。</a:t>
            </a:r>
            <a:endParaRPr lang="en-US" altLang="zh-CN" sz="1400" dirty="0" smtClean="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a:t>
            </a:r>
          </a:p>
        </p:txBody>
      </p:sp>
      <p:sp>
        <p:nvSpPr>
          <p:cNvPr id="10" name="Subtitle 2"/>
          <p:cNvSpPr txBox="1"/>
          <p:nvPr/>
        </p:nvSpPr>
        <p:spPr>
          <a:xfrm>
            <a:off x="6710617" y="2587671"/>
            <a:ext cx="4185200" cy="1364318"/>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800" dirty="0">
                <a:solidFill>
                  <a:schemeClr val="bg1">
                    <a:lumMod val="50000"/>
                  </a:schemeClr>
                </a:solidFill>
                <a:latin typeface="微软雅黑" pitchFamily="34" charset="-122"/>
                <a:ea typeface="微软雅黑" pitchFamily="34" charset="-122"/>
              </a:rPr>
              <a:t>详写内容</a:t>
            </a:r>
            <a:r>
              <a:rPr lang="en-US" altLang="zh-CN" sz="1800" dirty="0">
                <a:solidFill>
                  <a:schemeClr val="bg1">
                    <a:lumMod val="50000"/>
                  </a:schemeClr>
                </a:solidFill>
                <a:latin typeface="微软雅黑" pitchFamily="34" charset="-122"/>
                <a:ea typeface="微软雅黑" pitchFamily="34" charset="-122"/>
              </a:rPr>
              <a:t>……</a:t>
            </a:r>
            <a:r>
              <a:rPr lang="zh-CN" altLang="en-US" sz="1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点击输入本栏的具体文字，简明扼要的说明分项内容，此为概念图解，请根据具体内容酌情修改。</a:t>
            </a:r>
            <a:endParaRPr lang="en-US" altLang="zh-CN" sz="1800" dirty="0">
              <a:solidFill>
                <a:schemeClr val="bg1">
                  <a:lumMod val="50000"/>
                </a:schemeClr>
              </a:solidFill>
              <a:latin typeface="微软雅黑" pitchFamily="34" charset="-122"/>
              <a:ea typeface="微软雅黑" pitchFamily="34" charset="-122"/>
            </a:endParaRPr>
          </a:p>
        </p:txBody>
      </p:sp>
      <p:sp>
        <p:nvSpPr>
          <p:cNvPr id="13" name="矩形 17"/>
          <p:cNvSpPr>
            <a:spLocks noChangeArrowheads="1"/>
          </p:cNvSpPr>
          <p:nvPr/>
        </p:nvSpPr>
        <p:spPr bwMode="auto">
          <a:xfrm>
            <a:off x="850900" y="1835298"/>
            <a:ext cx="5324445" cy="2426086"/>
          </a:xfrm>
          <a:prstGeom prst="rect">
            <a:avLst/>
          </a:prstGeom>
          <a:blipFill dpi="0" rotWithShape="1">
            <a:blip r:embed="rId5">
              <a:extLst>
                <a:ext uri="{BEBA8EAE-BF5A-486C-A8C5-ECC9F3942E4B}">
                  <a14:imgProps xmlns:a14="http://schemas.microsoft.com/office/drawing/2010/main" xmlns:p14="http://schemas.microsoft.com/office/powerpoint/2010/main" xmlns="">
                    <a14:imgLayer r:embed="rId6">
                      <a14:imgEffect>
                        <a14:saturation sat="33000"/>
                      </a14:imgEffect>
                    </a14:imgLayer>
                  </a14:imgProps>
                </a:ext>
              </a:extLst>
            </a:blip>
            <a:srcRect/>
            <a:tile tx="0" ty="0" sx="50000" sy="50000" flip="none" algn="tl"/>
          </a:blipFill>
          <a:ln w="9525">
            <a:solidFill>
              <a:schemeClr val="bg2">
                <a:lumMod val="10000"/>
              </a:schemeClr>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400"/>
          </a:p>
        </p:txBody>
      </p:sp>
    </p:spTree>
    <p:extLst>
      <p:ext uri="{BB962C8B-B14F-4D97-AF65-F5344CB8AC3E}">
        <p14:creationId xmlns:p14="http://schemas.microsoft.com/office/powerpoint/2010/main" xmlns:a14="http://schemas.microsoft.com/office/drawing/2010/main" xmlns="" val="217603630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grpSp>
        <p:nvGrpSpPr>
          <p:cNvPr id="7" name="组合 29"/>
          <p:cNvGrpSpPr/>
          <p:nvPr/>
        </p:nvGrpSpPr>
        <p:grpSpPr>
          <a:xfrm>
            <a:off x="3027363" y="2373313"/>
            <a:ext cx="1868487" cy="1866900"/>
            <a:chOff x="0" y="0"/>
            <a:chExt cx="1579563" cy="1577975"/>
          </a:xfrm>
          <a:noFill/>
        </p:grpSpPr>
        <p:sp>
          <p:nvSpPr>
            <p:cNvPr id="8" name="Freeform 6"/>
            <p:cNvSpPr>
              <a:spLocks noEditPoints="1"/>
            </p:cNvSpPr>
            <p:nvPr/>
          </p:nvSpPr>
          <p:spPr>
            <a:xfrm>
              <a:off x="0" y="0"/>
              <a:ext cx="1579563" cy="1577975"/>
            </a:xfrm>
            <a:custGeom>
              <a:avLst/>
              <a:gdLst>
                <a:gd name="txL" fmla="*/ 0 w 421"/>
                <a:gd name="txT" fmla="*/ 0 h 421"/>
                <a:gd name="txR" fmla="*/ 421 w 421"/>
                <a:gd name="txB" fmla="*/ 421 h 42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9525">
              <a:solidFill>
                <a:srgbClr val="C00000"/>
              </a:solidFill>
            </a:ln>
          </p:spPr>
          <p:txBody>
            <a:bodyPr/>
            <a:lstStyle/>
            <a:p>
              <a:endParaRPr lang="zh-CN" altLang="en-US">
                <a:solidFill>
                  <a:schemeClr val="bg1">
                    <a:lumMod val="50000"/>
                  </a:schemeClr>
                </a:solidFill>
              </a:endParaRPr>
            </a:p>
          </p:txBody>
        </p:sp>
        <p:sp>
          <p:nvSpPr>
            <p:cNvPr id="9" name="Freeform 7"/>
            <p:cNvSpPr>
              <a:spLocks noEditPoints="1"/>
            </p:cNvSpPr>
            <p:nvPr/>
          </p:nvSpPr>
          <p:spPr>
            <a:xfrm>
              <a:off x="296863" y="295276"/>
              <a:ext cx="985838" cy="985838"/>
            </a:xfrm>
            <a:custGeom>
              <a:avLst/>
              <a:gdLst>
                <a:gd name="txL" fmla="*/ 0 w 263"/>
                <a:gd name="txT" fmla="*/ 0 h 263"/>
                <a:gd name="txR" fmla="*/ 263 w 263"/>
                <a:gd name="txB" fmla="*/ 263 h 263"/>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w="9525">
              <a:solidFill>
                <a:srgbClr val="C00000"/>
              </a:solidFill>
            </a:ln>
          </p:spPr>
          <p:txBody>
            <a:bodyPr/>
            <a:lstStyle/>
            <a:p>
              <a:endParaRPr lang="zh-CN" altLang="en-US">
                <a:solidFill>
                  <a:schemeClr val="bg1">
                    <a:lumMod val="50000"/>
                  </a:schemeClr>
                </a:solidFill>
              </a:endParaRPr>
            </a:p>
          </p:txBody>
        </p:sp>
      </p:grpSp>
      <p:grpSp>
        <p:nvGrpSpPr>
          <p:cNvPr id="10" name="组合 32"/>
          <p:cNvGrpSpPr/>
          <p:nvPr/>
        </p:nvGrpSpPr>
        <p:grpSpPr>
          <a:xfrm>
            <a:off x="4168775" y="3513138"/>
            <a:ext cx="2346325" cy="2341562"/>
            <a:chOff x="0" y="0"/>
            <a:chExt cx="1982788" cy="1979613"/>
          </a:xfrm>
          <a:noFill/>
        </p:grpSpPr>
        <p:sp>
          <p:nvSpPr>
            <p:cNvPr id="11" name="Freeform 12"/>
            <p:cNvSpPr>
              <a:spLocks noEditPoints="1"/>
            </p:cNvSpPr>
            <p:nvPr/>
          </p:nvSpPr>
          <p:spPr>
            <a:xfrm>
              <a:off x="0" y="0"/>
              <a:ext cx="1982788" cy="1979613"/>
            </a:xfrm>
            <a:custGeom>
              <a:avLst/>
              <a:gdLst>
                <a:gd name="txL" fmla="*/ 0 w 529"/>
                <a:gd name="txT" fmla="*/ 0 h 528"/>
                <a:gd name="txR" fmla="*/ 529 w 529"/>
                <a:gd name="txB" fmla="*/ 528 h 528"/>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w="9525">
              <a:solidFill>
                <a:srgbClr val="404040"/>
              </a:solidFill>
            </a:ln>
          </p:spPr>
          <p:txBody>
            <a:bodyPr/>
            <a:lstStyle/>
            <a:p>
              <a:endParaRPr lang="zh-CN" altLang="en-US">
                <a:solidFill>
                  <a:schemeClr val="bg1">
                    <a:lumMod val="50000"/>
                  </a:schemeClr>
                </a:solidFill>
              </a:endParaRPr>
            </a:p>
          </p:txBody>
        </p:sp>
        <p:sp>
          <p:nvSpPr>
            <p:cNvPr id="12" name="Freeform 13"/>
            <p:cNvSpPr>
              <a:spLocks noEditPoints="1"/>
            </p:cNvSpPr>
            <p:nvPr/>
          </p:nvSpPr>
          <p:spPr>
            <a:xfrm>
              <a:off x="303213" y="300038"/>
              <a:ext cx="1376363" cy="1381125"/>
            </a:xfrm>
            <a:custGeom>
              <a:avLst/>
              <a:gdLst>
                <a:gd name="txL" fmla="*/ 0 w 367"/>
                <a:gd name="txT" fmla="*/ 0 h 368"/>
                <a:gd name="txR" fmla="*/ 367 w 367"/>
                <a:gd name="txB" fmla="*/ 368 h 368"/>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grpFill/>
            <a:ln w="9525">
              <a:solidFill>
                <a:srgbClr val="404040"/>
              </a:solidFill>
            </a:ln>
          </p:spPr>
          <p:txBody>
            <a:bodyPr/>
            <a:lstStyle/>
            <a:p>
              <a:endParaRPr lang="zh-CN" altLang="en-US">
                <a:solidFill>
                  <a:schemeClr val="bg1">
                    <a:lumMod val="50000"/>
                  </a:schemeClr>
                </a:solidFill>
              </a:endParaRPr>
            </a:p>
          </p:txBody>
        </p:sp>
      </p:grpSp>
      <p:grpSp>
        <p:nvGrpSpPr>
          <p:cNvPr id="13" name="组合 35"/>
          <p:cNvGrpSpPr/>
          <p:nvPr/>
        </p:nvGrpSpPr>
        <p:grpSpPr>
          <a:xfrm>
            <a:off x="6165850" y="3054350"/>
            <a:ext cx="1538288" cy="1560513"/>
            <a:chOff x="0" y="0"/>
            <a:chExt cx="1300163" cy="1319212"/>
          </a:xfrm>
          <a:noFill/>
        </p:grpSpPr>
        <p:sp>
          <p:nvSpPr>
            <p:cNvPr id="14" name="Freeform 18"/>
            <p:cNvSpPr>
              <a:spLocks noEditPoints="1"/>
            </p:cNvSpPr>
            <p:nvPr/>
          </p:nvSpPr>
          <p:spPr>
            <a:xfrm>
              <a:off x="0" y="0"/>
              <a:ext cx="1300163" cy="1319212"/>
            </a:xfrm>
            <a:custGeom>
              <a:avLst/>
              <a:gdLst>
                <a:gd name="txL" fmla="*/ 0 w 347"/>
                <a:gd name="txT" fmla="*/ 0 h 352"/>
                <a:gd name="txR" fmla="*/ 347 w 347"/>
                <a:gd name="txB" fmla="*/ 352 h 352"/>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w="9525">
              <a:solidFill>
                <a:srgbClr val="C00000"/>
              </a:solidFill>
            </a:ln>
          </p:spPr>
          <p:txBody>
            <a:bodyPr/>
            <a:lstStyle/>
            <a:p>
              <a:endParaRPr lang="zh-CN" altLang="en-US">
                <a:solidFill>
                  <a:schemeClr val="bg1">
                    <a:lumMod val="50000"/>
                  </a:schemeClr>
                </a:solidFill>
              </a:endParaRPr>
            </a:p>
          </p:txBody>
        </p:sp>
        <p:sp>
          <p:nvSpPr>
            <p:cNvPr id="15" name="Freeform 19"/>
            <p:cNvSpPr>
              <a:spLocks noEditPoints="1"/>
            </p:cNvSpPr>
            <p:nvPr/>
          </p:nvSpPr>
          <p:spPr>
            <a:xfrm>
              <a:off x="276225" y="284162"/>
              <a:ext cx="747713" cy="746125"/>
            </a:xfrm>
            <a:custGeom>
              <a:avLst/>
              <a:gdLst>
                <a:gd name="txL" fmla="*/ 0 w 199"/>
                <a:gd name="txT" fmla="*/ 0 h 199"/>
                <a:gd name="txR" fmla="*/ 199 w 199"/>
                <a:gd name="txB" fmla="*/ 199 h 199"/>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grpFill/>
            <a:ln w="9525">
              <a:solidFill>
                <a:srgbClr val="C00000"/>
              </a:solidFill>
            </a:ln>
          </p:spPr>
          <p:txBody>
            <a:bodyPr/>
            <a:lstStyle/>
            <a:p>
              <a:endParaRPr lang="zh-CN" altLang="en-US">
                <a:solidFill>
                  <a:schemeClr val="bg1">
                    <a:lumMod val="50000"/>
                  </a:schemeClr>
                </a:solidFill>
              </a:endParaRPr>
            </a:p>
          </p:txBody>
        </p:sp>
      </p:grpSp>
      <p:grpSp>
        <p:nvGrpSpPr>
          <p:cNvPr id="16" name="组合 38"/>
          <p:cNvGrpSpPr/>
          <p:nvPr/>
        </p:nvGrpSpPr>
        <p:grpSpPr>
          <a:xfrm>
            <a:off x="7480300" y="3346450"/>
            <a:ext cx="1870075" cy="1866900"/>
            <a:chOff x="0" y="0"/>
            <a:chExt cx="1579563" cy="1577975"/>
          </a:xfrm>
          <a:noFill/>
        </p:grpSpPr>
        <p:sp>
          <p:nvSpPr>
            <p:cNvPr id="17" name="Freeform 6"/>
            <p:cNvSpPr>
              <a:spLocks noEditPoints="1"/>
            </p:cNvSpPr>
            <p:nvPr/>
          </p:nvSpPr>
          <p:spPr>
            <a:xfrm>
              <a:off x="0" y="0"/>
              <a:ext cx="1579563" cy="1577975"/>
            </a:xfrm>
            <a:custGeom>
              <a:avLst/>
              <a:gdLst>
                <a:gd name="txL" fmla="*/ 0 w 421"/>
                <a:gd name="txT" fmla="*/ 0 h 421"/>
                <a:gd name="txR" fmla="*/ 421 w 421"/>
                <a:gd name="txB" fmla="*/ 421 h 42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9525">
              <a:solidFill>
                <a:srgbClr val="404040"/>
              </a:solidFill>
            </a:ln>
          </p:spPr>
          <p:txBody>
            <a:bodyPr/>
            <a:lstStyle/>
            <a:p>
              <a:endParaRPr lang="zh-CN" altLang="en-US">
                <a:solidFill>
                  <a:schemeClr val="bg1">
                    <a:lumMod val="50000"/>
                  </a:schemeClr>
                </a:solidFill>
              </a:endParaRPr>
            </a:p>
          </p:txBody>
        </p:sp>
        <p:sp>
          <p:nvSpPr>
            <p:cNvPr id="18" name="Freeform 7"/>
            <p:cNvSpPr>
              <a:spLocks noEditPoints="1"/>
            </p:cNvSpPr>
            <p:nvPr/>
          </p:nvSpPr>
          <p:spPr>
            <a:xfrm>
              <a:off x="296863" y="295275"/>
              <a:ext cx="985838" cy="985838"/>
            </a:xfrm>
            <a:custGeom>
              <a:avLst/>
              <a:gdLst>
                <a:gd name="txL" fmla="*/ 0 w 263"/>
                <a:gd name="txT" fmla="*/ 0 h 263"/>
                <a:gd name="txR" fmla="*/ 263 w 263"/>
                <a:gd name="txB" fmla="*/ 263 h 263"/>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w="9525">
              <a:solidFill>
                <a:srgbClr val="404040"/>
              </a:solidFill>
            </a:ln>
          </p:spPr>
          <p:txBody>
            <a:bodyPr/>
            <a:lstStyle/>
            <a:p>
              <a:endParaRPr lang="zh-CN" altLang="en-US">
                <a:solidFill>
                  <a:schemeClr val="bg1">
                    <a:lumMod val="50000"/>
                  </a:schemeClr>
                </a:solidFill>
              </a:endParaRPr>
            </a:p>
          </p:txBody>
        </p:sp>
      </p:grpSp>
      <p:sp>
        <p:nvSpPr>
          <p:cNvPr id="19" name="TextBox 51"/>
          <p:cNvSpPr/>
          <p:nvPr/>
        </p:nvSpPr>
        <p:spPr>
          <a:xfrm>
            <a:off x="1725613" y="3413342"/>
            <a:ext cx="1090612" cy="867930"/>
          </a:xfrm>
          <a:prstGeom prst="rect">
            <a:avLst/>
          </a:prstGeom>
          <a:noFill/>
          <a:ln w="9525">
            <a:noFill/>
            <a:miter/>
          </a:ln>
        </p:spPr>
        <p:txBody>
          <a:bodyPr anchor="ctr">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p>
        </p:txBody>
      </p:sp>
      <p:sp>
        <p:nvSpPr>
          <p:cNvPr id="20" name="矩形 42"/>
          <p:cNvSpPr/>
          <p:nvPr/>
        </p:nvSpPr>
        <p:spPr>
          <a:xfrm>
            <a:off x="3152775" y="1820863"/>
            <a:ext cx="1600200" cy="430212"/>
          </a:xfrm>
          <a:prstGeom prst="rect">
            <a:avLst/>
          </a:prstGeom>
          <a:noFill/>
          <a:ln w="9525">
            <a:noFill/>
            <a:miter/>
          </a:ln>
        </p:spPr>
        <p:txBody>
          <a:bodyPr>
            <a:spAutoFit/>
          </a:bodyPr>
          <a:lstStyle/>
          <a:p>
            <a:pPr lvl="0" algn="ctr" eaLnBrk="1" hangingPunct="1">
              <a:buNone/>
            </a:pPr>
            <a:r>
              <a:rPr lang="zh-CN" altLang="en-US" sz="2200" b="1" dirty="0">
                <a:solidFill>
                  <a:schemeClr val="bg1">
                    <a:lumMod val="50000"/>
                  </a:schemeClr>
                </a:solidFill>
                <a:latin typeface="微软雅黑" pitchFamily="34" charset="-122"/>
                <a:ea typeface="微软雅黑" pitchFamily="34" charset="-122"/>
                <a:sym typeface="华文黑体" pitchFamily="2" charset="-122"/>
              </a:rPr>
              <a:t>添加标题</a:t>
            </a:r>
            <a:endParaRPr lang="en-US" altLang="x-none" sz="2200" b="1" dirty="0">
              <a:solidFill>
                <a:schemeClr val="bg1">
                  <a:lumMod val="50000"/>
                </a:schemeClr>
              </a:solidFill>
              <a:latin typeface="微软雅黑" pitchFamily="34" charset="-122"/>
              <a:ea typeface="微软雅黑" pitchFamily="34" charset="-122"/>
              <a:sym typeface="华文黑体" pitchFamily="2" charset="-122"/>
            </a:endParaRPr>
          </a:p>
        </p:txBody>
      </p:sp>
      <p:sp>
        <p:nvSpPr>
          <p:cNvPr id="21" name="TextBox 53"/>
          <p:cNvSpPr/>
          <p:nvPr/>
        </p:nvSpPr>
        <p:spPr>
          <a:xfrm>
            <a:off x="2070100" y="4867492"/>
            <a:ext cx="1735138" cy="867930"/>
          </a:xfrm>
          <a:prstGeom prst="rect">
            <a:avLst/>
          </a:prstGeom>
          <a:noFill/>
          <a:ln w="9525">
            <a:noFill/>
            <a:miter/>
          </a:ln>
        </p:spPr>
        <p:txBody>
          <a:bodyPr anchor="ctr">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a:t>
            </a:r>
            <a:endParaRPr lang="zh-CN" altLang="en-US"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2" name="矩形 44"/>
          <p:cNvSpPr/>
          <p:nvPr/>
        </p:nvSpPr>
        <p:spPr>
          <a:xfrm>
            <a:off x="4527550" y="5956300"/>
            <a:ext cx="1598613" cy="431800"/>
          </a:xfrm>
          <a:prstGeom prst="rect">
            <a:avLst/>
          </a:prstGeom>
          <a:noFill/>
          <a:ln w="9525">
            <a:noFill/>
            <a:miter/>
          </a:ln>
        </p:spPr>
        <p:txBody>
          <a:bodyPr>
            <a:spAutoFit/>
          </a:bodyPr>
          <a:lstStyle/>
          <a:p>
            <a:pPr lvl="0" algn="ctr" eaLnBrk="1" hangingPunct="1">
              <a:buNone/>
            </a:pPr>
            <a:r>
              <a:rPr lang="zh-CN" altLang="en-US" sz="2200" b="1" dirty="0">
                <a:solidFill>
                  <a:schemeClr val="bg1">
                    <a:lumMod val="50000"/>
                  </a:schemeClr>
                </a:solidFill>
                <a:latin typeface="微软雅黑" pitchFamily="34" charset="-122"/>
                <a:ea typeface="微软雅黑" pitchFamily="34" charset="-122"/>
                <a:sym typeface="华文黑体" pitchFamily="2" charset="-122"/>
              </a:rPr>
              <a:t>添加标题</a:t>
            </a:r>
            <a:endParaRPr lang="en-US" altLang="x-none" sz="2200" b="1" dirty="0">
              <a:solidFill>
                <a:schemeClr val="bg1">
                  <a:lumMod val="50000"/>
                </a:schemeClr>
              </a:solidFill>
              <a:latin typeface="微软雅黑" pitchFamily="34" charset="-122"/>
              <a:ea typeface="微软雅黑" pitchFamily="34" charset="-122"/>
              <a:sym typeface="华文黑体" pitchFamily="2" charset="-122"/>
            </a:endParaRPr>
          </a:p>
        </p:txBody>
      </p:sp>
      <p:sp>
        <p:nvSpPr>
          <p:cNvPr id="23" name="TextBox 55"/>
          <p:cNvSpPr/>
          <p:nvPr/>
        </p:nvSpPr>
        <p:spPr>
          <a:xfrm>
            <a:off x="8137525" y="2498725"/>
            <a:ext cx="1752600" cy="846138"/>
          </a:xfrm>
          <a:prstGeom prst="rect">
            <a:avLst/>
          </a:prstGeom>
          <a:noFill/>
          <a:ln w="9525">
            <a:noFill/>
            <a:miter/>
          </a:ln>
        </p:spPr>
        <p:txBody>
          <a:bodyPr anchor="ctr">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a:t>
            </a:r>
            <a:endParaRPr lang="zh-CN" altLang="en-US"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4" name="矩形 46"/>
          <p:cNvSpPr/>
          <p:nvPr/>
        </p:nvSpPr>
        <p:spPr>
          <a:xfrm>
            <a:off x="6083300" y="2481263"/>
            <a:ext cx="1598613" cy="430212"/>
          </a:xfrm>
          <a:prstGeom prst="rect">
            <a:avLst/>
          </a:prstGeom>
          <a:noFill/>
          <a:ln w="9525">
            <a:noFill/>
            <a:miter/>
          </a:ln>
        </p:spPr>
        <p:txBody>
          <a:bodyPr>
            <a:spAutoFit/>
          </a:bodyPr>
          <a:lstStyle/>
          <a:p>
            <a:pPr lvl="0" algn="ctr" eaLnBrk="1" hangingPunct="1">
              <a:buNone/>
            </a:pPr>
            <a:r>
              <a:rPr lang="zh-CN" altLang="en-US" sz="2200" b="1" dirty="0">
                <a:solidFill>
                  <a:schemeClr val="bg1">
                    <a:lumMod val="50000"/>
                  </a:schemeClr>
                </a:solidFill>
                <a:latin typeface="微软雅黑" pitchFamily="34" charset="-122"/>
                <a:ea typeface="微软雅黑" pitchFamily="34" charset="-122"/>
                <a:sym typeface="华文黑体" pitchFamily="2" charset="-122"/>
              </a:rPr>
              <a:t>添加标题</a:t>
            </a:r>
            <a:endParaRPr lang="en-US" altLang="x-none" sz="2200" b="1" dirty="0">
              <a:solidFill>
                <a:schemeClr val="bg1">
                  <a:lumMod val="50000"/>
                </a:schemeClr>
              </a:solidFill>
              <a:latin typeface="微软雅黑" pitchFamily="34" charset="-122"/>
              <a:ea typeface="微软雅黑" pitchFamily="34" charset="-122"/>
              <a:sym typeface="华文黑体" pitchFamily="2" charset="-122"/>
            </a:endParaRPr>
          </a:p>
        </p:txBody>
      </p:sp>
      <p:sp>
        <p:nvSpPr>
          <p:cNvPr id="25" name="TextBox 57"/>
          <p:cNvSpPr/>
          <p:nvPr/>
        </p:nvSpPr>
        <p:spPr>
          <a:xfrm>
            <a:off x="9350375" y="4697629"/>
            <a:ext cx="1425575" cy="867930"/>
          </a:xfrm>
          <a:prstGeom prst="rect">
            <a:avLst/>
          </a:prstGeom>
          <a:noFill/>
          <a:ln w="9525">
            <a:noFill/>
            <a:miter/>
          </a:ln>
        </p:spPr>
        <p:txBody>
          <a:bodyPr anchor="ctr">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26" name="矩形 48"/>
          <p:cNvSpPr/>
          <p:nvPr/>
        </p:nvSpPr>
        <p:spPr>
          <a:xfrm>
            <a:off x="7585075" y="5324475"/>
            <a:ext cx="1598613" cy="431800"/>
          </a:xfrm>
          <a:prstGeom prst="rect">
            <a:avLst/>
          </a:prstGeom>
          <a:noFill/>
          <a:ln w="9525">
            <a:noFill/>
            <a:miter/>
          </a:ln>
        </p:spPr>
        <p:txBody>
          <a:bodyPr>
            <a:spAutoFit/>
          </a:bodyPr>
          <a:lstStyle/>
          <a:p>
            <a:pPr lvl="0" algn="ctr" eaLnBrk="1" hangingPunct="1">
              <a:buNone/>
            </a:pPr>
            <a:r>
              <a:rPr lang="zh-CN" altLang="en-US" sz="2200" b="1" dirty="0">
                <a:solidFill>
                  <a:schemeClr val="bg1">
                    <a:lumMod val="50000"/>
                  </a:schemeClr>
                </a:solidFill>
                <a:latin typeface="微软雅黑" pitchFamily="34" charset="-122"/>
                <a:ea typeface="微软雅黑" pitchFamily="34" charset="-122"/>
                <a:sym typeface="华文黑体" pitchFamily="2" charset="-122"/>
              </a:rPr>
              <a:t>添加标题</a:t>
            </a:r>
            <a:endParaRPr lang="en-US" altLang="x-none" sz="2200" b="1" dirty="0">
              <a:solidFill>
                <a:schemeClr val="bg1">
                  <a:lumMod val="50000"/>
                </a:schemeClr>
              </a:solidFill>
              <a:latin typeface="微软雅黑" pitchFamily="34" charset="-122"/>
              <a:ea typeface="微软雅黑" pitchFamily="34" charset="-122"/>
              <a:sym typeface="华文黑体" pitchFamily="2" charset="-122"/>
            </a:endParaRPr>
          </a:p>
        </p:txBody>
      </p:sp>
      <p:cxnSp>
        <p:nvCxnSpPr>
          <p:cNvPr id="27" name="肘形连接符 49"/>
          <p:cNvCxnSpPr/>
          <p:nvPr/>
        </p:nvCxnSpPr>
        <p:spPr>
          <a:xfrm rot="-10800000" flipV="1">
            <a:off x="1835150" y="3527425"/>
            <a:ext cx="1333500" cy="798513"/>
          </a:xfrm>
          <a:prstGeom prst="bentConnector3">
            <a:avLst>
              <a:gd name="adj1" fmla="val 25935"/>
            </a:avLst>
          </a:prstGeom>
          <a:ln w="6350" cap="flat" cmpd="sng">
            <a:solidFill>
              <a:srgbClr val="7F7F7F"/>
            </a:solidFill>
            <a:prstDash val="sysDash"/>
            <a:miter/>
            <a:headEnd type="none" w="med" len="med"/>
            <a:tailEnd type="none" w="med" len="med"/>
          </a:ln>
        </p:spPr>
      </p:cxnSp>
      <p:cxnSp>
        <p:nvCxnSpPr>
          <p:cNvPr id="28" name="肘形连接符 50"/>
          <p:cNvCxnSpPr/>
          <p:nvPr/>
        </p:nvCxnSpPr>
        <p:spPr>
          <a:xfrm rot="10800000">
            <a:off x="2212975" y="4840288"/>
            <a:ext cx="2282825" cy="500062"/>
          </a:xfrm>
          <a:prstGeom prst="bentConnector3">
            <a:avLst>
              <a:gd name="adj1" fmla="val 29963"/>
            </a:avLst>
          </a:prstGeom>
          <a:ln w="6350" cap="flat" cmpd="sng">
            <a:solidFill>
              <a:srgbClr val="7F7F7F"/>
            </a:solidFill>
            <a:prstDash val="sysDash"/>
            <a:miter/>
            <a:headEnd type="none" w="med" len="med"/>
            <a:tailEnd type="none" w="med" len="med"/>
          </a:ln>
        </p:spPr>
      </p:cxnSp>
      <p:cxnSp>
        <p:nvCxnSpPr>
          <p:cNvPr id="29" name="肘形连接符 51"/>
          <p:cNvCxnSpPr/>
          <p:nvPr/>
        </p:nvCxnSpPr>
        <p:spPr>
          <a:xfrm rot="-10800000" flipV="1">
            <a:off x="8677275" y="4635500"/>
            <a:ext cx="1855788" cy="527050"/>
          </a:xfrm>
          <a:prstGeom prst="bentConnector3">
            <a:avLst>
              <a:gd name="adj1" fmla="val 65560"/>
            </a:avLst>
          </a:prstGeom>
          <a:ln w="6350" cap="flat" cmpd="sng">
            <a:solidFill>
              <a:srgbClr val="7F7F7F"/>
            </a:solidFill>
            <a:prstDash val="sysDash"/>
            <a:miter/>
            <a:headEnd type="none" w="med" len="med"/>
            <a:tailEnd type="none" w="med" len="med"/>
          </a:ln>
        </p:spPr>
      </p:cxnSp>
      <p:cxnSp>
        <p:nvCxnSpPr>
          <p:cNvPr id="30" name="肘形连接符 52"/>
          <p:cNvCxnSpPr/>
          <p:nvPr/>
        </p:nvCxnSpPr>
        <p:spPr>
          <a:xfrm rot="-10800000" flipV="1">
            <a:off x="7481888" y="2474913"/>
            <a:ext cx="2146300" cy="815975"/>
          </a:xfrm>
          <a:prstGeom prst="bentConnector3">
            <a:avLst>
              <a:gd name="adj1" fmla="val 74657"/>
            </a:avLst>
          </a:prstGeom>
          <a:ln w="6350" cap="flat" cmpd="sng">
            <a:solidFill>
              <a:srgbClr val="7F7F7F"/>
            </a:solidFill>
            <a:prstDash val="sysDash"/>
            <a:miter/>
            <a:headEnd type="none" w="med" len="med"/>
            <a:tailEnd type="none" w="med" len="med"/>
          </a:ln>
        </p:spPr>
      </p:cxnSp>
    </p:spTree>
    <p:extLst>
      <p:ext uri="{BB962C8B-B14F-4D97-AF65-F5344CB8AC3E}">
        <p14:creationId xmlns:p14="http://schemas.microsoft.com/office/powerpoint/2010/main" xmlns:a14="http://schemas.microsoft.com/office/drawing/2010/main" xmlns="" val="202533240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1" decel="10000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ppt_x</p:attrName>
                                        </p:attrNameLst>
                                      </p:cBhvr>
                                      <p:tavLst>
                                        <p:tav tm="0">
                                          <p:val>
                                            <p:strVal val="#ppt_x"/>
                                          </p:val>
                                        </p:tav>
                                        <p:tav tm="100000">
                                          <p:val>
                                            <p:strVal val="#ppt_x"/>
                                          </p:val>
                                        </p:tav>
                                      </p:tavLst>
                                    </p:anim>
                                    <p:anim calcmode="lin" valueType="num">
                                      <p:cBhvr>
                                        <p:cTn id="17" dur="500" fill="hold"/>
                                        <p:tgtEl>
                                          <p:spTgt spid="7"/>
                                        </p:tgtEl>
                                        <p:attrNameLst>
                                          <p:attrName>ppt_y</p:attrName>
                                        </p:attrNameLst>
                                      </p:cBhvr>
                                      <p:tavLst>
                                        <p:tav tm="0">
                                          <p:val>
                                            <p:strVal val="0-#ppt_h/2"/>
                                          </p:val>
                                        </p:tav>
                                        <p:tav tm="100000">
                                          <p:val>
                                            <p:strVal val="#ppt_y"/>
                                          </p:val>
                                        </p:tav>
                                      </p:tavLst>
                                    </p:anim>
                                  </p:childTnLst>
                                </p:cTn>
                              </p:par>
                              <p:par>
                                <p:cTn id="18" presetID="8" presetClass="emph" presetSubtype="0" fill="hold" nodeType="withEffect">
                                  <p:stCondLst>
                                    <p:cond delay="0"/>
                                  </p:stCondLst>
                                  <p:childTnLst>
                                    <p:animRot by="-86399941">
                                      <p:cBhvr>
                                        <p:cTn id="19" dur="8000" fill="hold"/>
                                        <p:tgtEl>
                                          <p:spTgt spid="7"/>
                                        </p:tgtEl>
                                        <p:attrNameLst>
                                          <p:attrName>r</p:attrName>
                                        </p:attrNameLst>
                                      </p:cBhvr>
                                    </p:animRot>
                                  </p:childTnLst>
                                </p:cTn>
                              </p:par>
                              <p:par>
                                <p:cTn id="20" presetID="22" presetClass="entr" presetSubtype="2" fill="hold" grpId="0" nodeType="withEffect">
                                  <p:stCondLst>
                                    <p:cond delay="500"/>
                                  </p:stCondLst>
                                  <p:childTnLst>
                                    <p:set>
                                      <p:cBhvr>
                                        <p:cTn id="21" dur="1" fill="hold">
                                          <p:stCondLst>
                                            <p:cond delay="0"/>
                                          </p:stCondLst>
                                        </p:cTn>
                                        <p:tgtEl>
                                          <p:spTgt spid="27"/>
                                        </p:tgtEl>
                                        <p:attrNameLst>
                                          <p:attrName>style.visibility</p:attrName>
                                        </p:attrNameLst>
                                      </p:cBhvr>
                                      <p:to>
                                        <p:strVal val="visible"/>
                                      </p:to>
                                    </p:set>
                                    <p:animEffect filter="wipe(right)">
                                      <p:cBhvr>
                                        <p:cTn id="22" dur="500"/>
                                        <p:tgtEl>
                                          <p:spTgt spid="27"/>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filter="fade">
                                      <p:cBhvr>
                                        <p:cTn id="27" dur="500"/>
                                        <p:tgtEl>
                                          <p:spTgt spid="19"/>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20"/>
                                        </p:tgtEl>
                                        <p:attrNameLst>
                                          <p:attrName>style.visibility</p:attrName>
                                        </p:attrNameLst>
                                      </p:cBhvr>
                                      <p:to>
                                        <p:strVal val="visible"/>
                                      </p:to>
                                    </p:set>
                                    <p:animEffect filter="fade">
                                      <p:cBhvr>
                                        <p:cTn id="30" dur="500"/>
                                        <p:tgtEl>
                                          <p:spTgt spid="20"/>
                                        </p:tgtEl>
                                      </p:cBhvr>
                                    </p:animEffect>
                                  </p:childTnLst>
                                </p:cTn>
                              </p:par>
                              <p:par>
                                <p:cTn id="31" presetID="2" presetClass="entr" presetSubtype="1" decel="100000" fill="hold" nodeType="withEffect">
                                  <p:stCondLst>
                                    <p:cond delay="50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ppt_x</p:attrName>
                                        </p:attrNameLst>
                                      </p:cBhvr>
                                      <p:tavLst>
                                        <p:tav tm="0">
                                          <p:val>
                                            <p:strVal val="#ppt_x"/>
                                          </p:val>
                                        </p:tav>
                                        <p:tav tm="100000">
                                          <p:val>
                                            <p:strVal val="#ppt_x"/>
                                          </p:val>
                                        </p:tav>
                                      </p:tavLst>
                                    </p:anim>
                                    <p:anim calcmode="lin" valueType="num">
                                      <p:cBhvr>
                                        <p:cTn id="34" dur="500" fill="hold"/>
                                        <p:tgtEl>
                                          <p:spTgt spid="10"/>
                                        </p:tgtEl>
                                        <p:attrNameLst>
                                          <p:attrName>ppt_y</p:attrName>
                                        </p:attrNameLst>
                                      </p:cBhvr>
                                      <p:tavLst>
                                        <p:tav tm="0">
                                          <p:val>
                                            <p:strVal val="0-#ppt_h/2"/>
                                          </p:val>
                                        </p:tav>
                                        <p:tav tm="100000">
                                          <p:val>
                                            <p:strVal val="#ppt_y"/>
                                          </p:val>
                                        </p:tav>
                                      </p:tavLst>
                                    </p:anim>
                                  </p:childTnLst>
                                </p:cTn>
                              </p:par>
                              <p:par>
                                <p:cTn id="35" presetID="8" presetClass="emph" presetSubtype="0" fill="hold" nodeType="withEffect">
                                  <p:stCondLst>
                                    <p:cond delay="500"/>
                                  </p:stCondLst>
                                  <p:childTnLst>
                                    <p:animRot by="76680000">
                                      <p:cBhvr>
                                        <p:cTn id="36" dur="7500" fill="hold"/>
                                        <p:tgtEl>
                                          <p:spTgt spid="10"/>
                                        </p:tgtEl>
                                        <p:attrNameLst>
                                          <p:attrName>r</p:attrName>
                                        </p:attrNameLst>
                                      </p:cBhvr>
                                    </p:animRot>
                                  </p:childTnLst>
                                </p:cTn>
                              </p:par>
                              <p:par>
                                <p:cTn id="37" presetID="22" presetClass="entr" presetSubtype="2" fill="hold" grpId="0" nodeType="withEffect">
                                  <p:stCondLst>
                                    <p:cond delay="1000"/>
                                  </p:stCondLst>
                                  <p:childTnLst>
                                    <p:set>
                                      <p:cBhvr>
                                        <p:cTn id="38" dur="1" fill="hold">
                                          <p:stCondLst>
                                            <p:cond delay="0"/>
                                          </p:stCondLst>
                                        </p:cTn>
                                        <p:tgtEl>
                                          <p:spTgt spid="28"/>
                                        </p:tgtEl>
                                        <p:attrNameLst>
                                          <p:attrName>style.visibility</p:attrName>
                                        </p:attrNameLst>
                                      </p:cBhvr>
                                      <p:to>
                                        <p:strVal val="visible"/>
                                      </p:to>
                                    </p:set>
                                    <p:animEffect filter="wipe(right)">
                                      <p:cBhvr>
                                        <p:cTn id="39" dur="500"/>
                                        <p:tgtEl>
                                          <p:spTgt spid="28"/>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filter="fade">
                                      <p:cBhvr>
                                        <p:cTn id="44" dur="500"/>
                                        <p:tgtEl>
                                          <p:spTgt spid="21"/>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22"/>
                                        </p:tgtEl>
                                        <p:attrNameLst>
                                          <p:attrName>style.visibility</p:attrName>
                                        </p:attrNameLst>
                                      </p:cBhvr>
                                      <p:to>
                                        <p:strVal val="visible"/>
                                      </p:to>
                                    </p:set>
                                    <p:animEffect filter="fade">
                                      <p:cBhvr>
                                        <p:cTn id="47" dur="500"/>
                                        <p:tgtEl>
                                          <p:spTgt spid="22"/>
                                        </p:tgtEl>
                                      </p:cBhvr>
                                    </p:animEffect>
                                  </p:childTnLst>
                                </p:cTn>
                              </p:par>
                              <p:par>
                                <p:cTn id="48" presetID="2" presetClass="entr" presetSubtype="1" decel="100000" fill="hold" nodeType="withEffect">
                                  <p:stCondLst>
                                    <p:cond delay="100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ppt_x</p:attrName>
                                        </p:attrNameLst>
                                      </p:cBhvr>
                                      <p:tavLst>
                                        <p:tav tm="0">
                                          <p:val>
                                            <p:strVal val="#ppt_x"/>
                                          </p:val>
                                        </p:tav>
                                        <p:tav tm="100000">
                                          <p:val>
                                            <p:strVal val="#ppt_x"/>
                                          </p:val>
                                        </p:tav>
                                      </p:tavLst>
                                    </p:anim>
                                    <p:anim calcmode="lin" valueType="num">
                                      <p:cBhvr>
                                        <p:cTn id="51" dur="500" fill="hold"/>
                                        <p:tgtEl>
                                          <p:spTgt spid="13"/>
                                        </p:tgtEl>
                                        <p:attrNameLst>
                                          <p:attrName>ppt_y</p:attrName>
                                        </p:attrNameLst>
                                      </p:cBhvr>
                                      <p:tavLst>
                                        <p:tav tm="0">
                                          <p:val>
                                            <p:strVal val="0-#ppt_h/2"/>
                                          </p:val>
                                        </p:tav>
                                        <p:tav tm="100000">
                                          <p:val>
                                            <p:strVal val="#ppt_y"/>
                                          </p:val>
                                        </p:tav>
                                      </p:tavLst>
                                    </p:anim>
                                  </p:childTnLst>
                                </p:cTn>
                              </p:par>
                              <p:par>
                                <p:cTn id="52" presetID="8" presetClass="emph" presetSubtype="0" fill="hold" nodeType="withEffect">
                                  <p:stCondLst>
                                    <p:cond delay="1000"/>
                                  </p:stCondLst>
                                  <p:childTnLst>
                                    <p:animRot by="-107999941">
                                      <p:cBhvr>
                                        <p:cTn id="53" dur="7000" fill="hold"/>
                                        <p:tgtEl>
                                          <p:spTgt spid="13"/>
                                        </p:tgtEl>
                                        <p:attrNameLst>
                                          <p:attrName>r</p:attrName>
                                        </p:attrNameLst>
                                      </p:cBhvr>
                                    </p:animRot>
                                  </p:childTnLst>
                                </p:cTn>
                              </p:par>
                              <p:par>
                                <p:cTn id="54" presetID="22" presetClass="entr" presetSubtype="8" fill="hold" grpId="0" nodeType="withEffect">
                                  <p:stCondLst>
                                    <p:cond delay="1500"/>
                                  </p:stCondLst>
                                  <p:childTnLst>
                                    <p:set>
                                      <p:cBhvr>
                                        <p:cTn id="55" dur="1" fill="hold">
                                          <p:stCondLst>
                                            <p:cond delay="0"/>
                                          </p:stCondLst>
                                        </p:cTn>
                                        <p:tgtEl>
                                          <p:spTgt spid="30"/>
                                        </p:tgtEl>
                                        <p:attrNameLst>
                                          <p:attrName>style.visibility</p:attrName>
                                        </p:attrNameLst>
                                      </p:cBhvr>
                                      <p:to>
                                        <p:strVal val="visible"/>
                                      </p:to>
                                    </p:set>
                                    <p:animEffect filter="wipe(left)">
                                      <p:cBhvr>
                                        <p:cTn id="56" dur="500"/>
                                        <p:tgtEl>
                                          <p:spTgt spid="30"/>
                                        </p:tgtEl>
                                      </p:cBhvr>
                                    </p:animEffect>
                                  </p:childTnLst>
                                </p:cTn>
                              </p:par>
                              <p:par>
                                <p:cTn id="57" presetID="10" presetClass="entr" presetSubtype="0" fill="hold" grpId="0" nodeType="withEffect">
                                  <p:stCondLst>
                                    <p:cond delay="1500"/>
                                  </p:stCondLst>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ppt_w</p:attrName>
                                        </p:attrNameLst>
                                      </p:cBhvr>
                                      <p:tavLst>
                                        <p:tav tm="0">
                                          <p:val>
                                            <p:fltVal val="0"/>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animEffect filter="fade">
                                      <p:cBhvr>
                                        <p:cTn id="61" dur="500"/>
                                        <p:tgtEl>
                                          <p:spTgt spid="23"/>
                                        </p:tgtEl>
                                      </p:cBhvr>
                                    </p:animEffect>
                                  </p:childTnLst>
                                </p:cTn>
                              </p:par>
                              <p:par>
                                <p:cTn id="62" presetID="10" presetClass="entr" presetSubtype="0" fill="hold" grpId="0" nodeType="withEffect">
                                  <p:stCondLst>
                                    <p:cond delay="1000"/>
                                  </p:stCondLst>
                                  <p:childTnLst>
                                    <p:set>
                                      <p:cBhvr>
                                        <p:cTn id="63" dur="1" fill="hold">
                                          <p:stCondLst>
                                            <p:cond delay="0"/>
                                          </p:stCondLst>
                                        </p:cTn>
                                        <p:tgtEl>
                                          <p:spTgt spid="24"/>
                                        </p:tgtEl>
                                        <p:attrNameLst>
                                          <p:attrName>style.visibility</p:attrName>
                                        </p:attrNameLst>
                                      </p:cBhvr>
                                      <p:to>
                                        <p:strVal val="visible"/>
                                      </p:to>
                                    </p:set>
                                    <p:animEffect filter="fade">
                                      <p:cBhvr>
                                        <p:cTn id="64" dur="500"/>
                                        <p:tgtEl>
                                          <p:spTgt spid="24"/>
                                        </p:tgtEl>
                                      </p:cBhvr>
                                    </p:animEffect>
                                  </p:childTnLst>
                                </p:cTn>
                              </p:par>
                              <p:par>
                                <p:cTn id="65" presetID="2" presetClass="entr" presetSubtype="1" decel="100000" fill="hold" nodeType="withEffect">
                                  <p:stCondLst>
                                    <p:cond delay="150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ppt_x</p:attrName>
                                        </p:attrNameLst>
                                      </p:cBhvr>
                                      <p:tavLst>
                                        <p:tav tm="0">
                                          <p:val>
                                            <p:strVal val="#ppt_x"/>
                                          </p:val>
                                        </p:tav>
                                        <p:tav tm="100000">
                                          <p:val>
                                            <p:strVal val="#ppt_x"/>
                                          </p:val>
                                        </p:tav>
                                      </p:tavLst>
                                    </p:anim>
                                    <p:anim calcmode="lin" valueType="num">
                                      <p:cBhvr>
                                        <p:cTn id="68" dur="500" fill="hold"/>
                                        <p:tgtEl>
                                          <p:spTgt spid="16"/>
                                        </p:tgtEl>
                                        <p:attrNameLst>
                                          <p:attrName>ppt_y</p:attrName>
                                        </p:attrNameLst>
                                      </p:cBhvr>
                                      <p:tavLst>
                                        <p:tav tm="0">
                                          <p:val>
                                            <p:strVal val="0-#ppt_h/2"/>
                                          </p:val>
                                        </p:tav>
                                        <p:tav tm="100000">
                                          <p:val>
                                            <p:strVal val="#ppt_y"/>
                                          </p:val>
                                        </p:tav>
                                      </p:tavLst>
                                    </p:anim>
                                  </p:childTnLst>
                                </p:cTn>
                              </p:par>
                              <p:par>
                                <p:cTn id="69" presetID="8" presetClass="emph" presetSubtype="0" fill="hold" nodeType="withEffect">
                                  <p:stCondLst>
                                    <p:cond delay="1500"/>
                                  </p:stCondLst>
                                  <p:childTnLst>
                                    <p:animRot by="86400000">
                                      <p:cBhvr>
                                        <p:cTn id="70" dur="6500" fill="hold"/>
                                        <p:tgtEl>
                                          <p:spTgt spid="16"/>
                                        </p:tgtEl>
                                        <p:attrNameLst>
                                          <p:attrName>r</p:attrName>
                                        </p:attrNameLst>
                                      </p:cBhvr>
                                    </p:animRot>
                                  </p:childTnLst>
                                </p:cTn>
                              </p:par>
                              <p:par>
                                <p:cTn id="71" presetID="22" presetClass="entr" presetSubtype="8" fill="hold" grpId="0" nodeType="withEffect">
                                  <p:stCondLst>
                                    <p:cond delay="2000"/>
                                  </p:stCondLst>
                                  <p:childTnLst>
                                    <p:set>
                                      <p:cBhvr>
                                        <p:cTn id="72" dur="1" fill="hold">
                                          <p:stCondLst>
                                            <p:cond delay="0"/>
                                          </p:stCondLst>
                                        </p:cTn>
                                        <p:tgtEl>
                                          <p:spTgt spid="29"/>
                                        </p:tgtEl>
                                        <p:attrNameLst>
                                          <p:attrName>style.visibility</p:attrName>
                                        </p:attrNameLst>
                                      </p:cBhvr>
                                      <p:to>
                                        <p:strVal val="visible"/>
                                      </p:to>
                                    </p:set>
                                    <p:animEffect filter="wipe(left)">
                                      <p:cBhvr>
                                        <p:cTn id="73" dur="500"/>
                                        <p:tgtEl>
                                          <p:spTgt spid="29"/>
                                        </p:tgtEl>
                                      </p:cBhvr>
                                    </p:animEffect>
                                  </p:childTnLst>
                                </p:cTn>
                              </p:par>
                              <p:par>
                                <p:cTn id="74" presetID="10" presetClass="entr" presetSubtype="0" fill="hold" grpId="0" nodeType="withEffect">
                                  <p:stCondLst>
                                    <p:cond delay="2000"/>
                                  </p:stCondLst>
                                  <p:childTnLst>
                                    <p:set>
                                      <p:cBhvr>
                                        <p:cTn id="75" dur="1" fill="hold">
                                          <p:stCondLst>
                                            <p:cond delay="0"/>
                                          </p:stCondLst>
                                        </p:cTn>
                                        <p:tgtEl>
                                          <p:spTgt spid="25"/>
                                        </p:tgtEl>
                                        <p:attrNameLst>
                                          <p:attrName>style.visibility</p:attrName>
                                        </p:attrNameLst>
                                      </p:cBhvr>
                                      <p:to>
                                        <p:strVal val="visible"/>
                                      </p:to>
                                    </p:set>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fltVal val="0"/>
                                          </p:val>
                                        </p:tav>
                                        <p:tav tm="100000">
                                          <p:val>
                                            <p:strVal val="#ppt_h"/>
                                          </p:val>
                                        </p:tav>
                                      </p:tavLst>
                                    </p:anim>
                                    <p:animEffect filter="fade">
                                      <p:cBhvr>
                                        <p:cTn id="78" dur="500"/>
                                        <p:tgtEl>
                                          <p:spTgt spid="25"/>
                                        </p:tgtEl>
                                      </p:cBhvr>
                                    </p:animEffect>
                                  </p:childTnLst>
                                </p:cTn>
                              </p:par>
                              <p:par>
                                <p:cTn id="79" presetID="10" presetClass="entr" presetSubtype="0" fill="hold" grpId="0" nodeType="withEffect">
                                  <p:stCondLst>
                                    <p:cond delay="1500"/>
                                  </p:stCondLst>
                                  <p:childTnLst>
                                    <p:set>
                                      <p:cBhvr>
                                        <p:cTn id="80" dur="1" fill="hold">
                                          <p:stCondLst>
                                            <p:cond delay="0"/>
                                          </p:stCondLst>
                                        </p:cTn>
                                        <p:tgtEl>
                                          <p:spTgt spid="26"/>
                                        </p:tgtEl>
                                        <p:attrNameLst>
                                          <p:attrName>style.visibility</p:attrName>
                                        </p:attrNameLst>
                                      </p:cBhvr>
                                      <p:to>
                                        <p:strVal val="visible"/>
                                      </p:to>
                                    </p:set>
                                    <p:animEffect filter="fade">
                                      <p:cBhvr>
                                        <p:cTn id="8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p:bldP spid="20" grpId="0" bldLvl="0"/>
      <p:bldP spid="21" grpId="0" bldLvl="0"/>
      <p:bldP spid="22" grpId="0" bldLvl="0"/>
      <p:bldP spid="23" grpId="0" bldLvl="0"/>
      <p:bldP spid="24" grpId="0" bldLvl="0"/>
      <p:bldP spid="25" grpId="0" bldLvl="0"/>
      <p:bldP spid="26" grpId="0" bldLvl="0"/>
      <p:bldP spid="27" grpId="0" animBg="1"/>
      <p:bldP spid="28" grpId="0" animBg="1"/>
      <p:bldP spid="29" grpId="0" animBg="1"/>
      <p:bldP spid="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sp>
        <p:nvSpPr>
          <p:cNvPr id="8" name="矩形 37"/>
          <p:cNvSpPr>
            <a:spLocks noChangeArrowheads="1"/>
          </p:cNvSpPr>
          <p:nvPr/>
        </p:nvSpPr>
        <p:spPr bwMode="auto">
          <a:xfrm>
            <a:off x="4967586" y="4043040"/>
            <a:ext cx="5713412" cy="2260600"/>
          </a:xfrm>
          <a:prstGeom prst="rect">
            <a:avLst/>
          </a:prstGeom>
          <a:noFill/>
          <a:ln>
            <a:solidFill>
              <a:srgbClr val="C00000"/>
            </a:solidFill>
          </a:ln>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9" name="矩形 46"/>
          <p:cNvSpPr>
            <a:spLocks noChangeAspect="1" noChangeArrowheads="1"/>
          </p:cNvSpPr>
          <p:nvPr/>
        </p:nvSpPr>
        <p:spPr bwMode="auto">
          <a:xfrm>
            <a:off x="1457623" y="4043040"/>
            <a:ext cx="3389313" cy="2260600"/>
          </a:xfrm>
          <a:prstGeom prst="rect">
            <a:avLst/>
          </a:prstGeom>
          <a:blipFill dpi="0" rotWithShape="1">
            <a:blip r:embed="rId5" cstate="screen">
              <a:extLst>
                <a:ext uri="{BEBA8EAE-BF5A-486C-A8C5-ECC9F3942E4B}">
                  <a14:imgProps xmlns:a14="http://schemas.microsoft.com/office/drawing/2010/main" xmlns:p14="http://schemas.microsoft.com/office/powerpoint/2010/main" xmlns="">
                    <a14:imgLayer r:embed="rId6">
                      <a14:imgEffect>
                        <a14:saturation sat="33000"/>
                      </a14:imgEffect>
                    </a14:imgLayer>
                  </a14:imgProps>
                </a:ext>
                <a:ext uri="{28A0092B-C50C-407E-A947-70E740481C1C}">
                  <a14:useLocalDpi xmlns:a14="http://schemas.microsoft.com/office/drawing/2010/main" xmlns:p14="http://schemas.microsoft.com/office/powerpoint/2010/main" xmlns=""/>
                </a:ext>
              </a:extLst>
            </a:blip>
            <a:srcRect/>
            <a:stretch>
              <a:fillRect/>
            </a:stretch>
          </a:blipFill>
          <a:ln>
            <a:noFill/>
          </a:ln>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10" name="矩形 47"/>
          <p:cNvSpPr>
            <a:spLocks noChangeAspect="1" noChangeArrowheads="1"/>
          </p:cNvSpPr>
          <p:nvPr/>
        </p:nvSpPr>
        <p:spPr bwMode="auto">
          <a:xfrm>
            <a:off x="3811886" y="1690365"/>
            <a:ext cx="3386137" cy="2259013"/>
          </a:xfrm>
          <a:prstGeom prst="rect">
            <a:avLst/>
          </a:prstGeom>
          <a:blipFill dpi="0" rotWithShape="1">
            <a:blip r:embed="rId7" cstate="screen">
              <a:grayscl/>
              <a:extLst>
                <a:ext uri="{28A0092B-C50C-407E-A947-70E740481C1C}">
                  <a14:useLocalDpi xmlns:a14="http://schemas.microsoft.com/office/drawing/2010/main" xmlns:p14="http://schemas.microsoft.com/office/powerpoint/2010/main" xmlns=""/>
                </a:ext>
              </a:extLst>
            </a:blip>
            <a:srcRect/>
            <a:stretch>
              <a:fillRect/>
            </a:stretch>
          </a:blipFill>
          <a:ln>
            <a:noFill/>
          </a:ln>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11" name="矩形 1"/>
          <p:cNvSpPr>
            <a:spLocks noChangeArrowheads="1"/>
          </p:cNvSpPr>
          <p:nvPr/>
        </p:nvSpPr>
        <p:spPr bwMode="auto">
          <a:xfrm>
            <a:off x="1457623" y="1688778"/>
            <a:ext cx="2260600" cy="2260600"/>
          </a:xfrm>
          <a:prstGeom prst="rect">
            <a:avLst/>
          </a:prstGeom>
          <a:noFill/>
          <a:ln>
            <a:solidFill>
              <a:srgbClr val="404040"/>
            </a:solidFill>
          </a:ln>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12" name="矩形 59"/>
          <p:cNvSpPr>
            <a:spLocks noChangeAspect="1" noChangeArrowheads="1"/>
          </p:cNvSpPr>
          <p:nvPr/>
        </p:nvSpPr>
        <p:spPr bwMode="auto">
          <a:xfrm>
            <a:off x="7291686" y="1688778"/>
            <a:ext cx="3389312" cy="2260600"/>
          </a:xfrm>
          <a:prstGeom prst="rect">
            <a:avLst/>
          </a:prstGeom>
          <a:blipFill dpi="0" rotWithShape="1">
            <a:blip r:embed="rId8" cstate="screen">
              <a:grayscl/>
              <a:extLst>
                <a:ext uri="{28A0092B-C50C-407E-A947-70E740481C1C}">
                  <a14:useLocalDpi xmlns:a14="http://schemas.microsoft.com/office/drawing/2010/main" xmlns:p14="http://schemas.microsoft.com/office/powerpoint/2010/main" xmlns=""/>
                </a:ext>
              </a:extLst>
            </a:blip>
            <a:srcRect/>
            <a:stretch>
              <a:fillRect/>
            </a:stretch>
          </a:blipFill>
          <a:ln>
            <a:noFill/>
          </a:ln>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13" name="矩形 56"/>
          <p:cNvSpPr>
            <a:spLocks noChangeArrowheads="1"/>
          </p:cNvSpPr>
          <p:nvPr/>
        </p:nvSpPr>
        <p:spPr bwMode="auto">
          <a:xfrm>
            <a:off x="1630710" y="1817365"/>
            <a:ext cx="1829271" cy="460375"/>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bevel/>
                <a:headEnd/>
                <a:tailEnd/>
              </a14:hiddenLine>
            </a:ext>
          </a:extLst>
        </p:spPr>
        <p:txBody>
          <a:bodyPr wrap="square"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200" b="1" dirty="0">
                <a:solidFill>
                  <a:schemeClr val="bg1"/>
                </a:solidFill>
                <a:latin typeface="微软雅黑" pitchFamily="34" charset="-122"/>
                <a:ea typeface="微软雅黑" pitchFamily="34" charset="-122"/>
                <a:sym typeface="方正兰亭黑_GBK" pitchFamily="2" charset="-122"/>
              </a:rPr>
              <a:t>添加主题</a:t>
            </a:r>
            <a:endParaRPr lang="zh-CN" altLang="en-US" sz="2200" b="1" dirty="0">
              <a:solidFill>
                <a:schemeClr val="bg1"/>
              </a:solidFill>
              <a:latin typeface="微软雅黑" pitchFamily="34" charset="-122"/>
              <a:ea typeface="微软雅黑" pitchFamily="34" charset="-122"/>
              <a:sym typeface="Arial" pitchFamily="34" charset="0"/>
            </a:endParaRPr>
          </a:p>
        </p:txBody>
      </p:sp>
      <p:sp>
        <p:nvSpPr>
          <p:cNvPr id="14" name="矩形 57"/>
          <p:cNvSpPr>
            <a:spLocks noChangeArrowheads="1"/>
          </p:cNvSpPr>
          <p:nvPr/>
        </p:nvSpPr>
        <p:spPr bwMode="auto">
          <a:xfrm>
            <a:off x="1630710" y="2264842"/>
            <a:ext cx="1984326" cy="1092599"/>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bevel/>
                <a:headEnd/>
                <a:tailEnd/>
              </a14:hiddenLine>
            </a:ext>
          </a:extLst>
        </p:spPr>
        <p:txBody>
          <a:bodyPr wrap="square"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矩形 44"/>
          <p:cNvSpPr>
            <a:spLocks noChangeArrowheads="1"/>
          </p:cNvSpPr>
          <p:nvPr/>
        </p:nvSpPr>
        <p:spPr bwMode="auto">
          <a:xfrm>
            <a:off x="5097761" y="4184328"/>
            <a:ext cx="3098800" cy="46196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200" b="1" dirty="0">
                <a:solidFill>
                  <a:schemeClr val="bg1"/>
                </a:solidFill>
                <a:latin typeface="微软雅黑" pitchFamily="34" charset="-122"/>
                <a:ea typeface="微软雅黑" pitchFamily="34" charset="-122"/>
                <a:sym typeface="方正兰亭黑_GBK" pitchFamily="2" charset="-122"/>
              </a:rPr>
              <a:t>添加主题</a:t>
            </a:r>
            <a:endParaRPr lang="zh-CN" altLang="en-US" sz="2200" b="1" dirty="0">
              <a:solidFill>
                <a:schemeClr val="bg1"/>
              </a:solidFill>
              <a:latin typeface="微软雅黑" pitchFamily="34" charset="-122"/>
              <a:ea typeface="微软雅黑" pitchFamily="34" charset="-122"/>
              <a:sym typeface="Arial" pitchFamily="34" charset="0"/>
            </a:endParaRPr>
          </a:p>
        </p:txBody>
      </p:sp>
      <p:sp>
        <p:nvSpPr>
          <p:cNvPr id="16" name="矩形 45"/>
          <p:cNvSpPr>
            <a:spLocks noChangeArrowheads="1"/>
          </p:cNvSpPr>
          <p:nvPr/>
        </p:nvSpPr>
        <p:spPr bwMode="auto">
          <a:xfrm>
            <a:off x="5123161" y="4408165"/>
            <a:ext cx="5405139" cy="1692763"/>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bevel/>
                <a:headEnd/>
                <a:tailEnd/>
              </a14:hiddenLine>
            </a:ext>
          </a:extLst>
        </p:spPr>
        <p:txBody>
          <a:bodyPr wrap="square"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None/>
            </a:pPr>
            <a:r>
              <a:rPr lang="zh-CN" altLang="en-US" sz="1400" dirty="0">
                <a:solidFill>
                  <a:schemeClr val="bg1">
                    <a:lumMod val="50000"/>
                  </a:schemeClr>
                </a:solidFill>
                <a:latin typeface="微软雅黑" pitchFamily="34" charset="-122"/>
                <a:ea typeface="微软雅黑" pitchFamily="34" charset="-122"/>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a:t>
            </a:r>
            <a:r>
              <a:rPr lang="zh-CN" altLang="en-US" sz="1400" dirty="0" smtClean="0">
                <a:solidFill>
                  <a:schemeClr val="bg1">
                    <a:lumMod val="50000"/>
                  </a:schemeClr>
                </a:solidFill>
                <a:latin typeface="微软雅黑" pitchFamily="34" charset="-122"/>
                <a:ea typeface="微软雅黑" pitchFamily="34" charset="-122"/>
                <a:sym typeface="方正兰亭黑_GBK" pitchFamily="2" charset="-122"/>
              </a:rPr>
              <a:t>。</a:t>
            </a:r>
            <a:r>
              <a:rPr lang="zh-CN" altLang="en-US" sz="1400" dirty="0">
                <a:solidFill>
                  <a:schemeClr val="bg1">
                    <a:lumMod val="50000"/>
                  </a:schemeClr>
                </a:solidFill>
                <a:latin typeface="微软雅黑" pitchFamily="34" charset="-122"/>
                <a:ea typeface="微软雅黑" pitchFamily="34" charset="-122"/>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800" dirty="0">
              <a:solidFill>
                <a:schemeClr val="bg1">
                  <a:lumMod val="50000"/>
                </a:schemeClr>
              </a:solidFill>
              <a:latin typeface="微软雅黑" pitchFamily="34" charset="-122"/>
              <a:ea typeface="微软雅黑" pitchFamily="34" charset="-122"/>
            </a:endParaRPr>
          </a:p>
          <a:p>
            <a:pPr eaLnBrk="1" hangingPunct="1">
              <a:lnSpc>
                <a:spcPct val="100000"/>
              </a:lnSpc>
              <a:spcBef>
                <a:spcPct val="0"/>
              </a:spcBef>
              <a:buFont typeface="Arial" pitchFamily="34" charset="0"/>
              <a:buNone/>
            </a:pPr>
            <a:endParaRPr lang="zh-CN" altLang="en-US" sz="18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a14="http://schemas.microsoft.com/office/drawing/2010/main" xmlns="" val="369389299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0-#ppt_w/2"/>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ppt_x</p:attrName>
                                        </p:attrNameLst>
                                      </p:cBhvr>
                                      <p:tavLst>
                                        <p:tav tm="0">
                                          <p:val>
                                            <p:strVal val="0-#ppt_w/2"/>
                                          </p:val>
                                        </p:tav>
                                        <p:tav tm="100000">
                                          <p:val>
                                            <p:strVal val="#ppt_x"/>
                                          </p:val>
                                        </p:tav>
                                      </p:tavLst>
                                    </p:anim>
                                    <p:anim calcmode="lin" valueType="num">
                                      <p:cBhvr>
                                        <p:cTn id="22" dur="50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ppt_x</p:attrName>
                                        </p:attrNameLst>
                                      </p:cBhvr>
                                      <p:tavLst>
                                        <p:tav tm="0">
                                          <p:val>
                                            <p:strVal val="1+#ppt_w/2"/>
                                          </p:val>
                                        </p:tav>
                                        <p:tav tm="100000">
                                          <p:val>
                                            <p:strVal val="#ppt_x"/>
                                          </p:val>
                                        </p:tav>
                                      </p:tavLst>
                                    </p:anim>
                                    <p:anim calcmode="lin" valueType="num">
                                      <p:cBhvr>
                                        <p:cTn id="27" dur="50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ppt_x</p:attrName>
                                        </p:attrNameLst>
                                      </p:cBhvr>
                                      <p:tavLst>
                                        <p:tav tm="0">
                                          <p:val>
                                            <p:strVal val="0-#ppt_w/2"/>
                                          </p:val>
                                        </p:tav>
                                        <p:tav tm="100000">
                                          <p:val>
                                            <p:strVal val="#ppt_x"/>
                                          </p:val>
                                        </p:tav>
                                      </p:tavLst>
                                    </p:anim>
                                    <p:anim calcmode="lin" valueType="num">
                                      <p:cBhvr>
                                        <p:cTn id="32" dur="5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ppt_x</p:attrName>
                                        </p:attrNameLst>
                                      </p:cBhvr>
                                      <p:tavLst>
                                        <p:tav tm="0">
                                          <p:val>
                                            <p:strVal val="1+#ppt_w/2"/>
                                          </p:val>
                                        </p:tav>
                                        <p:tav tm="100000">
                                          <p:val>
                                            <p:strVal val="#ppt_x"/>
                                          </p:val>
                                        </p:tav>
                                      </p:tavLst>
                                    </p:anim>
                                    <p:anim calcmode="lin" valueType="num">
                                      <p:cBhvr>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up)">
                                      <p:cBhvr>
                                        <p:cTn id="45" dur="500"/>
                                        <p:tgtEl>
                                          <p:spTgt spid="14"/>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up)">
                                      <p:cBhvr>
                                        <p:cTn id="49" dur="500"/>
                                        <p:tgtEl>
                                          <p:spTgt spid="15"/>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up)">
                                      <p:cBhvr>
                                        <p:cTn id="5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autoUpdateAnimBg="0"/>
      <p:bldP spid="10" grpId="0" bldLvl="0" animBg="1" autoUpdateAnimBg="0"/>
      <p:bldP spid="11" grpId="0" bldLvl="0" animBg="1"/>
      <p:bldP spid="12" grpId="0" bldLvl="0" animBg="1" autoUpdateAnimBg="0"/>
      <p:bldP spid="13" grpId="0"/>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sp>
        <p:nvSpPr>
          <p:cNvPr id="7" name="TextBox 13"/>
          <p:cNvSpPr txBox="1">
            <a:spLocks noChangeArrowheads="1"/>
          </p:cNvSpPr>
          <p:nvPr/>
        </p:nvSpPr>
        <p:spPr bwMode="auto">
          <a:xfrm>
            <a:off x="930275" y="5380715"/>
            <a:ext cx="2336800" cy="246063"/>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3"/>
          <p:cNvSpPr txBox="1">
            <a:spLocks noChangeArrowheads="1"/>
          </p:cNvSpPr>
          <p:nvPr/>
        </p:nvSpPr>
        <p:spPr bwMode="auto">
          <a:xfrm>
            <a:off x="1479550" y="5729965"/>
            <a:ext cx="1384300" cy="55403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3"/>
          <p:cNvSpPr txBox="1">
            <a:spLocks noChangeArrowheads="1"/>
          </p:cNvSpPr>
          <p:nvPr/>
        </p:nvSpPr>
        <p:spPr bwMode="auto">
          <a:xfrm>
            <a:off x="4610100" y="5380715"/>
            <a:ext cx="2338388" cy="246063"/>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3"/>
          <p:cNvSpPr txBox="1">
            <a:spLocks noChangeArrowheads="1"/>
          </p:cNvSpPr>
          <p:nvPr/>
        </p:nvSpPr>
        <p:spPr bwMode="auto">
          <a:xfrm>
            <a:off x="5160963" y="5729965"/>
            <a:ext cx="1384300" cy="55403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3"/>
          <p:cNvSpPr txBox="1">
            <a:spLocks noChangeArrowheads="1"/>
          </p:cNvSpPr>
          <p:nvPr/>
        </p:nvSpPr>
        <p:spPr bwMode="auto">
          <a:xfrm>
            <a:off x="6450013" y="5380715"/>
            <a:ext cx="2338387" cy="246063"/>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a:spLocks noChangeArrowheads="1"/>
          </p:cNvSpPr>
          <p:nvPr/>
        </p:nvSpPr>
        <p:spPr bwMode="auto">
          <a:xfrm>
            <a:off x="7000875" y="5729965"/>
            <a:ext cx="1384300" cy="55403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a:spLocks noChangeArrowheads="1"/>
          </p:cNvSpPr>
          <p:nvPr/>
        </p:nvSpPr>
        <p:spPr bwMode="auto">
          <a:xfrm>
            <a:off x="8289925" y="5380715"/>
            <a:ext cx="2338388" cy="246063"/>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a:off x="8840788" y="5729965"/>
            <a:ext cx="1384300" cy="55403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Oval 17"/>
          <p:cNvSpPr>
            <a:spLocks noChangeArrowheads="1"/>
          </p:cNvSpPr>
          <p:nvPr/>
        </p:nvSpPr>
        <p:spPr bwMode="auto">
          <a:xfrm>
            <a:off x="1620838" y="2793884"/>
            <a:ext cx="1360487" cy="1362075"/>
          </a:xfrm>
          <a:prstGeom prst="ellipse">
            <a:avLst/>
          </a:prstGeom>
          <a:noFill/>
          <a:ln>
            <a:solidFill>
              <a:srgbClr val="404040"/>
            </a:solid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28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Oval 18"/>
          <p:cNvSpPr>
            <a:spLocks noChangeArrowheads="1"/>
          </p:cNvSpPr>
          <p:nvPr/>
        </p:nvSpPr>
        <p:spPr bwMode="auto">
          <a:xfrm>
            <a:off x="2636838" y="2643071"/>
            <a:ext cx="1663700" cy="1663700"/>
          </a:xfrm>
          <a:prstGeom prst="ellipse">
            <a:avLst/>
          </a:prstGeom>
          <a:noFill/>
          <a:ln>
            <a:solidFill>
              <a:srgbClr val="C00000"/>
            </a:solid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36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Oval 19"/>
          <p:cNvSpPr>
            <a:spLocks noChangeArrowheads="1"/>
          </p:cNvSpPr>
          <p:nvPr/>
        </p:nvSpPr>
        <p:spPr bwMode="auto">
          <a:xfrm>
            <a:off x="3997325" y="2408121"/>
            <a:ext cx="2132013" cy="2133600"/>
          </a:xfrm>
          <a:prstGeom prst="ellipse">
            <a:avLst/>
          </a:prstGeom>
          <a:noFill/>
          <a:ln>
            <a:solidFill>
              <a:srgbClr val="404040"/>
            </a:solid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4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Oval 20"/>
          <p:cNvSpPr>
            <a:spLocks noChangeArrowheads="1"/>
          </p:cNvSpPr>
          <p:nvPr/>
        </p:nvSpPr>
        <p:spPr bwMode="auto">
          <a:xfrm flipH="1">
            <a:off x="5662613" y="2301759"/>
            <a:ext cx="2346325" cy="2346325"/>
          </a:xfrm>
          <a:prstGeom prst="ellipse">
            <a:avLst/>
          </a:prstGeom>
          <a:noFill/>
          <a:ln>
            <a:solidFill>
              <a:srgbClr val="C00000"/>
            </a:solid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40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Oval 21"/>
          <p:cNvSpPr>
            <a:spLocks noChangeArrowheads="1"/>
          </p:cNvSpPr>
          <p:nvPr/>
        </p:nvSpPr>
        <p:spPr bwMode="auto">
          <a:xfrm flipH="1">
            <a:off x="7566025" y="1983465"/>
            <a:ext cx="2982913" cy="2982913"/>
          </a:xfrm>
          <a:prstGeom prst="ellipse">
            <a:avLst/>
          </a:prstGeom>
          <a:noFill/>
          <a:ln>
            <a:solidFill>
              <a:srgbClr val="404040"/>
            </a:solid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60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270"/>
          <p:cNvSpPr>
            <a:spLocks noEditPoints="1"/>
          </p:cNvSpPr>
          <p:nvPr/>
        </p:nvSpPr>
        <p:spPr bwMode="auto">
          <a:xfrm>
            <a:off x="2028825" y="3318552"/>
            <a:ext cx="404813" cy="312738"/>
          </a:xfrm>
          <a:custGeom>
            <a:avLst/>
            <a:gdLst>
              <a:gd name="T0" fmla="*/ 2147483647 w 87"/>
              <a:gd name="T1" fmla="*/ 0 h 67"/>
              <a:gd name="T2" fmla="*/ 2147483647 w 87"/>
              <a:gd name="T3" fmla="*/ 0 h 67"/>
              <a:gd name="T4" fmla="*/ 0 w 87"/>
              <a:gd name="T5" fmla="*/ 2147483647 h 67"/>
              <a:gd name="T6" fmla="*/ 0 w 87"/>
              <a:gd name="T7" fmla="*/ 2147483647 h 67"/>
              <a:gd name="T8" fmla="*/ 2147483647 w 87"/>
              <a:gd name="T9" fmla="*/ 2147483647 h 67"/>
              <a:gd name="T10" fmla="*/ 2147483647 w 87"/>
              <a:gd name="T11" fmla="*/ 2147483647 h 67"/>
              <a:gd name="T12" fmla="*/ 2147483647 w 87"/>
              <a:gd name="T13" fmla="*/ 2147483647 h 67"/>
              <a:gd name="T14" fmla="*/ 2147483647 w 87"/>
              <a:gd name="T15" fmla="*/ 2147483647 h 67"/>
              <a:gd name="T16" fmla="*/ 2147483647 w 87"/>
              <a:gd name="T17" fmla="*/ 0 h 67"/>
              <a:gd name="T18" fmla="*/ 2147483647 w 87"/>
              <a:gd name="T19" fmla="*/ 2147483647 h 67"/>
              <a:gd name="T20" fmla="*/ 2147483647 w 87"/>
              <a:gd name="T21" fmla="*/ 2147483647 h 67"/>
              <a:gd name="T22" fmla="*/ 2147483647 w 87"/>
              <a:gd name="T23" fmla="*/ 2147483647 h 67"/>
              <a:gd name="T24" fmla="*/ 2147483647 w 87"/>
              <a:gd name="T25" fmla="*/ 2147483647 h 67"/>
              <a:gd name="T26" fmla="*/ 2147483647 w 87"/>
              <a:gd name="T27" fmla="*/ 2147483647 h 67"/>
              <a:gd name="T28" fmla="*/ 2147483647 w 87"/>
              <a:gd name="T29" fmla="*/ 2147483647 h 67"/>
              <a:gd name="T30" fmla="*/ 2147483647 w 87"/>
              <a:gd name="T31" fmla="*/ 2147483647 h 67"/>
              <a:gd name="T32" fmla="*/ 2147483647 w 87"/>
              <a:gd name="T33" fmla="*/ 2147483647 h 67"/>
              <a:gd name="T34" fmla="*/ 2147483647 w 87"/>
              <a:gd name="T35" fmla="*/ 2147483647 h 67"/>
              <a:gd name="T36" fmla="*/ 2147483647 w 87"/>
              <a:gd name="T37" fmla="*/ 2147483647 h 67"/>
              <a:gd name="T38" fmla="*/ 2147483647 w 87"/>
              <a:gd name="T39" fmla="*/ 2147483647 h 67"/>
              <a:gd name="T40" fmla="*/ 2147483647 w 87"/>
              <a:gd name="T41" fmla="*/ 2147483647 h 67"/>
              <a:gd name="T42" fmla="*/ 2147483647 w 87"/>
              <a:gd name="T43" fmla="*/ 2147483647 h 67"/>
              <a:gd name="T44" fmla="*/ 2147483647 w 87"/>
              <a:gd name="T45" fmla="*/ 2147483647 h 67"/>
              <a:gd name="T46" fmla="*/ 2147483647 w 87"/>
              <a:gd name="T47" fmla="*/ 2147483647 h 67"/>
              <a:gd name="T48" fmla="*/ 2147483647 w 87"/>
              <a:gd name="T49" fmla="*/ 2147483647 h 67"/>
              <a:gd name="T50" fmla="*/ 2147483647 w 87"/>
              <a:gd name="T51" fmla="*/ 2147483647 h 67"/>
              <a:gd name="T52" fmla="*/ 2147483647 w 87"/>
              <a:gd name="T53" fmla="*/ 2147483647 h 67"/>
              <a:gd name="T54" fmla="*/ 2147483647 w 87"/>
              <a:gd name="T55" fmla="*/ 2147483647 h 67"/>
              <a:gd name="T56" fmla="*/ 2147483647 w 87"/>
              <a:gd name="T57" fmla="*/ 2147483647 h 67"/>
              <a:gd name="T58" fmla="*/ 2147483647 w 87"/>
              <a:gd name="T59" fmla="*/ 2147483647 h 67"/>
              <a:gd name="T60" fmla="*/ 2147483647 w 87"/>
              <a:gd name="T61" fmla="*/ 2147483647 h 67"/>
              <a:gd name="T62" fmla="*/ 2147483647 w 87"/>
              <a:gd name="T63" fmla="*/ 2147483647 h 67"/>
              <a:gd name="T64" fmla="*/ 2147483647 w 87"/>
              <a:gd name="T65" fmla="*/ 2147483647 h 67"/>
              <a:gd name="T66" fmla="*/ 2147483647 w 87"/>
              <a:gd name="T67" fmla="*/ 2147483647 h 67"/>
              <a:gd name="T68" fmla="*/ 2147483647 w 87"/>
              <a:gd name="T69" fmla="*/ 2147483647 h 67"/>
              <a:gd name="T70" fmla="*/ 2147483647 w 87"/>
              <a:gd name="T71" fmla="*/ 2147483647 h 67"/>
              <a:gd name="T72" fmla="*/ 2147483647 w 87"/>
              <a:gd name="T73" fmla="*/ 2147483647 h 67"/>
              <a:gd name="T74" fmla="*/ 2147483647 w 87"/>
              <a:gd name="T75" fmla="*/ 2147483647 h 67"/>
              <a:gd name="T76" fmla="*/ 2147483647 w 87"/>
              <a:gd name="T77" fmla="*/ 2147483647 h 67"/>
              <a:gd name="T78" fmla="*/ 2147483647 w 87"/>
              <a:gd name="T79" fmla="*/ 2147483647 h 67"/>
              <a:gd name="T80" fmla="*/ 2147483647 w 87"/>
              <a:gd name="T81" fmla="*/ 2147483647 h 6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87" h="67">
                <a:moveTo>
                  <a:pt x="10" y="0"/>
                </a:moveTo>
                <a:cubicBezTo>
                  <a:pt x="2" y="0"/>
                  <a:pt x="2" y="0"/>
                  <a:pt x="2" y="0"/>
                </a:cubicBezTo>
                <a:cubicBezTo>
                  <a:pt x="1" y="0"/>
                  <a:pt x="0" y="0"/>
                  <a:pt x="0" y="1"/>
                </a:cubicBezTo>
                <a:cubicBezTo>
                  <a:pt x="0" y="48"/>
                  <a:pt x="0" y="48"/>
                  <a:pt x="0" y="48"/>
                </a:cubicBezTo>
                <a:cubicBezTo>
                  <a:pt x="0" y="49"/>
                  <a:pt x="1" y="49"/>
                  <a:pt x="2" y="49"/>
                </a:cubicBezTo>
                <a:cubicBezTo>
                  <a:pt x="10" y="49"/>
                  <a:pt x="10" y="49"/>
                  <a:pt x="10" y="49"/>
                </a:cubicBezTo>
                <a:cubicBezTo>
                  <a:pt x="10" y="49"/>
                  <a:pt x="11" y="49"/>
                  <a:pt x="11" y="48"/>
                </a:cubicBezTo>
                <a:cubicBezTo>
                  <a:pt x="11" y="1"/>
                  <a:pt x="11" y="1"/>
                  <a:pt x="11" y="1"/>
                </a:cubicBezTo>
                <a:cubicBezTo>
                  <a:pt x="11" y="0"/>
                  <a:pt x="10" y="0"/>
                  <a:pt x="10" y="0"/>
                </a:cubicBezTo>
                <a:close/>
                <a:moveTo>
                  <a:pt x="23" y="52"/>
                </a:moveTo>
                <a:cubicBezTo>
                  <a:pt x="19" y="52"/>
                  <a:pt x="19" y="52"/>
                  <a:pt x="19" y="52"/>
                </a:cubicBezTo>
                <a:cubicBezTo>
                  <a:pt x="18" y="52"/>
                  <a:pt x="18" y="53"/>
                  <a:pt x="18" y="54"/>
                </a:cubicBezTo>
                <a:cubicBezTo>
                  <a:pt x="18" y="64"/>
                  <a:pt x="18" y="64"/>
                  <a:pt x="18" y="64"/>
                </a:cubicBezTo>
                <a:cubicBezTo>
                  <a:pt x="18" y="66"/>
                  <a:pt x="18" y="67"/>
                  <a:pt x="19" y="67"/>
                </a:cubicBezTo>
                <a:cubicBezTo>
                  <a:pt x="23" y="67"/>
                  <a:pt x="23" y="67"/>
                  <a:pt x="23" y="67"/>
                </a:cubicBezTo>
                <a:cubicBezTo>
                  <a:pt x="24" y="67"/>
                  <a:pt x="25" y="66"/>
                  <a:pt x="25" y="64"/>
                </a:cubicBezTo>
                <a:cubicBezTo>
                  <a:pt x="25" y="54"/>
                  <a:pt x="25" y="54"/>
                  <a:pt x="25" y="54"/>
                </a:cubicBezTo>
                <a:cubicBezTo>
                  <a:pt x="25" y="53"/>
                  <a:pt x="24" y="52"/>
                  <a:pt x="23" y="52"/>
                </a:cubicBezTo>
                <a:close/>
                <a:moveTo>
                  <a:pt x="81" y="52"/>
                </a:moveTo>
                <a:cubicBezTo>
                  <a:pt x="77" y="52"/>
                  <a:pt x="77" y="52"/>
                  <a:pt x="77" y="52"/>
                </a:cubicBezTo>
                <a:cubicBezTo>
                  <a:pt x="76" y="52"/>
                  <a:pt x="75" y="53"/>
                  <a:pt x="75" y="54"/>
                </a:cubicBezTo>
                <a:cubicBezTo>
                  <a:pt x="75" y="64"/>
                  <a:pt x="75" y="64"/>
                  <a:pt x="75" y="64"/>
                </a:cubicBezTo>
                <a:cubicBezTo>
                  <a:pt x="75" y="66"/>
                  <a:pt x="76" y="67"/>
                  <a:pt x="77" y="67"/>
                </a:cubicBezTo>
                <a:cubicBezTo>
                  <a:pt x="81" y="67"/>
                  <a:pt x="81" y="67"/>
                  <a:pt x="81" y="67"/>
                </a:cubicBezTo>
                <a:cubicBezTo>
                  <a:pt x="82" y="67"/>
                  <a:pt x="82" y="66"/>
                  <a:pt x="82" y="64"/>
                </a:cubicBezTo>
                <a:cubicBezTo>
                  <a:pt x="82" y="54"/>
                  <a:pt x="82" y="54"/>
                  <a:pt x="82" y="54"/>
                </a:cubicBezTo>
                <a:cubicBezTo>
                  <a:pt x="82" y="53"/>
                  <a:pt x="82" y="52"/>
                  <a:pt x="81" y="52"/>
                </a:cubicBezTo>
                <a:close/>
                <a:moveTo>
                  <a:pt x="81" y="25"/>
                </a:moveTo>
                <a:cubicBezTo>
                  <a:pt x="19" y="25"/>
                  <a:pt x="19" y="25"/>
                  <a:pt x="19" y="25"/>
                </a:cubicBezTo>
                <a:cubicBezTo>
                  <a:pt x="16" y="25"/>
                  <a:pt x="13" y="27"/>
                  <a:pt x="13" y="31"/>
                </a:cubicBezTo>
                <a:cubicBezTo>
                  <a:pt x="13" y="45"/>
                  <a:pt x="13" y="45"/>
                  <a:pt x="13" y="45"/>
                </a:cubicBezTo>
                <a:cubicBezTo>
                  <a:pt x="13" y="48"/>
                  <a:pt x="16" y="51"/>
                  <a:pt x="19" y="51"/>
                </a:cubicBezTo>
                <a:cubicBezTo>
                  <a:pt x="81" y="51"/>
                  <a:pt x="81" y="51"/>
                  <a:pt x="81" y="51"/>
                </a:cubicBezTo>
                <a:cubicBezTo>
                  <a:pt x="84" y="51"/>
                  <a:pt x="87" y="48"/>
                  <a:pt x="87" y="45"/>
                </a:cubicBezTo>
                <a:cubicBezTo>
                  <a:pt x="87" y="31"/>
                  <a:pt x="87" y="31"/>
                  <a:pt x="87" y="31"/>
                </a:cubicBezTo>
                <a:cubicBezTo>
                  <a:pt x="87" y="27"/>
                  <a:pt x="84" y="25"/>
                  <a:pt x="81" y="25"/>
                </a:cubicBezTo>
                <a:close/>
                <a:moveTo>
                  <a:pt x="24" y="24"/>
                </a:moveTo>
                <a:cubicBezTo>
                  <a:pt x="31" y="24"/>
                  <a:pt x="36" y="22"/>
                  <a:pt x="36" y="19"/>
                </a:cubicBezTo>
                <a:cubicBezTo>
                  <a:pt x="36" y="17"/>
                  <a:pt x="31" y="14"/>
                  <a:pt x="24" y="14"/>
                </a:cubicBezTo>
                <a:cubicBezTo>
                  <a:pt x="18" y="14"/>
                  <a:pt x="13" y="17"/>
                  <a:pt x="13" y="19"/>
                </a:cubicBezTo>
                <a:cubicBezTo>
                  <a:pt x="13" y="22"/>
                  <a:pt x="18" y="24"/>
                  <a:pt x="24" y="24"/>
                </a:cubicBezTo>
                <a:close/>
              </a:path>
            </a:pathLst>
          </a:custGeom>
          <a:solidFill>
            <a:srgbClr val="404040"/>
          </a:solidFill>
          <a:ln>
            <a:noFill/>
          </a:ln>
          <a:extLst/>
        </p:spPr>
        <p:txBody>
          <a:bodyPr/>
          <a:lstStyle/>
          <a:p>
            <a:endParaRPr lang="zh-CN" altLang="en-US">
              <a:solidFill>
                <a:schemeClr val="bg1">
                  <a:lumMod val="50000"/>
                </a:schemeClr>
              </a:solidFill>
            </a:endParaRPr>
          </a:p>
        </p:txBody>
      </p:sp>
      <p:sp>
        <p:nvSpPr>
          <p:cNvPr id="21" name="Freeform 271"/>
          <p:cNvSpPr>
            <a:spLocks/>
          </p:cNvSpPr>
          <p:nvPr/>
        </p:nvSpPr>
        <p:spPr bwMode="auto">
          <a:xfrm>
            <a:off x="3238500" y="3228065"/>
            <a:ext cx="438150" cy="493712"/>
          </a:xfrm>
          <a:custGeom>
            <a:avLst/>
            <a:gdLst>
              <a:gd name="T0" fmla="*/ 2147483647 w 69"/>
              <a:gd name="T1" fmla="*/ 2147483647 h 78"/>
              <a:gd name="T2" fmla="*/ 2147483647 w 69"/>
              <a:gd name="T3" fmla="*/ 2147483647 h 78"/>
              <a:gd name="T4" fmla="*/ 2147483647 w 69"/>
              <a:gd name="T5" fmla="*/ 2147483647 h 78"/>
              <a:gd name="T6" fmla="*/ 2147483647 w 69"/>
              <a:gd name="T7" fmla="*/ 0 h 78"/>
              <a:gd name="T8" fmla="*/ 2147483647 w 69"/>
              <a:gd name="T9" fmla="*/ 0 h 78"/>
              <a:gd name="T10" fmla="*/ 2147483647 w 69"/>
              <a:gd name="T11" fmla="*/ 2147483647 h 78"/>
              <a:gd name="T12" fmla="*/ 2147483647 w 69"/>
              <a:gd name="T13" fmla="*/ 2147483647 h 78"/>
              <a:gd name="T14" fmla="*/ 2147483647 w 69"/>
              <a:gd name="T15" fmla="*/ 2147483647 h 78"/>
              <a:gd name="T16" fmla="*/ 0 w 69"/>
              <a:gd name="T17" fmla="*/ 2147483647 h 78"/>
              <a:gd name="T18" fmla="*/ 0 w 69"/>
              <a:gd name="T19" fmla="*/ 2147483647 h 78"/>
              <a:gd name="T20" fmla="*/ 2147483647 w 69"/>
              <a:gd name="T21" fmla="*/ 2147483647 h 78"/>
              <a:gd name="T22" fmla="*/ 2147483647 w 69"/>
              <a:gd name="T23" fmla="*/ 2147483647 h 78"/>
              <a:gd name="T24" fmla="*/ 2147483647 w 69"/>
              <a:gd name="T25" fmla="*/ 2147483647 h 78"/>
              <a:gd name="T26" fmla="*/ 2147483647 w 69"/>
              <a:gd name="T27" fmla="*/ 2147483647 h 78"/>
              <a:gd name="T28" fmla="*/ 2147483647 w 69"/>
              <a:gd name="T29" fmla="*/ 2147483647 h 78"/>
              <a:gd name="T30" fmla="*/ 2147483647 w 69"/>
              <a:gd name="T31" fmla="*/ 2147483647 h 78"/>
              <a:gd name="T32" fmla="*/ 2147483647 w 69"/>
              <a:gd name="T33" fmla="*/ 2147483647 h 78"/>
              <a:gd name="T34" fmla="*/ 2147483647 w 69"/>
              <a:gd name="T35" fmla="*/ 2147483647 h 78"/>
              <a:gd name="T36" fmla="*/ 2147483647 w 69"/>
              <a:gd name="T37" fmla="*/ 2147483647 h 78"/>
              <a:gd name="T38" fmla="*/ 2147483647 w 69"/>
              <a:gd name="T39" fmla="*/ 2147483647 h 78"/>
              <a:gd name="T40" fmla="*/ 2147483647 w 69"/>
              <a:gd name="T41" fmla="*/ 2147483647 h 7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9" h="78">
                <a:moveTo>
                  <a:pt x="66" y="7"/>
                </a:moveTo>
                <a:cubicBezTo>
                  <a:pt x="41" y="7"/>
                  <a:pt x="41" y="7"/>
                  <a:pt x="41" y="7"/>
                </a:cubicBezTo>
                <a:cubicBezTo>
                  <a:pt x="41" y="1"/>
                  <a:pt x="41" y="1"/>
                  <a:pt x="41" y="1"/>
                </a:cubicBezTo>
                <a:cubicBezTo>
                  <a:pt x="41" y="0"/>
                  <a:pt x="40" y="0"/>
                  <a:pt x="40" y="0"/>
                </a:cubicBezTo>
                <a:cubicBezTo>
                  <a:pt x="29" y="0"/>
                  <a:pt x="29" y="0"/>
                  <a:pt x="29" y="0"/>
                </a:cubicBezTo>
                <a:cubicBezTo>
                  <a:pt x="28" y="0"/>
                  <a:pt x="27" y="0"/>
                  <a:pt x="27" y="1"/>
                </a:cubicBezTo>
                <a:cubicBezTo>
                  <a:pt x="27" y="7"/>
                  <a:pt x="27" y="7"/>
                  <a:pt x="27" y="7"/>
                </a:cubicBezTo>
                <a:cubicBezTo>
                  <a:pt x="2" y="7"/>
                  <a:pt x="2" y="7"/>
                  <a:pt x="2" y="7"/>
                </a:cubicBezTo>
                <a:cubicBezTo>
                  <a:pt x="1" y="7"/>
                  <a:pt x="0" y="8"/>
                  <a:pt x="0" y="9"/>
                </a:cubicBezTo>
                <a:cubicBezTo>
                  <a:pt x="0" y="28"/>
                  <a:pt x="0" y="28"/>
                  <a:pt x="0" y="28"/>
                </a:cubicBezTo>
                <a:cubicBezTo>
                  <a:pt x="0" y="30"/>
                  <a:pt x="1" y="31"/>
                  <a:pt x="2" y="31"/>
                </a:cubicBezTo>
                <a:cubicBezTo>
                  <a:pt x="27" y="31"/>
                  <a:pt x="27" y="31"/>
                  <a:pt x="27" y="31"/>
                </a:cubicBezTo>
                <a:cubicBezTo>
                  <a:pt x="27" y="77"/>
                  <a:pt x="27" y="77"/>
                  <a:pt x="27" y="77"/>
                </a:cubicBezTo>
                <a:cubicBezTo>
                  <a:pt x="27" y="77"/>
                  <a:pt x="28" y="78"/>
                  <a:pt x="29" y="78"/>
                </a:cubicBezTo>
                <a:cubicBezTo>
                  <a:pt x="40" y="78"/>
                  <a:pt x="40" y="78"/>
                  <a:pt x="40" y="78"/>
                </a:cubicBezTo>
                <a:cubicBezTo>
                  <a:pt x="40" y="78"/>
                  <a:pt x="41" y="77"/>
                  <a:pt x="41" y="77"/>
                </a:cubicBezTo>
                <a:cubicBezTo>
                  <a:pt x="41" y="31"/>
                  <a:pt x="41" y="31"/>
                  <a:pt x="41" y="31"/>
                </a:cubicBezTo>
                <a:cubicBezTo>
                  <a:pt x="66" y="31"/>
                  <a:pt x="66" y="31"/>
                  <a:pt x="66" y="31"/>
                </a:cubicBezTo>
                <a:cubicBezTo>
                  <a:pt x="67" y="31"/>
                  <a:pt x="69" y="30"/>
                  <a:pt x="69" y="28"/>
                </a:cubicBezTo>
                <a:cubicBezTo>
                  <a:pt x="69" y="9"/>
                  <a:pt x="69" y="9"/>
                  <a:pt x="69" y="9"/>
                </a:cubicBezTo>
                <a:cubicBezTo>
                  <a:pt x="69" y="8"/>
                  <a:pt x="67" y="7"/>
                  <a:pt x="66" y="7"/>
                </a:cubicBezTo>
                <a:close/>
              </a:path>
            </a:pathLst>
          </a:custGeom>
          <a:solidFill>
            <a:srgbClr val="C00000"/>
          </a:solidFill>
          <a:ln>
            <a:noFill/>
          </a:ln>
          <a:extLst/>
        </p:spPr>
        <p:txBody>
          <a:bodyPr/>
          <a:lstStyle/>
          <a:p>
            <a:endParaRPr lang="zh-CN" altLang="en-US">
              <a:solidFill>
                <a:schemeClr val="bg1">
                  <a:lumMod val="50000"/>
                </a:schemeClr>
              </a:solidFill>
            </a:endParaRPr>
          </a:p>
        </p:txBody>
      </p:sp>
      <p:sp>
        <p:nvSpPr>
          <p:cNvPr id="22" name="Freeform 272"/>
          <p:cNvSpPr>
            <a:spLocks noEditPoints="1"/>
          </p:cNvSpPr>
          <p:nvPr/>
        </p:nvSpPr>
        <p:spPr bwMode="auto">
          <a:xfrm>
            <a:off x="4811713" y="3213777"/>
            <a:ext cx="504825" cy="522288"/>
          </a:xfrm>
          <a:custGeom>
            <a:avLst/>
            <a:gdLst>
              <a:gd name="T0" fmla="*/ 2147483647 w 105"/>
              <a:gd name="T1" fmla="*/ 2147483647 h 109"/>
              <a:gd name="T2" fmla="*/ 2147483647 w 105"/>
              <a:gd name="T3" fmla="*/ 2147483647 h 109"/>
              <a:gd name="T4" fmla="*/ 2147483647 w 105"/>
              <a:gd name="T5" fmla="*/ 2147483647 h 109"/>
              <a:gd name="T6" fmla="*/ 2147483647 w 105"/>
              <a:gd name="T7" fmla="*/ 2147483647 h 109"/>
              <a:gd name="T8" fmla="*/ 2147483647 w 105"/>
              <a:gd name="T9" fmla="*/ 2147483647 h 109"/>
              <a:gd name="T10" fmla="*/ 2147483647 w 105"/>
              <a:gd name="T11" fmla="*/ 2147483647 h 109"/>
              <a:gd name="T12" fmla="*/ 2147483647 w 105"/>
              <a:gd name="T13" fmla="*/ 2147483647 h 109"/>
              <a:gd name="T14" fmla="*/ 2147483647 w 105"/>
              <a:gd name="T15" fmla="*/ 2147483647 h 109"/>
              <a:gd name="T16" fmla="*/ 2147483647 w 105"/>
              <a:gd name="T17" fmla="*/ 2147483647 h 109"/>
              <a:gd name="T18" fmla="*/ 2147483647 w 105"/>
              <a:gd name="T19" fmla="*/ 2147483647 h 109"/>
              <a:gd name="T20" fmla="*/ 2147483647 w 105"/>
              <a:gd name="T21" fmla="*/ 2147483647 h 109"/>
              <a:gd name="T22" fmla="*/ 2147483647 w 105"/>
              <a:gd name="T23" fmla="*/ 2147483647 h 109"/>
              <a:gd name="T24" fmla="*/ 2147483647 w 105"/>
              <a:gd name="T25" fmla="*/ 2147483647 h 109"/>
              <a:gd name="T26" fmla="*/ 2147483647 w 105"/>
              <a:gd name="T27" fmla="*/ 2147483647 h 109"/>
              <a:gd name="T28" fmla="*/ 2147483647 w 105"/>
              <a:gd name="T29" fmla="*/ 2147483647 h 109"/>
              <a:gd name="T30" fmla="*/ 2147483647 w 105"/>
              <a:gd name="T31" fmla="*/ 2147483647 h 109"/>
              <a:gd name="T32" fmla="*/ 2147483647 w 105"/>
              <a:gd name="T33" fmla="*/ 2147483647 h 109"/>
              <a:gd name="T34" fmla="*/ 2147483647 w 105"/>
              <a:gd name="T35" fmla="*/ 2147483647 h 109"/>
              <a:gd name="T36" fmla="*/ 2147483647 w 105"/>
              <a:gd name="T37" fmla="*/ 2147483647 h 109"/>
              <a:gd name="T38" fmla="*/ 2147483647 w 105"/>
              <a:gd name="T39" fmla="*/ 2147483647 h 109"/>
              <a:gd name="T40" fmla="*/ 2147483647 w 105"/>
              <a:gd name="T41" fmla="*/ 2147483647 h 109"/>
              <a:gd name="T42" fmla="*/ 2147483647 w 105"/>
              <a:gd name="T43" fmla="*/ 2147483647 h 109"/>
              <a:gd name="T44" fmla="*/ 2147483647 w 105"/>
              <a:gd name="T45" fmla="*/ 2147483647 h 109"/>
              <a:gd name="T46" fmla="*/ 2147483647 w 105"/>
              <a:gd name="T47" fmla="*/ 2147483647 h 109"/>
              <a:gd name="T48" fmla="*/ 2147483647 w 105"/>
              <a:gd name="T49" fmla="*/ 2147483647 h 109"/>
              <a:gd name="T50" fmla="*/ 0 w 105"/>
              <a:gd name="T51" fmla="*/ 2147483647 h 109"/>
              <a:gd name="T52" fmla="*/ 2147483647 w 105"/>
              <a:gd name="T53" fmla="*/ 2147483647 h 109"/>
              <a:gd name="T54" fmla="*/ 2147483647 w 105"/>
              <a:gd name="T55" fmla="*/ 2147483647 h 109"/>
              <a:gd name="T56" fmla="*/ 2147483647 w 105"/>
              <a:gd name="T57" fmla="*/ 2147483647 h 109"/>
              <a:gd name="T58" fmla="*/ 2147483647 w 105"/>
              <a:gd name="T59" fmla="*/ 2147483647 h 109"/>
              <a:gd name="T60" fmla="*/ 2147483647 w 105"/>
              <a:gd name="T61" fmla="*/ 2147483647 h 109"/>
              <a:gd name="T62" fmla="*/ 2147483647 w 105"/>
              <a:gd name="T63" fmla="*/ 2147483647 h 109"/>
              <a:gd name="T64" fmla="*/ 2147483647 w 105"/>
              <a:gd name="T65" fmla="*/ 2147483647 h 109"/>
              <a:gd name="T66" fmla="*/ 2147483647 w 105"/>
              <a:gd name="T67" fmla="*/ 2147483647 h 109"/>
              <a:gd name="T68" fmla="*/ 2147483647 w 105"/>
              <a:gd name="T69" fmla="*/ 2147483647 h 109"/>
              <a:gd name="T70" fmla="*/ 2147483647 w 105"/>
              <a:gd name="T71" fmla="*/ 2147483647 h 109"/>
              <a:gd name="T72" fmla="*/ 2147483647 w 105"/>
              <a:gd name="T73" fmla="*/ 2147483647 h 109"/>
              <a:gd name="T74" fmla="*/ 2147483647 w 105"/>
              <a:gd name="T75" fmla="*/ 2147483647 h 109"/>
              <a:gd name="T76" fmla="*/ 2147483647 w 105"/>
              <a:gd name="T77" fmla="*/ 2147483647 h 109"/>
              <a:gd name="T78" fmla="*/ 2147483647 w 105"/>
              <a:gd name="T79" fmla="*/ 2147483647 h 109"/>
              <a:gd name="T80" fmla="*/ 2147483647 w 105"/>
              <a:gd name="T81" fmla="*/ 2147483647 h 109"/>
              <a:gd name="T82" fmla="*/ 2147483647 w 105"/>
              <a:gd name="T83" fmla="*/ 2147483647 h 109"/>
              <a:gd name="T84" fmla="*/ 2147483647 w 105"/>
              <a:gd name="T85" fmla="*/ 2147483647 h 109"/>
              <a:gd name="T86" fmla="*/ 2147483647 w 105"/>
              <a:gd name="T87" fmla="*/ 2147483647 h 109"/>
              <a:gd name="T88" fmla="*/ 2147483647 w 105"/>
              <a:gd name="T89" fmla="*/ 2147483647 h 109"/>
              <a:gd name="T90" fmla="*/ 2147483647 w 105"/>
              <a:gd name="T91" fmla="*/ 2147483647 h 1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5" h="109">
                <a:moveTo>
                  <a:pt x="29" y="37"/>
                </a:moveTo>
                <a:cubicBezTo>
                  <a:pt x="29" y="37"/>
                  <a:pt x="30" y="37"/>
                  <a:pt x="31" y="37"/>
                </a:cubicBezTo>
                <a:cubicBezTo>
                  <a:pt x="33" y="37"/>
                  <a:pt x="35" y="37"/>
                  <a:pt x="37" y="36"/>
                </a:cubicBezTo>
                <a:cubicBezTo>
                  <a:pt x="39" y="35"/>
                  <a:pt x="40" y="35"/>
                  <a:pt x="41" y="35"/>
                </a:cubicBezTo>
                <a:cubicBezTo>
                  <a:pt x="40" y="36"/>
                  <a:pt x="37" y="37"/>
                  <a:pt x="34" y="38"/>
                </a:cubicBezTo>
                <a:cubicBezTo>
                  <a:pt x="33" y="39"/>
                  <a:pt x="32" y="39"/>
                  <a:pt x="30" y="40"/>
                </a:cubicBezTo>
                <a:cubicBezTo>
                  <a:pt x="30" y="41"/>
                  <a:pt x="29" y="41"/>
                  <a:pt x="29" y="42"/>
                </a:cubicBezTo>
                <a:cubicBezTo>
                  <a:pt x="28" y="42"/>
                  <a:pt x="28" y="43"/>
                  <a:pt x="28" y="44"/>
                </a:cubicBezTo>
                <a:cubicBezTo>
                  <a:pt x="28" y="44"/>
                  <a:pt x="28" y="45"/>
                  <a:pt x="28" y="45"/>
                </a:cubicBezTo>
                <a:cubicBezTo>
                  <a:pt x="28" y="46"/>
                  <a:pt x="29" y="47"/>
                  <a:pt x="30" y="47"/>
                </a:cubicBezTo>
                <a:cubicBezTo>
                  <a:pt x="31" y="48"/>
                  <a:pt x="32" y="48"/>
                  <a:pt x="34" y="48"/>
                </a:cubicBezTo>
                <a:cubicBezTo>
                  <a:pt x="36" y="48"/>
                  <a:pt x="38" y="48"/>
                  <a:pt x="40" y="49"/>
                </a:cubicBezTo>
                <a:cubicBezTo>
                  <a:pt x="41" y="49"/>
                  <a:pt x="41" y="49"/>
                  <a:pt x="42" y="49"/>
                </a:cubicBezTo>
                <a:cubicBezTo>
                  <a:pt x="41" y="49"/>
                  <a:pt x="40" y="50"/>
                  <a:pt x="39" y="50"/>
                </a:cubicBezTo>
                <a:cubicBezTo>
                  <a:pt x="37" y="51"/>
                  <a:pt x="34" y="52"/>
                  <a:pt x="32" y="53"/>
                </a:cubicBezTo>
                <a:cubicBezTo>
                  <a:pt x="29" y="53"/>
                  <a:pt x="27" y="54"/>
                  <a:pt x="27" y="54"/>
                </a:cubicBezTo>
                <a:cubicBezTo>
                  <a:pt x="28" y="58"/>
                  <a:pt x="28" y="58"/>
                  <a:pt x="28" y="58"/>
                </a:cubicBezTo>
                <a:cubicBezTo>
                  <a:pt x="28" y="58"/>
                  <a:pt x="28" y="58"/>
                  <a:pt x="28" y="58"/>
                </a:cubicBezTo>
                <a:cubicBezTo>
                  <a:pt x="28" y="58"/>
                  <a:pt x="32" y="57"/>
                  <a:pt x="36" y="56"/>
                </a:cubicBezTo>
                <a:cubicBezTo>
                  <a:pt x="38" y="55"/>
                  <a:pt x="41" y="54"/>
                  <a:pt x="42" y="53"/>
                </a:cubicBezTo>
                <a:cubicBezTo>
                  <a:pt x="43" y="53"/>
                  <a:pt x="44" y="52"/>
                  <a:pt x="45" y="51"/>
                </a:cubicBezTo>
                <a:cubicBezTo>
                  <a:pt x="45" y="51"/>
                  <a:pt x="46" y="50"/>
                  <a:pt x="46" y="49"/>
                </a:cubicBezTo>
                <a:cubicBezTo>
                  <a:pt x="46" y="48"/>
                  <a:pt x="46" y="48"/>
                  <a:pt x="46" y="48"/>
                </a:cubicBezTo>
                <a:cubicBezTo>
                  <a:pt x="46" y="48"/>
                  <a:pt x="46" y="48"/>
                  <a:pt x="46" y="48"/>
                </a:cubicBezTo>
                <a:cubicBezTo>
                  <a:pt x="46" y="48"/>
                  <a:pt x="46" y="48"/>
                  <a:pt x="46" y="48"/>
                </a:cubicBezTo>
                <a:cubicBezTo>
                  <a:pt x="46" y="47"/>
                  <a:pt x="45" y="46"/>
                  <a:pt x="44" y="46"/>
                </a:cubicBezTo>
                <a:cubicBezTo>
                  <a:pt x="43" y="45"/>
                  <a:pt x="42" y="45"/>
                  <a:pt x="40" y="45"/>
                </a:cubicBezTo>
                <a:cubicBezTo>
                  <a:pt x="38" y="44"/>
                  <a:pt x="36" y="44"/>
                  <a:pt x="34" y="44"/>
                </a:cubicBezTo>
                <a:cubicBezTo>
                  <a:pt x="33" y="44"/>
                  <a:pt x="33" y="44"/>
                  <a:pt x="32" y="44"/>
                </a:cubicBezTo>
                <a:cubicBezTo>
                  <a:pt x="32" y="44"/>
                  <a:pt x="32" y="44"/>
                  <a:pt x="32" y="44"/>
                </a:cubicBezTo>
                <a:cubicBezTo>
                  <a:pt x="34" y="43"/>
                  <a:pt x="37" y="42"/>
                  <a:pt x="40" y="40"/>
                </a:cubicBezTo>
                <a:cubicBezTo>
                  <a:pt x="41" y="40"/>
                  <a:pt x="42" y="39"/>
                  <a:pt x="43" y="38"/>
                </a:cubicBezTo>
                <a:cubicBezTo>
                  <a:pt x="44" y="38"/>
                  <a:pt x="45" y="37"/>
                  <a:pt x="45" y="37"/>
                </a:cubicBezTo>
                <a:cubicBezTo>
                  <a:pt x="45" y="36"/>
                  <a:pt x="46" y="35"/>
                  <a:pt x="46" y="35"/>
                </a:cubicBezTo>
                <a:cubicBezTo>
                  <a:pt x="46" y="34"/>
                  <a:pt x="46" y="34"/>
                  <a:pt x="46" y="34"/>
                </a:cubicBezTo>
                <a:cubicBezTo>
                  <a:pt x="45" y="33"/>
                  <a:pt x="45" y="32"/>
                  <a:pt x="44" y="31"/>
                </a:cubicBezTo>
                <a:cubicBezTo>
                  <a:pt x="43" y="31"/>
                  <a:pt x="42" y="31"/>
                  <a:pt x="42" y="31"/>
                </a:cubicBezTo>
                <a:cubicBezTo>
                  <a:pt x="40" y="31"/>
                  <a:pt x="38" y="32"/>
                  <a:pt x="36" y="32"/>
                </a:cubicBezTo>
                <a:cubicBezTo>
                  <a:pt x="34" y="33"/>
                  <a:pt x="32" y="33"/>
                  <a:pt x="31" y="33"/>
                </a:cubicBezTo>
                <a:cubicBezTo>
                  <a:pt x="31" y="33"/>
                  <a:pt x="30" y="33"/>
                  <a:pt x="30" y="33"/>
                </a:cubicBezTo>
                <a:cubicBezTo>
                  <a:pt x="30" y="33"/>
                  <a:pt x="31" y="32"/>
                  <a:pt x="32" y="31"/>
                </a:cubicBezTo>
                <a:cubicBezTo>
                  <a:pt x="33" y="29"/>
                  <a:pt x="35" y="27"/>
                  <a:pt x="37" y="26"/>
                </a:cubicBezTo>
                <a:cubicBezTo>
                  <a:pt x="38" y="25"/>
                  <a:pt x="39" y="24"/>
                  <a:pt x="40" y="24"/>
                </a:cubicBezTo>
                <a:cubicBezTo>
                  <a:pt x="41" y="23"/>
                  <a:pt x="41" y="23"/>
                  <a:pt x="41" y="23"/>
                </a:cubicBezTo>
                <a:cubicBezTo>
                  <a:pt x="39" y="20"/>
                  <a:pt x="39" y="20"/>
                  <a:pt x="39" y="20"/>
                </a:cubicBezTo>
                <a:cubicBezTo>
                  <a:pt x="39" y="20"/>
                  <a:pt x="36" y="22"/>
                  <a:pt x="33" y="24"/>
                </a:cubicBezTo>
                <a:cubicBezTo>
                  <a:pt x="31" y="25"/>
                  <a:pt x="30" y="27"/>
                  <a:pt x="29" y="28"/>
                </a:cubicBezTo>
                <a:cubicBezTo>
                  <a:pt x="28" y="30"/>
                  <a:pt x="26" y="31"/>
                  <a:pt x="26" y="33"/>
                </a:cubicBezTo>
                <a:cubicBezTo>
                  <a:pt x="26" y="34"/>
                  <a:pt x="27" y="34"/>
                  <a:pt x="27" y="35"/>
                </a:cubicBezTo>
                <a:cubicBezTo>
                  <a:pt x="27" y="36"/>
                  <a:pt x="28" y="36"/>
                  <a:pt x="29" y="37"/>
                </a:cubicBezTo>
                <a:close/>
                <a:moveTo>
                  <a:pt x="53" y="0"/>
                </a:moveTo>
                <a:cubicBezTo>
                  <a:pt x="24" y="0"/>
                  <a:pt x="0" y="24"/>
                  <a:pt x="0" y="54"/>
                </a:cubicBezTo>
                <a:cubicBezTo>
                  <a:pt x="0" y="84"/>
                  <a:pt x="24" y="109"/>
                  <a:pt x="53" y="109"/>
                </a:cubicBezTo>
                <a:cubicBezTo>
                  <a:pt x="82" y="109"/>
                  <a:pt x="105" y="84"/>
                  <a:pt x="105" y="54"/>
                </a:cubicBezTo>
                <a:cubicBezTo>
                  <a:pt x="105" y="24"/>
                  <a:pt x="82" y="0"/>
                  <a:pt x="53" y="0"/>
                </a:cubicBezTo>
                <a:close/>
                <a:moveTo>
                  <a:pt x="18" y="80"/>
                </a:moveTo>
                <a:cubicBezTo>
                  <a:pt x="13" y="73"/>
                  <a:pt x="10" y="64"/>
                  <a:pt x="10" y="54"/>
                </a:cubicBezTo>
                <a:cubicBezTo>
                  <a:pt x="10" y="42"/>
                  <a:pt x="15" y="31"/>
                  <a:pt x="23" y="23"/>
                </a:cubicBezTo>
                <a:cubicBezTo>
                  <a:pt x="30" y="15"/>
                  <a:pt x="41" y="10"/>
                  <a:pt x="53" y="10"/>
                </a:cubicBezTo>
                <a:cubicBezTo>
                  <a:pt x="62" y="10"/>
                  <a:pt x="70" y="14"/>
                  <a:pt x="77" y="19"/>
                </a:cubicBezTo>
                <a:cubicBezTo>
                  <a:pt x="37" y="60"/>
                  <a:pt x="37" y="60"/>
                  <a:pt x="37" y="60"/>
                </a:cubicBezTo>
                <a:cubicBezTo>
                  <a:pt x="37" y="60"/>
                  <a:pt x="37" y="60"/>
                  <a:pt x="37" y="60"/>
                </a:cubicBezTo>
                <a:cubicBezTo>
                  <a:pt x="36" y="60"/>
                  <a:pt x="35" y="61"/>
                  <a:pt x="35" y="62"/>
                </a:cubicBezTo>
                <a:cubicBezTo>
                  <a:pt x="35" y="63"/>
                  <a:pt x="35" y="63"/>
                  <a:pt x="35" y="63"/>
                </a:cubicBezTo>
                <a:cubicBezTo>
                  <a:pt x="35" y="63"/>
                  <a:pt x="35" y="63"/>
                  <a:pt x="35" y="63"/>
                </a:cubicBezTo>
                <a:cubicBezTo>
                  <a:pt x="35" y="62"/>
                  <a:pt x="35" y="62"/>
                  <a:pt x="35" y="62"/>
                </a:cubicBezTo>
                <a:cubicBezTo>
                  <a:pt x="35" y="62"/>
                  <a:pt x="35" y="61"/>
                  <a:pt x="35" y="61"/>
                </a:cubicBezTo>
                <a:cubicBezTo>
                  <a:pt x="26" y="61"/>
                  <a:pt x="26" y="61"/>
                  <a:pt x="26" y="61"/>
                </a:cubicBezTo>
                <a:cubicBezTo>
                  <a:pt x="25" y="61"/>
                  <a:pt x="25" y="61"/>
                  <a:pt x="25" y="62"/>
                </a:cubicBezTo>
                <a:cubicBezTo>
                  <a:pt x="25" y="72"/>
                  <a:pt x="25" y="72"/>
                  <a:pt x="25" y="72"/>
                </a:cubicBezTo>
                <a:cubicBezTo>
                  <a:pt x="25" y="72"/>
                  <a:pt x="25" y="73"/>
                  <a:pt x="25" y="73"/>
                </a:cubicBezTo>
                <a:lnTo>
                  <a:pt x="18" y="80"/>
                </a:lnTo>
                <a:close/>
                <a:moveTo>
                  <a:pt x="25" y="72"/>
                </a:moveTo>
                <a:cubicBezTo>
                  <a:pt x="25" y="62"/>
                  <a:pt x="25" y="62"/>
                  <a:pt x="25" y="62"/>
                </a:cubicBezTo>
                <a:cubicBezTo>
                  <a:pt x="25" y="62"/>
                  <a:pt x="26" y="61"/>
                  <a:pt x="26" y="61"/>
                </a:cubicBezTo>
                <a:cubicBezTo>
                  <a:pt x="35" y="61"/>
                  <a:pt x="35" y="61"/>
                  <a:pt x="35" y="61"/>
                </a:cubicBezTo>
                <a:cubicBezTo>
                  <a:pt x="34" y="61"/>
                  <a:pt x="34" y="62"/>
                  <a:pt x="34" y="62"/>
                </a:cubicBezTo>
                <a:cubicBezTo>
                  <a:pt x="34" y="64"/>
                  <a:pt x="34" y="64"/>
                  <a:pt x="34" y="64"/>
                </a:cubicBezTo>
                <a:cubicBezTo>
                  <a:pt x="26" y="73"/>
                  <a:pt x="26" y="73"/>
                  <a:pt x="26" y="73"/>
                </a:cubicBezTo>
                <a:cubicBezTo>
                  <a:pt x="26" y="72"/>
                  <a:pt x="25" y="72"/>
                  <a:pt x="25" y="72"/>
                </a:cubicBezTo>
                <a:close/>
                <a:moveTo>
                  <a:pt x="82" y="85"/>
                </a:moveTo>
                <a:cubicBezTo>
                  <a:pt x="75" y="93"/>
                  <a:pt x="64" y="98"/>
                  <a:pt x="53" y="98"/>
                </a:cubicBezTo>
                <a:cubicBezTo>
                  <a:pt x="43" y="98"/>
                  <a:pt x="35" y="95"/>
                  <a:pt x="28" y="90"/>
                </a:cubicBezTo>
                <a:cubicBezTo>
                  <a:pt x="43" y="74"/>
                  <a:pt x="43" y="74"/>
                  <a:pt x="43" y="74"/>
                </a:cubicBezTo>
                <a:cubicBezTo>
                  <a:pt x="79" y="74"/>
                  <a:pt x="79" y="74"/>
                  <a:pt x="79" y="74"/>
                </a:cubicBezTo>
                <a:cubicBezTo>
                  <a:pt x="79" y="74"/>
                  <a:pt x="80" y="73"/>
                  <a:pt x="80" y="72"/>
                </a:cubicBezTo>
                <a:cubicBezTo>
                  <a:pt x="80" y="62"/>
                  <a:pt x="80" y="62"/>
                  <a:pt x="80" y="62"/>
                </a:cubicBezTo>
                <a:cubicBezTo>
                  <a:pt x="80" y="61"/>
                  <a:pt x="79" y="60"/>
                  <a:pt x="79" y="60"/>
                </a:cubicBezTo>
                <a:cubicBezTo>
                  <a:pt x="56" y="60"/>
                  <a:pt x="56" y="60"/>
                  <a:pt x="56" y="60"/>
                </a:cubicBezTo>
                <a:cubicBezTo>
                  <a:pt x="87" y="28"/>
                  <a:pt x="87" y="28"/>
                  <a:pt x="87" y="28"/>
                </a:cubicBezTo>
                <a:cubicBezTo>
                  <a:pt x="92" y="36"/>
                  <a:pt x="95" y="45"/>
                  <a:pt x="95" y="54"/>
                </a:cubicBezTo>
                <a:cubicBezTo>
                  <a:pt x="95" y="66"/>
                  <a:pt x="90" y="77"/>
                  <a:pt x="82" y="85"/>
                </a:cubicBezTo>
                <a:close/>
              </a:path>
            </a:pathLst>
          </a:custGeom>
          <a:solidFill>
            <a:srgbClr val="404040"/>
          </a:solidFill>
          <a:ln>
            <a:noFill/>
          </a:ln>
          <a:extLst/>
        </p:spPr>
        <p:txBody>
          <a:bodyPr/>
          <a:lstStyle/>
          <a:p>
            <a:endParaRPr lang="zh-CN" altLang="en-US">
              <a:solidFill>
                <a:schemeClr val="bg1">
                  <a:lumMod val="50000"/>
                </a:schemeClr>
              </a:solidFill>
            </a:endParaRPr>
          </a:p>
        </p:txBody>
      </p:sp>
      <p:sp>
        <p:nvSpPr>
          <p:cNvPr id="23" name="Freeform 543"/>
          <p:cNvSpPr>
            <a:spLocks noEditPoints="1"/>
          </p:cNvSpPr>
          <p:nvPr/>
        </p:nvSpPr>
        <p:spPr bwMode="auto">
          <a:xfrm>
            <a:off x="8601075" y="3108209"/>
            <a:ext cx="979488" cy="733425"/>
          </a:xfrm>
          <a:custGeom>
            <a:avLst/>
            <a:gdLst>
              <a:gd name="T0" fmla="*/ 0 w 95"/>
              <a:gd name="T1" fmla="*/ 2147483647 h 71"/>
              <a:gd name="T2" fmla="*/ 2147483647 w 95"/>
              <a:gd name="T3" fmla="*/ 2147483647 h 71"/>
              <a:gd name="T4" fmla="*/ 2147483647 w 95"/>
              <a:gd name="T5" fmla="*/ 2147483647 h 71"/>
              <a:gd name="T6" fmla="*/ 0 w 95"/>
              <a:gd name="T7" fmla="*/ 2147483647 h 71"/>
              <a:gd name="T8" fmla="*/ 2147483647 w 95"/>
              <a:gd name="T9" fmla="*/ 2147483647 h 71"/>
              <a:gd name="T10" fmla="*/ 2147483647 w 95"/>
              <a:gd name="T11" fmla="*/ 2147483647 h 71"/>
              <a:gd name="T12" fmla="*/ 2147483647 w 95"/>
              <a:gd name="T13" fmla="*/ 0 h 71"/>
              <a:gd name="T14" fmla="*/ 2147483647 w 95"/>
              <a:gd name="T15" fmla="*/ 2147483647 h 71"/>
              <a:gd name="T16" fmla="*/ 2147483647 w 95"/>
              <a:gd name="T17" fmla="*/ 2147483647 h 71"/>
              <a:gd name="T18" fmla="*/ 2147483647 w 95"/>
              <a:gd name="T19" fmla="*/ 2147483647 h 71"/>
              <a:gd name="T20" fmla="*/ 2147483647 w 95"/>
              <a:gd name="T21" fmla="*/ 2147483647 h 71"/>
              <a:gd name="T22" fmla="*/ 2147483647 w 95"/>
              <a:gd name="T23" fmla="*/ 2147483647 h 71"/>
              <a:gd name="T24" fmla="*/ 2147483647 w 95"/>
              <a:gd name="T25" fmla="*/ 2147483647 h 71"/>
              <a:gd name="T26" fmla="*/ 2147483647 w 95"/>
              <a:gd name="T27" fmla="*/ 2147483647 h 71"/>
              <a:gd name="T28" fmla="*/ 2147483647 w 95"/>
              <a:gd name="T29" fmla="*/ 2147483647 h 71"/>
              <a:gd name="T30" fmla="*/ 2147483647 w 95"/>
              <a:gd name="T31" fmla="*/ 0 h 71"/>
              <a:gd name="T32" fmla="*/ 2147483647 w 95"/>
              <a:gd name="T33" fmla="*/ 2147483647 h 71"/>
              <a:gd name="T34" fmla="*/ 2147483647 w 95"/>
              <a:gd name="T35" fmla="*/ 2147483647 h 7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5" h="71">
                <a:moveTo>
                  <a:pt x="0" y="71"/>
                </a:moveTo>
                <a:cubicBezTo>
                  <a:pt x="44" y="71"/>
                  <a:pt x="44" y="71"/>
                  <a:pt x="44" y="71"/>
                </a:cubicBezTo>
                <a:cubicBezTo>
                  <a:pt x="22" y="33"/>
                  <a:pt x="22" y="33"/>
                  <a:pt x="22" y="33"/>
                </a:cubicBezTo>
                <a:lnTo>
                  <a:pt x="0" y="71"/>
                </a:lnTo>
                <a:close/>
                <a:moveTo>
                  <a:pt x="22" y="27"/>
                </a:moveTo>
                <a:cubicBezTo>
                  <a:pt x="30" y="27"/>
                  <a:pt x="36" y="21"/>
                  <a:pt x="36" y="14"/>
                </a:cubicBezTo>
                <a:cubicBezTo>
                  <a:pt x="36" y="6"/>
                  <a:pt x="30" y="0"/>
                  <a:pt x="22" y="0"/>
                </a:cubicBezTo>
                <a:cubicBezTo>
                  <a:pt x="15" y="0"/>
                  <a:pt x="9" y="6"/>
                  <a:pt x="9" y="14"/>
                </a:cubicBezTo>
                <a:cubicBezTo>
                  <a:pt x="9" y="21"/>
                  <a:pt x="15" y="27"/>
                  <a:pt x="22" y="27"/>
                </a:cubicBezTo>
                <a:close/>
                <a:moveTo>
                  <a:pt x="51" y="33"/>
                </a:moveTo>
                <a:cubicBezTo>
                  <a:pt x="73" y="71"/>
                  <a:pt x="73" y="71"/>
                  <a:pt x="73" y="71"/>
                </a:cubicBezTo>
                <a:cubicBezTo>
                  <a:pt x="95" y="33"/>
                  <a:pt x="95" y="33"/>
                  <a:pt x="95" y="33"/>
                </a:cubicBezTo>
                <a:lnTo>
                  <a:pt x="51" y="33"/>
                </a:lnTo>
                <a:close/>
                <a:moveTo>
                  <a:pt x="73" y="27"/>
                </a:moveTo>
                <a:cubicBezTo>
                  <a:pt x="81" y="27"/>
                  <a:pt x="87" y="21"/>
                  <a:pt x="87" y="14"/>
                </a:cubicBezTo>
                <a:cubicBezTo>
                  <a:pt x="87" y="6"/>
                  <a:pt x="81" y="0"/>
                  <a:pt x="73" y="0"/>
                </a:cubicBezTo>
                <a:cubicBezTo>
                  <a:pt x="66" y="0"/>
                  <a:pt x="59" y="6"/>
                  <a:pt x="59" y="14"/>
                </a:cubicBezTo>
                <a:cubicBezTo>
                  <a:pt x="59" y="21"/>
                  <a:pt x="66" y="27"/>
                  <a:pt x="73" y="27"/>
                </a:cubicBezTo>
                <a:close/>
              </a:path>
            </a:pathLst>
          </a:custGeom>
          <a:solidFill>
            <a:srgbClr val="404040"/>
          </a:solidFill>
          <a:ln>
            <a:noFill/>
          </a:ln>
          <a:extLst/>
        </p:spPr>
        <p:txBody>
          <a:bodyPr/>
          <a:lstStyle/>
          <a:p>
            <a:endParaRPr lang="zh-CN" altLang="en-US">
              <a:solidFill>
                <a:schemeClr val="bg1">
                  <a:lumMod val="50000"/>
                </a:schemeClr>
              </a:solidFill>
            </a:endParaRPr>
          </a:p>
        </p:txBody>
      </p:sp>
      <p:sp>
        <p:nvSpPr>
          <p:cNvPr id="24" name="Freeform 547"/>
          <p:cNvSpPr>
            <a:spLocks noEditPoints="1"/>
          </p:cNvSpPr>
          <p:nvPr/>
        </p:nvSpPr>
        <p:spPr bwMode="auto">
          <a:xfrm>
            <a:off x="6523038" y="3242352"/>
            <a:ext cx="649287" cy="465138"/>
          </a:xfrm>
          <a:custGeom>
            <a:avLst/>
            <a:gdLst>
              <a:gd name="T0" fmla="*/ 2147483647 w 102"/>
              <a:gd name="T1" fmla="*/ 2147483647 h 73"/>
              <a:gd name="T2" fmla="*/ 2147483647 w 102"/>
              <a:gd name="T3" fmla="*/ 2147483647 h 73"/>
              <a:gd name="T4" fmla="*/ 2147483647 w 102"/>
              <a:gd name="T5" fmla="*/ 2147483647 h 73"/>
              <a:gd name="T6" fmla="*/ 2147483647 w 102"/>
              <a:gd name="T7" fmla="*/ 2147483647 h 73"/>
              <a:gd name="T8" fmla="*/ 2147483647 w 102"/>
              <a:gd name="T9" fmla="*/ 2147483647 h 73"/>
              <a:gd name="T10" fmla="*/ 2147483647 w 102"/>
              <a:gd name="T11" fmla="*/ 2147483647 h 73"/>
              <a:gd name="T12" fmla="*/ 2147483647 w 102"/>
              <a:gd name="T13" fmla="*/ 2147483647 h 73"/>
              <a:gd name="T14" fmla="*/ 2147483647 w 102"/>
              <a:gd name="T15" fmla="*/ 2147483647 h 73"/>
              <a:gd name="T16" fmla="*/ 2147483647 w 102"/>
              <a:gd name="T17" fmla="*/ 2147483647 h 73"/>
              <a:gd name="T18" fmla="*/ 2147483647 w 102"/>
              <a:gd name="T19" fmla="*/ 2147483647 h 73"/>
              <a:gd name="T20" fmla="*/ 2147483647 w 102"/>
              <a:gd name="T21" fmla="*/ 2147483647 h 73"/>
              <a:gd name="T22" fmla="*/ 2147483647 w 102"/>
              <a:gd name="T23" fmla="*/ 2147483647 h 73"/>
              <a:gd name="T24" fmla="*/ 2147483647 w 102"/>
              <a:gd name="T25" fmla="*/ 2147483647 h 73"/>
              <a:gd name="T26" fmla="*/ 2147483647 w 102"/>
              <a:gd name="T27" fmla="*/ 0 h 73"/>
              <a:gd name="T28" fmla="*/ 2147483647 w 102"/>
              <a:gd name="T29" fmla="*/ 0 h 73"/>
              <a:gd name="T30" fmla="*/ 0 w 102"/>
              <a:gd name="T31" fmla="*/ 2147483647 h 73"/>
              <a:gd name="T32" fmla="*/ 0 w 102"/>
              <a:gd name="T33" fmla="*/ 2147483647 h 73"/>
              <a:gd name="T34" fmla="*/ 2147483647 w 102"/>
              <a:gd name="T35" fmla="*/ 2147483647 h 73"/>
              <a:gd name="T36" fmla="*/ 2147483647 w 102"/>
              <a:gd name="T37" fmla="*/ 2147483647 h 73"/>
              <a:gd name="T38" fmla="*/ 2147483647 w 102"/>
              <a:gd name="T39" fmla="*/ 2147483647 h 73"/>
              <a:gd name="T40" fmla="*/ 2147483647 w 102"/>
              <a:gd name="T41" fmla="*/ 2147483647 h 73"/>
              <a:gd name="T42" fmla="*/ 2147483647 w 102"/>
              <a:gd name="T43" fmla="*/ 2147483647 h 73"/>
              <a:gd name="T44" fmla="*/ 2147483647 w 102"/>
              <a:gd name="T45" fmla="*/ 2147483647 h 73"/>
              <a:gd name="T46" fmla="*/ 2147483647 w 102"/>
              <a:gd name="T47" fmla="*/ 2147483647 h 73"/>
              <a:gd name="T48" fmla="*/ 2147483647 w 102"/>
              <a:gd name="T49" fmla="*/ 2147483647 h 73"/>
              <a:gd name="T50" fmla="*/ 2147483647 w 102"/>
              <a:gd name="T51" fmla="*/ 2147483647 h 73"/>
              <a:gd name="T52" fmla="*/ 2147483647 w 102"/>
              <a:gd name="T53" fmla="*/ 2147483647 h 73"/>
              <a:gd name="T54" fmla="*/ 2147483647 w 102"/>
              <a:gd name="T55" fmla="*/ 2147483647 h 73"/>
              <a:gd name="T56" fmla="*/ 2147483647 w 102"/>
              <a:gd name="T57" fmla="*/ 2147483647 h 73"/>
              <a:gd name="T58" fmla="*/ 2147483647 w 102"/>
              <a:gd name="T59" fmla="*/ 2147483647 h 73"/>
              <a:gd name="T60" fmla="*/ 2147483647 w 102"/>
              <a:gd name="T61" fmla="*/ 2147483647 h 73"/>
              <a:gd name="T62" fmla="*/ 2147483647 w 102"/>
              <a:gd name="T63" fmla="*/ 2147483647 h 73"/>
              <a:gd name="T64" fmla="*/ 2147483647 w 102"/>
              <a:gd name="T65" fmla="*/ 2147483647 h 73"/>
              <a:gd name="T66" fmla="*/ 2147483647 w 102"/>
              <a:gd name="T67" fmla="*/ 2147483647 h 73"/>
              <a:gd name="T68" fmla="*/ 2147483647 w 102"/>
              <a:gd name="T69" fmla="*/ 2147483647 h 73"/>
              <a:gd name="T70" fmla="*/ 2147483647 w 102"/>
              <a:gd name="T71" fmla="*/ 2147483647 h 73"/>
              <a:gd name="T72" fmla="*/ 2147483647 w 102"/>
              <a:gd name="T73" fmla="*/ 2147483647 h 73"/>
              <a:gd name="T74" fmla="*/ 2147483647 w 102"/>
              <a:gd name="T75" fmla="*/ 2147483647 h 73"/>
              <a:gd name="T76" fmla="*/ 2147483647 w 102"/>
              <a:gd name="T77" fmla="*/ 0 h 7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02" h="73">
                <a:moveTo>
                  <a:pt x="58" y="47"/>
                </a:moveTo>
                <a:cubicBezTo>
                  <a:pt x="57" y="47"/>
                  <a:pt x="57" y="46"/>
                  <a:pt x="56" y="46"/>
                </a:cubicBezTo>
                <a:cubicBezTo>
                  <a:pt x="55" y="47"/>
                  <a:pt x="53" y="47"/>
                  <a:pt x="51" y="47"/>
                </a:cubicBezTo>
                <a:cubicBezTo>
                  <a:pt x="51" y="47"/>
                  <a:pt x="51" y="47"/>
                  <a:pt x="51" y="47"/>
                </a:cubicBezTo>
                <a:cubicBezTo>
                  <a:pt x="49" y="47"/>
                  <a:pt x="48" y="47"/>
                  <a:pt x="46" y="46"/>
                </a:cubicBezTo>
                <a:cubicBezTo>
                  <a:pt x="46" y="46"/>
                  <a:pt x="45" y="47"/>
                  <a:pt x="45" y="47"/>
                </a:cubicBezTo>
                <a:cubicBezTo>
                  <a:pt x="6" y="73"/>
                  <a:pt x="6" y="73"/>
                  <a:pt x="6" y="73"/>
                </a:cubicBezTo>
                <a:cubicBezTo>
                  <a:pt x="6" y="73"/>
                  <a:pt x="5" y="73"/>
                  <a:pt x="5" y="73"/>
                </a:cubicBezTo>
                <a:cubicBezTo>
                  <a:pt x="6" y="73"/>
                  <a:pt x="6" y="73"/>
                  <a:pt x="7" y="73"/>
                </a:cubicBezTo>
                <a:cubicBezTo>
                  <a:pt x="95" y="73"/>
                  <a:pt x="95" y="73"/>
                  <a:pt x="95" y="73"/>
                </a:cubicBezTo>
                <a:cubicBezTo>
                  <a:pt x="96" y="73"/>
                  <a:pt x="96" y="73"/>
                  <a:pt x="97" y="73"/>
                </a:cubicBezTo>
                <a:cubicBezTo>
                  <a:pt x="97" y="73"/>
                  <a:pt x="97" y="73"/>
                  <a:pt x="97" y="73"/>
                </a:cubicBezTo>
                <a:lnTo>
                  <a:pt x="58" y="47"/>
                </a:lnTo>
                <a:close/>
                <a:moveTo>
                  <a:pt x="95" y="0"/>
                </a:moveTo>
                <a:cubicBezTo>
                  <a:pt x="7" y="0"/>
                  <a:pt x="7" y="0"/>
                  <a:pt x="7" y="0"/>
                </a:cubicBezTo>
                <a:cubicBezTo>
                  <a:pt x="3" y="0"/>
                  <a:pt x="0" y="3"/>
                  <a:pt x="0" y="7"/>
                </a:cubicBezTo>
                <a:cubicBezTo>
                  <a:pt x="0" y="66"/>
                  <a:pt x="0" y="66"/>
                  <a:pt x="0" y="66"/>
                </a:cubicBezTo>
                <a:cubicBezTo>
                  <a:pt x="0" y="69"/>
                  <a:pt x="1" y="71"/>
                  <a:pt x="3" y="72"/>
                </a:cubicBezTo>
                <a:cubicBezTo>
                  <a:pt x="3" y="71"/>
                  <a:pt x="3" y="70"/>
                  <a:pt x="4" y="70"/>
                </a:cubicBezTo>
                <a:cubicBezTo>
                  <a:pt x="42" y="44"/>
                  <a:pt x="42" y="44"/>
                  <a:pt x="42" y="44"/>
                </a:cubicBezTo>
                <a:cubicBezTo>
                  <a:pt x="3" y="13"/>
                  <a:pt x="3" y="13"/>
                  <a:pt x="3" y="13"/>
                </a:cubicBezTo>
                <a:cubicBezTo>
                  <a:pt x="3" y="12"/>
                  <a:pt x="3" y="11"/>
                  <a:pt x="3" y="10"/>
                </a:cubicBezTo>
                <a:cubicBezTo>
                  <a:pt x="4" y="9"/>
                  <a:pt x="5" y="9"/>
                  <a:pt x="6" y="10"/>
                </a:cubicBezTo>
                <a:cubicBezTo>
                  <a:pt x="45" y="41"/>
                  <a:pt x="45" y="41"/>
                  <a:pt x="45" y="41"/>
                </a:cubicBezTo>
                <a:cubicBezTo>
                  <a:pt x="45" y="41"/>
                  <a:pt x="46" y="42"/>
                  <a:pt x="46" y="42"/>
                </a:cubicBezTo>
                <a:cubicBezTo>
                  <a:pt x="48" y="43"/>
                  <a:pt x="49" y="43"/>
                  <a:pt x="51" y="43"/>
                </a:cubicBezTo>
                <a:cubicBezTo>
                  <a:pt x="53" y="43"/>
                  <a:pt x="55" y="43"/>
                  <a:pt x="56" y="42"/>
                </a:cubicBezTo>
                <a:cubicBezTo>
                  <a:pt x="57" y="42"/>
                  <a:pt x="57" y="41"/>
                  <a:pt x="57" y="41"/>
                </a:cubicBezTo>
                <a:cubicBezTo>
                  <a:pt x="96" y="10"/>
                  <a:pt x="96" y="10"/>
                  <a:pt x="96" y="10"/>
                </a:cubicBezTo>
                <a:cubicBezTo>
                  <a:pt x="96" y="10"/>
                  <a:pt x="96" y="10"/>
                  <a:pt x="96" y="10"/>
                </a:cubicBezTo>
                <a:cubicBezTo>
                  <a:pt x="97" y="9"/>
                  <a:pt x="98" y="9"/>
                  <a:pt x="99" y="10"/>
                </a:cubicBezTo>
                <a:cubicBezTo>
                  <a:pt x="100" y="11"/>
                  <a:pt x="100" y="12"/>
                  <a:pt x="99" y="13"/>
                </a:cubicBezTo>
                <a:cubicBezTo>
                  <a:pt x="60" y="44"/>
                  <a:pt x="60" y="44"/>
                  <a:pt x="60" y="44"/>
                </a:cubicBezTo>
                <a:cubicBezTo>
                  <a:pt x="99" y="70"/>
                  <a:pt x="99" y="70"/>
                  <a:pt x="99" y="70"/>
                </a:cubicBezTo>
                <a:cubicBezTo>
                  <a:pt x="99" y="70"/>
                  <a:pt x="99" y="70"/>
                  <a:pt x="99" y="70"/>
                </a:cubicBezTo>
                <a:cubicBezTo>
                  <a:pt x="99" y="70"/>
                  <a:pt x="100" y="71"/>
                  <a:pt x="99" y="72"/>
                </a:cubicBezTo>
                <a:cubicBezTo>
                  <a:pt x="101" y="70"/>
                  <a:pt x="102" y="69"/>
                  <a:pt x="102" y="66"/>
                </a:cubicBezTo>
                <a:cubicBezTo>
                  <a:pt x="102" y="7"/>
                  <a:pt x="102" y="7"/>
                  <a:pt x="102" y="7"/>
                </a:cubicBezTo>
                <a:cubicBezTo>
                  <a:pt x="102" y="3"/>
                  <a:pt x="99" y="0"/>
                  <a:pt x="95" y="0"/>
                </a:cubicBezTo>
                <a:close/>
              </a:path>
            </a:pathLst>
          </a:custGeom>
          <a:solidFill>
            <a:srgbClr val="C00000"/>
          </a:solidFill>
          <a:ln>
            <a:noFill/>
          </a:ln>
          <a:extLst/>
        </p:spPr>
        <p:txBody>
          <a:bodyPr/>
          <a:lstStyle/>
          <a:p>
            <a:endParaRPr lang="zh-CN" altLang="en-US">
              <a:solidFill>
                <a:schemeClr val="bg1">
                  <a:lumMod val="50000"/>
                </a:schemeClr>
              </a:solidFill>
            </a:endParaRPr>
          </a:p>
        </p:txBody>
      </p:sp>
      <p:sp>
        <p:nvSpPr>
          <p:cNvPr id="25" name="TextBox 13"/>
          <p:cNvSpPr txBox="1">
            <a:spLocks noChangeArrowheads="1"/>
          </p:cNvSpPr>
          <p:nvPr/>
        </p:nvSpPr>
        <p:spPr bwMode="auto">
          <a:xfrm>
            <a:off x="2770188" y="5380715"/>
            <a:ext cx="2338387" cy="246063"/>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a:spLocks noChangeArrowheads="1"/>
          </p:cNvSpPr>
          <p:nvPr/>
        </p:nvSpPr>
        <p:spPr bwMode="auto">
          <a:xfrm>
            <a:off x="3319463" y="5729965"/>
            <a:ext cx="1384300" cy="55403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a14="http://schemas.microsoft.com/office/drawing/2010/main" xmlns="" val="51249580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50"/>
                                        <p:tgtEl>
                                          <p:spTgt spid="7"/>
                                        </p:tgtEl>
                                      </p:cBhvr>
                                    </p:animEffect>
                                    <p:anim calcmode="lin" valueType="num">
                                      <p:cBhvr>
                                        <p:cTn id="17" dur="250" fill="hold"/>
                                        <p:tgtEl>
                                          <p:spTgt spid="7"/>
                                        </p:tgtEl>
                                        <p:attrNameLst>
                                          <p:attrName>ppt_x</p:attrName>
                                        </p:attrNameLst>
                                      </p:cBhvr>
                                      <p:tavLst>
                                        <p:tav tm="0">
                                          <p:val>
                                            <p:strVal val="#ppt_x"/>
                                          </p:val>
                                        </p:tav>
                                        <p:tav tm="100000">
                                          <p:val>
                                            <p:strVal val="#ppt_x"/>
                                          </p:val>
                                        </p:tav>
                                      </p:tavLst>
                                    </p:anim>
                                    <p:anim calcmode="lin" valueType="num">
                                      <p:cBhvr>
                                        <p:cTn id="18" dur="25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2"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50"/>
                                        <p:tgtEl>
                                          <p:spTgt spid="8"/>
                                        </p:tgtEl>
                                      </p:cBhvr>
                                    </p:animEffect>
                                    <p:anim calcmode="lin" valueType="num">
                                      <p:cBhvr>
                                        <p:cTn id="23" dur="250" fill="hold"/>
                                        <p:tgtEl>
                                          <p:spTgt spid="8"/>
                                        </p:tgtEl>
                                        <p:attrNameLst>
                                          <p:attrName>ppt_x</p:attrName>
                                        </p:attrNameLst>
                                      </p:cBhvr>
                                      <p:tavLst>
                                        <p:tav tm="0">
                                          <p:val>
                                            <p:strVal val="#ppt_x"/>
                                          </p:val>
                                        </p:tav>
                                        <p:tav tm="100000">
                                          <p:val>
                                            <p:strVal val="#ppt_x"/>
                                          </p:val>
                                        </p:tav>
                                      </p:tavLst>
                                    </p:anim>
                                    <p:anim calcmode="lin" valueType="num">
                                      <p:cBhvr>
                                        <p:cTn id="24" dur="25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250"/>
                                        <p:tgtEl>
                                          <p:spTgt spid="9"/>
                                        </p:tgtEl>
                                      </p:cBhvr>
                                    </p:animEffect>
                                    <p:anim calcmode="lin" valueType="num">
                                      <p:cBhvr>
                                        <p:cTn id="29" dur="250" fill="hold"/>
                                        <p:tgtEl>
                                          <p:spTgt spid="9"/>
                                        </p:tgtEl>
                                        <p:attrNameLst>
                                          <p:attrName>ppt_x</p:attrName>
                                        </p:attrNameLst>
                                      </p:cBhvr>
                                      <p:tavLst>
                                        <p:tav tm="0">
                                          <p:val>
                                            <p:strVal val="#ppt_x"/>
                                          </p:val>
                                        </p:tav>
                                        <p:tav tm="100000">
                                          <p:val>
                                            <p:strVal val="#ppt_x"/>
                                          </p:val>
                                        </p:tav>
                                      </p:tavLst>
                                    </p:anim>
                                    <p:anim calcmode="lin" valueType="num">
                                      <p:cBhvr>
                                        <p:cTn id="30" dur="250" fill="hold"/>
                                        <p:tgtEl>
                                          <p:spTgt spid="9"/>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42"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250"/>
                                        <p:tgtEl>
                                          <p:spTgt spid="10"/>
                                        </p:tgtEl>
                                      </p:cBhvr>
                                    </p:animEffect>
                                    <p:anim calcmode="lin" valueType="num">
                                      <p:cBhvr>
                                        <p:cTn id="35" dur="250" fill="hold"/>
                                        <p:tgtEl>
                                          <p:spTgt spid="10"/>
                                        </p:tgtEl>
                                        <p:attrNameLst>
                                          <p:attrName>ppt_x</p:attrName>
                                        </p:attrNameLst>
                                      </p:cBhvr>
                                      <p:tavLst>
                                        <p:tav tm="0">
                                          <p:val>
                                            <p:strVal val="#ppt_x"/>
                                          </p:val>
                                        </p:tav>
                                        <p:tav tm="100000">
                                          <p:val>
                                            <p:strVal val="#ppt_x"/>
                                          </p:val>
                                        </p:tav>
                                      </p:tavLst>
                                    </p:anim>
                                    <p:anim calcmode="lin" valueType="num">
                                      <p:cBhvr>
                                        <p:cTn id="36" dur="250" fill="hold"/>
                                        <p:tgtEl>
                                          <p:spTgt spid="10"/>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42"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250"/>
                                        <p:tgtEl>
                                          <p:spTgt spid="11"/>
                                        </p:tgtEl>
                                      </p:cBhvr>
                                    </p:animEffect>
                                    <p:anim calcmode="lin" valueType="num">
                                      <p:cBhvr>
                                        <p:cTn id="41" dur="250" fill="hold"/>
                                        <p:tgtEl>
                                          <p:spTgt spid="11"/>
                                        </p:tgtEl>
                                        <p:attrNameLst>
                                          <p:attrName>ppt_x</p:attrName>
                                        </p:attrNameLst>
                                      </p:cBhvr>
                                      <p:tavLst>
                                        <p:tav tm="0">
                                          <p:val>
                                            <p:strVal val="#ppt_x"/>
                                          </p:val>
                                        </p:tav>
                                        <p:tav tm="100000">
                                          <p:val>
                                            <p:strVal val="#ppt_x"/>
                                          </p:val>
                                        </p:tav>
                                      </p:tavLst>
                                    </p:anim>
                                    <p:anim calcmode="lin" valueType="num">
                                      <p:cBhvr>
                                        <p:cTn id="42" dur="25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2250"/>
                            </p:stCondLst>
                            <p:childTnLst>
                              <p:par>
                                <p:cTn id="44" presetID="42" presetClass="entr" presetSubtype="0"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250"/>
                                        <p:tgtEl>
                                          <p:spTgt spid="12"/>
                                        </p:tgtEl>
                                      </p:cBhvr>
                                    </p:animEffect>
                                    <p:anim calcmode="lin" valueType="num">
                                      <p:cBhvr>
                                        <p:cTn id="47" dur="250" fill="hold"/>
                                        <p:tgtEl>
                                          <p:spTgt spid="12"/>
                                        </p:tgtEl>
                                        <p:attrNameLst>
                                          <p:attrName>ppt_x</p:attrName>
                                        </p:attrNameLst>
                                      </p:cBhvr>
                                      <p:tavLst>
                                        <p:tav tm="0">
                                          <p:val>
                                            <p:strVal val="#ppt_x"/>
                                          </p:val>
                                        </p:tav>
                                        <p:tav tm="100000">
                                          <p:val>
                                            <p:strVal val="#ppt_x"/>
                                          </p:val>
                                        </p:tav>
                                      </p:tavLst>
                                    </p:anim>
                                    <p:anim calcmode="lin" valueType="num">
                                      <p:cBhvr>
                                        <p:cTn id="48" dur="250" fill="hold"/>
                                        <p:tgtEl>
                                          <p:spTgt spid="12"/>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42"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250"/>
                                        <p:tgtEl>
                                          <p:spTgt spid="13"/>
                                        </p:tgtEl>
                                      </p:cBhvr>
                                    </p:animEffect>
                                    <p:anim calcmode="lin" valueType="num">
                                      <p:cBhvr>
                                        <p:cTn id="53" dur="250" fill="hold"/>
                                        <p:tgtEl>
                                          <p:spTgt spid="13"/>
                                        </p:tgtEl>
                                        <p:attrNameLst>
                                          <p:attrName>ppt_x</p:attrName>
                                        </p:attrNameLst>
                                      </p:cBhvr>
                                      <p:tavLst>
                                        <p:tav tm="0">
                                          <p:val>
                                            <p:strVal val="#ppt_x"/>
                                          </p:val>
                                        </p:tav>
                                        <p:tav tm="100000">
                                          <p:val>
                                            <p:strVal val="#ppt_x"/>
                                          </p:val>
                                        </p:tav>
                                      </p:tavLst>
                                    </p:anim>
                                    <p:anim calcmode="lin" valueType="num">
                                      <p:cBhvr>
                                        <p:cTn id="54" dur="250" fill="hold"/>
                                        <p:tgtEl>
                                          <p:spTgt spid="13"/>
                                        </p:tgtEl>
                                        <p:attrNameLst>
                                          <p:attrName>ppt_y</p:attrName>
                                        </p:attrNameLst>
                                      </p:cBhvr>
                                      <p:tavLst>
                                        <p:tav tm="0">
                                          <p:val>
                                            <p:strVal val="#ppt_y+.1"/>
                                          </p:val>
                                        </p:tav>
                                        <p:tav tm="100000">
                                          <p:val>
                                            <p:strVal val="#ppt_y"/>
                                          </p:val>
                                        </p:tav>
                                      </p:tavLst>
                                    </p:anim>
                                  </p:childTnLst>
                                </p:cTn>
                              </p:par>
                            </p:childTnLst>
                          </p:cTn>
                        </p:par>
                        <p:par>
                          <p:cTn id="55" fill="hold">
                            <p:stCondLst>
                              <p:cond delay="2750"/>
                            </p:stCondLst>
                            <p:childTnLst>
                              <p:par>
                                <p:cTn id="56" presetID="42" presetClass="entr" presetSubtype="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250"/>
                                        <p:tgtEl>
                                          <p:spTgt spid="14"/>
                                        </p:tgtEl>
                                      </p:cBhvr>
                                    </p:animEffect>
                                    <p:anim calcmode="lin" valueType="num">
                                      <p:cBhvr>
                                        <p:cTn id="59" dur="250" fill="hold"/>
                                        <p:tgtEl>
                                          <p:spTgt spid="14"/>
                                        </p:tgtEl>
                                        <p:attrNameLst>
                                          <p:attrName>ppt_x</p:attrName>
                                        </p:attrNameLst>
                                      </p:cBhvr>
                                      <p:tavLst>
                                        <p:tav tm="0">
                                          <p:val>
                                            <p:strVal val="#ppt_x"/>
                                          </p:val>
                                        </p:tav>
                                        <p:tav tm="100000">
                                          <p:val>
                                            <p:strVal val="#ppt_x"/>
                                          </p:val>
                                        </p:tav>
                                      </p:tavLst>
                                    </p:anim>
                                    <p:anim calcmode="lin" valueType="num">
                                      <p:cBhvr>
                                        <p:cTn id="60" dur="250" fill="hold"/>
                                        <p:tgtEl>
                                          <p:spTgt spid="14"/>
                                        </p:tgtEl>
                                        <p:attrNameLst>
                                          <p:attrName>ppt_y</p:attrName>
                                        </p:attrNameLst>
                                      </p:cBhvr>
                                      <p:tavLst>
                                        <p:tav tm="0">
                                          <p:val>
                                            <p:strVal val="#ppt_y+.1"/>
                                          </p:val>
                                        </p:tav>
                                        <p:tav tm="100000">
                                          <p:val>
                                            <p:strVal val="#ppt_y"/>
                                          </p:val>
                                        </p:tav>
                                      </p:tavLst>
                                    </p:anim>
                                  </p:childTnLst>
                                </p:cTn>
                              </p:par>
                            </p:childTnLst>
                          </p:cTn>
                        </p:par>
                        <p:par>
                          <p:cTn id="61" fill="hold">
                            <p:stCondLst>
                              <p:cond delay="3000"/>
                            </p:stCondLst>
                            <p:childTnLst>
                              <p:par>
                                <p:cTn id="62" presetID="42" presetClass="entr" presetSubtype="0"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250"/>
                                        <p:tgtEl>
                                          <p:spTgt spid="15"/>
                                        </p:tgtEl>
                                      </p:cBhvr>
                                    </p:animEffect>
                                    <p:anim calcmode="lin" valueType="num">
                                      <p:cBhvr>
                                        <p:cTn id="65" dur="250" fill="hold"/>
                                        <p:tgtEl>
                                          <p:spTgt spid="15"/>
                                        </p:tgtEl>
                                        <p:attrNameLst>
                                          <p:attrName>ppt_x</p:attrName>
                                        </p:attrNameLst>
                                      </p:cBhvr>
                                      <p:tavLst>
                                        <p:tav tm="0">
                                          <p:val>
                                            <p:strVal val="#ppt_x"/>
                                          </p:val>
                                        </p:tav>
                                        <p:tav tm="100000">
                                          <p:val>
                                            <p:strVal val="#ppt_x"/>
                                          </p:val>
                                        </p:tav>
                                      </p:tavLst>
                                    </p:anim>
                                    <p:anim calcmode="lin" valueType="num">
                                      <p:cBhvr>
                                        <p:cTn id="66" dur="250" fill="hold"/>
                                        <p:tgtEl>
                                          <p:spTgt spid="15"/>
                                        </p:tgtEl>
                                        <p:attrNameLst>
                                          <p:attrName>ppt_y</p:attrName>
                                        </p:attrNameLst>
                                      </p:cBhvr>
                                      <p:tavLst>
                                        <p:tav tm="0">
                                          <p:val>
                                            <p:strVal val="#ppt_y+.1"/>
                                          </p:val>
                                        </p:tav>
                                        <p:tav tm="100000">
                                          <p:val>
                                            <p:strVal val="#ppt_y"/>
                                          </p:val>
                                        </p:tav>
                                      </p:tavLst>
                                    </p:anim>
                                  </p:childTnLst>
                                </p:cTn>
                              </p:par>
                            </p:childTnLst>
                          </p:cTn>
                        </p:par>
                        <p:par>
                          <p:cTn id="67" fill="hold">
                            <p:stCondLst>
                              <p:cond delay="3250"/>
                            </p:stCondLst>
                            <p:childTnLst>
                              <p:par>
                                <p:cTn id="68" presetID="42" presetClass="entr" presetSubtype="0" fill="hold" grpId="0" nodeType="after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250"/>
                                        <p:tgtEl>
                                          <p:spTgt spid="16"/>
                                        </p:tgtEl>
                                      </p:cBhvr>
                                    </p:animEffect>
                                    <p:anim calcmode="lin" valueType="num">
                                      <p:cBhvr>
                                        <p:cTn id="71" dur="250" fill="hold"/>
                                        <p:tgtEl>
                                          <p:spTgt spid="16"/>
                                        </p:tgtEl>
                                        <p:attrNameLst>
                                          <p:attrName>ppt_x</p:attrName>
                                        </p:attrNameLst>
                                      </p:cBhvr>
                                      <p:tavLst>
                                        <p:tav tm="0">
                                          <p:val>
                                            <p:strVal val="#ppt_x"/>
                                          </p:val>
                                        </p:tav>
                                        <p:tav tm="100000">
                                          <p:val>
                                            <p:strVal val="#ppt_x"/>
                                          </p:val>
                                        </p:tav>
                                      </p:tavLst>
                                    </p:anim>
                                    <p:anim calcmode="lin" valueType="num">
                                      <p:cBhvr>
                                        <p:cTn id="72" dur="250" fill="hold"/>
                                        <p:tgtEl>
                                          <p:spTgt spid="16"/>
                                        </p:tgtEl>
                                        <p:attrNameLst>
                                          <p:attrName>ppt_y</p:attrName>
                                        </p:attrNameLst>
                                      </p:cBhvr>
                                      <p:tavLst>
                                        <p:tav tm="0">
                                          <p:val>
                                            <p:strVal val="#ppt_y+.1"/>
                                          </p:val>
                                        </p:tav>
                                        <p:tav tm="100000">
                                          <p:val>
                                            <p:strVal val="#ppt_y"/>
                                          </p:val>
                                        </p:tav>
                                      </p:tavLst>
                                    </p:anim>
                                  </p:childTnLst>
                                </p:cTn>
                              </p:par>
                            </p:childTnLst>
                          </p:cTn>
                        </p:par>
                        <p:par>
                          <p:cTn id="73" fill="hold">
                            <p:stCondLst>
                              <p:cond delay="3500"/>
                            </p:stCondLst>
                            <p:childTnLst>
                              <p:par>
                                <p:cTn id="74" presetID="42" presetClass="entr" presetSubtype="0"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fade">
                                      <p:cBhvr>
                                        <p:cTn id="76" dur="250"/>
                                        <p:tgtEl>
                                          <p:spTgt spid="17"/>
                                        </p:tgtEl>
                                      </p:cBhvr>
                                    </p:animEffect>
                                    <p:anim calcmode="lin" valueType="num">
                                      <p:cBhvr>
                                        <p:cTn id="77" dur="250" fill="hold"/>
                                        <p:tgtEl>
                                          <p:spTgt spid="17"/>
                                        </p:tgtEl>
                                        <p:attrNameLst>
                                          <p:attrName>ppt_x</p:attrName>
                                        </p:attrNameLst>
                                      </p:cBhvr>
                                      <p:tavLst>
                                        <p:tav tm="0">
                                          <p:val>
                                            <p:strVal val="#ppt_x"/>
                                          </p:val>
                                        </p:tav>
                                        <p:tav tm="100000">
                                          <p:val>
                                            <p:strVal val="#ppt_x"/>
                                          </p:val>
                                        </p:tav>
                                      </p:tavLst>
                                    </p:anim>
                                    <p:anim calcmode="lin" valueType="num">
                                      <p:cBhvr>
                                        <p:cTn id="78" dur="250" fill="hold"/>
                                        <p:tgtEl>
                                          <p:spTgt spid="17"/>
                                        </p:tgtEl>
                                        <p:attrNameLst>
                                          <p:attrName>ppt_y</p:attrName>
                                        </p:attrNameLst>
                                      </p:cBhvr>
                                      <p:tavLst>
                                        <p:tav tm="0">
                                          <p:val>
                                            <p:strVal val="#ppt_y+.1"/>
                                          </p:val>
                                        </p:tav>
                                        <p:tav tm="100000">
                                          <p:val>
                                            <p:strVal val="#ppt_y"/>
                                          </p:val>
                                        </p:tav>
                                      </p:tavLst>
                                    </p:anim>
                                  </p:childTnLst>
                                </p:cTn>
                              </p:par>
                            </p:childTnLst>
                          </p:cTn>
                        </p:par>
                        <p:par>
                          <p:cTn id="79" fill="hold">
                            <p:stCondLst>
                              <p:cond delay="3750"/>
                            </p:stCondLst>
                            <p:childTnLst>
                              <p:par>
                                <p:cTn id="80" presetID="42" presetClass="entr" presetSubtype="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250"/>
                                        <p:tgtEl>
                                          <p:spTgt spid="18"/>
                                        </p:tgtEl>
                                      </p:cBhvr>
                                    </p:animEffect>
                                    <p:anim calcmode="lin" valueType="num">
                                      <p:cBhvr>
                                        <p:cTn id="83" dur="250" fill="hold"/>
                                        <p:tgtEl>
                                          <p:spTgt spid="18"/>
                                        </p:tgtEl>
                                        <p:attrNameLst>
                                          <p:attrName>ppt_x</p:attrName>
                                        </p:attrNameLst>
                                      </p:cBhvr>
                                      <p:tavLst>
                                        <p:tav tm="0">
                                          <p:val>
                                            <p:strVal val="#ppt_x"/>
                                          </p:val>
                                        </p:tav>
                                        <p:tav tm="100000">
                                          <p:val>
                                            <p:strVal val="#ppt_x"/>
                                          </p:val>
                                        </p:tav>
                                      </p:tavLst>
                                    </p:anim>
                                    <p:anim calcmode="lin" valueType="num">
                                      <p:cBhvr>
                                        <p:cTn id="84" dur="250" fill="hold"/>
                                        <p:tgtEl>
                                          <p:spTgt spid="18"/>
                                        </p:tgtEl>
                                        <p:attrNameLst>
                                          <p:attrName>ppt_y</p:attrName>
                                        </p:attrNameLst>
                                      </p:cBhvr>
                                      <p:tavLst>
                                        <p:tav tm="0">
                                          <p:val>
                                            <p:strVal val="#ppt_y+.1"/>
                                          </p:val>
                                        </p:tav>
                                        <p:tav tm="100000">
                                          <p:val>
                                            <p:strVal val="#ppt_y"/>
                                          </p:val>
                                        </p:tav>
                                      </p:tavLst>
                                    </p:anim>
                                  </p:childTnLst>
                                </p:cTn>
                              </p:par>
                            </p:childTnLst>
                          </p:cTn>
                        </p:par>
                        <p:par>
                          <p:cTn id="85" fill="hold">
                            <p:stCondLst>
                              <p:cond delay="4000"/>
                            </p:stCondLst>
                            <p:childTnLst>
                              <p:par>
                                <p:cTn id="86" presetID="42" presetClass="entr" presetSubtype="0" fill="hold" grpId="0" nodeType="after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250"/>
                                        <p:tgtEl>
                                          <p:spTgt spid="20"/>
                                        </p:tgtEl>
                                      </p:cBhvr>
                                    </p:animEffect>
                                    <p:anim calcmode="lin" valueType="num">
                                      <p:cBhvr>
                                        <p:cTn id="89" dur="250" fill="hold"/>
                                        <p:tgtEl>
                                          <p:spTgt spid="20"/>
                                        </p:tgtEl>
                                        <p:attrNameLst>
                                          <p:attrName>ppt_x</p:attrName>
                                        </p:attrNameLst>
                                      </p:cBhvr>
                                      <p:tavLst>
                                        <p:tav tm="0">
                                          <p:val>
                                            <p:strVal val="#ppt_x"/>
                                          </p:val>
                                        </p:tav>
                                        <p:tav tm="100000">
                                          <p:val>
                                            <p:strVal val="#ppt_x"/>
                                          </p:val>
                                        </p:tav>
                                      </p:tavLst>
                                    </p:anim>
                                    <p:anim calcmode="lin" valueType="num">
                                      <p:cBhvr>
                                        <p:cTn id="90" dur="250" fill="hold"/>
                                        <p:tgtEl>
                                          <p:spTgt spid="20"/>
                                        </p:tgtEl>
                                        <p:attrNameLst>
                                          <p:attrName>ppt_y</p:attrName>
                                        </p:attrNameLst>
                                      </p:cBhvr>
                                      <p:tavLst>
                                        <p:tav tm="0">
                                          <p:val>
                                            <p:strVal val="#ppt_y+.1"/>
                                          </p:val>
                                        </p:tav>
                                        <p:tav tm="100000">
                                          <p:val>
                                            <p:strVal val="#ppt_y"/>
                                          </p:val>
                                        </p:tav>
                                      </p:tavLst>
                                    </p:anim>
                                  </p:childTnLst>
                                </p:cTn>
                              </p:par>
                            </p:childTnLst>
                          </p:cTn>
                        </p:par>
                        <p:par>
                          <p:cTn id="91" fill="hold">
                            <p:stCondLst>
                              <p:cond delay="4250"/>
                            </p:stCondLst>
                            <p:childTnLst>
                              <p:par>
                                <p:cTn id="92" presetID="42" presetClass="entr" presetSubtype="0" fill="hold" grpId="0" nodeType="after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fade">
                                      <p:cBhvr>
                                        <p:cTn id="94" dur="250"/>
                                        <p:tgtEl>
                                          <p:spTgt spid="21"/>
                                        </p:tgtEl>
                                      </p:cBhvr>
                                    </p:animEffect>
                                    <p:anim calcmode="lin" valueType="num">
                                      <p:cBhvr>
                                        <p:cTn id="95" dur="250" fill="hold"/>
                                        <p:tgtEl>
                                          <p:spTgt spid="21"/>
                                        </p:tgtEl>
                                        <p:attrNameLst>
                                          <p:attrName>ppt_x</p:attrName>
                                        </p:attrNameLst>
                                      </p:cBhvr>
                                      <p:tavLst>
                                        <p:tav tm="0">
                                          <p:val>
                                            <p:strVal val="#ppt_x"/>
                                          </p:val>
                                        </p:tav>
                                        <p:tav tm="100000">
                                          <p:val>
                                            <p:strVal val="#ppt_x"/>
                                          </p:val>
                                        </p:tav>
                                      </p:tavLst>
                                    </p:anim>
                                    <p:anim calcmode="lin" valueType="num">
                                      <p:cBhvr>
                                        <p:cTn id="96" dur="250" fill="hold"/>
                                        <p:tgtEl>
                                          <p:spTgt spid="21"/>
                                        </p:tgtEl>
                                        <p:attrNameLst>
                                          <p:attrName>ppt_y</p:attrName>
                                        </p:attrNameLst>
                                      </p:cBhvr>
                                      <p:tavLst>
                                        <p:tav tm="0">
                                          <p:val>
                                            <p:strVal val="#ppt_y+.1"/>
                                          </p:val>
                                        </p:tav>
                                        <p:tav tm="100000">
                                          <p:val>
                                            <p:strVal val="#ppt_y"/>
                                          </p:val>
                                        </p:tav>
                                      </p:tavLst>
                                    </p:anim>
                                  </p:childTnLst>
                                </p:cTn>
                              </p:par>
                            </p:childTnLst>
                          </p:cTn>
                        </p:par>
                        <p:par>
                          <p:cTn id="97" fill="hold">
                            <p:stCondLst>
                              <p:cond delay="4500"/>
                            </p:stCondLst>
                            <p:childTnLst>
                              <p:par>
                                <p:cTn id="98" presetID="42" presetClass="entr" presetSubtype="0"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fade">
                                      <p:cBhvr>
                                        <p:cTn id="100" dur="250"/>
                                        <p:tgtEl>
                                          <p:spTgt spid="22"/>
                                        </p:tgtEl>
                                      </p:cBhvr>
                                    </p:animEffect>
                                    <p:anim calcmode="lin" valueType="num">
                                      <p:cBhvr>
                                        <p:cTn id="101" dur="250" fill="hold"/>
                                        <p:tgtEl>
                                          <p:spTgt spid="22"/>
                                        </p:tgtEl>
                                        <p:attrNameLst>
                                          <p:attrName>ppt_x</p:attrName>
                                        </p:attrNameLst>
                                      </p:cBhvr>
                                      <p:tavLst>
                                        <p:tav tm="0">
                                          <p:val>
                                            <p:strVal val="#ppt_x"/>
                                          </p:val>
                                        </p:tav>
                                        <p:tav tm="100000">
                                          <p:val>
                                            <p:strVal val="#ppt_x"/>
                                          </p:val>
                                        </p:tav>
                                      </p:tavLst>
                                    </p:anim>
                                    <p:anim calcmode="lin" valueType="num">
                                      <p:cBhvr>
                                        <p:cTn id="102" dur="250" fill="hold"/>
                                        <p:tgtEl>
                                          <p:spTgt spid="22"/>
                                        </p:tgtEl>
                                        <p:attrNameLst>
                                          <p:attrName>ppt_y</p:attrName>
                                        </p:attrNameLst>
                                      </p:cBhvr>
                                      <p:tavLst>
                                        <p:tav tm="0">
                                          <p:val>
                                            <p:strVal val="#ppt_y+.1"/>
                                          </p:val>
                                        </p:tav>
                                        <p:tav tm="100000">
                                          <p:val>
                                            <p:strVal val="#ppt_y"/>
                                          </p:val>
                                        </p:tav>
                                      </p:tavLst>
                                    </p:anim>
                                  </p:childTnLst>
                                </p:cTn>
                              </p:par>
                            </p:childTnLst>
                          </p:cTn>
                        </p:par>
                        <p:par>
                          <p:cTn id="103" fill="hold">
                            <p:stCondLst>
                              <p:cond delay="4750"/>
                            </p:stCondLst>
                            <p:childTnLst>
                              <p:par>
                                <p:cTn id="104" presetID="42" presetClass="entr" presetSubtype="0" fill="hold" grpId="0" nodeType="after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fade">
                                      <p:cBhvr>
                                        <p:cTn id="106" dur="250"/>
                                        <p:tgtEl>
                                          <p:spTgt spid="23"/>
                                        </p:tgtEl>
                                      </p:cBhvr>
                                    </p:animEffect>
                                    <p:anim calcmode="lin" valueType="num">
                                      <p:cBhvr>
                                        <p:cTn id="107" dur="250" fill="hold"/>
                                        <p:tgtEl>
                                          <p:spTgt spid="23"/>
                                        </p:tgtEl>
                                        <p:attrNameLst>
                                          <p:attrName>ppt_x</p:attrName>
                                        </p:attrNameLst>
                                      </p:cBhvr>
                                      <p:tavLst>
                                        <p:tav tm="0">
                                          <p:val>
                                            <p:strVal val="#ppt_x"/>
                                          </p:val>
                                        </p:tav>
                                        <p:tav tm="100000">
                                          <p:val>
                                            <p:strVal val="#ppt_x"/>
                                          </p:val>
                                        </p:tav>
                                      </p:tavLst>
                                    </p:anim>
                                    <p:anim calcmode="lin" valueType="num">
                                      <p:cBhvr>
                                        <p:cTn id="108" dur="250" fill="hold"/>
                                        <p:tgtEl>
                                          <p:spTgt spid="23"/>
                                        </p:tgtEl>
                                        <p:attrNameLst>
                                          <p:attrName>ppt_y</p:attrName>
                                        </p:attrNameLst>
                                      </p:cBhvr>
                                      <p:tavLst>
                                        <p:tav tm="0">
                                          <p:val>
                                            <p:strVal val="#ppt_y+.1"/>
                                          </p:val>
                                        </p:tav>
                                        <p:tav tm="100000">
                                          <p:val>
                                            <p:strVal val="#ppt_y"/>
                                          </p:val>
                                        </p:tav>
                                      </p:tavLst>
                                    </p:anim>
                                  </p:childTnLst>
                                </p:cTn>
                              </p:par>
                            </p:childTnLst>
                          </p:cTn>
                        </p:par>
                        <p:par>
                          <p:cTn id="109" fill="hold">
                            <p:stCondLst>
                              <p:cond delay="5000"/>
                            </p:stCondLst>
                            <p:childTnLst>
                              <p:par>
                                <p:cTn id="110" presetID="42" presetClass="entr" presetSubtype="0" fill="hold" grpId="0" nodeType="after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250"/>
                                        <p:tgtEl>
                                          <p:spTgt spid="24"/>
                                        </p:tgtEl>
                                      </p:cBhvr>
                                    </p:animEffect>
                                    <p:anim calcmode="lin" valueType="num">
                                      <p:cBhvr>
                                        <p:cTn id="113" dur="250" fill="hold"/>
                                        <p:tgtEl>
                                          <p:spTgt spid="24"/>
                                        </p:tgtEl>
                                        <p:attrNameLst>
                                          <p:attrName>ppt_x</p:attrName>
                                        </p:attrNameLst>
                                      </p:cBhvr>
                                      <p:tavLst>
                                        <p:tav tm="0">
                                          <p:val>
                                            <p:strVal val="#ppt_x"/>
                                          </p:val>
                                        </p:tav>
                                        <p:tav tm="100000">
                                          <p:val>
                                            <p:strVal val="#ppt_x"/>
                                          </p:val>
                                        </p:tav>
                                      </p:tavLst>
                                    </p:anim>
                                    <p:anim calcmode="lin" valueType="num">
                                      <p:cBhvr>
                                        <p:cTn id="114" dur="250" fill="hold"/>
                                        <p:tgtEl>
                                          <p:spTgt spid="24"/>
                                        </p:tgtEl>
                                        <p:attrNameLst>
                                          <p:attrName>ppt_y</p:attrName>
                                        </p:attrNameLst>
                                      </p:cBhvr>
                                      <p:tavLst>
                                        <p:tav tm="0">
                                          <p:val>
                                            <p:strVal val="#ppt_y+.1"/>
                                          </p:val>
                                        </p:tav>
                                        <p:tav tm="100000">
                                          <p:val>
                                            <p:strVal val="#ppt_y"/>
                                          </p:val>
                                        </p:tav>
                                      </p:tavLst>
                                    </p:anim>
                                  </p:childTnLst>
                                </p:cTn>
                              </p:par>
                            </p:childTnLst>
                          </p:cTn>
                        </p:par>
                        <p:par>
                          <p:cTn id="115" fill="hold">
                            <p:stCondLst>
                              <p:cond delay="5250"/>
                            </p:stCondLst>
                            <p:childTnLst>
                              <p:par>
                                <p:cTn id="116" presetID="42" presetClass="entr" presetSubtype="0" fill="hold" grpId="0" nodeType="afterEffect">
                                  <p:stCondLst>
                                    <p:cond delay="0"/>
                                  </p:stCondLst>
                                  <p:childTnLst>
                                    <p:set>
                                      <p:cBhvr>
                                        <p:cTn id="117" dur="1" fill="hold">
                                          <p:stCondLst>
                                            <p:cond delay="0"/>
                                          </p:stCondLst>
                                        </p:cTn>
                                        <p:tgtEl>
                                          <p:spTgt spid="25"/>
                                        </p:tgtEl>
                                        <p:attrNameLst>
                                          <p:attrName>style.visibility</p:attrName>
                                        </p:attrNameLst>
                                      </p:cBhvr>
                                      <p:to>
                                        <p:strVal val="visible"/>
                                      </p:to>
                                    </p:set>
                                    <p:animEffect transition="in" filter="fade">
                                      <p:cBhvr>
                                        <p:cTn id="118" dur="250"/>
                                        <p:tgtEl>
                                          <p:spTgt spid="25"/>
                                        </p:tgtEl>
                                      </p:cBhvr>
                                    </p:animEffect>
                                    <p:anim calcmode="lin" valueType="num">
                                      <p:cBhvr>
                                        <p:cTn id="119" dur="250" fill="hold"/>
                                        <p:tgtEl>
                                          <p:spTgt spid="25"/>
                                        </p:tgtEl>
                                        <p:attrNameLst>
                                          <p:attrName>ppt_x</p:attrName>
                                        </p:attrNameLst>
                                      </p:cBhvr>
                                      <p:tavLst>
                                        <p:tav tm="0">
                                          <p:val>
                                            <p:strVal val="#ppt_x"/>
                                          </p:val>
                                        </p:tav>
                                        <p:tav tm="100000">
                                          <p:val>
                                            <p:strVal val="#ppt_x"/>
                                          </p:val>
                                        </p:tav>
                                      </p:tavLst>
                                    </p:anim>
                                    <p:anim calcmode="lin" valueType="num">
                                      <p:cBhvr>
                                        <p:cTn id="120" dur="250" fill="hold"/>
                                        <p:tgtEl>
                                          <p:spTgt spid="25"/>
                                        </p:tgtEl>
                                        <p:attrNameLst>
                                          <p:attrName>ppt_y</p:attrName>
                                        </p:attrNameLst>
                                      </p:cBhvr>
                                      <p:tavLst>
                                        <p:tav tm="0">
                                          <p:val>
                                            <p:strVal val="#ppt_y+.1"/>
                                          </p:val>
                                        </p:tav>
                                        <p:tav tm="100000">
                                          <p:val>
                                            <p:strVal val="#ppt_y"/>
                                          </p:val>
                                        </p:tav>
                                      </p:tavLst>
                                    </p:anim>
                                  </p:childTnLst>
                                </p:cTn>
                              </p:par>
                            </p:childTnLst>
                          </p:cTn>
                        </p:par>
                        <p:par>
                          <p:cTn id="121" fill="hold">
                            <p:stCondLst>
                              <p:cond delay="5500"/>
                            </p:stCondLst>
                            <p:childTnLst>
                              <p:par>
                                <p:cTn id="122" presetID="42" presetClass="entr" presetSubtype="0" fill="hold" grpId="0" nodeType="afterEffect">
                                  <p:stCondLst>
                                    <p:cond delay="0"/>
                                  </p:stCondLst>
                                  <p:childTnLst>
                                    <p:set>
                                      <p:cBhvr>
                                        <p:cTn id="123" dur="1" fill="hold">
                                          <p:stCondLst>
                                            <p:cond delay="0"/>
                                          </p:stCondLst>
                                        </p:cTn>
                                        <p:tgtEl>
                                          <p:spTgt spid="26"/>
                                        </p:tgtEl>
                                        <p:attrNameLst>
                                          <p:attrName>style.visibility</p:attrName>
                                        </p:attrNameLst>
                                      </p:cBhvr>
                                      <p:to>
                                        <p:strVal val="visible"/>
                                      </p:to>
                                    </p:set>
                                    <p:animEffect transition="in" filter="fade">
                                      <p:cBhvr>
                                        <p:cTn id="124" dur="250"/>
                                        <p:tgtEl>
                                          <p:spTgt spid="26"/>
                                        </p:tgtEl>
                                      </p:cBhvr>
                                    </p:animEffect>
                                    <p:anim calcmode="lin" valueType="num">
                                      <p:cBhvr>
                                        <p:cTn id="125" dur="250" fill="hold"/>
                                        <p:tgtEl>
                                          <p:spTgt spid="26"/>
                                        </p:tgtEl>
                                        <p:attrNameLst>
                                          <p:attrName>ppt_x</p:attrName>
                                        </p:attrNameLst>
                                      </p:cBhvr>
                                      <p:tavLst>
                                        <p:tav tm="0">
                                          <p:val>
                                            <p:strVal val="#ppt_x"/>
                                          </p:val>
                                        </p:tav>
                                        <p:tav tm="100000">
                                          <p:val>
                                            <p:strVal val="#ppt_x"/>
                                          </p:val>
                                        </p:tav>
                                      </p:tavLst>
                                    </p:anim>
                                    <p:anim calcmode="lin" valueType="num">
                                      <p:cBhvr>
                                        <p:cTn id="126" dur="250" fill="hold"/>
                                        <p:tgtEl>
                                          <p:spTgt spid="26"/>
                                        </p:tgtEl>
                                        <p:attrNameLst>
                                          <p:attrName>ppt_y</p:attrName>
                                        </p:attrNameLst>
                                      </p:cBhvr>
                                      <p:tavLst>
                                        <p:tav tm="0">
                                          <p:val>
                                            <p:strVal val="#ppt_y+.1"/>
                                          </p:val>
                                        </p:tav>
                                        <p:tav tm="100000">
                                          <p:val>
                                            <p:strVal val="#ppt_y"/>
                                          </p:val>
                                        </p:tav>
                                      </p:tavLst>
                                    </p:anim>
                                  </p:childTnLst>
                                </p:cTn>
                              </p:par>
                            </p:childTnLst>
                          </p:cTn>
                        </p:par>
                        <p:par>
                          <p:cTn id="127" fill="hold">
                            <p:stCondLst>
                              <p:cond delay="5750"/>
                            </p:stCondLst>
                            <p:childTnLst>
                              <p:par>
                                <p:cTn id="128" presetID="42" presetClass="entr" presetSubtype="0" fill="hold" grpId="0" nodeType="afterEffect">
                                  <p:stCondLst>
                                    <p:cond delay="0"/>
                                  </p:stCondLst>
                                  <p:childTnLst>
                                    <p:set>
                                      <p:cBhvr>
                                        <p:cTn id="129" dur="1" fill="hold">
                                          <p:stCondLst>
                                            <p:cond delay="0"/>
                                          </p:stCondLst>
                                        </p:cTn>
                                        <p:tgtEl>
                                          <p:spTgt spid="19"/>
                                        </p:tgtEl>
                                        <p:attrNameLst>
                                          <p:attrName>style.visibility</p:attrName>
                                        </p:attrNameLst>
                                      </p:cBhvr>
                                      <p:to>
                                        <p:strVal val="visible"/>
                                      </p:to>
                                    </p:set>
                                    <p:animEffect transition="in" filter="fade">
                                      <p:cBhvr>
                                        <p:cTn id="130" dur="250"/>
                                        <p:tgtEl>
                                          <p:spTgt spid="19"/>
                                        </p:tgtEl>
                                      </p:cBhvr>
                                    </p:animEffect>
                                    <p:anim calcmode="lin" valueType="num">
                                      <p:cBhvr>
                                        <p:cTn id="131" dur="250" fill="hold"/>
                                        <p:tgtEl>
                                          <p:spTgt spid="19"/>
                                        </p:tgtEl>
                                        <p:attrNameLst>
                                          <p:attrName>ppt_x</p:attrName>
                                        </p:attrNameLst>
                                      </p:cBhvr>
                                      <p:tavLst>
                                        <p:tav tm="0">
                                          <p:val>
                                            <p:strVal val="#ppt_x"/>
                                          </p:val>
                                        </p:tav>
                                        <p:tav tm="100000">
                                          <p:val>
                                            <p:strVal val="#ppt_x"/>
                                          </p:val>
                                        </p:tav>
                                      </p:tavLst>
                                    </p:anim>
                                    <p:anim calcmode="lin" valueType="num">
                                      <p:cBhvr>
                                        <p:cTn id="132"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p14="http://schemas.microsoft.com/office/powerpoint/2010/main" xmlns:a14="http://schemas.microsoft.com/office/drawing/2010/main" xmlns="" id="{F7F8F368-0543-4413-9FA4-854F182E7BCF}"/>
              </a:ext>
            </a:extLst>
          </p:cNvPr>
          <p:cNvPicPr>
            <a:picLocks noChangeAspect="1"/>
          </p:cNvPicPr>
          <p:nvPr/>
        </p:nvPicPr>
        <p:blipFill>
          <a:blip r:embed="rId3">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6841915" y="2224368"/>
            <a:ext cx="5938352" cy="4944451"/>
          </a:xfrm>
          <a:prstGeom prst="rect">
            <a:avLst/>
          </a:prstGeom>
        </p:spPr>
      </p:pic>
      <p:pic>
        <p:nvPicPr>
          <p:cNvPr id="14" name="图片 13"/>
          <p:cNvPicPr>
            <a:picLocks noChangeAspect="1"/>
          </p:cNvPicPr>
          <p:nvPr/>
        </p:nvPicPr>
        <p:blipFill>
          <a:blip r:embed="rId4" cstate="screen">
            <a:extLst>
              <a:ext uri="{BEBA8EAE-BF5A-486C-A8C5-ECC9F3942E4B}">
                <a14:imgProps xmlns:a14="http://schemas.microsoft.com/office/drawing/2010/main" xmlns:p14="http://schemas.microsoft.com/office/powerpoint/2010/main" xmlns:a16="http://schemas.microsoft.com/office/drawing/2014/main" xmlns="">
                  <a14:imgLayer r:embed="rId5">
                    <a14:imgEffect>
                      <a14:brightnessContrast bright="-25000"/>
                    </a14:imgEffect>
                  </a14:imgLayer>
                </a14:imgProps>
              </a:ex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rot="2932991">
            <a:off x="4217858" y="237304"/>
            <a:ext cx="3484808" cy="3152376"/>
          </a:xfrm>
          <a:prstGeom prst="rect">
            <a:avLst/>
          </a:prstGeom>
        </p:spPr>
      </p:pic>
      <p:sp>
        <p:nvSpPr>
          <p:cNvPr id="7" name="_14"/>
          <p:cNvSpPr txBox="1">
            <a:spLocks noChangeArrowheads="1"/>
          </p:cNvSpPr>
          <p:nvPr/>
        </p:nvSpPr>
        <p:spPr bwMode="auto">
          <a:xfrm>
            <a:off x="5007997" y="1216891"/>
            <a:ext cx="2149704" cy="1093202"/>
          </a:xfrm>
          <a:prstGeom prst="rect">
            <a:avLst/>
          </a:prstGeom>
          <a:noFill/>
          <a:ln>
            <a:noFill/>
          </a:ln>
          <a:effectLst/>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spc="600" dirty="0" smtClean="0">
                <a:solidFill>
                  <a:schemeClr val="bg1"/>
                </a:solidFill>
                <a:latin typeface="Don't Forget" panose="02000000000000000000" pitchFamily="2" charset="0"/>
                <a:ea typeface="微软雅黑" panose="020B0503020204020204" pitchFamily="34" charset="-122"/>
              </a:rPr>
              <a:t>02</a:t>
            </a:r>
            <a:endParaRPr lang="zh-CN" altLang="zh-CN" sz="5400" spc="600" dirty="0">
              <a:solidFill>
                <a:schemeClr val="bg1"/>
              </a:solidFill>
              <a:latin typeface="Don't Forget" panose="02000000000000000000" pitchFamily="2" charset="0"/>
              <a:ea typeface="微软雅黑" panose="020B0503020204020204" pitchFamily="34" charset="-122"/>
            </a:endParaRPr>
          </a:p>
        </p:txBody>
      </p:sp>
      <p:grpSp>
        <p:nvGrpSpPr>
          <p:cNvPr id="11" name="组合 10"/>
          <p:cNvGrpSpPr/>
          <p:nvPr/>
        </p:nvGrpSpPr>
        <p:grpSpPr>
          <a:xfrm>
            <a:off x="1689202" y="2966080"/>
            <a:ext cx="9402603" cy="1349204"/>
            <a:chOff x="2605503" y="1327545"/>
            <a:chExt cx="4782041" cy="686186"/>
          </a:xfrm>
        </p:grpSpPr>
        <p:sp>
          <p:nvSpPr>
            <p:cNvPr id="12" name="矩形 11"/>
            <p:cNvSpPr/>
            <p:nvPr/>
          </p:nvSpPr>
          <p:spPr bwMode="auto">
            <a:xfrm>
              <a:off x="2605503" y="1327545"/>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pPr>
              <a:r>
                <a:rPr lang="zh-CN" altLang="en-US" sz="4400" b="1" dirty="0" smtClean="0">
                  <a:solidFill>
                    <a:srgbClr val="404040"/>
                  </a:solidFill>
                  <a:latin typeface="微软雅黑" panose="020B0503020204020204" pitchFamily="34" charset="-122"/>
                  <a:ea typeface="微软雅黑" panose="020B0503020204020204" pitchFamily="34" charset="-122"/>
                </a:rPr>
                <a:t>单击此处添加文字模板</a:t>
              </a:r>
              <a:endParaRPr lang="zh-CN" altLang="en-US" sz="4400" b="1" dirty="0">
                <a:solidFill>
                  <a:srgbClr val="404040"/>
                </a:solidFill>
                <a:latin typeface="微软雅黑" panose="020B0503020204020204" pitchFamily="34" charset="-122"/>
                <a:ea typeface="微软雅黑" panose="020B0503020204020204" pitchFamily="34" charset="-122"/>
              </a:endParaRPr>
            </a:p>
          </p:txBody>
        </p:sp>
        <p:pic>
          <p:nvPicPr>
            <p:cNvPr id="13" name="图片 28" descr="C_108.jpg"/>
            <p:cNvPicPr>
              <a:picLocks noChangeAspect="1"/>
            </p:cNvPicPr>
            <p:nvPr/>
          </p:nvPicPr>
          <p:blipFill>
            <a:blip r:embed="rId6" cstate="email">
              <a:clrChange>
                <a:clrFrom>
                  <a:srgbClr val="FFFFFF"/>
                </a:clrFrom>
                <a:clrTo>
                  <a:srgbClr val="FFFFFF">
                    <a:alpha val="0"/>
                  </a:srgbClr>
                </a:clrTo>
              </a:clrChange>
              <a:extLst>
                <a:ext uri="{BEBA8EAE-BF5A-486C-A8C5-ECC9F3942E4B}">
                  <a14:imgProps xmlns:a14="http://schemas.microsoft.com/office/drawing/2010/main" xmlns:p14="http://schemas.microsoft.com/office/powerpoint/2010/main" xmlns:a16="http://schemas.microsoft.com/office/drawing/2014/main" xmlns="">
                    <a14:imgLayer r:embed="rId7">
                      <a14:imgEffect>
                        <a14:brightnessContrast bright="10000" contrast="-15000"/>
                      </a14:imgEffect>
                    </a14:imgLayer>
                  </a14:imgProps>
                </a:ext>
                <a:ext uri="{28A0092B-C50C-407E-A947-70E740481C1C}">
                  <a14:useLocalDpi xmlns:a14="http://schemas.microsoft.com/office/drawing/2010/main" xmlns:p14="http://schemas.microsoft.com/office/powerpoint/2010/main" xmlns:a16="http://schemas.microsoft.com/office/drawing/2014/main" xmlns=""/>
                </a:ext>
              </a:extLst>
            </a:blip>
            <a:srcRect/>
            <a:stretch>
              <a:fillRect/>
            </a:stretch>
          </p:blipFill>
          <p:spPr bwMode="auto">
            <a:xfrm>
              <a:off x="2890273" y="1876077"/>
              <a:ext cx="4497271" cy="137654"/>
            </a:xfrm>
            <a:prstGeom prst="rect">
              <a:avLst/>
            </a:pr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pic>
      </p:grpSp>
      <p:pic>
        <p:nvPicPr>
          <p:cNvPr id="8" name="图片 7" descr="梅花">
            <a:extLst>
              <a:ext uri="{FF2B5EF4-FFF2-40B4-BE49-F238E27FC236}">
                <a16:creationId xmlns:a16="http://schemas.microsoft.com/office/drawing/2014/main" xmlns:p14="http://schemas.microsoft.com/office/powerpoint/2010/main" xmlns:a14="http://schemas.microsoft.com/office/drawing/2010/main" xmlns="" id="{240CE054-B9D1-4E8B-B23E-376783E6F87D}"/>
              </a:ext>
            </a:extLst>
          </p:cNvPr>
          <p:cNvPicPr>
            <a:picLocks noChangeAspect="1"/>
          </p:cNvPicPr>
          <p:nvPr/>
        </p:nvPicPr>
        <p:blipFill>
          <a:blip r:embed="rId8" cstate="screen">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0" y="0"/>
            <a:ext cx="3573145" cy="1915137"/>
          </a:xfrm>
          <a:prstGeom prst="rect">
            <a:avLst/>
          </a:prstGeom>
        </p:spPr>
      </p:pic>
    </p:spTree>
    <p:extLst>
      <p:ext uri="{BB962C8B-B14F-4D97-AF65-F5344CB8AC3E}">
        <p14:creationId xmlns:p14="http://schemas.microsoft.com/office/powerpoint/2010/main" xmlns:a14="http://schemas.microsoft.com/office/drawing/2010/main" xmlns:a16="http://schemas.microsoft.com/office/drawing/2014/main" xmlns="" val="4163781095"/>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6" presetClass="entr" presetSubtype="0" fill="hold" grpId="0" nodeType="with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by="(-#ppt_w*2)" calcmode="lin" valueType="num">
                                      <p:cBhvr rctx="PPT">
                                        <p:cTn id="12" dur="500" autoRev="1" fill="hold">
                                          <p:stCondLst>
                                            <p:cond delay="0"/>
                                          </p:stCondLst>
                                        </p:cTn>
                                        <p:tgtEl>
                                          <p:spTgt spid="7"/>
                                        </p:tgtEl>
                                        <p:attrNameLst>
                                          <p:attrName>ppt_w</p:attrName>
                                        </p:attrNameLst>
                                      </p:cBhvr>
                                    </p:anim>
                                    <p:anim by="(#ppt_w*0.50)" calcmode="lin" valueType="num">
                                      <p:cBhvr>
                                        <p:cTn id="13" dur="500" decel="50000" autoRev="1" fill="hold">
                                          <p:stCondLst>
                                            <p:cond delay="0"/>
                                          </p:stCondLst>
                                        </p:cTn>
                                        <p:tgtEl>
                                          <p:spTgt spid="7"/>
                                        </p:tgtEl>
                                        <p:attrNameLst>
                                          <p:attrName>ppt_x</p:attrName>
                                        </p:attrNameLst>
                                      </p:cBhvr>
                                    </p:anim>
                                    <p:anim from="(-#ppt_h/2)" to="(#ppt_y)" calcmode="lin" valueType="num">
                                      <p:cBhvr>
                                        <p:cTn id="14" dur="1000" fill="hold">
                                          <p:stCondLst>
                                            <p:cond delay="0"/>
                                          </p:stCondLst>
                                        </p:cTn>
                                        <p:tgtEl>
                                          <p:spTgt spid="7"/>
                                        </p:tgtEl>
                                        <p:attrNameLst>
                                          <p:attrName>ppt_y</p:attrName>
                                        </p:attrNameLst>
                                      </p:cBhvr>
                                    </p:anim>
                                    <p:animRot by="21600000">
                                      <p:cBhvr>
                                        <p:cTn id="15" dur="1000" fill="hold">
                                          <p:stCondLst>
                                            <p:cond delay="0"/>
                                          </p:stCondLst>
                                        </p:cTn>
                                        <p:tgtEl>
                                          <p:spTgt spid="7"/>
                                        </p:tgtEl>
                                        <p:attrNameLst>
                                          <p:attrName>r</p:attrName>
                                        </p:attrNameLst>
                                      </p:cBhvr>
                                    </p:animRot>
                                  </p:childTnLst>
                                </p:cTn>
                              </p:par>
                            </p:childTnLst>
                          </p:cTn>
                        </p:par>
                        <p:par>
                          <p:cTn id="16" fill="hold">
                            <p:stCondLst>
                              <p:cond delay="11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1600"/>
                            </p:stCondLst>
                            <p:childTnLst>
                              <p:par>
                                <p:cTn id="21" presetID="2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sp>
        <p:nvSpPr>
          <p:cNvPr id="7" name="Rectangle 19"/>
          <p:cNvSpPr>
            <a:spLocks noChangeArrowheads="1"/>
          </p:cNvSpPr>
          <p:nvPr/>
        </p:nvSpPr>
        <p:spPr bwMode="auto">
          <a:xfrm>
            <a:off x="1490663" y="2145370"/>
            <a:ext cx="1557337" cy="1533525"/>
          </a:xfrm>
          <a:prstGeom prst="rect">
            <a:avLst/>
          </a:prstGeom>
          <a:noFill/>
          <a:ln w="127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bg1"/>
              </a:solidFill>
              <a:latin typeface="微软雅黑" pitchFamily="34" charset="-122"/>
              <a:ea typeface="微软雅黑" pitchFamily="34" charset="-122"/>
            </a:endParaRPr>
          </a:p>
        </p:txBody>
      </p:sp>
      <p:sp>
        <p:nvSpPr>
          <p:cNvPr id="8" name="Rectangle 20"/>
          <p:cNvSpPr>
            <a:spLocks noChangeArrowheads="1"/>
          </p:cNvSpPr>
          <p:nvPr/>
        </p:nvSpPr>
        <p:spPr bwMode="auto">
          <a:xfrm>
            <a:off x="1490663" y="3845582"/>
            <a:ext cx="1557337" cy="1531937"/>
          </a:xfrm>
          <a:prstGeom prst="rect">
            <a:avLst/>
          </a:prstGeom>
          <a:no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9" name="Rectangle 21"/>
          <p:cNvSpPr>
            <a:spLocks noChangeArrowheads="1"/>
          </p:cNvSpPr>
          <p:nvPr/>
        </p:nvSpPr>
        <p:spPr bwMode="auto">
          <a:xfrm>
            <a:off x="3189288" y="2145370"/>
            <a:ext cx="2390775" cy="2352675"/>
          </a:xfrm>
          <a:prstGeom prst="rect">
            <a:avLst/>
          </a:prstGeom>
          <a:blipFill>
            <a:blip r:embed="rId5" cstate="screen">
              <a:grayscl/>
              <a:extLst>
                <a:ext uri="{28A0092B-C50C-407E-A947-70E740481C1C}">
                  <a14:useLocalDpi xmlns:a14="http://schemas.microsoft.com/office/drawing/2010/main" xmlns:p14="http://schemas.microsoft.com/office/powerpoint/2010/main" xmlns=""/>
                </a:ext>
              </a:extLst>
            </a:blip>
            <a:stretch>
              <a:fillRect/>
            </a:stretch>
          </a:blipFill>
          <a:ln w="19050"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10" name="Rectangle 22"/>
          <p:cNvSpPr>
            <a:spLocks noChangeArrowheads="1"/>
          </p:cNvSpPr>
          <p:nvPr/>
        </p:nvSpPr>
        <p:spPr bwMode="auto">
          <a:xfrm>
            <a:off x="3189288" y="4706007"/>
            <a:ext cx="2390775" cy="1528762"/>
          </a:xfrm>
          <a:prstGeom prst="rect">
            <a:avLst/>
          </a:prstGeom>
          <a:noFill/>
          <a:ln w="12700" cap="flat">
            <a:solidFill>
              <a:srgbClr val="404040"/>
            </a:solidFill>
            <a:prstDash val="solid"/>
            <a:miter lim="800000"/>
            <a:headEnd/>
            <a:tailEnd/>
          </a:ln>
        </p:spPr>
        <p:txBody>
          <a:bodyPr vert="horz" wrap="square" lIns="144000" tIns="45720" rIns="144000" bIns="45720" numCol="1" anchor="ctr" anchorCtr="0" compatLnSpc="1">
            <a:prstTxWarp prst="textNoShape">
              <a:avLst/>
            </a:prstTxWarp>
          </a:bodyPr>
          <a:lstStyle/>
          <a:p>
            <a:r>
              <a:rPr lang="zh-CN" altLang="en-US" sz="1400" dirty="0" smtClean="0">
                <a:solidFill>
                  <a:schemeClr val="bg1">
                    <a:lumMod val="50000"/>
                  </a:schemeClr>
                </a:solidFill>
                <a:latin typeface="微软雅黑" pitchFamily="34" charset="-122"/>
                <a:ea typeface="微软雅黑" pitchFamily="34" charset="-122"/>
              </a:rPr>
              <a:t>添加标题</a:t>
            </a:r>
            <a:endParaRPr lang="en-US" altLang="zh-CN" sz="1400" dirty="0" smtClean="0">
              <a:solidFill>
                <a:schemeClr val="bg1">
                  <a:lumMod val="50000"/>
                </a:schemeClr>
              </a:solidFill>
              <a:latin typeface="微软雅黑" pitchFamily="34" charset="-122"/>
              <a:ea typeface="微软雅黑" pitchFamily="34" charset="-122"/>
            </a:endParaRPr>
          </a:p>
          <a:p>
            <a:endParaRPr lang="en-US" altLang="zh-CN" sz="1000" dirty="0" smtClean="0">
              <a:solidFill>
                <a:schemeClr val="bg1">
                  <a:lumMod val="50000"/>
                </a:schemeClr>
              </a:solidFill>
              <a:latin typeface="微软雅黑" pitchFamily="34" charset="-122"/>
              <a:ea typeface="微软雅黑" pitchFamily="34" charset="-122"/>
            </a:endParaRPr>
          </a:p>
          <a:p>
            <a:r>
              <a:rPr lang="zh-CN" altLang="en-US" sz="1000" dirty="0" smtClean="0">
                <a:solidFill>
                  <a:schemeClr val="bg1">
                    <a:lumMod val="50000"/>
                  </a:schemeClr>
                </a:solidFill>
                <a:latin typeface="微软雅黑" pitchFamily="34" charset="-122"/>
                <a:ea typeface="微软雅黑" pitchFamily="34" charset="-122"/>
              </a:rPr>
              <a:t>您</a:t>
            </a:r>
            <a:r>
              <a:rPr lang="zh-CN" altLang="en-US" sz="1000" dirty="0">
                <a:solidFill>
                  <a:schemeClr val="bg1">
                    <a:lumMod val="50000"/>
                  </a:schemeClr>
                </a:solidFill>
                <a:latin typeface="微软雅黑" pitchFamily="34" charset="-122"/>
                <a:ea typeface="微软雅黑" pitchFamily="34" charset="-122"/>
              </a:rPr>
              <a:t>的内容打在这里，或者通过复制您的文本后，在此框中选择粘贴，并选择只保留文字。</a:t>
            </a:r>
            <a:endParaRPr lang="zh-CN" altLang="en-US" dirty="0">
              <a:solidFill>
                <a:schemeClr val="bg1">
                  <a:lumMod val="50000"/>
                </a:schemeClr>
              </a:solidFill>
            </a:endParaRPr>
          </a:p>
        </p:txBody>
      </p:sp>
      <p:sp>
        <p:nvSpPr>
          <p:cNvPr id="11" name="Rectangle 23"/>
          <p:cNvSpPr>
            <a:spLocks noChangeArrowheads="1"/>
          </p:cNvSpPr>
          <p:nvPr/>
        </p:nvSpPr>
        <p:spPr bwMode="auto">
          <a:xfrm>
            <a:off x="5756275" y="3845582"/>
            <a:ext cx="3248025" cy="2389187"/>
          </a:xfrm>
          <a:prstGeom prst="rect">
            <a:avLst/>
          </a:prstGeom>
          <a:blipFill>
            <a:blip r:embed="rId6" cstate="screen">
              <a:grayscl/>
              <a:extLst>
                <a:ext uri="{28A0092B-C50C-407E-A947-70E740481C1C}">
                  <a14:useLocalDpi xmlns:a14="http://schemas.microsoft.com/office/drawing/2010/main" xmlns:p14="http://schemas.microsoft.com/office/powerpoint/2010/main" xmlns=""/>
                </a:ext>
              </a:extLst>
            </a:blip>
            <a:stretch>
              <a:fillRect/>
            </a:stretch>
          </a:blipFill>
          <a:ln w="19050"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12" name="Rectangle 24"/>
          <p:cNvSpPr>
            <a:spLocks noChangeArrowheads="1"/>
          </p:cNvSpPr>
          <p:nvPr/>
        </p:nvSpPr>
        <p:spPr bwMode="auto">
          <a:xfrm>
            <a:off x="5756275" y="2145370"/>
            <a:ext cx="2389187" cy="1533525"/>
          </a:xfrm>
          <a:prstGeom prst="rect">
            <a:avLst/>
          </a:prstGeom>
          <a:noFill/>
          <a:ln w="127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20" rIns="144000" bIns="45720" numCol="1" spcCol="0" rtlCol="0" fromWordArt="0" anchor="ctr" anchorCtr="0" forceAA="0" compatLnSpc="1">
            <a:prstTxWarp prst="textNoShape">
              <a:avLst/>
            </a:prstTxWarp>
            <a:noAutofit/>
          </a:bodyPr>
          <a:lstStyle/>
          <a:p>
            <a:r>
              <a:rPr lang="zh-CN" altLang="en-US" sz="10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3" name="Rectangle 25"/>
          <p:cNvSpPr>
            <a:spLocks noChangeArrowheads="1"/>
          </p:cNvSpPr>
          <p:nvPr/>
        </p:nvSpPr>
        <p:spPr bwMode="auto">
          <a:xfrm>
            <a:off x="8283575" y="2145370"/>
            <a:ext cx="1557337" cy="1533525"/>
          </a:xfrm>
          <a:prstGeom prst="rect">
            <a:avLst/>
          </a:prstGeom>
          <a:no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lt1"/>
              </a:solidFill>
              <a:latin typeface="微软雅黑" pitchFamily="34" charset="-122"/>
              <a:ea typeface="微软雅黑" pitchFamily="34" charset="-122"/>
            </a:endParaRPr>
          </a:p>
        </p:txBody>
      </p:sp>
      <p:sp>
        <p:nvSpPr>
          <p:cNvPr id="14" name="Rectangle 26"/>
          <p:cNvSpPr>
            <a:spLocks noChangeArrowheads="1"/>
          </p:cNvSpPr>
          <p:nvPr/>
        </p:nvSpPr>
        <p:spPr bwMode="auto">
          <a:xfrm>
            <a:off x="9145588" y="3845582"/>
            <a:ext cx="1557337" cy="1531937"/>
          </a:xfrm>
          <a:prstGeom prst="rect">
            <a:avLst/>
          </a:prstGeom>
          <a:noFill/>
          <a:ln w="127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grpSp>
        <p:nvGrpSpPr>
          <p:cNvPr id="15" name="组合 14"/>
          <p:cNvGrpSpPr/>
          <p:nvPr/>
        </p:nvGrpSpPr>
        <p:grpSpPr>
          <a:xfrm>
            <a:off x="1899840" y="4259770"/>
            <a:ext cx="738982" cy="703560"/>
            <a:chOff x="985838" y="-500062"/>
            <a:chExt cx="728663" cy="693738"/>
          </a:xfrm>
          <a:solidFill>
            <a:srgbClr val="C00000"/>
          </a:solidFill>
        </p:grpSpPr>
        <p:sp>
          <p:nvSpPr>
            <p:cNvPr id="16" name="Oval 777"/>
            <p:cNvSpPr>
              <a:spLocks noChangeArrowheads="1"/>
            </p:cNvSpPr>
            <p:nvPr/>
          </p:nvSpPr>
          <p:spPr bwMode="auto">
            <a:xfrm>
              <a:off x="1492251" y="-69849"/>
              <a:ext cx="82550" cy="98425"/>
            </a:xfrm>
            <a:prstGeom prst="ellipse">
              <a:avLst/>
            </a:pr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Oval 778"/>
            <p:cNvSpPr>
              <a:spLocks noChangeArrowheads="1"/>
            </p:cNvSpPr>
            <p:nvPr/>
          </p:nvSpPr>
          <p:spPr bwMode="auto">
            <a:xfrm>
              <a:off x="1169988" y="-98424"/>
              <a:ext cx="101600" cy="127000"/>
            </a:xfrm>
            <a:prstGeom prst="ellipse">
              <a:avLst/>
            </a:pr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Oval 779"/>
            <p:cNvSpPr>
              <a:spLocks noChangeArrowheads="1"/>
            </p:cNvSpPr>
            <p:nvPr/>
          </p:nvSpPr>
          <p:spPr bwMode="auto">
            <a:xfrm>
              <a:off x="1304926" y="-122237"/>
              <a:ext cx="131763" cy="150813"/>
            </a:xfrm>
            <a:prstGeom prst="ellipse">
              <a:avLst/>
            </a:pr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780"/>
            <p:cNvSpPr>
              <a:spLocks noEditPoints="1"/>
            </p:cNvSpPr>
            <p:nvPr/>
          </p:nvSpPr>
          <p:spPr bwMode="auto">
            <a:xfrm>
              <a:off x="1238251" y="36513"/>
              <a:ext cx="269875" cy="157163"/>
            </a:xfrm>
            <a:custGeom>
              <a:avLst/>
              <a:gdLst>
                <a:gd name="T0" fmla="*/ 71 w 72"/>
                <a:gd name="T1" fmla="*/ 30 h 42"/>
                <a:gd name="T2" fmla="*/ 70 w 72"/>
                <a:gd name="T3" fmla="*/ 12 h 42"/>
                <a:gd name="T4" fmla="*/ 60 w 72"/>
                <a:gd name="T5" fmla="*/ 1 h 42"/>
                <a:gd name="T6" fmla="*/ 51 w 72"/>
                <a:gd name="T7" fmla="*/ 0 h 42"/>
                <a:gd name="T8" fmla="*/ 51 w 72"/>
                <a:gd name="T9" fmla="*/ 0 h 42"/>
                <a:gd name="T10" fmla="*/ 50 w 72"/>
                <a:gd name="T11" fmla="*/ 0 h 42"/>
                <a:gd name="T12" fmla="*/ 50 w 72"/>
                <a:gd name="T13" fmla="*/ 0 h 42"/>
                <a:gd name="T14" fmla="*/ 57 w 72"/>
                <a:gd name="T15" fmla="*/ 6 h 42"/>
                <a:gd name="T16" fmla="*/ 48 w 72"/>
                <a:gd name="T17" fmla="*/ 10 h 42"/>
                <a:gd name="T18" fmla="*/ 53 w 72"/>
                <a:gd name="T19" fmla="*/ 17 h 42"/>
                <a:gd name="T20" fmla="*/ 41 w 72"/>
                <a:gd name="T21" fmla="*/ 41 h 42"/>
                <a:gd name="T22" fmla="*/ 41 w 72"/>
                <a:gd name="T23" fmla="*/ 41 h 42"/>
                <a:gd name="T24" fmla="*/ 39 w 72"/>
                <a:gd name="T25" fmla="*/ 8 h 42"/>
                <a:gd name="T26" fmla="*/ 41 w 72"/>
                <a:gd name="T27" fmla="*/ 7 h 42"/>
                <a:gd name="T28" fmla="*/ 39 w 72"/>
                <a:gd name="T29" fmla="*/ 0 h 42"/>
                <a:gd name="T30" fmla="*/ 32 w 72"/>
                <a:gd name="T31" fmla="*/ 0 h 42"/>
                <a:gd name="T32" fmla="*/ 30 w 72"/>
                <a:gd name="T33" fmla="*/ 7 h 42"/>
                <a:gd name="T34" fmla="*/ 32 w 72"/>
                <a:gd name="T35" fmla="*/ 8 h 42"/>
                <a:gd name="T36" fmla="*/ 30 w 72"/>
                <a:gd name="T37" fmla="*/ 41 h 42"/>
                <a:gd name="T38" fmla="*/ 30 w 72"/>
                <a:gd name="T39" fmla="*/ 41 h 42"/>
                <a:gd name="T40" fmla="*/ 30 w 72"/>
                <a:gd name="T41" fmla="*/ 41 h 42"/>
                <a:gd name="T42" fmla="*/ 18 w 72"/>
                <a:gd name="T43" fmla="*/ 17 h 42"/>
                <a:gd name="T44" fmla="*/ 23 w 72"/>
                <a:gd name="T45" fmla="*/ 10 h 42"/>
                <a:gd name="T46" fmla="*/ 14 w 72"/>
                <a:gd name="T47" fmla="*/ 6 h 42"/>
                <a:gd name="T48" fmla="*/ 21 w 72"/>
                <a:gd name="T49" fmla="*/ 0 h 42"/>
                <a:gd name="T50" fmla="*/ 21 w 72"/>
                <a:gd name="T51" fmla="*/ 0 h 42"/>
                <a:gd name="T52" fmla="*/ 20 w 72"/>
                <a:gd name="T53" fmla="*/ 0 h 42"/>
                <a:gd name="T54" fmla="*/ 20 w 72"/>
                <a:gd name="T55" fmla="*/ 0 h 42"/>
                <a:gd name="T56" fmla="*/ 12 w 72"/>
                <a:gd name="T57" fmla="*/ 1 h 42"/>
                <a:gd name="T58" fmla="*/ 12 w 72"/>
                <a:gd name="T59" fmla="*/ 1 h 42"/>
                <a:gd name="T60" fmla="*/ 1 w 72"/>
                <a:gd name="T61" fmla="*/ 12 h 42"/>
                <a:gd name="T62" fmla="*/ 0 w 72"/>
                <a:gd name="T63" fmla="*/ 30 h 42"/>
                <a:gd name="T64" fmla="*/ 0 w 72"/>
                <a:gd name="T65" fmla="*/ 35 h 42"/>
                <a:gd name="T66" fmla="*/ 36 w 72"/>
                <a:gd name="T67" fmla="*/ 42 h 42"/>
                <a:gd name="T68" fmla="*/ 72 w 72"/>
                <a:gd name="T69" fmla="*/ 35 h 42"/>
                <a:gd name="T70" fmla="*/ 72 w 72"/>
                <a:gd name="T71" fmla="*/ 32 h 42"/>
                <a:gd name="T72" fmla="*/ 71 w 72"/>
                <a:gd name="T73" fmla="*/ 30 h 42"/>
                <a:gd name="T74" fmla="*/ 34 w 72"/>
                <a:gd name="T75" fmla="*/ 42 h 42"/>
                <a:gd name="T76" fmla="*/ 35 w 72"/>
                <a:gd name="T77" fmla="*/ 42 h 42"/>
                <a:gd name="T78" fmla="*/ 35 w 72"/>
                <a:gd name="T79" fmla="*/ 42 h 42"/>
                <a:gd name="T80" fmla="*/ 34 w 72"/>
                <a:gd name="T8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2" h="42">
                  <a:moveTo>
                    <a:pt x="71" y="30"/>
                  </a:moveTo>
                  <a:cubicBezTo>
                    <a:pt x="70" y="12"/>
                    <a:pt x="70" y="12"/>
                    <a:pt x="70" y="12"/>
                  </a:cubicBezTo>
                  <a:cubicBezTo>
                    <a:pt x="70" y="5"/>
                    <a:pt x="65" y="2"/>
                    <a:pt x="60" y="1"/>
                  </a:cubicBezTo>
                  <a:cubicBezTo>
                    <a:pt x="60" y="1"/>
                    <a:pt x="55" y="0"/>
                    <a:pt x="51" y="0"/>
                  </a:cubicBezTo>
                  <a:cubicBezTo>
                    <a:pt x="51" y="0"/>
                    <a:pt x="51" y="0"/>
                    <a:pt x="51" y="0"/>
                  </a:cubicBezTo>
                  <a:cubicBezTo>
                    <a:pt x="51" y="0"/>
                    <a:pt x="50" y="0"/>
                    <a:pt x="50" y="0"/>
                  </a:cubicBezTo>
                  <a:cubicBezTo>
                    <a:pt x="50" y="0"/>
                    <a:pt x="50" y="0"/>
                    <a:pt x="50" y="0"/>
                  </a:cubicBezTo>
                  <a:cubicBezTo>
                    <a:pt x="57" y="6"/>
                    <a:pt x="57" y="6"/>
                    <a:pt x="57" y="6"/>
                  </a:cubicBezTo>
                  <a:cubicBezTo>
                    <a:pt x="48" y="10"/>
                    <a:pt x="48" y="10"/>
                    <a:pt x="48" y="10"/>
                  </a:cubicBezTo>
                  <a:cubicBezTo>
                    <a:pt x="53" y="17"/>
                    <a:pt x="53" y="17"/>
                    <a:pt x="53" y="17"/>
                  </a:cubicBezTo>
                  <a:cubicBezTo>
                    <a:pt x="41" y="41"/>
                    <a:pt x="41" y="41"/>
                    <a:pt x="41" y="41"/>
                  </a:cubicBezTo>
                  <a:cubicBezTo>
                    <a:pt x="41" y="41"/>
                    <a:pt x="41" y="41"/>
                    <a:pt x="41" y="41"/>
                  </a:cubicBezTo>
                  <a:cubicBezTo>
                    <a:pt x="39" y="8"/>
                    <a:pt x="39" y="8"/>
                    <a:pt x="39" y="8"/>
                  </a:cubicBezTo>
                  <a:cubicBezTo>
                    <a:pt x="41" y="7"/>
                    <a:pt x="41" y="7"/>
                    <a:pt x="41" y="7"/>
                  </a:cubicBezTo>
                  <a:cubicBezTo>
                    <a:pt x="39" y="0"/>
                    <a:pt x="39" y="0"/>
                    <a:pt x="39" y="0"/>
                  </a:cubicBezTo>
                  <a:cubicBezTo>
                    <a:pt x="32" y="0"/>
                    <a:pt x="32" y="0"/>
                    <a:pt x="32" y="0"/>
                  </a:cubicBezTo>
                  <a:cubicBezTo>
                    <a:pt x="30" y="7"/>
                    <a:pt x="30" y="7"/>
                    <a:pt x="30" y="7"/>
                  </a:cubicBezTo>
                  <a:cubicBezTo>
                    <a:pt x="32" y="8"/>
                    <a:pt x="32" y="8"/>
                    <a:pt x="32" y="8"/>
                  </a:cubicBezTo>
                  <a:cubicBezTo>
                    <a:pt x="30" y="41"/>
                    <a:pt x="30" y="41"/>
                    <a:pt x="30" y="41"/>
                  </a:cubicBezTo>
                  <a:cubicBezTo>
                    <a:pt x="30" y="41"/>
                    <a:pt x="30" y="41"/>
                    <a:pt x="30" y="41"/>
                  </a:cubicBezTo>
                  <a:cubicBezTo>
                    <a:pt x="30" y="41"/>
                    <a:pt x="30" y="41"/>
                    <a:pt x="30" y="41"/>
                  </a:cubicBezTo>
                  <a:cubicBezTo>
                    <a:pt x="18" y="17"/>
                    <a:pt x="18" y="17"/>
                    <a:pt x="18" y="17"/>
                  </a:cubicBezTo>
                  <a:cubicBezTo>
                    <a:pt x="23" y="10"/>
                    <a:pt x="23" y="10"/>
                    <a:pt x="23" y="10"/>
                  </a:cubicBezTo>
                  <a:cubicBezTo>
                    <a:pt x="14" y="6"/>
                    <a:pt x="14" y="6"/>
                    <a:pt x="14" y="6"/>
                  </a:cubicBezTo>
                  <a:cubicBezTo>
                    <a:pt x="21" y="0"/>
                    <a:pt x="21" y="0"/>
                    <a:pt x="21" y="0"/>
                  </a:cubicBezTo>
                  <a:cubicBezTo>
                    <a:pt x="21" y="0"/>
                    <a:pt x="21" y="0"/>
                    <a:pt x="21" y="0"/>
                  </a:cubicBezTo>
                  <a:cubicBezTo>
                    <a:pt x="21" y="0"/>
                    <a:pt x="20" y="0"/>
                    <a:pt x="20" y="0"/>
                  </a:cubicBezTo>
                  <a:cubicBezTo>
                    <a:pt x="20" y="0"/>
                    <a:pt x="20" y="0"/>
                    <a:pt x="20" y="0"/>
                  </a:cubicBezTo>
                  <a:cubicBezTo>
                    <a:pt x="17" y="0"/>
                    <a:pt x="12" y="1"/>
                    <a:pt x="12" y="1"/>
                  </a:cubicBezTo>
                  <a:cubicBezTo>
                    <a:pt x="12" y="1"/>
                    <a:pt x="12" y="1"/>
                    <a:pt x="12" y="1"/>
                  </a:cubicBezTo>
                  <a:cubicBezTo>
                    <a:pt x="6" y="2"/>
                    <a:pt x="2" y="5"/>
                    <a:pt x="1" y="12"/>
                  </a:cubicBezTo>
                  <a:cubicBezTo>
                    <a:pt x="0" y="30"/>
                    <a:pt x="0" y="30"/>
                    <a:pt x="0" y="30"/>
                  </a:cubicBezTo>
                  <a:cubicBezTo>
                    <a:pt x="0" y="35"/>
                    <a:pt x="0" y="35"/>
                    <a:pt x="0" y="35"/>
                  </a:cubicBezTo>
                  <a:cubicBezTo>
                    <a:pt x="11" y="40"/>
                    <a:pt x="23" y="42"/>
                    <a:pt x="36" y="42"/>
                  </a:cubicBezTo>
                  <a:cubicBezTo>
                    <a:pt x="49" y="42"/>
                    <a:pt x="61" y="40"/>
                    <a:pt x="72" y="35"/>
                  </a:cubicBezTo>
                  <a:cubicBezTo>
                    <a:pt x="72" y="32"/>
                    <a:pt x="72" y="32"/>
                    <a:pt x="72" y="32"/>
                  </a:cubicBezTo>
                  <a:lnTo>
                    <a:pt x="71" y="30"/>
                  </a:lnTo>
                  <a:close/>
                  <a:moveTo>
                    <a:pt x="34" y="42"/>
                  </a:moveTo>
                  <a:cubicBezTo>
                    <a:pt x="34" y="42"/>
                    <a:pt x="35" y="42"/>
                    <a:pt x="35" y="42"/>
                  </a:cubicBezTo>
                  <a:cubicBezTo>
                    <a:pt x="35" y="42"/>
                    <a:pt x="35" y="42"/>
                    <a:pt x="35" y="42"/>
                  </a:cubicBezTo>
                  <a:cubicBezTo>
                    <a:pt x="35" y="42"/>
                    <a:pt x="34" y="42"/>
                    <a:pt x="34" y="42"/>
                  </a:cubicBezTo>
                  <a:close/>
                </a:path>
              </a:pathLst>
            </a:cu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1"/>
            <p:cNvSpPr>
              <a:spLocks noEditPoints="1"/>
            </p:cNvSpPr>
            <p:nvPr/>
          </p:nvSpPr>
          <p:spPr bwMode="auto">
            <a:xfrm>
              <a:off x="1181101" y="-365124"/>
              <a:ext cx="131763" cy="131763"/>
            </a:xfrm>
            <a:custGeom>
              <a:avLst/>
              <a:gdLst>
                <a:gd name="T0" fmla="*/ 17 w 35"/>
                <a:gd name="T1" fmla="*/ 35 h 35"/>
                <a:gd name="T2" fmla="*/ 0 w 35"/>
                <a:gd name="T3" fmla="*/ 17 h 35"/>
                <a:gd name="T4" fmla="*/ 17 w 35"/>
                <a:gd name="T5" fmla="*/ 0 h 35"/>
                <a:gd name="T6" fmla="*/ 35 w 35"/>
                <a:gd name="T7" fmla="*/ 17 h 35"/>
                <a:gd name="T8" fmla="*/ 17 w 35"/>
                <a:gd name="T9" fmla="*/ 35 h 35"/>
                <a:gd name="T10" fmla="*/ 17 w 35"/>
                <a:gd name="T11" fmla="*/ 8 h 35"/>
                <a:gd name="T12" fmla="*/ 8 w 35"/>
                <a:gd name="T13" fmla="*/ 17 h 35"/>
                <a:gd name="T14" fmla="*/ 17 w 35"/>
                <a:gd name="T15" fmla="*/ 27 h 35"/>
                <a:gd name="T16" fmla="*/ 27 w 35"/>
                <a:gd name="T17" fmla="*/ 17 h 35"/>
                <a:gd name="T18" fmla="*/ 17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7" y="35"/>
                  </a:moveTo>
                  <a:cubicBezTo>
                    <a:pt x="8" y="35"/>
                    <a:pt x="0" y="27"/>
                    <a:pt x="0" y="17"/>
                  </a:cubicBezTo>
                  <a:cubicBezTo>
                    <a:pt x="0" y="8"/>
                    <a:pt x="8" y="0"/>
                    <a:pt x="17" y="0"/>
                  </a:cubicBezTo>
                  <a:cubicBezTo>
                    <a:pt x="27" y="0"/>
                    <a:pt x="35" y="8"/>
                    <a:pt x="35" y="17"/>
                  </a:cubicBezTo>
                  <a:cubicBezTo>
                    <a:pt x="35" y="27"/>
                    <a:pt x="27" y="35"/>
                    <a:pt x="17" y="35"/>
                  </a:cubicBezTo>
                  <a:close/>
                  <a:moveTo>
                    <a:pt x="17" y="8"/>
                  </a:moveTo>
                  <a:cubicBezTo>
                    <a:pt x="12" y="8"/>
                    <a:pt x="8" y="12"/>
                    <a:pt x="8" y="17"/>
                  </a:cubicBezTo>
                  <a:cubicBezTo>
                    <a:pt x="8" y="23"/>
                    <a:pt x="12" y="27"/>
                    <a:pt x="17" y="27"/>
                  </a:cubicBezTo>
                  <a:cubicBezTo>
                    <a:pt x="22" y="27"/>
                    <a:pt x="27" y="23"/>
                    <a:pt x="27" y="17"/>
                  </a:cubicBezTo>
                  <a:cubicBezTo>
                    <a:pt x="27" y="12"/>
                    <a:pt x="22" y="8"/>
                    <a:pt x="17" y="8"/>
                  </a:cubicBezTo>
                  <a:close/>
                </a:path>
              </a:pathLst>
            </a:cu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2"/>
            <p:cNvSpPr>
              <a:spLocks noEditPoints="1"/>
            </p:cNvSpPr>
            <p:nvPr/>
          </p:nvSpPr>
          <p:spPr bwMode="auto">
            <a:xfrm>
              <a:off x="1582738" y="-403224"/>
              <a:ext cx="131763" cy="131763"/>
            </a:xfrm>
            <a:custGeom>
              <a:avLst/>
              <a:gdLst>
                <a:gd name="T0" fmla="*/ 18 w 35"/>
                <a:gd name="T1" fmla="*/ 35 h 35"/>
                <a:gd name="T2" fmla="*/ 0 w 35"/>
                <a:gd name="T3" fmla="*/ 17 h 35"/>
                <a:gd name="T4" fmla="*/ 18 w 35"/>
                <a:gd name="T5" fmla="*/ 0 h 35"/>
                <a:gd name="T6" fmla="*/ 35 w 35"/>
                <a:gd name="T7" fmla="*/ 17 h 35"/>
                <a:gd name="T8" fmla="*/ 18 w 35"/>
                <a:gd name="T9" fmla="*/ 35 h 35"/>
                <a:gd name="T10" fmla="*/ 18 w 35"/>
                <a:gd name="T11" fmla="*/ 8 h 35"/>
                <a:gd name="T12" fmla="*/ 8 w 35"/>
                <a:gd name="T13" fmla="*/ 17 h 35"/>
                <a:gd name="T14" fmla="*/ 18 w 35"/>
                <a:gd name="T15" fmla="*/ 26 h 35"/>
                <a:gd name="T16" fmla="*/ 27 w 35"/>
                <a:gd name="T17" fmla="*/ 17 h 35"/>
                <a:gd name="T18" fmla="*/ 18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35"/>
                  </a:moveTo>
                  <a:cubicBezTo>
                    <a:pt x="8" y="35"/>
                    <a:pt x="0" y="27"/>
                    <a:pt x="0" y="17"/>
                  </a:cubicBezTo>
                  <a:cubicBezTo>
                    <a:pt x="0" y="7"/>
                    <a:pt x="8" y="0"/>
                    <a:pt x="18" y="0"/>
                  </a:cubicBezTo>
                  <a:cubicBezTo>
                    <a:pt x="27" y="0"/>
                    <a:pt x="35" y="7"/>
                    <a:pt x="35" y="17"/>
                  </a:cubicBezTo>
                  <a:cubicBezTo>
                    <a:pt x="35" y="27"/>
                    <a:pt x="27" y="35"/>
                    <a:pt x="18" y="35"/>
                  </a:cubicBezTo>
                  <a:close/>
                  <a:moveTo>
                    <a:pt x="18" y="8"/>
                  </a:moveTo>
                  <a:cubicBezTo>
                    <a:pt x="13" y="8"/>
                    <a:pt x="8" y="12"/>
                    <a:pt x="8" y="17"/>
                  </a:cubicBezTo>
                  <a:cubicBezTo>
                    <a:pt x="8" y="22"/>
                    <a:pt x="13" y="26"/>
                    <a:pt x="18" y="26"/>
                  </a:cubicBezTo>
                  <a:cubicBezTo>
                    <a:pt x="23" y="26"/>
                    <a:pt x="27" y="22"/>
                    <a:pt x="27" y="17"/>
                  </a:cubicBezTo>
                  <a:cubicBezTo>
                    <a:pt x="27" y="12"/>
                    <a:pt x="23" y="8"/>
                    <a:pt x="18" y="8"/>
                  </a:cubicBezTo>
                  <a:close/>
                </a:path>
              </a:pathLst>
            </a:cu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3"/>
            <p:cNvSpPr>
              <a:spLocks noEditPoints="1"/>
            </p:cNvSpPr>
            <p:nvPr/>
          </p:nvSpPr>
          <p:spPr bwMode="auto">
            <a:xfrm>
              <a:off x="985838" y="-222249"/>
              <a:ext cx="134938" cy="130175"/>
            </a:xfrm>
            <a:custGeom>
              <a:avLst/>
              <a:gdLst>
                <a:gd name="T0" fmla="*/ 18 w 36"/>
                <a:gd name="T1" fmla="*/ 35 h 35"/>
                <a:gd name="T2" fmla="*/ 0 w 36"/>
                <a:gd name="T3" fmla="*/ 17 h 35"/>
                <a:gd name="T4" fmla="*/ 18 w 36"/>
                <a:gd name="T5" fmla="*/ 0 h 35"/>
                <a:gd name="T6" fmla="*/ 36 w 36"/>
                <a:gd name="T7" fmla="*/ 17 h 35"/>
                <a:gd name="T8" fmla="*/ 18 w 36"/>
                <a:gd name="T9" fmla="*/ 35 h 35"/>
                <a:gd name="T10" fmla="*/ 18 w 36"/>
                <a:gd name="T11" fmla="*/ 8 h 35"/>
                <a:gd name="T12" fmla="*/ 9 w 36"/>
                <a:gd name="T13" fmla="*/ 17 h 35"/>
                <a:gd name="T14" fmla="*/ 18 w 36"/>
                <a:gd name="T15" fmla="*/ 27 h 35"/>
                <a:gd name="T16" fmla="*/ 27 w 36"/>
                <a:gd name="T17" fmla="*/ 17 h 35"/>
                <a:gd name="T18" fmla="*/ 18 w 36"/>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18" y="35"/>
                  </a:moveTo>
                  <a:cubicBezTo>
                    <a:pt x="8" y="35"/>
                    <a:pt x="0" y="27"/>
                    <a:pt x="0" y="17"/>
                  </a:cubicBezTo>
                  <a:cubicBezTo>
                    <a:pt x="0" y="8"/>
                    <a:pt x="8" y="0"/>
                    <a:pt x="18" y="0"/>
                  </a:cubicBezTo>
                  <a:cubicBezTo>
                    <a:pt x="28" y="0"/>
                    <a:pt x="36" y="8"/>
                    <a:pt x="36" y="17"/>
                  </a:cubicBezTo>
                  <a:cubicBezTo>
                    <a:pt x="36" y="27"/>
                    <a:pt x="28" y="35"/>
                    <a:pt x="18" y="35"/>
                  </a:cubicBezTo>
                  <a:close/>
                  <a:moveTo>
                    <a:pt x="18" y="8"/>
                  </a:moveTo>
                  <a:cubicBezTo>
                    <a:pt x="13" y="8"/>
                    <a:pt x="9" y="12"/>
                    <a:pt x="9" y="17"/>
                  </a:cubicBezTo>
                  <a:cubicBezTo>
                    <a:pt x="9" y="22"/>
                    <a:pt x="13" y="27"/>
                    <a:pt x="18" y="27"/>
                  </a:cubicBezTo>
                  <a:cubicBezTo>
                    <a:pt x="23" y="27"/>
                    <a:pt x="27" y="22"/>
                    <a:pt x="27" y="17"/>
                  </a:cubicBezTo>
                  <a:cubicBezTo>
                    <a:pt x="27" y="12"/>
                    <a:pt x="23" y="8"/>
                    <a:pt x="18" y="8"/>
                  </a:cubicBezTo>
                  <a:close/>
                </a:path>
              </a:pathLst>
            </a:cu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84"/>
            <p:cNvSpPr>
              <a:spLocks/>
            </p:cNvSpPr>
            <p:nvPr/>
          </p:nvSpPr>
          <p:spPr bwMode="auto">
            <a:xfrm>
              <a:off x="1095376" y="-257174"/>
              <a:ext cx="366713" cy="123825"/>
            </a:xfrm>
            <a:custGeom>
              <a:avLst/>
              <a:gdLst>
                <a:gd name="T0" fmla="*/ 98 w 98"/>
                <a:gd name="T1" fmla="*/ 33 h 33"/>
                <a:gd name="T2" fmla="*/ 96 w 98"/>
                <a:gd name="T3" fmla="*/ 26 h 33"/>
                <a:gd name="T4" fmla="*/ 97 w 98"/>
                <a:gd name="T5" fmla="*/ 22 h 33"/>
                <a:gd name="T6" fmla="*/ 43 w 98"/>
                <a:gd name="T7" fmla="*/ 22 h 33"/>
                <a:gd name="T8" fmla="*/ 45 w 98"/>
                <a:gd name="T9" fmla="*/ 1 h 33"/>
                <a:gd name="T10" fmla="*/ 40 w 98"/>
                <a:gd name="T11" fmla="*/ 2 h 33"/>
                <a:gd name="T12" fmla="*/ 34 w 98"/>
                <a:gd name="T13" fmla="*/ 0 h 33"/>
                <a:gd name="T14" fmla="*/ 33 w 98"/>
                <a:gd name="T15" fmla="*/ 22 h 33"/>
                <a:gd name="T16" fmla="*/ 2 w 98"/>
                <a:gd name="T17" fmla="*/ 22 h 33"/>
                <a:gd name="T18" fmla="*/ 2 w 98"/>
                <a:gd name="T19" fmla="*/ 26 h 33"/>
                <a:gd name="T20" fmla="*/ 0 w 98"/>
                <a:gd name="T21" fmla="*/ 33 h 33"/>
                <a:gd name="T22" fmla="*/ 98 w 98"/>
                <a:gd name="T23"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33">
                  <a:moveTo>
                    <a:pt x="98" y="33"/>
                  </a:moveTo>
                  <a:cubicBezTo>
                    <a:pt x="97" y="31"/>
                    <a:pt x="96" y="29"/>
                    <a:pt x="96" y="26"/>
                  </a:cubicBezTo>
                  <a:cubicBezTo>
                    <a:pt x="96" y="25"/>
                    <a:pt x="96" y="24"/>
                    <a:pt x="97" y="22"/>
                  </a:cubicBezTo>
                  <a:cubicBezTo>
                    <a:pt x="43" y="22"/>
                    <a:pt x="43" y="22"/>
                    <a:pt x="43" y="22"/>
                  </a:cubicBezTo>
                  <a:cubicBezTo>
                    <a:pt x="44" y="15"/>
                    <a:pt x="44" y="8"/>
                    <a:pt x="45" y="1"/>
                  </a:cubicBezTo>
                  <a:cubicBezTo>
                    <a:pt x="44" y="2"/>
                    <a:pt x="42" y="2"/>
                    <a:pt x="40" y="2"/>
                  </a:cubicBezTo>
                  <a:cubicBezTo>
                    <a:pt x="38" y="2"/>
                    <a:pt x="36" y="1"/>
                    <a:pt x="34" y="0"/>
                  </a:cubicBezTo>
                  <a:cubicBezTo>
                    <a:pt x="33" y="7"/>
                    <a:pt x="33" y="15"/>
                    <a:pt x="33" y="22"/>
                  </a:cubicBezTo>
                  <a:cubicBezTo>
                    <a:pt x="2" y="22"/>
                    <a:pt x="2" y="22"/>
                    <a:pt x="2" y="22"/>
                  </a:cubicBezTo>
                  <a:cubicBezTo>
                    <a:pt x="2" y="24"/>
                    <a:pt x="2" y="25"/>
                    <a:pt x="2" y="26"/>
                  </a:cubicBezTo>
                  <a:cubicBezTo>
                    <a:pt x="2" y="29"/>
                    <a:pt x="2" y="31"/>
                    <a:pt x="0" y="33"/>
                  </a:cubicBezTo>
                  <a:lnTo>
                    <a:pt x="98" y="33"/>
                  </a:lnTo>
                  <a:close/>
                </a:path>
              </a:pathLst>
            </a:cu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86"/>
            <p:cNvSpPr>
              <a:spLocks/>
            </p:cNvSpPr>
            <p:nvPr/>
          </p:nvSpPr>
          <p:spPr bwMode="auto">
            <a:xfrm>
              <a:off x="1031875" y="-500062"/>
              <a:ext cx="595313" cy="295275"/>
            </a:xfrm>
            <a:custGeom>
              <a:avLst/>
              <a:gdLst>
                <a:gd name="T0" fmla="*/ 6 w 159"/>
                <a:gd name="T1" fmla="*/ 78 h 79"/>
                <a:gd name="T2" fmla="*/ 11 w 159"/>
                <a:gd name="T3" fmla="*/ 79 h 79"/>
                <a:gd name="T4" fmla="*/ 21 w 159"/>
                <a:gd name="T5" fmla="*/ 51 h 79"/>
                <a:gd name="T6" fmla="*/ 44 w 159"/>
                <a:gd name="T7" fmla="*/ 56 h 79"/>
                <a:gd name="T8" fmla="*/ 44 w 159"/>
                <a:gd name="T9" fmla="*/ 53 h 79"/>
                <a:gd name="T10" fmla="*/ 46 w 159"/>
                <a:gd name="T11" fmla="*/ 46 h 79"/>
                <a:gd name="T12" fmla="*/ 27 w 159"/>
                <a:gd name="T13" fmla="*/ 42 h 79"/>
                <a:gd name="T14" fmla="*/ 71 w 159"/>
                <a:gd name="T15" fmla="*/ 14 h 79"/>
                <a:gd name="T16" fmla="*/ 57 w 159"/>
                <a:gd name="T17" fmla="*/ 40 h 79"/>
                <a:gd name="T18" fmla="*/ 57 w 159"/>
                <a:gd name="T19" fmla="*/ 40 h 79"/>
                <a:gd name="T20" fmla="*/ 67 w 159"/>
                <a:gd name="T21" fmla="*/ 44 h 79"/>
                <a:gd name="T22" fmla="*/ 91 w 159"/>
                <a:gd name="T23" fmla="*/ 13 h 79"/>
                <a:gd name="T24" fmla="*/ 116 w 159"/>
                <a:gd name="T25" fmla="*/ 48 h 79"/>
                <a:gd name="T26" fmla="*/ 70 w 159"/>
                <a:gd name="T27" fmla="*/ 49 h 79"/>
                <a:gd name="T28" fmla="*/ 71 w 159"/>
                <a:gd name="T29" fmla="*/ 53 h 79"/>
                <a:gd name="T30" fmla="*/ 69 w 159"/>
                <a:gd name="T31" fmla="*/ 59 h 79"/>
                <a:gd name="T32" fmla="*/ 91 w 159"/>
                <a:gd name="T33" fmla="*/ 60 h 79"/>
                <a:gd name="T34" fmla="*/ 118 w 159"/>
                <a:gd name="T35" fmla="*/ 59 h 79"/>
                <a:gd name="T36" fmla="*/ 121 w 159"/>
                <a:gd name="T37" fmla="*/ 79 h 79"/>
                <a:gd name="T38" fmla="*/ 127 w 159"/>
                <a:gd name="T39" fmla="*/ 78 h 79"/>
                <a:gd name="T40" fmla="*/ 132 w 159"/>
                <a:gd name="T41" fmla="*/ 79 h 79"/>
                <a:gd name="T42" fmla="*/ 129 w 159"/>
                <a:gd name="T43" fmla="*/ 58 h 79"/>
                <a:gd name="T44" fmla="*/ 155 w 159"/>
                <a:gd name="T45" fmla="*/ 53 h 79"/>
                <a:gd name="T46" fmla="*/ 151 w 159"/>
                <a:gd name="T47" fmla="*/ 43 h 79"/>
                <a:gd name="T48" fmla="*/ 151 w 159"/>
                <a:gd name="T49" fmla="*/ 43 h 79"/>
                <a:gd name="T50" fmla="*/ 127 w 159"/>
                <a:gd name="T51" fmla="*/ 47 h 79"/>
                <a:gd name="T52" fmla="*/ 111 w 159"/>
                <a:gd name="T53" fmla="*/ 13 h 79"/>
                <a:gd name="T54" fmla="*/ 152 w 159"/>
                <a:gd name="T55" fmla="*/ 39 h 79"/>
                <a:gd name="T56" fmla="*/ 159 w 159"/>
                <a:gd name="T57" fmla="*/ 31 h 79"/>
                <a:gd name="T58" fmla="*/ 91 w 159"/>
                <a:gd name="T59" fmla="*/ 0 h 79"/>
                <a:gd name="T60" fmla="*/ 0 w 159"/>
                <a:gd name="T61" fmla="*/ 79 h 79"/>
                <a:gd name="T62" fmla="*/ 6 w 159"/>
                <a:gd name="T63"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9" h="79">
                  <a:moveTo>
                    <a:pt x="6" y="78"/>
                  </a:moveTo>
                  <a:cubicBezTo>
                    <a:pt x="8" y="78"/>
                    <a:pt x="10" y="78"/>
                    <a:pt x="11" y="79"/>
                  </a:cubicBezTo>
                  <a:cubicBezTo>
                    <a:pt x="13" y="69"/>
                    <a:pt x="16" y="60"/>
                    <a:pt x="21" y="51"/>
                  </a:cubicBezTo>
                  <a:cubicBezTo>
                    <a:pt x="29" y="53"/>
                    <a:pt x="37" y="55"/>
                    <a:pt x="44" y="56"/>
                  </a:cubicBezTo>
                  <a:cubicBezTo>
                    <a:pt x="44" y="55"/>
                    <a:pt x="44" y="54"/>
                    <a:pt x="44" y="53"/>
                  </a:cubicBezTo>
                  <a:cubicBezTo>
                    <a:pt x="44" y="51"/>
                    <a:pt x="45" y="48"/>
                    <a:pt x="46" y="46"/>
                  </a:cubicBezTo>
                  <a:cubicBezTo>
                    <a:pt x="40" y="45"/>
                    <a:pt x="34" y="43"/>
                    <a:pt x="27" y="42"/>
                  </a:cubicBezTo>
                  <a:cubicBezTo>
                    <a:pt x="38" y="28"/>
                    <a:pt x="53" y="18"/>
                    <a:pt x="71" y="14"/>
                  </a:cubicBezTo>
                  <a:cubicBezTo>
                    <a:pt x="65" y="20"/>
                    <a:pt x="60" y="29"/>
                    <a:pt x="57" y="40"/>
                  </a:cubicBezTo>
                  <a:cubicBezTo>
                    <a:pt x="57" y="40"/>
                    <a:pt x="57" y="40"/>
                    <a:pt x="57" y="40"/>
                  </a:cubicBezTo>
                  <a:cubicBezTo>
                    <a:pt x="61" y="40"/>
                    <a:pt x="65" y="42"/>
                    <a:pt x="67" y="44"/>
                  </a:cubicBezTo>
                  <a:cubicBezTo>
                    <a:pt x="73" y="25"/>
                    <a:pt x="82" y="13"/>
                    <a:pt x="91" y="13"/>
                  </a:cubicBezTo>
                  <a:cubicBezTo>
                    <a:pt x="100" y="13"/>
                    <a:pt x="110" y="27"/>
                    <a:pt x="116" y="48"/>
                  </a:cubicBezTo>
                  <a:cubicBezTo>
                    <a:pt x="101" y="50"/>
                    <a:pt x="85" y="50"/>
                    <a:pt x="70" y="49"/>
                  </a:cubicBezTo>
                  <a:cubicBezTo>
                    <a:pt x="71" y="50"/>
                    <a:pt x="71" y="52"/>
                    <a:pt x="71" y="53"/>
                  </a:cubicBezTo>
                  <a:cubicBezTo>
                    <a:pt x="71" y="56"/>
                    <a:pt x="70" y="58"/>
                    <a:pt x="69" y="59"/>
                  </a:cubicBezTo>
                  <a:cubicBezTo>
                    <a:pt x="77" y="60"/>
                    <a:pt x="84" y="60"/>
                    <a:pt x="91" y="60"/>
                  </a:cubicBezTo>
                  <a:cubicBezTo>
                    <a:pt x="100" y="60"/>
                    <a:pt x="109" y="60"/>
                    <a:pt x="118" y="59"/>
                  </a:cubicBezTo>
                  <a:cubicBezTo>
                    <a:pt x="120" y="65"/>
                    <a:pt x="120" y="72"/>
                    <a:pt x="121" y="79"/>
                  </a:cubicBezTo>
                  <a:cubicBezTo>
                    <a:pt x="123" y="78"/>
                    <a:pt x="125" y="78"/>
                    <a:pt x="127" y="78"/>
                  </a:cubicBezTo>
                  <a:cubicBezTo>
                    <a:pt x="128" y="78"/>
                    <a:pt x="130" y="78"/>
                    <a:pt x="132" y="79"/>
                  </a:cubicBezTo>
                  <a:cubicBezTo>
                    <a:pt x="131" y="72"/>
                    <a:pt x="130" y="64"/>
                    <a:pt x="129" y="58"/>
                  </a:cubicBezTo>
                  <a:cubicBezTo>
                    <a:pt x="138" y="56"/>
                    <a:pt x="146" y="55"/>
                    <a:pt x="155" y="53"/>
                  </a:cubicBezTo>
                  <a:cubicBezTo>
                    <a:pt x="153" y="50"/>
                    <a:pt x="151" y="47"/>
                    <a:pt x="151" y="43"/>
                  </a:cubicBezTo>
                  <a:cubicBezTo>
                    <a:pt x="151" y="43"/>
                    <a:pt x="151" y="43"/>
                    <a:pt x="151" y="43"/>
                  </a:cubicBezTo>
                  <a:cubicBezTo>
                    <a:pt x="143" y="44"/>
                    <a:pt x="135" y="46"/>
                    <a:pt x="127" y="47"/>
                  </a:cubicBezTo>
                  <a:cubicBezTo>
                    <a:pt x="123" y="33"/>
                    <a:pt x="117" y="21"/>
                    <a:pt x="111" y="13"/>
                  </a:cubicBezTo>
                  <a:cubicBezTo>
                    <a:pt x="127" y="18"/>
                    <a:pt x="141" y="27"/>
                    <a:pt x="152" y="39"/>
                  </a:cubicBezTo>
                  <a:cubicBezTo>
                    <a:pt x="153" y="36"/>
                    <a:pt x="156" y="33"/>
                    <a:pt x="159" y="31"/>
                  </a:cubicBezTo>
                  <a:cubicBezTo>
                    <a:pt x="142" y="12"/>
                    <a:pt x="118" y="0"/>
                    <a:pt x="91" y="0"/>
                  </a:cubicBezTo>
                  <a:cubicBezTo>
                    <a:pt x="45" y="0"/>
                    <a:pt x="7" y="35"/>
                    <a:pt x="0" y="79"/>
                  </a:cubicBezTo>
                  <a:cubicBezTo>
                    <a:pt x="2" y="78"/>
                    <a:pt x="4" y="78"/>
                    <a:pt x="6" y="78"/>
                  </a:cubicBezTo>
                  <a:close/>
                </a:path>
              </a:pathLst>
            </a:cu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787"/>
            <p:cNvSpPr>
              <a:spLocks/>
            </p:cNvSpPr>
            <p:nvPr/>
          </p:nvSpPr>
          <p:spPr bwMode="auto">
            <a:xfrm>
              <a:off x="1477963" y="-301625"/>
              <a:ext cx="236538" cy="461963"/>
            </a:xfrm>
            <a:custGeom>
              <a:avLst/>
              <a:gdLst>
                <a:gd name="T0" fmla="*/ 55 w 63"/>
                <a:gd name="T1" fmla="*/ 0 h 123"/>
                <a:gd name="T2" fmla="*/ 46 w 63"/>
                <a:gd name="T3" fmla="*/ 4 h 123"/>
                <a:gd name="T4" fmla="*/ 44 w 63"/>
                <a:gd name="T5" fmla="*/ 4 h 123"/>
                <a:gd name="T6" fmla="*/ 52 w 63"/>
                <a:gd name="T7" fmla="*/ 34 h 123"/>
                <a:gd name="T8" fmla="*/ 20 w 63"/>
                <a:gd name="T9" fmla="*/ 34 h 123"/>
                <a:gd name="T10" fmla="*/ 21 w 63"/>
                <a:gd name="T11" fmla="*/ 38 h 123"/>
                <a:gd name="T12" fmla="*/ 19 w 63"/>
                <a:gd name="T13" fmla="*/ 45 h 123"/>
                <a:gd name="T14" fmla="*/ 52 w 63"/>
                <a:gd name="T15" fmla="*/ 45 h 123"/>
                <a:gd name="T16" fmla="*/ 33 w 63"/>
                <a:gd name="T17" fmla="*/ 93 h 123"/>
                <a:gd name="T18" fmla="*/ 30 w 63"/>
                <a:gd name="T19" fmla="*/ 92 h 123"/>
                <a:gd name="T20" fmla="*/ 23 w 63"/>
                <a:gd name="T21" fmla="*/ 91 h 123"/>
                <a:gd name="T22" fmla="*/ 15 w 63"/>
                <a:gd name="T23" fmla="*/ 91 h 123"/>
                <a:gd name="T24" fmla="*/ 9 w 63"/>
                <a:gd name="T25" fmla="*/ 91 h 123"/>
                <a:gd name="T26" fmla="*/ 1 w 63"/>
                <a:gd name="T27" fmla="*/ 91 h 123"/>
                <a:gd name="T28" fmla="*/ 0 w 63"/>
                <a:gd name="T29" fmla="*/ 91 h 123"/>
                <a:gd name="T30" fmla="*/ 10 w 63"/>
                <a:gd name="T31" fmla="*/ 102 h 123"/>
                <a:gd name="T32" fmla="*/ 11 w 63"/>
                <a:gd name="T33" fmla="*/ 123 h 123"/>
                <a:gd name="T34" fmla="*/ 63 w 63"/>
                <a:gd name="T35" fmla="*/ 40 h 123"/>
                <a:gd name="T36" fmla="*/ 55 w 63"/>
                <a:gd name="T3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123">
                  <a:moveTo>
                    <a:pt x="55" y="0"/>
                  </a:moveTo>
                  <a:cubicBezTo>
                    <a:pt x="52" y="2"/>
                    <a:pt x="49" y="4"/>
                    <a:pt x="46" y="4"/>
                  </a:cubicBezTo>
                  <a:cubicBezTo>
                    <a:pt x="45" y="4"/>
                    <a:pt x="45" y="4"/>
                    <a:pt x="44" y="4"/>
                  </a:cubicBezTo>
                  <a:cubicBezTo>
                    <a:pt x="49" y="13"/>
                    <a:pt x="52" y="23"/>
                    <a:pt x="52" y="34"/>
                  </a:cubicBezTo>
                  <a:cubicBezTo>
                    <a:pt x="20" y="34"/>
                    <a:pt x="20" y="34"/>
                    <a:pt x="20" y="34"/>
                  </a:cubicBezTo>
                  <a:cubicBezTo>
                    <a:pt x="21" y="36"/>
                    <a:pt x="21" y="37"/>
                    <a:pt x="21" y="38"/>
                  </a:cubicBezTo>
                  <a:cubicBezTo>
                    <a:pt x="21" y="41"/>
                    <a:pt x="20" y="43"/>
                    <a:pt x="19" y="45"/>
                  </a:cubicBezTo>
                  <a:cubicBezTo>
                    <a:pt x="52" y="45"/>
                    <a:pt x="52" y="45"/>
                    <a:pt x="52" y="45"/>
                  </a:cubicBezTo>
                  <a:cubicBezTo>
                    <a:pt x="51" y="63"/>
                    <a:pt x="44" y="80"/>
                    <a:pt x="33" y="93"/>
                  </a:cubicBezTo>
                  <a:cubicBezTo>
                    <a:pt x="32" y="92"/>
                    <a:pt x="31" y="92"/>
                    <a:pt x="30" y="92"/>
                  </a:cubicBezTo>
                  <a:cubicBezTo>
                    <a:pt x="30" y="92"/>
                    <a:pt x="25" y="91"/>
                    <a:pt x="23" y="91"/>
                  </a:cubicBezTo>
                  <a:cubicBezTo>
                    <a:pt x="15" y="91"/>
                    <a:pt x="15" y="91"/>
                    <a:pt x="15" y="91"/>
                  </a:cubicBezTo>
                  <a:cubicBezTo>
                    <a:pt x="9" y="91"/>
                    <a:pt x="9" y="91"/>
                    <a:pt x="9" y="91"/>
                  </a:cubicBezTo>
                  <a:cubicBezTo>
                    <a:pt x="1" y="91"/>
                    <a:pt x="1" y="91"/>
                    <a:pt x="1" y="91"/>
                  </a:cubicBezTo>
                  <a:cubicBezTo>
                    <a:pt x="1" y="91"/>
                    <a:pt x="0" y="91"/>
                    <a:pt x="0" y="91"/>
                  </a:cubicBezTo>
                  <a:cubicBezTo>
                    <a:pt x="5" y="92"/>
                    <a:pt x="9" y="96"/>
                    <a:pt x="10" y="102"/>
                  </a:cubicBezTo>
                  <a:cubicBezTo>
                    <a:pt x="11" y="123"/>
                    <a:pt x="11" y="123"/>
                    <a:pt x="11" y="123"/>
                  </a:cubicBezTo>
                  <a:cubicBezTo>
                    <a:pt x="42" y="108"/>
                    <a:pt x="63" y="77"/>
                    <a:pt x="63" y="40"/>
                  </a:cubicBezTo>
                  <a:cubicBezTo>
                    <a:pt x="63" y="26"/>
                    <a:pt x="60" y="12"/>
                    <a:pt x="55" y="0"/>
                  </a:cubicBezTo>
                  <a:close/>
                </a:path>
              </a:pathLst>
            </a:cu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788"/>
            <p:cNvSpPr>
              <a:spLocks/>
            </p:cNvSpPr>
            <p:nvPr/>
          </p:nvSpPr>
          <p:spPr bwMode="auto">
            <a:xfrm>
              <a:off x="1031875" y="-114300"/>
              <a:ext cx="234950" cy="274638"/>
            </a:xfrm>
            <a:custGeom>
              <a:avLst/>
              <a:gdLst>
                <a:gd name="T0" fmla="*/ 53 w 63"/>
                <a:gd name="T1" fmla="*/ 41 h 73"/>
                <a:gd name="T2" fmla="*/ 48 w 63"/>
                <a:gd name="T3" fmla="*/ 41 h 73"/>
                <a:gd name="T4" fmla="*/ 40 w 63"/>
                <a:gd name="T5" fmla="*/ 41 h 73"/>
                <a:gd name="T6" fmla="*/ 32 w 63"/>
                <a:gd name="T7" fmla="*/ 42 h 73"/>
                <a:gd name="T8" fmla="*/ 29 w 63"/>
                <a:gd name="T9" fmla="*/ 43 h 73"/>
                <a:gd name="T10" fmla="*/ 11 w 63"/>
                <a:gd name="T11" fmla="*/ 1 h 73"/>
                <a:gd name="T12" fmla="*/ 6 w 63"/>
                <a:gd name="T13" fmla="*/ 2 h 73"/>
                <a:gd name="T14" fmla="*/ 0 w 63"/>
                <a:gd name="T15" fmla="*/ 0 h 73"/>
                <a:gd name="T16" fmla="*/ 51 w 63"/>
                <a:gd name="T17" fmla="*/ 73 h 73"/>
                <a:gd name="T18" fmla="*/ 53 w 63"/>
                <a:gd name="T19" fmla="*/ 52 h 73"/>
                <a:gd name="T20" fmla="*/ 63 w 63"/>
                <a:gd name="T21" fmla="*/ 41 h 73"/>
                <a:gd name="T22" fmla="*/ 61 w 63"/>
                <a:gd name="T23" fmla="*/ 41 h 73"/>
                <a:gd name="T24" fmla="*/ 53 w 63"/>
                <a:gd name="T25" fmla="*/ 4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73">
                  <a:moveTo>
                    <a:pt x="53" y="41"/>
                  </a:moveTo>
                  <a:cubicBezTo>
                    <a:pt x="48" y="41"/>
                    <a:pt x="48" y="41"/>
                    <a:pt x="48" y="41"/>
                  </a:cubicBezTo>
                  <a:cubicBezTo>
                    <a:pt x="40" y="41"/>
                    <a:pt x="40" y="41"/>
                    <a:pt x="40" y="41"/>
                  </a:cubicBezTo>
                  <a:cubicBezTo>
                    <a:pt x="38" y="41"/>
                    <a:pt x="33" y="42"/>
                    <a:pt x="32" y="42"/>
                  </a:cubicBezTo>
                  <a:cubicBezTo>
                    <a:pt x="31" y="42"/>
                    <a:pt x="30" y="42"/>
                    <a:pt x="29" y="43"/>
                  </a:cubicBezTo>
                  <a:cubicBezTo>
                    <a:pt x="19" y="31"/>
                    <a:pt x="13" y="17"/>
                    <a:pt x="11" y="1"/>
                  </a:cubicBezTo>
                  <a:cubicBezTo>
                    <a:pt x="9" y="2"/>
                    <a:pt x="8" y="2"/>
                    <a:pt x="6" y="2"/>
                  </a:cubicBezTo>
                  <a:cubicBezTo>
                    <a:pt x="4" y="2"/>
                    <a:pt x="2" y="1"/>
                    <a:pt x="0" y="0"/>
                  </a:cubicBezTo>
                  <a:cubicBezTo>
                    <a:pt x="4" y="33"/>
                    <a:pt x="24" y="60"/>
                    <a:pt x="51" y="73"/>
                  </a:cubicBezTo>
                  <a:cubicBezTo>
                    <a:pt x="53" y="52"/>
                    <a:pt x="53" y="52"/>
                    <a:pt x="53" y="52"/>
                  </a:cubicBezTo>
                  <a:cubicBezTo>
                    <a:pt x="53" y="46"/>
                    <a:pt x="58" y="42"/>
                    <a:pt x="63" y="41"/>
                  </a:cubicBezTo>
                  <a:cubicBezTo>
                    <a:pt x="62" y="41"/>
                    <a:pt x="62" y="41"/>
                    <a:pt x="61" y="41"/>
                  </a:cubicBezTo>
                  <a:lnTo>
                    <a:pt x="53" y="41"/>
                  </a:lnTo>
                  <a:close/>
                </a:path>
              </a:pathLst>
            </a:cu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9"/>
            <p:cNvSpPr>
              <a:spLocks noEditPoints="1"/>
            </p:cNvSpPr>
            <p:nvPr/>
          </p:nvSpPr>
          <p:spPr bwMode="auto">
            <a:xfrm>
              <a:off x="1439863" y="-222250"/>
              <a:ext cx="131763" cy="130175"/>
            </a:xfrm>
            <a:custGeom>
              <a:avLst/>
              <a:gdLst>
                <a:gd name="T0" fmla="*/ 18 w 35"/>
                <a:gd name="T1" fmla="*/ 35 h 35"/>
                <a:gd name="T2" fmla="*/ 0 w 35"/>
                <a:gd name="T3" fmla="*/ 17 h 35"/>
                <a:gd name="T4" fmla="*/ 18 w 35"/>
                <a:gd name="T5" fmla="*/ 0 h 35"/>
                <a:gd name="T6" fmla="*/ 35 w 35"/>
                <a:gd name="T7" fmla="*/ 17 h 35"/>
                <a:gd name="T8" fmla="*/ 18 w 35"/>
                <a:gd name="T9" fmla="*/ 35 h 35"/>
                <a:gd name="T10" fmla="*/ 18 w 35"/>
                <a:gd name="T11" fmla="*/ 8 h 35"/>
                <a:gd name="T12" fmla="*/ 8 w 35"/>
                <a:gd name="T13" fmla="*/ 17 h 35"/>
                <a:gd name="T14" fmla="*/ 18 w 35"/>
                <a:gd name="T15" fmla="*/ 27 h 35"/>
                <a:gd name="T16" fmla="*/ 27 w 35"/>
                <a:gd name="T17" fmla="*/ 17 h 35"/>
                <a:gd name="T18" fmla="*/ 18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35"/>
                  </a:moveTo>
                  <a:cubicBezTo>
                    <a:pt x="8" y="35"/>
                    <a:pt x="0" y="27"/>
                    <a:pt x="0" y="17"/>
                  </a:cubicBezTo>
                  <a:cubicBezTo>
                    <a:pt x="0" y="8"/>
                    <a:pt x="8" y="0"/>
                    <a:pt x="18" y="0"/>
                  </a:cubicBezTo>
                  <a:cubicBezTo>
                    <a:pt x="27" y="0"/>
                    <a:pt x="35" y="8"/>
                    <a:pt x="35" y="17"/>
                  </a:cubicBezTo>
                  <a:cubicBezTo>
                    <a:pt x="35" y="27"/>
                    <a:pt x="27" y="35"/>
                    <a:pt x="18" y="35"/>
                  </a:cubicBezTo>
                  <a:close/>
                  <a:moveTo>
                    <a:pt x="18" y="8"/>
                  </a:moveTo>
                  <a:cubicBezTo>
                    <a:pt x="13" y="8"/>
                    <a:pt x="8" y="12"/>
                    <a:pt x="8" y="17"/>
                  </a:cubicBezTo>
                  <a:cubicBezTo>
                    <a:pt x="8" y="22"/>
                    <a:pt x="13" y="27"/>
                    <a:pt x="18" y="27"/>
                  </a:cubicBezTo>
                  <a:cubicBezTo>
                    <a:pt x="23" y="27"/>
                    <a:pt x="27" y="22"/>
                    <a:pt x="27" y="17"/>
                  </a:cubicBezTo>
                  <a:cubicBezTo>
                    <a:pt x="27" y="12"/>
                    <a:pt x="23" y="8"/>
                    <a:pt x="18" y="8"/>
                  </a:cubicBezTo>
                  <a:close/>
                </a:path>
              </a:pathLst>
            </a:cu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 name="组合 27"/>
          <p:cNvGrpSpPr/>
          <p:nvPr/>
        </p:nvGrpSpPr>
        <p:grpSpPr>
          <a:xfrm>
            <a:off x="9599628" y="4221348"/>
            <a:ext cx="649257" cy="780405"/>
            <a:chOff x="7369175" y="-508000"/>
            <a:chExt cx="636588" cy="765176"/>
          </a:xfrm>
          <a:solidFill>
            <a:srgbClr val="404040"/>
          </a:solidFill>
        </p:grpSpPr>
        <p:sp>
          <p:nvSpPr>
            <p:cNvPr id="29" name="Freeform 807"/>
            <p:cNvSpPr>
              <a:spLocks/>
            </p:cNvSpPr>
            <p:nvPr/>
          </p:nvSpPr>
          <p:spPr bwMode="auto">
            <a:xfrm>
              <a:off x="7829550" y="-1587"/>
              <a:ext cx="79375" cy="258763"/>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08"/>
            <p:cNvSpPr>
              <a:spLocks/>
            </p:cNvSpPr>
            <p:nvPr/>
          </p:nvSpPr>
          <p:spPr bwMode="auto">
            <a:xfrm>
              <a:off x="7747000" y="-1587"/>
              <a:ext cx="79375" cy="258763"/>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809"/>
            <p:cNvSpPr>
              <a:spLocks noChangeArrowheads="1"/>
            </p:cNvSpPr>
            <p:nvPr/>
          </p:nvSpPr>
          <p:spPr bwMode="auto">
            <a:xfrm>
              <a:off x="7777163" y="-381000"/>
              <a:ext cx="96838" cy="120650"/>
            </a:xfrm>
            <a:prstGeom prst="ellipse">
              <a:avLst/>
            </a:pr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810"/>
            <p:cNvSpPr>
              <a:spLocks/>
            </p:cNvSpPr>
            <p:nvPr/>
          </p:nvSpPr>
          <p:spPr bwMode="auto">
            <a:xfrm>
              <a:off x="7810500" y="-249237"/>
              <a:ext cx="30163" cy="33338"/>
            </a:xfrm>
            <a:custGeom>
              <a:avLst/>
              <a:gdLst>
                <a:gd name="T0" fmla="*/ 3 w 19"/>
                <a:gd name="T1" fmla="*/ 0 h 21"/>
                <a:gd name="T2" fmla="*/ 0 w 19"/>
                <a:gd name="T3" fmla="*/ 14 h 21"/>
                <a:gd name="T4" fmla="*/ 10 w 19"/>
                <a:gd name="T5" fmla="*/ 21 h 21"/>
                <a:gd name="T6" fmla="*/ 19 w 19"/>
                <a:gd name="T7" fmla="*/ 14 h 21"/>
                <a:gd name="T8" fmla="*/ 17 w 19"/>
                <a:gd name="T9" fmla="*/ 0 h 21"/>
                <a:gd name="T10" fmla="*/ 3 w 19"/>
                <a:gd name="T11" fmla="*/ 0 h 21"/>
              </a:gdLst>
              <a:ahLst/>
              <a:cxnLst>
                <a:cxn ang="0">
                  <a:pos x="T0" y="T1"/>
                </a:cxn>
                <a:cxn ang="0">
                  <a:pos x="T2" y="T3"/>
                </a:cxn>
                <a:cxn ang="0">
                  <a:pos x="T4" y="T5"/>
                </a:cxn>
                <a:cxn ang="0">
                  <a:pos x="T6" y="T7"/>
                </a:cxn>
                <a:cxn ang="0">
                  <a:pos x="T8" y="T9"/>
                </a:cxn>
                <a:cxn ang="0">
                  <a:pos x="T10" y="T11"/>
                </a:cxn>
              </a:cxnLst>
              <a:rect l="0" t="0" r="r" b="b"/>
              <a:pathLst>
                <a:path w="19" h="21">
                  <a:moveTo>
                    <a:pt x="3" y="0"/>
                  </a:moveTo>
                  <a:lnTo>
                    <a:pt x="0" y="14"/>
                  </a:lnTo>
                  <a:lnTo>
                    <a:pt x="10" y="21"/>
                  </a:lnTo>
                  <a:lnTo>
                    <a:pt x="19" y="14"/>
                  </a:lnTo>
                  <a:lnTo>
                    <a:pt x="17" y="0"/>
                  </a:lnTo>
                  <a:lnTo>
                    <a:pt x="3" y="0"/>
                  </a:lnTo>
                  <a:close/>
                </a:path>
              </a:pathLst>
            </a:cu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811"/>
            <p:cNvSpPr>
              <a:spLocks/>
            </p:cNvSpPr>
            <p:nvPr/>
          </p:nvSpPr>
          <p:spPr bwMode="auto">
            <a:xfrm>
              <a:off x="7807325" y="-227012"/>
              <a:ext cx="38100" cy="153988"/>
            </a:xfrm>
            <a:custGeom>
              <a:avLst/>
              <a:gdLst>
                <a:gd name="T0" fmla="*/ 5 w 24"/>
                <a:gd name="T1" fmla="*/ 0 h 97"/>
                <a:gd name="T2" fmla="*/ 0 w 24"/>
                <a:gd name="T3" fmla="*/ 88 h 97"/>
                <a:gd name="T4" fmla="*/ 12 w 24"/>
                <a:gd name="T5" fmla="*/ 97 h 97"/>
                <a:gd name="T6" fmla="*/ 24 w 24"/>
                <a:gd name="T7" fmla="*/ 88 h 97"/>
                <a:gd name="T8" fmla="*/ 19 w 24"/>
                <a:gd name="T9" fmla="*/ 0 h 97"/>
                <a:gd name="T10" fmla="*/ 5 w 24"/>
                <a:gd name="T11" fmla="*/ 0 h 97"/>
              </a:gdLst>
              <a:ahLst/>
              <a:cxnLst>
                <a:cxn ang="0">
                  <a:pos x="T0" y="T1"/>
                </a:cxn>
                <a:cxn ang="0">
                  <a:pos x="T2" y="T3"/>
                </a:cxn>
                <a:cxn ang="0">
                  <a:pos x="T4" y="T5"/>
                </a:cxn>
                <a:cxn ang="0">
                  <a:pos x="T6" y="T7"/>
                </a:cxn>
                <a:cxn ang="0">
                  <a:pos x="T8" y="T9"/>
                </a:cxn>
                <a:cxn ang="0">
                  <a:pos x="T10" y="T11"/>
                </a:cxn>
              </a:cxnLst>
              <a:rect l="0" t="0" r="r" b="b"/>
              <a:pathLst>
                <a:path w="24" h="97">
                  <a:moveTo>
                    <a:pt x="5" y="0"/>
                  </a:moveTo>
                  <a:lnTo>
                    <a:pt x="0" y="88"/>
                  </a:lnTo>
                  <a:lnTo>
                    <a:pt x="12" y="97"/>
                  </a:lnTo>
                  <a:lnTo>
                    <a:pt x="24" y="88"/>
                  </a:lnTo>
                  <a:lnTo>
                    <a:pt x="19" y="0"/>
                  </a:lnTo>
                  <a:lnTo>
                    <a:pt x="5" y="0"/>
                  </a:lnTo>
                  <a:close/>
                </a:path>
              </a:pathLst>
            </a:cu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812"/>
            <p:cNvSpPr>
              <a:spLocks noEditPoints="1"/>
            </p:cNvSpPr>
            <p:nvPr/>
          </p:nvSpPr>
          <p:spPr bwMode="auto">
            <a:xfrm>
              <a:off x="7669213" y="-312737"/>
              <a:ext cx="336550" cy="333375"/>
            </a:xfrm>
            <a:custGeom>
              <a:avLst/>
              <a:gdLst>
                <a:gd name="T0" fmla="*/ 88 w 90"/>
                <a:gd name="T1" fmla="*/ 46 h 89"/>
                <a:gd name="T2" fmla="*/ 88 w 90"/>
                <a:gd name="T3" fmla="*/ 45 h 89"/>
                <a:gd name="T4" fmla="*/ 66 w 90"/>
                <a:gd name="T5" fmla="*/ 21 h 89"/>
                <a:gd name="T6" fmla="*/ 60 w 90"/>
                <a:gd name="T7" fmla="*/ 19 h 89"/>
                <a:gd name="T8" fmla="*/ 54 w 90"/>
                <a:gd name="T9" fmla="*/ 18 h 89"/>
                <a:gd name="T10" fmla="*/ 59 w 90"/>
                <a:gd name="T11" fmla="*/ 22 h 89"/>
                <a:gd name="T12" fmla="*/ 52 w 90"/>
                <a:gd name="T13" fmla="*/ 25 h 89"/>
                <a:gd name="T14" fmla="*/ 55 w 90"/>
                <a:gd name="T15" fmla="*/ 30 h 89"/>
                <a:gd name="T16" fmla="*/ 42 w 90"/>
                <a:gd name="T17" fmla="*/ 59 h 89"/>
                <a:gd name="T18" fmla="*/ 42 w 90"/>
                <a:gd name="T19" fmla="*/ 60 h 89"/>
                <a:gd name="T20" fmla="*/ 42 w 90"/>
                <a:gd name="T21" fmla="*/ 60 h 89"/>
                <a:gd name="T22" fmla="*/ 42 w 90"/>
                <a:gd name="T23" fmla="*/ 60 h 89"/>
                <a:gd name="T24" fmla="*/ 42 w 90"/>
                <a:gd name="T25" fmla="*/ 59 h 89"/>
                <a:gd name="T26" fmla="*/ 29 w 90"/>
                <a:gd name="T27" fmla="*/ 30 h 89"/>
                <a:gd name="T28" fmla="*/ 32 w 90"/>
                <a:gd name="T29" fmla="*/ 25 h 89"/>
                <a:gd name="T30" fmla="*/ 25 w 90"/>
                <a:gd name="T31" fmla="*/ 22 h 89"/>
                <a:gd name="T32" fmla="*/ 31 w 90"/>
                <a:gd name="T33" fmla="*/ 17 h 89"/>
                <a:gd name="T34" fmla="*/ 31 w 90"/>
                <a:gd name="T35" fmla="*/ 17 h 89"/>
                <a:gd name="T36" fmla="*/ 14 w 90"/>
                <a:gd name="T37" fmla="*/ 10 h 89"/>
                <a:gd name="T38" fmla="*/ 2 w 90"/>
                <a:gd name="T39" fmla="*/ 0 h 89"/>
                <a:gd name="T40" fmla="*/ 0 w 90"/>
                <a:gd name="T41" fmla="*/ 21 h 89"/>
                <a:gd name="T42" fmla="*/ 4 w 90"/>
                <a:gd name="T43" fmla="*/ 23 h 89"/>
                <a:gd name="T44" fmla="*/ 21 w 90"/>
                <a:gd name="T45" fmla="*/ 29 h 89"/>
                <a:gd name="T46" fmla="*/ 19 w 90"/>
                <a:gd name="T47" fmla="*/ 88 h 89"/>
                <a:gd name="T48" fmla="*/ 19 w 90"/>
                <a:gd name="T49" fmla="*/ 89 h 89"/>
                <a:gd name="T50" fmla="*/ 65 w 90"/>
                <a:gd name="T51" fmla="*/ 89 h 89"/>
                <a:gd name="T52" fmla="*/ 65 w 90"/>
                <a:gd name="T53" fmla="*/ 88 h 89"/>
                <a:gd name="T54" fmla="*/ 65 w 90"/>
                <a:gd name="T55" fmla="*/ 79 h 89"/>
                <a:gd name="T56" fmla="*/ 75 w 90"/>
                <a:gd name="T57" fmla="*/ 84 h 89"/>
                <a:gd name="T58" fmla="*/ 82 w 90"/>
                <a:gd name="T59" fmla="*/ 70 h 89"/>
                <a:gd name="T60" fmla="*/ 86 w 90"/>
                <a:gd name="T61" fmla="*/ 62 h 89"/>
                <a:gd name="T62" fmla="*/ 88 w 90"/>
                <a:gd name="T63" fmla="*/ 59 h 89"/>
                <a:gd name="T64" fmla="*/ 89 w 90"/>
                <a:gd name="T65" fmla="*/ 57 h 89"/>
                <a:gd name="T66" fmla="*/ 89 w 90"/>
                <a:gd name="T67" fmla="*/ 56 h 89"/>
                <a:gd name="T68" fmla="*/ 90 w 90"/>
                <a:gd name="T69" fmla="*/ 55 h 89"/>
                <a:gd name="T70" fmla="*/ 90 w 90"/>
                <a:gd name="T71" fmla="*/ 55 h 89"/>
                <a:gd name="T72" fmla="*/ 88 w 90"/>
                <a:gd name="T73" fmla="*/ 46 h 89"/>
                <a:gd name="T74" fmla="*/ 71 w 90"/>
                <a:gd name="T75" fmla="*/ 54 h 89"/>
                <a:gd name="T76" fmla="*/ 67 w 90"/>
                <a:gd name="T77" fmla="*/ 61 h 89"/>
                <a:gd name="T78" fmla="*/ 64 w 90"/>
                <a:gd name="T79" fmla="*/ 65 h 89"/>
                <a:gd name="T80" fmla="*/ 64 w 90"/>
                <a:gd name="T81" fmla="*/ 42 h 89"/>
                <a:gd name="T82" fmla="*/ 72 w 90"/>
                <a:gd name="T83" fmla="*/ 52 h 89"/>
                <a:gd name="T84" fmla="*/ 71 w 90"/>
                <a:gd name="T85" fmla="*/ 5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 h="89">
                  <a:moveTo>
                    <a:pt x="88" y="46"/>
                  </a:moveTo>
                  <a:cubicBezTo>
                    <a:pt x="88" y="45"/>
                    <a:pt x="88" y="45"/>
                    <a:pt x="88" y="45"/>
                  </a:cubicBezTo>
                  <a:cubicBezTo>
                    <a:pt x="66" y="21"/>
                    <a:pt x="66" y="21"/>
                    <a:pt x="66" y="21"/>
                  </a:cubicBezTo>
                  <a:cubicBezTo>
                    <a:pt x="64" y="20"/>
                    <a:pt x="62" y="19"/>
                    <a:pt x="60" y="19"/>
                  </a:cubicBezTo>
                  <a:cubicBezTo>
                    <a:pt x="60" y="19"/>
                    <a:pt x="56" y="18"/>
                    <a:pt x="54" y="18"/>
                  </a:cubicBezTo>
                  <a:cubicBezTo>
                    <a:pt x="59" y="22"/>
                    <a:pt x="59" y="22"/>
                    <a:pt x="59" y="22"/>
                  </a:cubicBezTo>
                  <a:cubicBezTo>
                    <a:pt x="52" y="25"/>
                    <a:pt x="52" y="25"/>
                    <a:pt x="52" y="25"/>
                  </a:cubicBezTo>
                  <a:cubicBezTo>
                    <a:pt x="55" y="30"/>
                    <a:pt x="55" y="30"/>
                    <a:pt x="55" y="30"/>
                  </a:cubicBezTo>
                  <a:cubicBezTo>
                    <a:pt x="42" y="59"/>
                    <a:pt x="42" y="59"/>
                    <a:pt x="42" y="59"/>
                  </a:cubicBezTo>
                  <a:cubicBezTo>
                    <a:pt x="42" y="60"/>
                    <a:pt x="42" y="60"/>
                    <a:pt x="42" y="60"/>
                  </a:cubicBezTo>
                  <a:cubicBezTo>
                    <a:pt x="42" y="60"/>
                    <a:pt x="42" y="60"/>
                    <a:pt x="42" y="60"/>
                  </a:cubicBezTo>
                  <a:cubicBezTo>
                    <a:pt x="42" y="60"/>
                    <a:pt x="42" y="60"/>
                    <a:pt x="42" y="60"/>
                  </a:cubicBezTo>
                  <a:cubicBezTo>
                    <a:pt x="42" y="59"/>
                    <a:pt x="42" y="59"/>
                    <a:pt x="42" y="59"/>
                  </a:cubicBezTo>
                  <a:cubicBezTo>
                    <a:pt x="29" y="30"/>
                    <a:pt x="29" y="30"/>
                    <a:pt x="29" y="30"/>
                  </a:cubicBezTo>
                  <a:cubicBezTo>
                    <a:pt x="32" y="25"/>
                    <a:pt x="32" y="25"/>
                    <a:pt x="32" y="25"/>
                  </a:cubicBezTo>
                  <a:cubicBezTo>
                    <a:pt x="25" y="22"/>
                    <a:pt x="25" y="22"/>
                    <a:pt x="25" y="22"/>
                  </a:cubicBezTo>
                  <a:cubicBezTo>
                    <a:pt x="31" y="17"/>
                    <a:pt x="31" y="17"/>
                    <a:pt x="31" y="17"/>
                  </a:cubicBezTo>
                  <a:cubicBezTo>
                    <a:pt x="31" y="17"/>
                    <a:pt x="31" y="17"/>
                    <a:pt x="31" y="17"/>
                  </a:cubicBezTo>
                  <a:cubicBezTo>
                    <a:pt x="24" y="14"/>
                    <a:pt x="17" y="11"/>
                    <a:pt x="14" y="10"/>
                  </a:cubicBezTo>
                  <a:cubicBezTo>
                    <a:pt x="2" y="0"/>
                    <a:pt x="2" y="0"/>
                    <a:pt x="2" y="0"/>
                  </a:cubicBezTo>
                  <a:cubicBezTo>
                    <a:pt x="0" y="21"/>
                    <a:pt x="0" y="21"/>
                    <a:pt x="0" y="21"/>
                  </a:cubicBezTo>
                  <a:cubicBezTo>
                    <a:pt x="4" y="23"/>
                    <a:pt x="4" y="23"/>
                    <a:pt x="4" y="23"/>
                  </a:cubicBezTo>
                  <a:cubicBezTo>
                    <a:pt x="11" y="26"/>
                    <a:pt x="16" y="28"/>
                    <a:pt x="21" y="29"/>
                  </a:cubicBezTo>
                  <a:cubicBezTo>
                    <a:pt x="20" y="49"/>
                    <a:pt x="19" y="69"/>
                    <a:pt x="19" y="88"/>
                  </a:cubicBezTo>
                  <a:cubicBezTo>
                    <a:pt x="19" y="88"/>
                    <a:pt x="19" y="89"/>
                    <a:pt x="19" y="89"/>
                  </a:cubicBezTo>
                  <a:cubicBezTo>
                    <a:pt x="34" y="89"/>
                    <a:pt x="50" y="89"/>
                    <a:pt x="65" y="89"/>
                  </a:cubicBezTo>
                  <a:cubicBezTo>
                    <a:pt x="65" y="89"/>
                    <a:pt x="65" y="88"/>
                    <a:pt x="65" y="88"/>
                  </a:cubicBezTo>
                  <a:cubicBezTo>
                    <a:pt x="65" y="85"/>
                    <a:pt x="65" y="82"/>
                    <a:pt x="65" y="79"/>
                  </a:cubicBezTo>
                  <a:cubicBezTo>
                    <a:pt x="68" y="81"/>
                    <a:pt x="71" y="83"/>
                    <a:pt x="75" y="84"/>
                  </a:cubicBezTo>
                  <a:cubicBezTo>
                    <a:pt x="82" y="70"/>
                    <a:pt x="82" y="70"/>
                    <a:pt x="82" y="70"/>
                  </a:cubicBezTo>
                  <a:cubicBezTo>
                    <a:pt x="86" y="62"/>
                    <a:pt x="86" y="62"/>
                    <a:pt x="86" y="62"/>
                  </a:cubicBezTo>
                  <a:cubicBezTo>
                    <a:pt x="88" y="59"/>
                    <a:pt x="88" y="59"/>
                    <a:pt x="88" y="59"/>
                  </a:cubicBezTo>
                  <a:cubicBezTo>
                    <a:pt x="89" y="57"/>
                    <a:pt x="89" y="57"/>
                    <a:pt x="89" y="57"/>
                  </a:cubicBezTo>
                  <a:cubicBezTo>
                    <a:pt x="89" y="56"/>
                    <a:pt x="89" y="56"/>
                    <a:pt x="89" y="56"/>
                  </a:cubicBezTo>
                  <a:cubicBezTo>
                    <a:pt x="90" y="55"/>
                    <a:pt x="90" y="55"/>
                    <a:pt x="90" y="55"/>
                  </a:cubicBezTo>
                  <a:cubicBezTo>
                    <a:pt x="90" y="55"/>
                    <a:pt x="90" y="55"/>
                    <a:pt x="90" y="55"/>
                  </a:cubicBezTo>
                  <a:cubicBezTo>
                    <a:pt x="89" y="51"/>
                    <a:pt x="88" y="46"/>
                    <a:pt x="88" y="46"/>
                  </a:cubicBezTo>
                  <a:close/>
                  <a:moveTo>
                    <a:pt x="71" y="54"/>
                  </a:moveTo>
                  <a:cubicBezTo>
                    <a:pt x="67" y="61"/>
                    <a:pt x="67" y="61"/>
                    <a:pt x="67" y="61"/>
                  </a:cubicBezTo>
                  <a:cubicBezTo>
                    <a:pt x="64" y="65"/>
                    <a:pt x="64" y="65"/>
                    <a:pt x="64" y="65"/>
                  </a:cubicBezTo>
                  <a:cubicBezTo>
                    <a:pt x="64" y="57"/>
                    <a:pt x="64" y="50"/>
                    <a:pt x="64" y="42"/>
                  </a:cubicBezTo>
                  <a:cubicBezTo>
                    <a:pt x="72" y="52"/>
                    <a:pt x="72" y="52"/>
                    <a:pt x="72" y="52"/>
                  </a:cubicBezTo>
                  <a:lnTo>
                    <a:pt x="71" y="54"/>
                  </a:lnTo>
                  <a:close/>
                </a:path>
              </a:pathLst>
            </a:cu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13"/>
            <p:cNvSpPr>
              <a:spLocks noEditPoints="1"/>
            </p:cNvSpPr>
            <p:nvPr/>
          </p:nvSpPr>
          <p:spPr bwMode="auto">
            <a:xfrm>
              <a:off x="7369175" y="-508000"/>
              <a:ext cx="341313" cy="603250"/>
            </a:xfrm>
            <a:custGeom>
              <a:avLst/>
              <a:gdLst>
                <a:gd name="T0" fmla="*/ 79 w 91"/>
                <a:gd name="T1" fmla="*/ 6 h 161"/>
                <a:gd name="T2" fmla="*/ 25 w 91"/>
                <a:gd name="T3" fmla="*/ 1 h 161"/>
                <a:gd name="T4" fmla="*/ 12 w 91"/>
                <a:gd name="T5" fmla="*/ 12 h 161"/>
                <a:gd name="T6" fmla="*/ 0 w 91"/>
                <a:gd name="T7" fmla="*/ 142 h 161"/>
                <a:gd name="T8" fmla="*/ 11 w 91"/>
                <a:gd name="T9" fmla="*/ 155 h 161"/>
                <a:gd name="T10" fmla="*/ 66 w 91"/>
                <a:gd name="T11" fmla="*/ 160 h 161"/>
                <a:gd name="T12" fmla="*/ 79 w 91"/>
                <a:gd name="T13" fmla="*/ 149 h 161"/>
                <a:gd name="T14" fmla="*/ 90 w 91"/>
                <a:gd name="T15" fmla="*/ 19 h 161"/>
                <a:gd name="T16" fmla="*/ 79 w 91"/>
                <a:gd name="T17" fmla="*/ 6 h 161"/>
                <a:gd name="T18" fmla="*/ 41 w 91"/>
                <a:gd name="T19" fmla="*/ 11 h 161"/>
                <a:gd name="T20" fmla="*/ 62 w 91"/>
                <a:gd name="T21" fmla="*/ 13 h 161"/>
                <a:gd name="T22" fmla="*/ 63 w 91"/>
                <a:gd name="T23" fmla="*/ 15 h 161"/>
                <a:gd name="T24" fmla="*/ 61 w 91"/>
                <a:gd name="T25" fmla="*/ 16 h 161"/>
                <a:gd name="T26" fmla="*/ 41 w 91"/>
                <a:gd name="T27" fmla="*/ 14 h 161"/>
                <a:gd name="T28" fmla="*/ 40 w 91"/>
                <a:gd name="T29" fmla="*/ 13 h 161"/>
                <a:gd name="T30" fmla="*/ 41 w 91"/>
                <a:gd name="T31" fmla="*/ 11 h 161"/>
                <a:gd name="T32" fmla="*/ 39 w 91"/>
                <a:gd name="T33" fmla="*/ 149 h 161"/>
                <a:gd name="T34" fmla="*/ 33 w 91"/>
                <a:gd name="T35" fmla="*/ 141 h 161"/>
                <a:gd name="T36" fmla="*/ 40 w 91"/>
                <a:gd name="T37" fmla="*/ 135 h 161"/>
                <a:gd name="T38" fmla="*/ 47 w 91"/>
                <a:gd name="T39" fmla="*/ 143 h 161"/>
                <a:gd name="T40" fmla="*/ 39 w 91"/>
                <a:gd name="T41" fmla="*/ 149 h 161"/>
                <a:gd name="T42" fmla="*/ 73 w 91"/>
                <a:gd name="T43" fmla="*/ 126 h 161"/>
                <a:gd name="T44" fmla="*/ 10 w 91"/>
                <a:gd name="T45" fmla="*/ 120 h 161"/>
                <a:gd name="T46" fmla="*/ 19 w 91"/>
                <a:gd name="T47" fmla="*/ 29 h 161"/>
                <a:gd name="T48" fmla="*/ 81 w 91"/>
                <a:gd name="T49" fmla="*/ 34 h 161"/>
                <a:gd name="T50" fmla="*/ 73 w 91"/>
                <a:gd name="T51" fmla="*/ 12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161">
                  <a:moveTo>
                    <a:pt x="79" y="6"/>
                  </a:moveTo>
                  <a:cubicBezTo>
                    <a:pt x="25" y="1"/>
                    <a:pt x="25" y="1"/>
                    <a:pt x="25" y="1"/>
                  </a:cubicBezTo>
                  <a:cubicBezTo>
                    <a:pt x="18" y="0"/>
                    <a:pt x="13" y="5"/>
                    <a:pt x="12" y="12"/>
                  </a:cubicBezTo>
                  <a:cubicBezTo>
                    <a:pt x="0" y="142"/>
                    <a:pt x="0" y="142"/>
                    <a:pt x="0" y="142"/>
                  </a:cubicBezTo>
                  <a:cubicBezTo>
                    <a:pt x="0" y="149"/>
                    <a:pt x="5" y="155"/>
                    <a:pt x="11" y="155"/>
                  </a:cubicBezTo>
                  <a:cubicBezTo>
                    <a:pt x="66" y="160"/>
                    <a:pt x="66" y="160"/>
                    <a:pt x="66" y="160"/>
                  </a:cubicBezTo>
                  <a:cubicBezTo>
                    <a:pt x="72" y="161"/>
                    <a:pt x="78" y="156"/>
                    <a:pt x="79" y="149"/>
                  </a:cubicBezTo>
                  <a:cubicBezTo>
                    <a:pt x="90" y="19"/>
                    <a:pt x="90" y="19"/>
                    <a:pt x="90" y="19"/>
                  </a:cubicBezTo>
                  <a:cubicBezTo>
                    <a:pt x="91" y="12"/>
                    <a:pt x="86" y="7"/>
                    <a:pt x="79" y="6"/>
                  </a:cubicBezTo>
                  <a:close/>
                  <a:moveTo>
                    <a:pt x="41" y="11"/>
                  </a:moveTo>
                  <a:cubicBezTo>
                    <a:pt x="62" y="13"/>
                    <a:pt x="62" y="13"/>
                    <a:pt x="62" y="13"/>
                  </a:cubicBezTo>
                  <a:cubicBezTo>
                    <a:pt x="62" y="13"/>
                    <a:pt x="63" y="14"/>
                    <a:pt x="63" y="15"/>
                  </a:cubicBezTo>
                  <a:cubicBezTo>
                    <a:pt x="63" y="16"/>
                    <a:pt x="62" y="16"/>
                    <a:pt x="61" y="16"/>
                  </a:cubicBezTo>
                  <a:cubicBezTo>
                    <a:pt x="41" y="14"/>
                    <a:pt x="41" y="14"/>
                    <a:pt x="41" y="14"/>
                  </a:cubicBezTo>
                  <a:cubicBezTo>
                    <a:pt x="40" y="14"/>
                    <a:pt x="40" y="14"/>
                    <a:pt x="40" y="13"/>
                  </a:cubicBezTo>
                  <a:cubicBezTo>
                    <a:pt x="40" y="12"/>
                    <a:pt x="41" y="11"/>
                    <a:pt x="41" y="11"/>
                  </a:cubicBezTo>
                  <a:close/>
                  <a:moveTo>
                    <a:pt x="39" y="149"/>
                  </a:moveTo>
                  <a:cubicBezTo>
                    <a:pt x="35" y="149"/>
                    <a:pt x="33" y="145"/>
                    <a:pt x="33" y="141"/>
                  </a:cubicBezTo>
                  <a:cubicBezTo>
                    <a:pt x="33" y="138"/>
                    <a:pt x="37" y="135"/>
                    <a:pt x="40" y="135"/>
                  </a:cubicBezTo>
                  <a:cubicBezTo>
                    <a:pt x="44" y="135"/>
                    <a:pt x="47" y="139"/>
                    <a:pt x="47" y="143"/>
                  </a:cubicBezTo>
                  <a:cubicBezTo>
                    <a:pt x="46" y="146"/>
                    <a:pt x="43" y="149"/>
                    <a:pt x="39" y="149"/>
                  </a:cubicBezTo>
                  <a:close/>
                  <a:moveTo>
                    <a:pt x="73" y="126"/>
                  </a:moveTo>
                  <a:cubicBezTo>
                    <a:pt x="10" y="120"/>
                    <a:pt x="10" y="120"/>
                    <a:pt x="10" y="120"/>
                  </a:cubicBezTo>
                  <a:cubicBezTo>
                    <a:pt x="19" y="29"/>
                    <a:pt x="19" y="29"/>
                    <a:pt x="19" y="29"/>
                  </a:cubicBezTo>
                  <a:cubicBezTo>
                    <a:pt x="81" y="34"/>
                    <a:pt x="81" y="34"/>
                    <a:pt x="81" y="34"/>
                  </a:cubicBezTo>
                  <a:lnTo>
                    <a:pt x="73" y="126"/>
                  </a:lnTo>
                  <a:close/>
                </a:path>
              </a:pathLst>
            </a:custGeom>
            <a:grp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6" name="Freeform 937"/>
          <p:cNvSpPr>
            <a:spLocks noEditPoints="1"/>
          </p:cNvSpPr>
          <p:nvPr/>
        </p:nvSpPr>
        <p:spPr bwMode="auto">
          <a:xfrm>
            <a:off x="8739433" y="2583003"/>
            <a:ext cx="645620" cy="658258"/>
          </a:xfrm>
          <a:custGeom>
            <a:avLst/>
            <a:gdLst>
              <a:gd name="T0" fmla="*/ 712 w 908"/>
              <a:gd name="T1" fmla="*/ 51 h 926"/>
              <a:gd name="T2" fmla="*/ 820 w 908"/>
              <a:gd name="T3" fmla="*/ 72 h 926"/>
              <a:gd name="T4" fmla="*/ 719 w 908"/>
              <a:gd name="T5" fmla="*/ 87 h 926"/>
              <a:gd name="T6" fmla="*/ 817 w 908"/>
              <a:gd name="T7" fmla="*/ 837 h 926"/>
              <a:gd name="T8" fmla="*/ 857 w 908"/>
              <a:gd name="T9" fmla="*/ 270 h 926"/>
              <a:gd name="T10" fmla="*/ 773 w 908"/>
              <a:gd name="T11" fmla="*/ 194 h 926"/>
              <a:gd name="T12" fmla="*/ 762 w 908"/>
              <a:gd name="T13" fmla="*/ 142 h 926"/>
              <a:gd name="T14" fmla="*/ 751 w 908"/>
              <a:gd name="T15" fmla="*/ 194 h 926"/>
              <a:gd name="T16" fmla="*/ 667 w 908"/>
              <a:gd name="T17" fmla="*/ 171 h 926"/>
              <a:gd name="T18" fmla="*/ 708 w 908"/>
              <a:gd name="T19" fmla="*/ 282 h 926"/>
              <a:gd name="T20" fmla="*/ 624 w 908"/>
              <a:gd name="T21" fmla="*/ 218 h 926"/>
              <a:gd name="T22" fmla="*/ 580 w 908"/>
              <a:gd name="T23" fmla="*/ 131 h 926"/>
              <a:gd name="T24" fmla="*/ 536 w 908"/>
              <a:gd name="T25" fmla="*/ 218 h 926"/>
              <a:gd name="T26" fmla="*/ 524 w 908"/>
              <a:gd name="T27" fmla="*/ 837 h 926"/>
              <a:gd name="T28" fmla="*/ 626 w 908"/>
              <a:gd name="T29" fmla="*/ 414 h 926"/>
              <a:gd name="T30" fmla="*/ 674 w 908"/>
              <a:gd name="T31" fmla="*/ 302 h 926"/>
              <a:gd name="T32" fmla="*/ 586 w 908"/>
              <a:gd name="T33" fmla="*/ 295 h 926"/>
              <a:gd name="T34" fmla="*/ 568 w 908"/>
              <a:gd name="T35" fmla="*/ 285 h 926"/>
              <a:gd name="T36" fmla="*/ 528 w 908"/>
              <a:gd name="T37" fmla="*/ 257 h 926"/>
              <a:gd name="T38" fmla="*/ 485 w 908"/>
              <a:gd name="T39" fmla="*/ 402 h 926"/>
              <a:gd name="T40" fmla="*/ 333 w 908"/>
              <a:gd name="T41" fmla="*/ 309 h 926"/>
              <a:gd name="T42" fmla="*/ 434 w 908"/>
              <a:gd name="T43" fmla="*/ 295 h 926"/>
              <a:gd name="T44" fmla="*/ 326 w 908"/>
              <a:gd name="T45" fmla="*/ 273 h 926"/>
              <a:gd name="T46" fmla="*/ 328 w 908"/>
              <a:gd name="T47" fmla="*/ 505 h 926"/>
              <a:gd name="T48" fmla="*/ 436 w 908"/>
              <a:gd name="T49" fmla="*/ 504 h 926"/>
              <a:gd name="T50" fmla="*/ 470 w 908"/>
              <a:gd name="T51" fmla="*/ 393 h 926"/>
              <a:gd name="T52" fmla="*/ 382 w 908"/>
              <a:gd name="T53" fmla="*/ 386 h 926"/>
              <a:gd name="T54" fmla="*/ 364 w 908"/>
              <a:gd name="T55" fmla="*/ 376 h 926"/>
              <a:gd name="T56" fmla="*/ 325 w 908"/>
              <a:gd name="T57" fmla="*/ 348 h 926"/>
              <a:gd name="T58" fmla="*/ 282 w 908"/>
              <a:gd name="T59" fmla="*/ 493 h 926"/>
              <a:gd name="T60" fmla="*/ 145 w 908"/>
              <a:gd name="T61" fmla="*/ 479 h 926"/>
              <a:gd name="T62" fmla="*/ 246 w 908"/>
              <a:gd name="T63" fmla="*/ 464 h 926"/>
              <a:gd name="T64" fmla="*/ 138 w 908"/>
              <a:gd name="T65" fmla="*/ 442 h 926"/>
              <a:gd name="T66" fmla="*/ 94 w 908"/>
              <a:gd name="T67" fmla="*/ 562 h 926"/>
              <a:gd name="T68" fmla="*/ 137 w 908"/>
              <a:gd name="T69" fmla="*/ 674 h 926"/>
              <a:gd name="T70" fmla="*/ 246 w 908"/>
              <a:gd name="T71" fmla="*/ 673 h 926"/>
              <a:gd name="T72" fmla="*/ 282 w 908"/>
              <a:gd name="T73" fmla="*/ 562 h 926"/>
              <a:gd name="T74" fmla="*/ 194 w 908"/>
              <a:gd name="T75" fmla="*/ 555 h 926"/>
              <a:gd name="T76" fmla="*/ 176 w 908"/>
              <a:gd name="T77" fmla="*/ 545 h 926"/>
              <a:gd name="T78" fmla="*/ 137 w 908"/>
              <a:gd name="T79" fmla="*/ 517 h 926"/>
              <a:gd name="T80" fmla="*/ 843 w 908"/>
              <a:gd name="T81" fmla="*/ 863 h 926"/>
              <a:gd name="T82" fmla="*/ 96 w 908"/>
              <a:gd name="T83" fmla="*/ 109 h 926"/>
              <a:gd name="T84" fmla="*/ 55 w 908"/>
              <a:gd name="T85" fmla="*/ 140 h 926"/>
              <a:gd name="T86" fmla="*/ 0 w 908"/>
              <a:gd name="T87" fmla="*/ 880 h 926"/>
              <a:gd name="T88" fmla="*/ 72 w 908"/>
              <a:gd name="T89" fmla="*/ 926 h 926"/>
              <a:gd name="T90" fmla="*/ 875 w 908"/>
              <a:gd name="T91" fmla="*/ 902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8" h="926">
                <a:moveTo>
                  <a:pt x="719" y="87"/>
                </a:moveTo>
                <a:cubicBezTo>
                  <a:pt x="713" y="87"/>
                  <a:pt x="707" y="81"/>
                  <a:pt x="705" y="72"/>
                </a:cubicBezTo>
                <a:cubicBezTo>
                  <a:pt x="702" y="63"/>
                  <a:pt x="705" y="53"/>
                  <a:pt x="712" y="51"/>
                </a:cubicBezTo>
                <a:cubicBezTo>
                  <a:pt x="714" y="22"/>
                  <a:pt x="735" y="0"/>
                  <a:pt x="762" y="0"/>
                </a:cubicBezTo>
                <a:cubicBezTo>
                  <a:pt x="789" y="0"/>
                  <a:pt x="811" y="22"/>
                  <a:pt x="813" y="51"/>
                </a:cubicBezTo>
                <a:cubicBezTo>
                  <a:pt x="819" y="53"/>
                  <a:pt x="822" y="63"/>
                  <a:pt x="820" y="72"/>
                </a:cubicBezTo>
                <a:cubicBezTo>
                  <a:pt x="817" y="81"/>
                  <a:pt x="812" y="86"/>
                  <a:pt x="806" y="87"/>
                </a:cubicBezTo>
                <a:cubicBezTo>
                  <a:pt x="798" y="110"/>
                  <a:pt x="782" y="132"/>
                  <a:pt x="763" y="132"/>
                </a:cubicBezTo>
                <a:cubicBezTo>
                  <a:pt x="745" y="132"/>
                  <a:pt x="728" y="110"/>
                  <a:pt x="719" y="87"/>
                </a:cubicBezTo>
                <a:moveTo>
                  <a:pt x="708" y="282"/>
                </a:moveTo>
                <a:cubicBezTo>
                  <a:pt x="708" y="837"/>
                  <a:pt x="708" y="837"/>
                  <a:pt x="708" y="837"/>
                </a:cubicBezTo>
                <a:cubicBezTo>
                  <a:pt x="817" y="837"/>
                  <a:pt x="817" y="837"/>
                  <a:pt x="817" y="837"/>
                </a:cubicBezTo>
                <a:cubicBezTo>
                  <a:pt x="817" y="282"/>
                  <a:pt x="817" y="282"/>
                  <a:pt x="817" y="282"/>
                </a:cubicBezTo>
                <a:cubicBezTo>
                  <a:pt x="839" y="279"/>
                  <a:pt x="854" y="275"/>
                  <a:pt x="856" y="270"/>
                </a:cubicBezTo>
                <a:cubicBezTo>
                  <a:pt x="857" y="270"/>
                  <a:pt x="857" y="270"/>
                  <a:pt x="857" y="270"/>
                </a:cubicBezTo>
                <a:cubicBezTo>
                  <a:pt x="856" y="171"/>
                  <a:pt x="856" y="171"/>
                  <a:pt x="856" y="171"/>
                </a:cubicBezTo>
                <a:cubicBezTo>
                  <a:pt x="853" y="152"/>
                  <a:pt x="837" y="136"/>
                  <a:pt x="814" y="126"/>
                </a:cubicBezTo>
                <a:cubicBezTo>
                  <a:pt x="773" y="194"/>
                  <a:pt x="773" y="194"/>
                  <a:pt x="773" y="194"/>
                </a:cubicBezTo>
                <a:cubicBezTo>
                  <a:pt x="768" y="163"/>
                  <a:pt x="768" y="163"/>
                  <a:pt x="768" y="163"/>
                </a:cubicBezTo>
                <a:cubicBezTo>
                  <a:pt x="771" y="161"/>
                  <a:pt x="774" y="158"/>
                  <a:pt x="774" y="153"/>
                </a:cubicBezTo>
                <a:cubicBezTo>
                  <a:pt x="774" y="147"/>
                  <a:pt x="768" y="142"/>
                  <a:pt x="762" y="142"/>
                </a:cubicBezTo>
                <a:cubicBezTo>
                  <a:pt x="756" y="142"/>
                  <a:pt x="750" y="147"/>
                  <a:pt x="750" y="153"/>
                </a:cubicBezTo>
                <a:cubicBezTo>
                  <a:pt x="750" y="158"/>
                  <a:pt x="753" y="161"/>
                  <a:pt x="756" y="163"/>
                </a:cubicBezTo>
                <a:cubicBezTo>
                  <a:pt x="751" y="194"/>
                  <a:pt x="751" y="194"/>
                  <a:pt x="751" y="194"/>
                </a:cubicBezTo>
                <a:cubicBezTo>
                  <a:pt x="711" y="126"/>
                  <a:pt x="711" y="126"/>
                  <a:pt x="711" y="126"/>
                </a:cubicBezTo>
                <a:cubicBezTo>
                  <a:pt x="688" y="136"/>
                  <a:pt x="672" y="152"/>
                  <a:pt x="668" y="171"/>
                </a:cubicBezTo>
                <a:cubicBezTo>
                  <a:pt x="667" y="171"/>
                  <a:pt x="667" y="171"/>
                  <a:pt x="667" y="171"/>
                </a:cubicBezTo>
                <a:cubicBezTo>
                  <a:pt x="667" y="270"/>
                  <a:pt x="667" y="270"/>
                  <a:pt x="667" y="270"/>
                </a:cubicBezTo>
                <a:cubicBezTo>
                  <a:pt x="668" y="270"/>
                  <a:pt x="668" y="270"/>
                  <a:pt x="668" y="270"/>
                </a:cubicBezTo>
                <a:cubicBezTo>
                  <a:pt x="671" y="275"/>
                  <a:pt x="686" y="279"/>
                  <a:pt x="708" y="282"/>
                </a:cubicBezTo>
                <a:moveTo>
                  <a:pt x="536" y="218"/>
                </a:moveTo>
                <a:cubicBezTo>
                  <a:pt x="546" y="241"/>
                  <a:pt x="562" y="263"/>
                  <a:pt x="581" y="263"/>
                </a:cubicBezTo>
                <a:cubicBezTo>
                  <a:pt x="600" y="263"/>
                  <a:pt x="616" y="241"/>
                  <a:pt x="624" y="218"/>
                </a:cubicBezTo>
                <a:cubicBezTo>
                  <a:pt x="630" y="218"/>
                  <a:pt x="635" y="212"/>
                  <a:pt x="637" y="204"/>
                </a:cubicBezTo>
                <a:cubicBezTo>
                  <a:pt x="640" y="194"/>
                  <a:pt x="637" y="184"/>
                  <a:pt x="630" y="182"/>
                </a:cubicBezTo>
                <a:cubicBezTo>
                  <a:pt x="629" y="154"/>
                  <a:pt x="607" y="131"/>
                  <a:pt x="580" y="131"/>
                </a:cubicBezTo>
                <a:cubicBezTo>
                  <a:pt x="553" y="131"/>
                  <a:pt x="531" y="154"/>
                  <a:pt x="530" y="182"/>
                </a:cubicBezTo>
                <a:cubicBezTo>
                  <a:pt x="523" y="184"/>
                  <a:pt x="520" y="194"/>
                  <a:pt x="523" y="204"/>
                </a:cubicBezTo>
                <a:cubicBezTo>
                  <a:pt x="525" y="212"/>
                  <a:pt x="531" y="218"/>
                  <a:pt x="536" y="218"/>
                </a:cubicBezTo>
                <a:moveTo>
                  <a:pt x="534" y="414"/>
                </a:moveTo>
                <a:cubicBezTo>
                  <a:pt x="524" y="414"/>
                  <a:pt x="524" y="414"/>
                  <a:pt x="524" y="414"/>
                </a:cubicBezTo>
                <a:cubicBezTo>
                  <a:pt x="524" y="837"/>
                  <a:pt x="524" y="837"/>
                  <a:pt x="524" y="837"/>
                </a:cubicBezTo>
                <a:cubicBezTo>
                  <a:pt x="633" y="837"/>
                  <a:pt x="633" y="837"/>
                  <a:pt x="633" y="837"/>
                </a:cubicBezTo>
                <a:cubicBezTo>
                  <a:pt x="633" y="414"/>
                  <a:pt x="633" y="414"/>
                  <a:pt x="633" y="414"/>
                </a:cubicBezTo>
                <a:cubicBezTo>
                  <a:pt x="626" y="414"/>
                  <a:pt x="626" y="414"/>
                  <a:pt x="626" y="414"/>
                </a:cubicBezTo>
                <a:cubicBezTo>
                  <a:pt x="653" y="412"/>
                  <a:pt x="671" y="407"/>
                  <a:pt x="674" y="402"/>
                </a:cubicBezTo>
                <a:cubicBezTo>
                  <a:pt x="675" y="402"/>
                  <a:pt x="675" y="402"/>
                  <a:pt x="675" y="402"/>
                </a:cubicBezTo>
                <a:cubicBezTo>
                  <a:pt x="674" y="302"/>
                  <a:pt x="674" y="302"/>
                  <a:pt x="674" y="302"/>
                </a:cubicBezTo>
                <a:cubicBezTo>
                  <a:pt x="670" y="283"/>
                  <a:pt x="654" y="267"/>
                  <a:pt x="631" y="257"/>
                </a:cubicBezTo>
                <a:cubicBezTo>
                  <a:pt x="591" y="325"/>
                  <a:pt x="591" y="325"/>
                  <a:pt x="591" y="325"/>
                </a:cubicBezTo>
                <a:cubicBezTo>
                  <a:pt x="586" y="295"/>
                  <a:pt x="586" y="295"/>
                  <a:pt x="586" y="295"/>
                </a:cubicBezTo>
                <a:cubicBezTo>
                  <a:pt x="589" y="293"/>
                  <a:pt x="591" y="289"/>
                  <a:pt x="591" y="285"/>
                </a:cubicBezTo>
                <a:cubicBezTo>
                  <a:pt x="591" y="278"/>
                  <a:pt x="586" y="273"/>
                  <a:pt x="580" y="273"/>
                </a:cubicBezTo>
                <a:cubicBezTo>
                  <a:pt x="573" y="273"/>
                  <a:pt x="568" y="278"/>
                  <a:pt x="568" y="285"/>
                </a:cubicBezTo>
                <a:cubicBezTo>
                  <a:pt x="568" y="289"/>
                  <a:pt x="570" y="293"/>
                  <a:pt x="574" y="295"/>
                </a:cubicBezTo>
                <a:cubicBezTo>
                  <a:pt x="569" y="325"/>
                  <a:pt x="569" y="325"/>
                  <a:pt x="569" y="325"/>
                </a:cubicBezTo>
                <a:cubicBezTo>
                  <a:pt x="528" y="257"/>
                  <a:pt x="528" y="257"/>
                  <a:pt x="528" y="257"/>
                </a:cubicBezTo>
                <a:cubicBezTo>
                  <a:pt x="505" y="267"/>
                  <a:pt x="489" y="283"/>
                  <a:pt x="486" y="302"/>
                </a:cubicBezTo>
                <a:cubicBezTo>
                  <a:pt x="485" y="302"/>
                  <a:pt x="485" y="302"/>
                  <a:pt x="485" y="302"/>
                </a:cubicBezTo>
                <a:cubicBezTo>
                  <a:pt x="485" y="402"/>
                  <a:pt x="485" y="402"/>
                  <a:pt x="485" y="402"/>
                </a:cubicBezTo>
                <a:cubicBezTo>
                  <a:pt x="486" y="402"/>
                  <a:pt x="486" y="402"/>
                  <a:pt x="486" y="402"/>
                </a:cubicBezTo>
                <a:cubicBezTo>
                  <a:pt x="489" y="407"/>
                  <a:pt x="507" y="412"/>
                  <a:pt x="534" y="414"/>
                </a:cubicBezTo>
                <a:moveTo>
                  <a:pt x="333" y="309"/>
                </a:moveTo>
                <a:cubicBezTo>
                  <a:pt x="342" y="332"/>
                  <a:pt x="359" y="354"/>
                  <a:pt x="378" y="354"/>
                </a:cubicBezTo>
                <a:cubicBezTo>
                  <a:pt x="396" y="354"/>
                  <a:pt x="412" y="332"/>
                  <a:pt x="421" y="309"/>
                </a:cubicBezTo>
                <a:cubicBezTo>
                  <a:pt x="426" y="309"/>
                  <a:pt x="432" y="303"/>
                  <a:pt x="434" y="295"/>
                </a:cubicBezTo>
                <a:cubicBezTo>
                  <a:pt x="436" y="285"/>
                  <a:pt x="433" y="275"/>
                  <a:pt x="427" y="273"/>
                </a:cubicBezTo>
                <a:cubicBezTo>
                  <a:pt x="425" y="244"/>
                  <a:pt x="403" y="222"/>
                  <a:pt x="376" y="222"/>
                </a:cubicBezTo>
                <a:cubicBezTo>
                  <a:pt x="350" y="222"/>
                  <a:pt x="328" y="244"/>
                  <a:pt x="326" y="273"/>
                </a:cubicBezTo>
                <a:cubicBezTo>
                  <a:pt x="320" y="275"/>
                  <a:pt x="316" y="285"/>
                  <a:pt x="319" y="295"/>
                </a:cubicBezTo>
                <a:cubicBezTo>
                  <a:pt x="321" y="303"/>
                  <a:pt x="327" y="309"/>
                  <a:pt x="333" y="309"/>
                </a:cubicBezTo>
                <a:moveTo>
                  <a:pt x="328" y="505"/>
                </a:moveTo>
                <a:cubicBezTo>
                  <a:pt x="328" y="837"/>
                  <a:pt x="328" y="837"/>
                  <a:pt x="328" y="837"/>
                </a:cubicBezTo>
                <a:cubicBezTo>
                  <a:pt x="436" y="837"/>
                  <a:pt x="436" y="837"/>
                  <a:pt x="436" y="837"/>
                </a:cubicBezTo>
                <a:cubicBezTo>
                  <a:pt x="436" y="504"/>
                  <a:pt x="436" y="504"/>
                  <a:pt x="436" y="504"/>
                </a:cubicBezTo>
                <a:cubicBezTo>
                  <a:pt x="455" y="501"/>
                  <a:pt x="468" y="497"/>
                  <a:pt x="471" y="493"/>
                </a:cubicBezTo>
                <a:cubicBezTo>
                  <a:pt x="471" y="493"/>
                  <a:pt x="471" y="493"/>
                  <a:pt x="471" y="493"/>
                </a:cubicBezTo>
                <a:cubicBezTo>
                  <a:pt x="470" y="393"/>
                  <a:pt x="470" y="393"/>
                  <a:pt x="470" y="393"/>
                </a:cubicBezTo>
                <a:cubicBezTo>
                  <a:pt x="467" y="374"/>
                  <a:pt x="451" y="358"/>
                  <a:pt x="428" y="348"/>
                </a:cubicBezTo>
                <a:cubicBezTo>
                  <a:pt x="387" y="416"/>
                  <a:pt x="387" y="416"/>
                  <a:pt x="387" y="416"/>
                </a:cubicBezTo>
                <a:cubicBezTo>
                  <a:pt x="382" y="386"/>
                  <a:pt x="382" y="386"/>
                  <a:pt x="382" y="386"/>
                </a:cubicBezTo>
                <a:cubicBezTo>
                  <a:pt x="386" y="384"/>
                  <a:pt x="388" y="380"/>
                  <a:pt x="388" y="376"/>
                </a:cubicBezTo>
                <a:cubicBezTo>
                  <a:pt x="388" y="369"/>
                  <a:pt x="383" y="364"/>
                  <a:pt x="376" y="364"/>
                </a:cubicBezTo>
                <a:cubicBezTo>
                  <a:pt x="370" y="364"/>
                  <a:pt x="364" y="369"/>
                  <a:pt x="364" y="376"/>
                </a:cubicBezTo>
                <a:cubicBezTo>
                  <a:pt x="364" y="380"/>
                  <a:pt x="367" y="384"/>
                  <a:pt x="370" y="386"/>
                </a:cubicBezTo>
                <a:cubicBezTo>
                  <a:pt x="365" y="416"/>
                  <a:pt x="365" y="416"/>
                  <a:pt x="365" y="416"/>
                </a:cubicBezTo>
                <a:cubicBezTo>
                  <a:pt x="325" y="348"/>
                  <a:pt x="325" y="348"/>
                  <a:pt x="325" y="348"/>
                </a:cubicBezTo>
                <a:cubicBezTo>
                  <a:pt x="302" y="358"/>
                  <a:pt x="286" y="374"/>
                  <a:pt x="282" y="393"/>
                </a:cubicBezTo>
                <a:cubicBezTo>
                  <a:pt x="282" y="393"/>
                  <a:pt x="282" y="393"/>
                  <a:pt x="282" y="393"/>
                </a:cubicBezTo>
                <a:cubicBezTo>
                  <a:pt x="282" y="493"/>
                  <a:pt x="282" y="493"/>
                  <a:pt x="282" y="493"/>
                </a:cubicBezTo>
                <a:cubicBezTo>
                  <a:pt x="282" y="493"/>
                  <a:pt x="282" y="493"/>
                  <a:pt x="282" y="493"/>
                </a:cubicBezTo>
                <a:cubicBezTo>
                  <a:pt x="285" y="498"/>
                  <a:pt x="303" y="502"/>
                  <a:pt x="328" y="505"/>
                </a:cubicBezTo>
                <a:moveTo>
                  <a:pt x="145" y="479"/>
                </a:moveTo>
                <a:cubicBezTo>
                  <a:pt x="154" y="502"/>
                  <a:pt x="171" y="523"/>
                  <a:pt x="190" y="523"/>
                </a:cubicBezTo>
                <a:cubicBezTo>
                  <a:pt x="208" y="523"/>
                  <a:pt x="224" y="502"/>
                  <a:pt x="232" y="479"/>
                </a:cubicBezTo>
                <a:cubicBezTo>
                  <a:pt x="238" y="478"/>
                  <a:pt x="244" y="472"/>
                  <a:pt x="246" y="464"/>
                </a:cubicBezTo>
                <a:cubicBezTo>
                  <a:pt x="248" y="454"/>
                  <a:pt x="245" y="445"/>
                  <a:pt x="239" y="442"/>
                </a:cubicBezTo>
                <a:cubicBezTo>
                  <a:pt x="237" y="414"/>
                  <a:pt x="215" y="391"/>
                  <a:pt x="188" y="391"/>
                </a:cubicBezTo>
                <a:cubicBezTo>
                  <a:pt x="161" y="391"/>
                  <a:pt x="140" y="414"/>
                  <a:pt x="138" y="442"/>
                </a:cubicBezTo>
                <a:cubicBezTo>
                  <a:pt x="132" y="445"/>
                  <a:pt x="128" y="454"/>
                  <a:pt x="131" y="464"/>
                </a:cubicBezTo>
                <a:cubicBezTo>
                  <a:pt x="133" y="473"/>
                  <a:pt x="139" y="478"/>
                  <a:pt x="145" y="479"/>
                </a:cubicBezTo>
                <a:moveTo>
                  <a:pt x="94" y="562"/>
                </a:moveTo>
                <a:cubicBezTo>
                  <a:pt x="94" y="662"/>
                  <a:pt x="94" y="662"/>
                  <a:pt x="94" y="662"/>
                </a:cubicBezTo>
                <a:cubicBezTo>
                  <a:pt x="94" y="662"/>
                  <a:pt x="94" y="662"/>
                  <a:pt x="94" y="662"/>
                </a:cubicBezTo>
                <a:cubicBezTo>
                  <a:pt x="97" y="667"/>
                  <a:pt x="113" y="671"/>
                  <a:pt x="137" y="674"/>
                </a:cubicBezTo>
                <a:cubicBezTo>
                  <a:pt x="137" y="837"/>
                  <a:pt x="137" y="837"/>
                  <a:pt x="137" y="837"/>
                </a:cubicBezTo>
                <a:cubicBezTo>
                  <a:pt x="246" y="837"/>
                  <a:pt x="246" y="837"/>
                  <a:pt x="246" y="837"/>
                </a:cubicBezTo>
                <a:cubicBezTo>
                  <a:pt x="246" y="673"/>
                  <a:pt x="246" y="673"/>
                  <a:pt x="246" y="673"/>
                </a:cubicBezTo>
                <a:cubicBezTo>
                  <a:pt x="266" y="671"/>
                  <a:pt x="280" y="667"/>
                  <a:pt x="283" y="662"/>
                </a:cubicBezTo>
                <a:cubicBezTo>
                  <a:pt x="283" y="662"/>
                  <a:pt x="283" y="662"/>
                  <a:pt x="283" y="662"/>
                </a:cubicBezTo>
                <a:cubicBezTo>
                  <a:pt x="282" y="562"/>
                  <a:pt x="282" y="562"/>
                  <a:pt x="282" y="562"/>
                </a:cubicBezTo>
                <a:cubicBezTo>
                  <a:pt x="279" y="543"/>
                  <a:pt x="263" y="527"/>
                  <a:pt x="240" y="517"/>
                </a:cubicBezTo>
                <a:cubicBezTo>
                  <a:pt x="199" y="586"/>
                  <a:pt x="199" y="586"/>
                  <a:pt x="199" y="586"/>
                </a:cubicBezTo>
                <a:cubicBezTo>
                  <a:pt x="194" y="555"/>
                  <a:pt x="194" y="555"/>
                  <a:pt x="194" y="555"/>
                </a:cubicBezTo>
                <a:cubicBezTo>
                  <a:pt x="198" y="553"/>
                  <a:pt x="200" y="549"/>
                  <a:pt x="200" y="545"/>
                </a:cubicBezTo>
                <a:cubicBezTo>
                  <a:pt x="200" y="539"/>
                  <a:pt x="195" y="533"/>
                  <a:pt x="188" y="533"/>
                </a:cubicBezTo>
                <a:cubicBezTo>
                  <a:pt x="182" y="533"/>
                  <a:pt x="176" y="539"/>
                  <a:pt x="176" y="545"/>
                </a:cubicBezTo>
                <a:cubicBezTo>
                  <a:pt x="176" y="549"/>
                  <a:pt x="179" y="553"/>
                  <a:pt x="182" y="555"/>
                </a:cubicBezTo>
                <a:cubicBezTo>
                  <a:pt x="177" y="585"/>
                  <a:pt x="177" y="585"/>
                  <a:pt x="177" y="585"/>
                </a:cubicBezTo>
                <a:cubicBezTo>
                  <a:pt x="137" y="517"/>
                  <a:pt x="137" y="517"/>
                  <a:pt x="137" y="517"/>
                </a:cubicBezTo>
                <a:cubicBezTo>
                  <a:pt x="114" y="527"/>
                  <a:pt x="98" y="543"/>
                  <a:pt x="94" y="562"/>
                </a:cubicBezTo>
                <a:close/>
                <a:moveTo>
                  <a:pt x="875" y="838"/>
                </a:moveTo>
                <a:cubicBezTo>
                  <a:pt x="860" y="838"/>
                  <a:pt x="847" y="849"/>
                  <a:pt x="843" y="863"/>
                </a:cubicBezTo>
                <a:cubicBezTo>
                  <a:pt x="72" y="863"/>
                  <a:pt x="72" y="863"/>
                  <a:pt x="72" y="863"/>
                </a:cubicBezTo>
                <a:cubicBezTo>
                  <a:pt x="72" y="140"/>
                  <a:pt x="72" y="140"/>
                  <a:pt x="72" y="140"/>
                </a:cubicBezTo>
                <a:cubicBezTo>
                  <a:pt x="86" y="136"/>
                  <a:pt x="96" y="124"/>
                  <a:pt x="96" y="109"/>
                </a:cubicBezTo>
                <a:cubicBezTo>
                  <a:pt x="96" y="91"/>
                  <a:pt x="81" y="76"/>
                  <a:pt x="63" y="76"/>
                </a:cubicBezTo>
                <a:cubicBezTo>
                  <a:pt x="45" y="76"/>
                  <a:pt x="31" y="91"/>
                  <a:pt x="31" y="109"/>
                </a:cubicBezTo>
                <a:cubicBezTo>
                  <a:pt x="31" y="124"/>
                  <a:pt x="41" y="136"/>
                  <a:pt x="55" y="140"/>
                </a:cubicBezTo>
                <a:cubicBezTo>
                  <a:pt x="55" y="863"/>
                  <a:pt x="55" y="863"/>
                  <a:pt x="55" y="863"/>
                </a:cubicBezTo>
                <a:cubicBezTo>
                  <a:pt x="0" y="863"/>
                  <a:pt x="0" y="863"/>
                  <a:pt x="0" y="863"/>
                </a:cubicBezTo>
                <a:cubicBezTo>
                  <a:pt x="0" y="880"/>
                  <a:pt x="0" y="880"/>
                  <a:pt x="0" y="880"/>
                </a:cubicBezTo>
                <a:cubicBezTo>
                  <a:pt x="55" y="880"/>
                  <a:pt x="55" y="880"/>
                  <a:pt x="55" y="880"/>
                </a:cubicBezTo>
                <a:cubicBezTo>
                  <a:pt x="55" y="926"/>
                  <a:pt x="55" y="926"/>
                  <a:pt x="55" y="926"/>
                </a:cubicBezTo>
                <a:cubicBezTo>
                  <a:pt x="72" y="926"/>
                  <a:pt x="72" y="926"/>
                  <a:pt x="72" y="926"/>
                </a:cubicBezTo>
                <a:cubicBezTo>
                  <a:pt x="72" y="880"/>
                  <a:pt x="72" y="880"/>
                  <a:pt x="72" y="880"/>
                </a:cubicBezTo>
                <a:cubicBezTo>
                  <a:pt x="844" y="880"/>
                  <a:pt x="844" y="880"/>
                  <a:pt x="844" y="880"/>
                </a:cubicBezTo>
                <a:cubicBezTo>
                  <a:pt x="848" y="893"/>
                  <a:pt x="861" y="902"/>
                  <a:pt x="875" y="902"/>
                </a:cubicBezTo>
                <a:cubicBezTo>
                  <a:pt x="893" y="902"/>
                  <a:pt x="908" y="888"/>
                  <a:pt x="908" y="870"/>
                </a:cubicBezTo>
                <a:cubicBezTo>
                  <a:pt x="908" y="852"/>
                  <a:pt x="893" y="838"/>
                  <a:pt x="875" y="838"/>
                </a:cubicBezTo>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941"/>
          <p:cNvSpPr>
            <a:spLocks noEditPoints="1"/>
          </p:cNvSpPr>
          <p:nvPr/>
        </p:nvSpPr>
        <p:spPr bwMode="auto">
          <a:xfrm>
            <a:off x="1821187" y="2642065"/>
            <a:ext cx="896288" cy="540134"/>
          </a:xfrm>
          <a:custGeom>
            <a:avLst/>
            <a:gdLst>
              <a:gd name="T0" fmla="*/ 803 w 1093"/>
              <a:gd name="T1" fmla="*/ 394 h 659"/>
              <a:gd name="T2" fmla="*/ 677 w 1093"/>
              <a:gd name="T3" fmla="*/ 275 h 659"/>
              <a:gd name="T4" fmla="*/ 751 w 1093"/>
              <a:gd name="T5" fmla="*/ 155 h 659"/>
              <a:gd name="T6" fmla="*/ 794 w 1093"/>
              <a:gd name="T7" fmla="*/ 194 h 659"/>
              <a:gd name="T8" fmla="*/ 845 w 1093"/>
              <a:gd name="T9" fmla="*/ 258 h 659"/>
              <a:gd name="T10" fmla="*/ 744 w 1093"/>
              <a:gd name="T11" fmla="*/ 268 h 659"/>
              <a:gd name="T12" fmla="*/ 870 w 1093"/>
              <a:gd name="T13" fmla="*/ 388 h 659"/>
              <a:gd name="T14" fmla="*/ 792 w 1093"/>
              <a:gd name="T15" fmla="*/ 515 h 659"/>
              <a:gd name="T16" fmla="*/ 749 w 1093"/>
              <a:gd name="T17" fmla="*/ 473 h 659"/>
              <a:gd name="T18" fmla="*/ 687 w 1093"/>
              <a:gd name="T19" fmla="*/ 402 h 659"/>
              <a:gd name="T20" fmla="*/ 766 w 1093"/>
              <a:gd name="T21" fmla="*/ 0 h 659"/>
              <a:gd name="T22" fmla="*/ 610 w 1093"/>
              <a:gd name="T23" fmla="*/ 134 h 659"/>
              <a:gd name="T24" fmla="*/ 1014 w 1093"/>
              <a:gd name="T25" fmla="*/ 329 h 659"/>
              <a:gd name="T26" fmla="*/ 611 w 1093"/>
              <a:gd name="T27" fmla="*/ 525 h 659"/>
              <a:gd name="T28" fmla="*/ 766 w 1093"/>
              <a:gd name="T29" fmla="*/ 658 h 659"/>
              <a:gd name="T30" fmla="*/ 766 w 1093"/>
              <a:gd name="T31" fmla="*/ 0 h 659"/>
              <a:gd name="T32" fmla="*/ 654 w 1093"/>
              <a:gd name="T33" fmla="*/ 330 h 659"/>
              <a:gd name="T34" fmla="*/ 0 w 1093"/>
              <a:gd name="T35" fmla="*/ 330 h 659"/>
              <a:gd name="T36" fmla="*/ 327 w 1093"/>
              <a:gd name="T37" fmla="*/ 580 h 659"/>
              <a:gd name="T38" fmla="*/ 327 w 1093"/>
              <a:gd name="T39" fmla="*/ 79 h 659"/>
              <a:gd name="T40" fmla="*/ 327 w 1093"/>
              <a:gd name="T41" fmla="*/ 580 h 659"/>
              <a:gd name="T42" fmla="*/ 355 w 1093"/>
              <a:gd name="T43" fmla="*/ 276 h 659"/>
              <a:gd name="T44" fmla="*/ 333 w 1093"/>
              <a:gd name="T45" fmla="*/ 330 h 659"/>
              <a:gd name="T46" fmla="*/ 283 w 1093"/>
              <a:gd name="T47" fmla="*/ 209 h 659"/>
              <a:gd name="T48" fmla="*/ 290 w 1093"/>
              <a:gd name="T49" fmla="*/ 356 h 659"/>
              <a:gd name="T50" fmla="*/ 249 w 1093"/>
              <a:gd name="T51" fmla="*/ 388 h 659"/>
              <a:gd name="T52" fmla="*/ 299 w 1093"/>
              <a:gd name="T53" fmla="*/ 403 h 659"/>
              <a:gd name="T54" fmla="*/ 249 w 1093"/>
              <a:gd name="T55" fmla="*/ 435 h 659"/>
              <a:gd name="T56" fmla="*/ 299 w 1093"/>
              <a:gd name="T57" fmla="*/ 489 h 659"/>
              <a:gd name="T58" fmla="*/ 362 w 1093"/>
              <a:gd name="T59" fmla="*/ 435 h 659"/>
              <a:gd name="T60" fmla="*/ 403 w 1093"/>
              <a:gd name="T61" fmla="*/ 403 h 659"/>
              <a:gd name="T62" fmla="*/ 362 w 1093"/>
              <a:gd name="T63" fmla="*/ 388 h 659"/>
              <a:gd name="T64" fmla="*/ 403 w 1093"/>
              <a:gd name="T65" fmla="*/ 356 h 659"/>
              <a:gd name="T66" fmla="*/ 455 w 1093"/>
              <a:gd name="T67" fmla="*/ 209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3" h="659">
                <a:moveTo>
                  <a:pt x="760" y="422"/>
                </a:moveTo>
                <a:cubicBezTo>
                  <a:pt x="786" y="422"/>
                  <a:pt x="803" y="411"/>
                  <a:pt x="803" y="394"/>
                </a:cubicBezTo>
                <a:cubicBezTo>
                  <a:pt x="803" y="377"/>
                  <a:pt x="789" y="367"/>
                  <a:pt x="756" y="356"/>
                </a:cubicBezTo>
                <a:cubicBezTo>
                  <a:pt x="709" y="340"/>
                  <a:pt x="677" y="318"/>
                  <a:pt x="677" y="275"/>
                </a:cubicBezTo>
                <a:cubicBezTo>
                  <a:pt x="677" y="236"/>
                  <a:pt x="704" y="206"/>
                  <a:pt x="751" y="197"/>
                </a:cubicBezTo>
                <a:cubicBezTo>
                  <a:pt x="751" y="155"/>
                  <a:pt x="751" y="155"/>
                  <a:pt x="751" y="155"/>
                </a:cubicBezTo>
                <a:cubicBezTo>
                  <a:pt x="794" y="155"/>
                  <a:pt x="794" y="155"/>
                  <a:pt x="794" y="155"/>
                </a:cubicBezTo>
                <a:cubicBezTo>
                  <a:pt x="794" y="194"/>
                  <a:pt x="794" y="194"/>
                  <a:pt x="794" y="194"/>
                </a:cubicBezTo>
                <a:cubicBezTo>
                  <a:pt x="823" y="195"/>
                  <a:pt x="843" y="201"/>
                  <a:pt x="859" y="208"/>
                </a:cubicBezTo>
                <a:cubicBezTo>
                  <a:pt x="845" y="258"/>
                  <a:pt x="845" y="258"/>
                  <a:pt x="845" y="258"/>
                </a:cubicBezTo>
                <a:cubicBezTo>
                  <a:pt x="834" y="253"/>
                  <a:pt x="814" y="243"/>
                  <a:pt x="782" y="243"/>
                </a:cubicBezTo>
                <a:cubicBezTo>
                  <a:pt x="753" y="243"/>
                  <a:pt x="744" y="255"/>
                  <a:pt x="744" y="268"/>
                </a:cubicBezTo>
                <a:cubicBezTo>
                  <a:pt x="744" y="282"/>
                  <a:pt x="759" y="292"/>
                  <a:pt x="797" y="305"/>
                </a:cubicBezTo>
                <a:cubicBezTo>
                  <a:pt x="850" y="324"/>
                  <a:pt x="870" y="348"/>
                  <a:pt x="870" y="388"/>
                </a:cubicBezTo>
                <a:cubicBezTo>
                  <a:pt x="870" y="427"/>
                  <a:pt x="843" y="461"/>
                  <a:pt x="792" y="469"/>
                </a:cubicBezTo>
                <a:cubicBezTo>
                  <a:pt x="792" y="515"/>
                  <a:pt x="792" y="515"/>
                  <a:pt x="792" y="515"/>
                </a:cubicBezTo>
                <a:cubicBezTo>
                  <a:pt x="749" y="515"/>
                  <a:pt x="749" y="515"/>
                  <a:pt x="749" y="515"/>
                </a:cubicBezTo>
                <a:cubicBezTo>
                  <a:pt x="749" y="473"/>
                  <a:pt x="749" y="473"/>
                  <a:pt x="749" y="473"/>
                </a:cubicBezTo>
                <a:cubicBezTo>
                  <a:pt x="719" y="471"/>
                  <a:pt x="691" y="463"/>
                  <a:pt x="674" y="454"/>
                </a:cubicBezTo>
                <a:cubicBezTo>
                  <a:pt x="687" y="402"/>
                  <a:pt x="687" y="402"/>
                  <a:pt x="687" y="402"/>
                </a:cubicBezTo>
                <a:cubicBezTo>
                  <a:pt x="706" y="412"/>
                  <a:pt x="732" y="422"/>
                  <a:pt x="760" y="422"/>
                </a:cubicBezTo>
                <a:moveTo>
                  <a:pt x="766" y="0"/>
                </a:moveTo>
                <a:cubicBezTo>
                  <a:pt x="687" y="0"/>
                  <a:pt x="615" y="28"/>
                  <a:pt x="559" y="74"/>
                </a:cubicBezTo>
                <a:cubicBezTo>
                  <a:pt x="578" y="92"/>
                  <a:pt x="595" y="112"/>
                  <a:pt x="610" y="134"/>
                </a:cubicBezTo>
                <a:cubicBezTo>
                  <a:pt x="653" y="99"/>
                  <a:pt x="707" y="78"/>
                  <a:pt x="766" y="78"/>
                </a:cubicBezTo>
                <a:cubicBezTo>
                  <a:pt x="903" y="78"/>
                  <a:pt x="1014" y="191"/>
                  <a:pt x="1014" y="329"/>
                </a:cubicBezTo>
                <a:cubicBezTo>
                  <a:pt x="1014" y="467"/>
                  <a:pt x="903" y="580"/>
                  <a:pt x="766" y="580"/>
                </a:cubicBezTo>
                <a:cubicBezTo>
                  <a:pt x="707" y="580"/>
                  <a:pt x="653" y="559"/>
                  <a:pt x="611" y="525"/>
                </a:cubicBezTo>
                <a:cubicBezTo>
                  <a:pt x="596" y="547"/>
                  <a:pt x="579" y="567"/>
                  <a:pt x="560" y="584"/>
                </a:cubicBezTo>
                <a:cubicBezTo>
                  <a:pt x="616" y="630"/>
                  <a:pt x="688" y="658"/>
                  <a:pt x="766" y="658"/>
                </a:cubicBezTo>
                <a:cubicBezTo>
                  <a:pt x="946" y="658"/>
                  <a:pt x="1093" y="511"/>
                  <a:pt x="1093" y="329"/>
                </a:cubicBezTo>
                <a:cubicBezTo>
                  <a:pt x="1093" y="147"/>
                  <a:pt x="946" y="0"/>
                  <a:pt x="766" y="0"/>
                </a:cubicBezTo>
                <a:moveTo>
                  <a:pt x="327" y="0"/>
                </a:moveTo>
                <a:cubicBezTo>
                  <a:pt x="508" y="0"/>
                  <a:pt x="654" y="148"/>
                  <a:pt x="654" y="330"/>
                </a:cubicBezTo>
                <a:cubicBezTo>
                  <a:pt x="654" y="512"/>
                  <a:pt x="508" y="659"/>
                  <a:pt x="327" y="659"/>
                </a:cubicBezTo>
                <a:cubicBezTo>
                  <a:pt x="147" y="659"/>
                  <a:pt x="0" y="512"/>
                  <a:pt x="0" y="330"/>
                </a:cubicBezTo>
                <a:cubicBezTo>
                  <a:pt x="0" y="148"/>
                  <a:pt x="147" y="0"/>
                  <a:pt x="327" y="0"/>
                </a:cubicBezTo>
                <a:moveTo>
                  <a:pt x="327" y="580"/>
                </a:moveTo>
                <a:cubicBezTo>
                  <a:pt x="464" y="580"/>
                  <a:pt x="576" y="468"/>
                  <a:pt x="576" y="330"/>
                </a:cubicBezTo>
                <a:cubicBezTo>
                  <a:pt x="576" y="191"/>
                  <a:pt x="464" y="79"/>
                  <a:pt x="327" y="79"/>
                </a:cubicBezTo>
                <a:cubicBezTo>
                  <a:pt x="190" y="79"/>
                  <a:pt x="79" y="191"/>
                  <a:pt x="79" y="330"/>
                </a:cubicBezTo>
                <a:cubicBezTo>
                  <a:pt x="79" y="468"/>
                  <a:pt x="190" y="580"/>
                  <a:pt x="327" y="580"/>
                </a:cubicBezTo>
                <a:moveTo>
                  <a:pt x="384" y="209"/>
                </a:moveTo>
                <a:cubicBezTo>
                  <a:pt x="355" y="276"/>
                  <a:pt x="355" y="276"/>
                  <a:pt x="355" y="276"/>
                </a:cubicBezTo>
                <a:cubicBezTo>
                  <a:pt x="347" y="296"/>
                  <a:pt x="340" y="312"/>
                  <a:pt x="334" y="330"/>
                </a:cubicBezTo>
                <a:cubicBezTo>
                  <a:pt x="333" y="330"/>
                  <a:pt x="333" y="330"/>
                  <a:pt x="333" y="330"/>
                </a:cubicBezTo>
                <a:cubicBezTo>
                  <a:pt x="327" y="312"/>
                  <a:pt x="320" y="297"/>
                  <a:pt x="312" y="276"/>
                </a:cubicBezTo>
                <a:cubicBezTo>
                  <a:pt x="283" y="209"/>
                  <a:pt x="283" y="209"/>
                  <a:pt x="283" y="209"/>
                </a:cubicBezTo>
                <a:cubicBezTo>
                  <a:pt x="211" y="209"/>
                  <a:pt x="211" y="209"/>
                  <a:pt x="211" y="209"/>
                </a:cubicBezTo>
                <a:cubicBezTo>
                  <a:pt x="290" y="356"/>
                  <a:pt x="290" y="356"/>
                  <a:pt x="290" y="356"/>
                </a:cubicBezTo>
                <a:cubicBezTo>
                  <a:pt x="249" y="356"/>
                  <a:pt x="249" y="356"/>
                  <a:pt x="249" y="356"/>
                </a:cubicBezTo>
                <a:cubicBezTo>
                  <a:pt x="249" y="388"/>
                  <a:pt x="249" y="388"/>
                  <a:pt x="249" y="388"/>
                </a:cubicBezTo>
                <a:cubicBezTo>
                  <a:pt x="299" y="388"/>
                  <a:pt x="299" y="388"/>
                  <a:pt x="299" y="388"/>
                </a:cubicBezTo>
                <a:cubicBezTo>
                  <a:pt x="299" y="403"/>
                  <a:pt x="299" y="403"/>
                  <a:pt x="299" y="403"/>
                </a:cubicBezTo>
                <a:cubicBezTo>
                  <a:pt x="249" y="403"/>
                  <a:pt x="249" y="403"/>
                  <a:pt x="249" y="403"/>
                </a:cubicBezTo>
                <a:cubicBezTo>
                  <a:pt x="249" y="435"/>
                  <a:pt x="249" y="435"/>
                  <a:pt x="249" y="435"/>
                </a:cubicBezTo>
                <a:cubicBezTo>
                  <a:pt x="299" y="435"/>
                  <a:pt x="299" y="435"/>
                  <a:pt x="299" y="435"/>
                </a:cubicBezTo>
                <a:cubicBezTo>
                  <a:pt x="299" y="489"/>
                  <a:pt x="299" y="489"/>
                  <a:pt x="299" y="489"/>
                </a:cubicBezTo>
                <a:cubicBezTo>
                  <a:pt x="362" y="489"/>
                  <a:pt x="362" y="489"/>
                  <a:pt x="362" y="489"/>
                </a:cubicBezTo>
                <a:cubicBezTo>
                  <a:pt x="362" y="435"/>
                  <a:pt x="362" y="435"/>
                  <a:pt x="362" y="435"/>
                </a:cubicBezTo>
                <a:cubicBezTo>
                  <a:pt x="403" y="435"/>
                  <a:pt x="403" y="435"/>
                  <a:pt x="403" y="435"/>
                </a:cubicBezTo>
                <a:cubicBezTo>
                  <a:pt x="403" y="403"/>
                  <a:pt x="403" y="403"/>
                  <a:pt x="403" y="403"/>
                </a:cubicBezTo>
                <a:cubicBezTo>
                  <a:pt x="362" y="403"/>
                  <a:pt x="362" y="403"/>
                  <a:pt x="362" y="403"/>
                </a:cubicBezTo>
                <a:cubicBezTo>
                  <a:pt x="362" y="388"/>
                  <a:pt x="362" y="388"/>
                  <a:pt x="362" y="388"/>
                </a:cubicBezTo>
                <a:cubicBezTo>
                  <a:pt x="403" y="388"/>
                  <a:pt x="403" y="388"/>
                  <a:pt x="403" y="388"/>
                </a:cubicBezTo>
                <a:cubicBezTo>
                  <a:pt x="403" y="356"/>
                  <a:pt x="403" y="356"/>
                  <a:pt x="403" y="356"/>
                </a:cubicBezTo>
                <a:cubicBezTo>
                  <a:pt x="371" y="356"/>
                  <a:pt x="371" y="356"/>
                  <a:pt x="371" y="356"/>
                </a:cubicBezTo>
                <a:cubicBezTo>
                  <a:pt x="455" y="209"/>
                  <a:pt x="455" y="209"/>
                  <a:pt x="455" y="209"/>
                </a:cubicBezTo>
                <a:lnTo>
                  <a:pt x="384" y="209"/>
                </a:ln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xmlns:a14="http://schemas.microsoft.com/office/drawing/2010/main" xmlns="" val="20132909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par>
                          <p:cTn id="20" fill="hold">
                            <p:stCondLst>
                              <p:cond delay="1500"/>
                            </p:stCondLst>
                            <p:childTnLst>
                              <p:par>
                                <p:cTn id="21" presetID="2" presetClass="entr" presetSubtype="4" decel="8000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2" decel="10000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1+#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12" presetClass="entr" presetSubtype="1"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p:tgtEl>
                                          <p:spTgt spid="10"/>
                                        </p:tgtEl>
                                        <p:attrNameLst>
                                          <p:attrName>ppt_y</p:attrName>
                                        </p:attrNameLst>
                                      </p:cBhvr>
                                      <p:tavLst>
                                        <p:tav tm="0">
                                          <p:val>
                                            <p:strVal val="#ppt_y-#ppt_h*1.125000"/>
                                          </p:val>
                                        </p:tav>
                                        <p:tav tm="100000">
                                          <p:val>
                                            <p:strVal val="#ppt_y"/>
                                          </p:val>
                                        </p:tav>
                                      </p:tavLst>
                                    </p:anim>
                                    <p:animEffect transition="in" filter="wipe(down)">
                                      <p:cBhvr>
                                        <p:cTn id="36" dur="500"/>
                                        <p:tgtEl>
                                          <p:spTgt spid="10"/>
                                        </p:tgtEl>
                                      </p:cBhvr>
                                    </p:animEffect>
                                  </p:childTnLst>
                                </p:cTn>
                              </p:par>
                              <p:par>
                                <p:cTn id="37" presetID="2" presetClass="entr" presetSubtype="8" decel="8000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0-#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par>
                                <p:cTn id="41" presetID="12" presetClass="entr" presetSubtype="4"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p:tgtEl>
                                          <p:spTgt spid="12"/>
                                        </p:tgtEl>
                                        <p:attrNameLst>
                                          <p:attrName>ppt_y</p:attrName>
                                        </p:attrNameLst>
                                      </p:cBhvr>
                                      <p:tavLst>
                                        <p:tav tm="0">
                                          <p:val>
                                            <p:strVal val="#ppt_y+#ppt_h*1.125000"/>
                                          </p:val>
                                        </p:tav>
                                        <p:tav tm="100000">
                                          <p:val>
                                            <p:strVal val="#ppt_y"/>
                                          </p:val>
                                        </p:tav>
                                      </p:tavLst>
                                    </p:anim>
                                    <p:animEffect transition="in" filter="wipe(up)">
                                      <p:cBhvr>
                                        <p:cTn id="44" dur="500"/>
                                        <p:tgtEl>
                                          <p:spTgt spid="12"/>
                                        </p:tgtEl>
                                      </p:cBhvr>
                                    </p:animEffect>
                                  </p:childTnLst>
                                </p:cTn>
                              </p:par>
                              <p:par>
                                <p:cTn id="45" presetID="14" presetClass="entr" presetSubtype="1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randombar(horizontal)">
                                      <p:cBhvr>
                                        <p:cTn id="47" dur="500"/>
                                        <p:tgtEl>
                                          <p:spTgt spid="28"/>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randombar(horizontal)">
                                      <p:cBhvr>
                                        <p:cTn id="50" dur="500"/>
                                        <p:tgtEl>
                                          <p:spTgt spid="14"/>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500" fill="hold"/>
                                        <p:tgtEl>
                                          <p:spTgt spid="36"/>
                                        </p:tgtEl>
                                        <p:attrNameLst>
                                          <p:attrName>ppt_w</p:attrName>
                                        </p:attrNameLst>
                                      </p:cBhvr>
                                      <p:tavLst>
                                        <p:tav tm="0">
                                          <p:val>
                                            <p:fltVal val="0"/>
                                          </p:val>
                                        </p:tav>
                                        <p:tav tm="100000">
                                          <p:val>
                                            <p:strVal val="#ppt_w"/>
                                          </p:val>
                                        </p:tav>
                                      </p:tavLst>
                                    </p:anim>
                                    <p:anim calcmode="lin" valueType="num">
                                      <p:cBhvr>
                                        <p:cTn id="54" dur="500" fill="hold"/>
                                        <p:tgtEl>
                                          <p:spTgt spid="36"/>
                                        </p:tgtEl>
                                        <p:attrNameLst>
                                          <p:attrName>ppt_h</p:attrName>
                                        </p:attrNameLst>
                                      </p:cBhvr>
                                      <p:tavLst>
                                        <p:tav tm="0">
                                          <p:val>
                                            <p:fltVal val="0"/>
                                          </p:val>
                                        </p:tav>
                                        <p:tav tm="100000">
                                          <p:val>
                                            <p:strVal val="#ppt_h"/>
                                          </p:val>
                                        </p:tav>
                                      </p:tavLst>
                                    </p:anim>
                                    <p:animEffect transition="in" filter="fade">
                                      <p:cBhvr>
                                        <p:cTn id="55" dur="500"/>
                                        <p:tgtEl>
                                          <p:spTgt spid="36"/>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500" fill="hold"/>
                                        <p:tgtEl>
                                          <p:spTgt spid="13"/>
                                        </p:tgtEl>
                                        <p:attrNameLst>
                                          <p:attrName>ppt_w</p:attrName>
                                        </p:attrNameLst>
                                      </p:cBhvr>
                                      <p:tavLst>
                                        <p:tav tm="0">
                                          <p:val>
                                            <p:fltVal val="0"/>
                                          </p:val>
                                        </p:tav>
                                        <p:tav tm="100000">
                                          <p:val>
                                            <p:strVal val="#ppt_w"/>
                                          </p:val>
                                        </p:tav>
                                      </p:tavLst>
                                    </p:anim>
                                    <p:anim calcmode="lin" valueType="num">
                                      <p:cBhvr>
                                        <p:cTn id="59" dur="500" fill="hold"/>
                                        <p:tgtEl>
                                          <p:spTgt spid="13"/>
                                        </p:tgtEl>
                                        <p:attrNameLst>
                                          <p:attrName>ppt_h</p:attrName>
                                        </p:attrNameLst>
                                      </p:cBhvr>
                                      <p:tavLst>
                                        <p:tav tm="0">
                                          <p:val>
                                            <p:fltVal val="0"/>
                                          </p:val>
                                        </p:tav>
                                        <p:tav tm="100000">
                                          <p:val>
                                            <p:strVal val="#ppt_h"/>
                                          </p:val>
                                        </p:tav>
                                      </p:tavLst>
                                    </p:anim>
                                    <p:animEffect transition="in" filter="fade">
                                      <p:cBhvr>
                                        <p:cTn id="6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36" grpId="0" animBg="1"/>
      <p:bldP spid="3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sp>
        <p:nvSpPr>
          <p:cNvPr id="7" name="Rectangle 3"/>
          <p:cNvSpPr>
            <a:spLocks noChangeArrowheads="1"/>
          </p:cNvSpPr>
          <p:nvPr/>
        </p:nvSpPr>
        <p:spPr bwMode="auto">
          <a:xfrm>
            <a:off x="1924050" y="2617782"/>
            <a:ext cx="6334125" cy="2863850"/>
          </a:xfrm>
          <a:prstGeom prst="rect">
            <a:avLst/>
          </a:prstGeom>
          <a:noFill/>
          <a:ln>
            <a:noFill/>
          </a:ln>
          <a:effectLst/>
          <a:extLst>
            <a:ext uri="{909E8E84-426E-40DD-AFC4-6F175D3DCCD1}">
              <a14:hiddenFill xmlns:a14="http://schemas.microsoft.com/office/drawing/2010/main" xmlns:p14="http://schemas.microsoft.com/office/powerpoint/2010/main" xmlns="">
                <a:solidFill>
                  <a:schemeClr val="bg1"/>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 uri="{AF507438-7753-43E0-B8FC-AC1667EBCBE1}">
              <a14:hiddenEffects xmlns:a14="http://schemas.microsoft.com/office/drawing/2010/main" xmlns:p14="http://schemas.microsoft.com/office/powerpoint/2010/main" xmlns="">
                <a:effectLst>
                  <a:outerShdw dist="35921" dir="2700000" algn="ctr" rotWithShape="0">
                    <a:schemeClr val="bg2"/>
                  </a:outerShdw>
                </a:effectLst>
              </a14:hiddenEffects>
            </a:ext>
          </a:extLst>
        </p:spPr>
        <p:txBody>
          <a:bodyPr wrap="none" lIns="72574" tIns="36287" rIns="72574" bIns="36287" anchor="ctr"/>
          <a:lstStyle/>
          <a:p>
            <a:pPr algn="ctr"/>
            <a:endParaRPr lang="zh-CN" altLang="en-US" sz="1500">
              <a:solidFill>
                <a:schemeClr val="bg1"/>
              </a:solidFill>
            </a:endParaRPr>
          </a:p>
        </p:txBody>
      </p:sp>
      <p:sp>
        <p:nvSpPr>
          <p:cNvPr id="8" name="Rectangle 7"/>
          <p:cNvSpPr>
            <a:spLocks noChangeArrowheads="1"/>
          </p:cNvSpPr>
          <p:nvPr/>
        </p:nvSpPr>
        <p:spPr bwMode="auto">
          <a:xfrm>
            <a:off x="1347788" y="4905369"/>
            <a:ext cx="2768600" cy="958850"/>
          </a:xfrm>
          <a:prstGeom prst="rect">
            <a:avLst/>
          </a:prstGeom>
          <a:noFill/>
          <a:ln>
            <a:noFill/>
          </a:ln>
          <a:effectLst/>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 uri="{AF507438-7753-43E0-B8FC-AC1667EBCBE1}">
              <a14:hiddenEffects xmlns:a14="http://schemas.microsoft.com/office/drawing/2010/main" xmlns:p14="http://schemas.microsoft.com/office/powerpoint/2010/main" xmlns="">
                <a:effectLst>
                  <a:outerShdw dist="35921" dir="2700000" algn="ctr" rotWithShape="0">
                    <a:srgbClr val="808080"/>
                  </a:outerShdw>
                </a:effectLst>
              </a14:hiddenEffects>
            </a:ext>
          </a:extLst>
        </p:spPr>
        <p:txBody>
          <a:bodyPr lIns="72574" tIns="36287" rIns="72574" bIns="36287">
            <a:spAutoFit/>
          </a:bodyPr>
          <a:lstStyle/>
          <a:p>
            <a:pPr>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p>
          <a:p>
            <a:pPr>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p>
          <a:p>
            <a:pPr>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endParaRPr lang="zh-CN" altLang="en-US" sz="1600">
              <a:solidFill>
                <a:schemeClr val="bg1">
                  <a:lumMod val="50000"/>
                </a:schemeClr>
              </a:solidFill>
            </a:endParaRPr>
          </a:p>
        </p:txBody>
      </p:sp>
      <p:sp>
        <p:nvSpPr>
          <p:cNvPr id="9" name="Rectangle 8"/>
          <p:cNvSpPr>
            <a:spLocks noChangeArrowheads="1"/>
          </p:cNvSpPr>
          <p:nvPr/>
        </p:nvSpPr>
        <p:spPr bwMode="auto">
          <a:xfrm>
            <a:off x="1347788" y="4656132"/>
            <a:ext cx="2198687" cy="319087"/>
          </a:xfrm>
          <a:prstGeom prst="rect">
            <a:avLst/>
          </a:prstGeom>
          <a:noFill/>
          <a:ln>
            <a:noFill/>
          </a:ln>
          <a:effectLst/>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 uri="{AF507438-7753-43E0-B8FC-AC1667EBCBE1}">
              <a14:hiddenEffects xmlns:a14="http://schemas.microsoft.com/office/drawing/2010/main" xmlns:p14="http://schemas.microsoft.com/office/powerpoint/2010/main" xmlns="">
                <a:effectLst>
                  <a:outerShdw dist="35921" dir="2700000" algn="ctr" rotWithShape="0">
                    <a:srgbClr val="808080"/>
                  </a:outerShdw>
                </a:effectLst>
              </a14:hiddenEffects>
            </a:ext>
          </a:extLst>
        </p:spPr>
        <p:txBody>
          <a:bodyPr wrap="none" lIns="72574" tIns="36287" rIns="72574" bIns="36287">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单击此处添加标题文字</a:t>
            </a:r>
          </a:p>
        </p:txBody>
      </p:sp>
      <p:sp>
        <p:nvSpPr>
          <p:cNvPr id="10" name="Rectangle 9"/>
          <p:cNvSpPr>
            <a:spLocks noChangeArrowheads="1"/>
          </p:cNvSpPr>
          <p:nvPr/>
        </p:nvSpPr>
        <p:spPr bwMode="auto">
          <a:xfrm>
            <a:off x="1312863" y="2513007"/>
            <a:ext cx="2741612" cy="663575"/>
          </a:xfrm>
          <a:prstGeom prst="rect">
            <a:avLst/>
          </a:prstGeom>
          <a:noFill/>
          <a:ln>
            <a:noFill/>
          </a:ln>
          <a:effectLst/>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 uri="{AF507438-7753-43E0-B8FC-AC1667EBCBE1}">
              <a14:hiddenEffects xmlns:a14="http://schemas.microsoft.com/office/drawing/2010/main" xmlns:p14="http://schemas.microsoft.com/office/powerpoint/2010/main" xmlns="">
                <a:effectLst>
                  <a:outerShdw dist="35921" dir="2700000" algn="ctr" rotWithShape="0">
                    <a:srgbClr val="808080"/>
                  </a:outerShdw>
                </a:effectLst>
              </a14:hiddenEffects>
            </a:ext>
          </a:extLst>
        </p:spPr>
        <p:txBody>
          <a:bodyPr lIns="72574" tIns="36287" rIns="72574" bIns="36287">
            <a:spAutoFit/>
          </a:bodyPr>
          <a:lstStyle/>
          <a:p>
            <a:pPr eaLnBrk="0" hangingPunct="0">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p>
          <a:p>
            <a:pPr eaLnBrk="0" hangingPunct="0">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endParaRPr lang="zh-CN" altLang="en-US" sz="1600">
              <a:solidFill>
                <a:schemeClr val="bg1">
                  <a:lumMod val="50000"/>
                </a:schemeClr>
              </a:solidFill>
            </a:endParaRPr>
          </a:p>
        </p:txBody>
      </p:sp>
      <p:sp>
        <p:nvSpPr>
          <p:cNvPr id="11" name="Rectangle 10"/>
          <p:cNvSpPr>
            <a:spLocks noChangeArrowheads="1"/>
          </p:cNvSpPr>
          <p:nvPr/>
        </p:nvSpPr>
        <p:spPr bwMode="auto">
          <a:xfrm>
            <a:off x="1312863" y="2263769"/>
            <a:ext cx="2198687" cy="319088"/>
          </a:xfrm>
          <a:prstGeom prst="rect">
            <a:avLst/>
          </a:prstGeom>
          <a:noFill/>
          <a:ln>
            <a:noFill/>
          </a:ln>
          <a:effectLst/>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 uri="{AF507438-7753-43E0-B8FC-AC1667EBCBE1}">
              <a14:hiddenEffects xmlns:a14="http://schemas.microsoft.com/office/drawing/2010/main" xmlns:p14="http://schemas.microsoft.com/office/powerpoint/2010/main" xmlns="">
                <a:effectLst>
                  <a:outerShdw dist="35921" dir="2700000" algn="ctr" rotWithShape="0">
                    <a:srgbClr val="808080"/>
                  </a:outerShdw>
                </a:effectLst>
              </a14:hiddenEffects>
            </a:ext>
          </a:extLst>
        </p:spPr>
        <p:txBody>
          <a:bodyPr wrap="none" lIns="72574" tIns="36287" rIns="72574" bIns="36287">
            <a:spAutoFit/>
          </a:bodyPr>
          <a:lstStyle/>
          <a:p>
            <a:pPr eaLnBrk="0" hangingPunct="0"/>
            <a:r>
              <a:rPr lang="zh-CN" altLang="en-US" sz="1600" b="1" dirty="0">
                <a:solidFill>
                  <a:schemeClr val="bg1">
                    <a:lumMod val="50000"/>
                  </a:schemeClr>
                </a:solidFill>
                <a:latin typeface="微软雅黑" pitchFamily="34" charset="-122"/>
                <a:ea typeface="微软雅黑" pitchFamily="34" charset="-122"/>
                <a:sym typeface="微软雅黑" pitchFamily="34" charset="-122"/>
              </a:rPr>
              <a:t>单击此处添加标题文字</a:t>
            </a:r>
          </a:p>
        </p:txBody>
      </p:sp>
      <p:sp>
        <p:nvSpPr>
          <p:cNvPr id="12" name="Rectangle 11"/>
          <p:cNvSpPr>
            <a:spLocks noChangeArrowheads="1"/>
          </p:cNvSpPr>
          <p:nvPr/>
        </p:nvSpPr>
        <p:spPr bwMode="auto">
          <a:xfrm>
            <a:off x="8024813" y="4597394"/>
            <a:ext cx="2609850" cy="958850"/>
          </a:xfrm>
          <a:prstGeom prst="rect">
            <a:avLst/>
          </a:prstGeom>
          <a:noFill/>
          <a:ln>
            <a:noFill/>
          </a:ln>
          <a:effectLst/>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 uri="{AF507438-7753-43E0-B8FC-AC1667EBCBE1}">
              <a14:hiddenEffects xmlns:a14="http://schemas.microsoft.com/office/drawing/2010/main" xmlns:p14="http://schemas.microsoft.com/office/powerpoint/2010/main" xmlns="">
                <a:effectLst>
                  <a:outerShdw dist="35921" dir="2700000" algn="ctr" rotWithShape="0">
                    <a:srgbClr val="808080"/>
                  </a:outerShdw>
                </a:effectLst>
              </a14:hiddenEffects>
            </a:ext>
          </a:extLst>
        </p:spPr>
        <p:txBody>
          <a:bodyPr lIns="72574" tIns="36287" rIns="72574" bIns="36287">
            <a:spAutoFit/>
          </a:bodyPr>
          <a:lstStyle/>
          <a:p>
            <a:pPr algn="r" eaLnBrk="0" hangingPunct="0">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p>
          <a:p>
            <a:pPr algn="r" eaLnBrk="0" hangingPunct="0">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p>
          <a:p>
            <a:pPr algn="r" eaLnBrk="0" hangingPunct="0">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endParaRPr lang="zh-CN" altLang="en-US" sz="1600">
              <a:solidFill>
                <a:schemeClr val="bg1">
                  <a:lumMod val="50000"/>
                </a:schemeClr>
              </a:solidFill>
            </a:endParaRPr>
          </a:p>
        </p:txBody>
      </p:sp>
      <p:sp>
        <p:nvSpPr>
          <p:cNvPr id="13" name="Rectangle 12"/>
          <p:cNvSpPr>
            <a:spLocks noChangeArrowheads="1"/>
          </p:cNvSpPr>
          <p:nvPr/>
        </p:nvSpPr>
        <p:spPr bwMode="auto">
          <a:xfrm>
            <a:off x="8037513" y="4337044"/>
            <a:ext cx="2198687" cy="319088"/>
          </a:xfrm>
          <a:prstGeom prst="rect">
            <a:avLst/>
          </a:prstGeom>
          <a:noFill/>
          <a:ln>
            <a:noFill/>
          </a:ln>
          <a:effectLst/>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 uri="{AF507438-7753-43E0-B8FC-AC1667EBCBE1}">
              <a14:hiddenEffects xmlns:a14="http://schemas.microsoft.com/office/drawing/2010/main" xmlns:p14="http://schemas.microsoft.com/office/powerpoint/2010/main" xmlns="">
                <a:effectLst>
                  <a:outerShdw dist="35921" dir="2700000" algn="ctr" rotWithShape="0">
                    <a:srgbClr val="808080"/>
                  </a:outerShdw>
                </a:effectLst>
              </a14:hiddenEffects>
            </a:ext>
          </a:extLst>
        </p:spPr>
        <p:txBody>
          <a:bodyPr wrap="none" lIns="72574" tIns="36287" rIns="72574" bIns="36287">
            <a:spAutoFit/>
          </a:bodyPr>
          <a:lstStyle/>
          <a:p>
            <a:pPr algn="r" eaLnBrk="0" hangingPunct="0"/>
            <a:r>
              <a:rPr lang="zh-CN" altLang="en-US" sz="1600" b="1">
                <a:solidFill>
                  <a:schemeClr val="bg1">
                    <a:lumMod val="50000"/>
                  </a:schemeClr>
                </a:solidFill>
                <a:latin typeface="微软雅黑" pitchFamily="34" charset="-122"/>
                <a:ea typeface="微软雅黑" pitchFamily="34" charset="-122"/>
                <a:sym typeface="微软雅黑" pitchFamily="34" charset="-122"/>
              </a:rPr>
              <a:t>单击此处添加标题文字</a:t>
            </a:r>
          </a:p>
        </p:txBody>
      </p:sp>
      <p:sp>
        <p:nvSpPr>
          <p:cNvPr id="14" name="Freeform 6"/>
          <p:cNvSpPr>
            <a:spLocks noEditPoints="1"/>
          </p:cNvSpPr>
          <p:nvPr/>
        </p:nvSpPr>
        <p:spPr bwMode="auto">
          <a:xfrm>
            <a:off x="5797550" y="1924044"/>
            <a:ext cx="1843088" cy="1841500"/>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noFill/>
          <a:ln>
            <a:solidFill>
              <a:srgbClr val="C00000"/>
            </a:solidFill>
          </a:ln>
          <a:extLst/>
        </p:spPr>
        <p:txBody>
          <a:bodyPr lIns="72574" tIns="36287" rIns="72574" bIns="36287"/>
          <a:lstStyle/>
          <a:p>
            <a:endParaRPr lang="zh-CN" altLang="en-US"/>
          </a:p>
        </p:txBody>
      </p:sp>
      <p:sp>
        <p:nvSpPr>
          <p:cNvPr id="15" name="Freeform 6"/>
          <p:cNvSpPr>
            <a:spLocks noEditPoints="1"/>
          </p:cNvSpPr>
          <p:nvPr/>
        </p:nvSpPr>
        <p:spPr bwMode="auto">
          <a:xfrm>
            <a:off x="4891088" y="3633782"/>
            <a:ext cx="2535237" cy="2535237"/>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noFill/>
          <a:ln>
            <a:solidFill>
              <a:srgbClr val="404040"/>
            </a:solidFill>
          </a:ln>
          <a:extLst/>
        </p:spPr>
        <p:txBody>
          <a:bodyPr lIns="72574" tIns="36287" rIns="72574" bIns="36287"/>
          <a:lstStyle/>
          <a:p>
            <a:endParaRPr lang="zh-CN" altLang="en-US"/>
          </a:p>
        </p:txBody>
      </p:sp>
      <p:sp>
        <p:nvSpPr>
          <p:cNvPr id="16" name="Freeform 6"/>
          <p:cNvSpPr>
            <a:spLocks noEditPoints="1"/>
          </p:cNvSpPr>
          <p:nvPr/>
        </p:nvSpPr>
        <p:spPr bwMode="auto">
          <a:xfrm>
            <a:off x="4206875" y="2379657"/>
            <a:ext cx="1660525" cy="1660525"/>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noFill/>
          <a:ln>
            <a:solidFill>
              <a:srgbClr val="404040"/>
            </a:solidFill>
          </a:ln>
          <a:extLst/>
        </p:spPr>
        <p:txBody>
          <a:bodyPr lIns="72574" tIns="36287" rIns="72574" bIns="36287"/>
          <a:lstStyle/>
          <a:p>
            <a:endParaRPr lang="zh-CN" altLang="en-US"/>
          </a:p>
        </p:txBody>
      </p:sp>
    </p:spTree>
    <p:extLst>
      <p:ext uri="{BB962C8B-B14F-4D97-AF65-F5344CB8AC3E}">
        <p14:creationId xmlns:p14="http://schemas.microsoft.com/office/powerpoint/2010/main" xmlns:a14="http://schemas.microsoft.com/office/drawing/2010/main" xmlns="" val="40652250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par>
                                <p:cTn id="13" presetID="8" presetClass="emph" presetSubtype="0" repeatCount="indefinite" fill="hold" grpId="0" nodeType="withEffect">
                                  <p:stCondLst>
                                    <p:cond delay="0"/>
                                  </p:stCondLst>
                                  <p:childTnLst>
                                    <p:animRot by="-21599879">
                                      <p:cBhvr>
                                        <p:cTn id="14" dur="2000" fill="hold"/>
                                        <p:tgtEl>
                                          <p:spTgt spid="15"/>
                                        </p:tgtEl>
                                        <p:attrNameLst>
                                          <p:attrName>r</p:attrName>
                                        </p:attrNameLst>
                                      </p:cBhvr>
                                    </p:animRot>
                                  </p:childTnLst>
                                </p:cTn>
                              </p:par>
                              <p:par>
                                <p:cTn id="15" presetID="8" presetClass="emph" presetSubtype="0" repeatCount="indefinite" fill="hold" grpId="0" nodeType="withEffect">
                                  <p:stCondLst>
                                    <p:cond delay="0"/>
                                  </p:stCondLst>
                                  <p:endCondLst>
                                    <p:cond evt="onNext" delay="0">
                                      <p:tgtEl>
                                        <p:sldTgt/>
                                      </p:tgtEl>
                                    </p:cond>
                                  </p:endCondLst>
                                  <p:childTnLst>
                                    <p:animRot by="21600000">
                                      <p:cBhvr>
                                        <p:cTn id="16" dur="800" fill="hold"/>
                                        <p:tgtEl>
                                          <p:spTgt spid="16"/>
                                        </p:tgtEl>
                                        <p:attrNameLst>
                                          <p:attrName>r</p:attrName>
                                        </p:attrNameLst>
                                      </p:cBhvr>
                                    </p:animRot>
                                  </p:childTnLst>
                                </p:cTn>
                              </p:par>
                              <p:par>
                                <p:cTn id="17" presetID="8" presetClass="emph" presetSubtype="0" repeatCount="indefinite" fill="hold" grpId="0" nodeType="withEffect">
                                  <p:stCondLst>
                                    <p:cond delay="0"/>
                                  </p:stCondLst>
                                  <p:childTnLst>
                                    <p:animRot by="-21599879">
                                      <p:cBhvr>
                                        <p:cTn id="18" dur="1400" fill="hold"/>
                                        <p:tgtEl>
                                          <p:spTgt spid="14"/>
                                        </p:tgtEl>
                                        <p:attrNameLst>
                                          <p:attrName>r</p:attrName>
                                        </p:attrNameLst>
                                      </p:cBhvr>
                                    </p:animRo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P spid="10" grpId="0" autoUpdateAnimBg="0"/>
      <p:bldP spid="11" grpId="0" autoUpdateAnimBg="0"/>
      <p:bldP spid="12" grpId="0" autoUpdateAnimBg="0"/>
      <p:bldP spid="13" grpId="0" autoUpdateAnimBg="0"/>
      <p:bldP spid="14"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grpSp>
        <p:nvGrpSpPr>
          <p:cNvPr id="7" name="组合 6"/>
          <p:cNvGrpSpPr/>
          <p:nvPr/>
        </p:nvGrpSpPr>
        <p:grpSpPr>
          <a:xfrm>
            <a:off x="670851" y="2385338"/>
            <a:ext cx="11281575" cy="3403928"/>
            <a:chOff x="1077252" y="1748643"/>
            <a:chExt cx="7894196" cy="2381873"/>
          </a:xfrm>
        </p:grpSpPr>
        <p:grpSp>
          <p:nvGrpSpPr>
            <p:cNvPr id="8" name="组合 7"/>
            <p:cNvGrpSpPr/>
            <p:nvPr/>
          </p:nvGrpSpPr>
          <p:grpSpPr>
            <a:xfrm>
              <a:off x="1077252" y="2742843"/>
              <a:ext cx="1858291" cy="1387673"/>
              <a:chOff x="1077252" y="2742843"/>
              <a:chExt cx="1858291" cy="1387673"/>
            </a:xfrm>
          </p:grpSpPr>
          <p:sp>
            <p:nvSpPr>
              <p:cNvPr id="30" name="任意多边形 29"/>
              <p:cNvSpPr>
                <a:spLocks/>
              </p:cNvSpPr>
              <p:nvPr/>
            </p:nvSpPr>
            <p:spPr bwMode="auto">
              <a:xfrm rot="16200000">
                <a:off x="1312561" y="2507534"/>
                <a:ext cx="1387673" cy="185829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noFill/>
              <a:ln>
                <a:solidFill>
                  <a:srgbClr val="404040"/>
                </a:solidFill>
              </a:ln>
              <a:extLst/>
            </p:spPr>
            <p:txBody>
              <a:bodyPr lIns="72585" tIns="36293" rIns="72585" bIns="36293"/>
              <a:lstStyle/>
              <a:p>
                <a:endParaRPr lang="zh-CN" altLang="en-US">
                  <a:solidFill>
                    <a:schemeClr val="bg1"/>
                  </a:solidFill>
                </a:endParaRPr>
              </a:p>
            </p:txBody>
          </p:sp>
          <p:sp>
            <p:nvSpPr>
              <p:cNvPr id="31" name="文本框 19"/>
              <p:cNvSpPr txBox="1"/>
              <p:nvPr/>
            </p:nvSpPr>
            <p:spPr>
              <a:xfrm>
                <a:off x="1554324" y="3020378"/>
                <a:ext cx="415524" cy="632771"/>
              </a:xfrm>
              <a:prstGeom prst="rect">
                <a:avLst/>
              </a:prstGeom>
              <a:noFill/>
            </p:spPr>
            <p:txBody>
              <a:bodyPr wrap="none" lIns="72585" tIns="36293" rIns="72585" bIns="36293">
                <a:spAutoFit/>
              </a:bodyPr>
              <a:lstStyle/>
              <a:p>
                <a:pPr algn="ctr" fontAlgn="auto">
                  <a:spcBef>
                    <a:spcPts val="0"/>
                  </a:spcBef>
                  <a:spcAft>
                    <a:spcPts val="0"/>
                  </a:spcAft>
                  <a:defRPr/>
                </a:pPr>
                <a:r>
                  <a:rPr lang="en-US" altLang="zh-CN" sz="1600" dirty="0">
                    <a:solidFill>
                      <a:schemeClr val="bg1">
                        <a:lumMod val="50000"/>
                      </a:schemeClr>
                    </a:solidFill>
                    <a:latin typeface="+mn-lt"/>
                    <a:ea typeface="+mn-ea"/>
                  </a:rPr>
                  <a:t>STEP</a:t>
                </a:r>
              </a:p>
              <a:p>
                <a:pPr algn="ctr" fontAlgn="auto">
                  <a:spcBef>
                    <a:spcPts val="0"/>
                  </a:spcBef>
                  <a:spcAft>
                    <a:spcPts val="0"/>
                  </a:spcAft>
                  <a:defRPr/>
                </a:pPr>
                <a:r>
                  <a:rPr lang="en-US" altLang="zh-CN" sz="3800" dirty="0">
                    <a:solidFill>
                      <a:schemeClr val="bg1">
                        <a:lumMod val="50000"/>
                      </a:schemeClr>
                    </a:solidFill>
                    <a:latin typeface="Impact" panose="020B0806030902050204" pitchFamily="34" charset="0"/>
                    <a:ea typeface="+mn-ea"/>
                  </a:rPr>
                  <a:t>01</a:t>
                </a:r>
                <a:endParaRPr lang="zh-CN" altLang="en-US" sz="3800" dirty="0">
                  <a:solidFill>
                    <a:schemeClr val="bg1">
                      <a:lumMod val="50000"/>
                    </a:schemeClr>
                  </a:solidFill>
                  <a:latin typeface="Impact" panose="020B0806030902050204" pitchFamily="34" charset="0"/>
                  <a:ea typeface="+mn-ea"/>
                </a:endParaRPr>
              </a:p>
            </p:txBody>
          </p:sp>
        </p:grpSp>
        <p:grpSp>
          <p:nvGrpSpPr>
            <p:cNvPr id="9" name="组合 8"/>
            <p:cNvGrpSpPr/>
            <p:nvPr/>
          </p:nvGrpSpPr>
          <p:grpSpPr>
            <a:xfrm>
              <a:off x="3034281" y="2742843"/>
              <a:ext cx="1859557" cy="1387673"/>
              <a:chOff x="3034281" y="2742843"/>
              <a:chExt cx="1859557" cy="1387673"/>
            </a:xfrm>
          </p:grpSpPr>
          <p:sp>
            <p:nvSpPr>
              <p:cNvPr id="28" name="任意多边形 21"/>
              <p:cNvSpPr>
                <a:spLocks/>
              </p:cNvSpPr>
              <p:nvPr/>
            </p:nvSpPr>
            <p:spPr bwMode="auto">
              <a:xfrm rot="-5400000">
                <a:off x="3270223" y="2506901"/>
                <a:ext cx="1387673" cy="185955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noFill/>
              <a:ln>
                <a:solidFill>
                  <a:srgbClr val="C00000"/>
                </a:solidFill>
              </a:ln>
              <a:extLst/>
            </p:spPr>
            <p:txBody>
              <a:bodyPr lIns="72585" tIns="36293" rIns="72585" bIns="36293"/>
              <a:lstStyle/>
              <a:p>
                <a:endParaRPr lang="zh-CN" altLang="en-US"/>
              </a:p>
            </p:txBody>
          </p:sp>
          <p:sp>
            <p:nvSpPr>
              <p:cNvPr id="29" name="文本框 29"/>
              <p:cNvSpPr txBox="1"/>
              <p:nvPr/>
            </p:nvSpPr>
            <p:spPr>
              <a:xfrm>
                <a:off x="3472246" y="3020378"/>
                <a:ext cx="457028" cy="632771"/>
              </a:xfrm>
              <a:prstGeom prst="rect">
                <a:avLst/>
              </a:prstGeom>
              <a:noFill/>
            </p:spPr>
            <p:txBody>
              <a:bodyPr wrap="none" lIns="72585" tIns="36293" rIns="72585" bIns="36293">
                <a:spAutoFit/>
              </a:bodyPr>
              <a:lstStyle/>
              <a:p>
                <a:pPr algn="ctr" fontAlgn="auto">
                  <a:spcBef>
                    <a:spcPts val="0"/>
                  </a:spcBef>
                  <a:spcAft>
                    <a:spcPts val="0"/>
                  </a:spcAft>
                  <a:defRPr/>
                </a:pPr>
                <a:r>
                  <a:rPr lang="en-US" altLang="zh-CN" sz="1600" dirty="0">
                    <a:solidFill>
                      <a:schemeClr val="bg1">
                        <a:lumMod val="50000"/>
                      </a:schemeClr>
                    </a:solidFill>
                    <a:latin typeface="+mn-lt"/>
                    <a:ea typeface="+mn-ea"/>
                  </a:rPr>
                  <a:t>STEP</a:t>
                </a:r>
              </a:p>
              <a:p>
                <a:pPr algn="ctr" fontAlgn="auto">
                  <a:spcBef>
                    <a:spcPts val="0"/>
                  </a:spcBef>
                  <a:spcAft>
                    <a:spcPts val="0"/>
                  </a:spcAft>
                  <a:defRPr/>
                </a:pPr>
                <a:r>
                  <a:rPr lang="en-US" altLang="zh-CN" sz="3800" dirty="0">
                    <a:solidFill>
                      <a:schemeClr val="bg1">
                        <a:lumMod val="50000"/>
                      </a:schemeClr>
                    </a:solidFill>
                    <a:latin typeface="Impact" panose="020B0806030902050204" pitchFamily="34" charset="0"/>
                    <a:ea typeface="+mn-ea"/>
                  </a:rPr>
                  <a:t>02</a:t>
                </a:r>
                <a:endParaRPr lang="zh-CN" altLang="en-US" sz="3800" dirty="0">
                  <a:solidFill>
                    <a:schemeClr val="bg1">
                      <a:lumMod val="50000"/>
                    </a:schemeClr>
                  </a:solidFill>
                  <a:latin typeface="Impact" panose="020B0806030902050204" pitchFamily="34" charset="0"/>
                  <a:ea typeface="+mn-ea"/>
                </a:endParaRPr>
              </a:p>
            </p:txBody>
          </p:sp>
        </p:grpSp>
        <p:grpSp>
          <p:nvGrpSpPr>
            <p:cNvPr id="10" name="组合 9"/>
            <p:cNvGrpSpPr/>
            <p:nvPr/>
          </p:nvGrpSpPr>
          <p:grpSpPr>
            <a:xfrm>
              <a:off x="4991310" y="2742843"/>
              <a:ext cx="1859557" cy="1387673"/>
              <a:chOff x="4991310" y="2742843"/>
              <a:chExt cx="1859557" cy="1387673"/>
            </a:xfrm>
          </p:grpSpPr>
          <p:sp>
            <p:nvSpPr>
              <p:cNvPr id="26" name="任意多边形 24"/>
              <p:cNvSpPr>
                <a:spLocks/>
              </p:cNvSpPr>
              <p:nvPr/>
            </p:nvSpPr>
            <p:spPr bwMode="auto">
              <a:xfrm rot="-5400000">
                <a:off x="5227252" y="2506901"/>
                <a:ext cx="1387673" cy="185955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noFill/>
              <a:ln>
                <a:solidFill>
                  <a:srgbClr val="404040"/>
                </a:solidFill>
              </a:ln>
              <a:extLst/>
            </p:spPr>
            <p:txBody>
              <a:bodyPr lIns="72585" tIns="36293" rIns="72585" bIns="36293"/>
              <a:lstStyle/>
              <a:p>
                <a:endParaRPr lang="zh-CN" altLang="en-US"/>
              </a:p>
            </p:txBody>
          </p:sp>
          <p:sp>
            <p:nvSpPr>
              <p:cNvPr id="27" name="文本框 30"/>
              <p:cNvSpPr txBox="1"/>
              <p:nvPr/>
            </p:nvSpPr>
            <p:spPr>
              <a:xfrm>
                <a:off x="5444409" y="3020378"/>
                <a:ext cx="466001" cy="632771"/>
              </a:xfrm>
              <a:prstGeom prst="rect">
                <a:avLst/>
              </a:prstGeom>
              <a:noFill/>
            </p:spPr>
            <p:txBody>
              <a:bodyPr wrap="none" lIns="72585" tIns="36293" rIns="72585" bIns="36293">
                <a:spAutoFit/>
              </a:bodyPr>
              <a:lstStyle/>
              <a:p>
                <a:pPr algn="ctr" fontAlgn="auto">
                  <a:spcBef>
                    <a:spcPts val="0"/>
                  </a:spcBef>
                  <a:spcAft>
                    <a:spcPts val="0"/>
                  </a:spcAft>
                  <a:defRPr/>
                </a:pPr>
                <a:r>
                  <a:rPr lang="en-US" altLang="zh-CN" sz="1600" dirty="0">
                    <a:solidFill>
                      <a:schemeClr val="bg1">
                        <a:lumMod val="50000"/>
                      </a:schemeClr>
                    </a:solidFill>
                    <a:latin typeface="+mn-lt"/>
                    <a:ea typeface="+mn-ea"/>
                  </a:rPr>
                  <a:t>STEP</a:t>
                </a:r>
              </a:p>
              <a:p>
                <a:pPr algn="ctr" fontAlgn="auto">
                  <a:spcBef>
                    <a:spcPts val="0"/>
                  </a:spcBef>
                  <a:spcAft>
                    <a:spcPts val="0"/>
                  </a:spcAft>
                  <a:defRPr/>
                </a:pPr>
                <a:r>
                  <a:rPr lang="en-US" altLang="zh-CN" sz="3800" dirty="0">
                    <a:solidFill>
                      <a:schemeClr val="bg1">
                        <a:lumMod val="50000"/>
                      </a:schemeClr>
                    </a:solidFill>
                    <a:latin typeface="Impact" panose="020B0806030902050204" pitchFamily="34" charset="0"/>
                    <a:ea typeface="+mn-ea"/>
                  </a:rPr>
                  <a:t>03</a:t>
                </a:r>
                <a:endParaRPr lang="zh-CN" altLang="en-US" sz="3800" dirty="0">
                  <a:solidFill>
                    <a:schemeClr val="bg1">
                      <a:lumMod val="50000"/>
                    </a:schemeClr>
                  </a:solidFill>
                  <a:latin typeface="Impact" panose="020B0806030902050204" pitchFamily="34" charset="0"/>
                  <a:ea typeface="+mn-ea"/>
                </a:endParaRPr>
              </a:p>
            </p:txBody>
          </p:sp>
        </p:grpSp>
        <p:grpSp>
          <p:nvGrpSpPr>
            <p:cNvPr id="11" name="组合 10"/>
            <p:cNvGrpSpPr/>
            <p:nvPr/>
          </p:nvGrpSpPr>
          <p:grpSpPr>
            <a:xfrm>
              <a:off x="6949604" y="2742843"/>
              <a:ext cx="1858291" cy="1387673"/>
              <a:chOff x="6949604" y="2742843"/>
              <a:chExt cx="1858291" cy="1387673"/>
            </a:xfrm>
          </p:grpSpPr>
          <p:sp>
            <p:nvSpPr>
              <p:cNvPr id="24" name="任意多边形 27"/>
              <p:cNvSpPr>
                <a:spLocks/>
              </p:cNvSpPr>
              <p:nvPr/>
            </p:nvSpPr>
            <p:spPr bwMode="auto">
              <a:xfrm rot="-5400000">
                <a:off x="7184913" y="2507534"/>
                <a:ext cx="1387673" cy="185829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noFill/>
              <a:ln>
                <a:solidFill>
                  <a:srgbClr val="C00000"/>
                </a:solidFill>
              </a:ln>
              <a:extLst/>
            </p:spPr>
            <p:txBody>
              <a:bodyPr lIns="72585" tIns="36293" rIns="72585" bIns="36293"/>
              <a:lstStyle/>
              <a:p>
                <a:endParaRPr lang="zh-CN" altLang="en-US"/>
              </a:p>
            </p:txBody>
          </p:sp>
          <p:sp>
            <p:nvSpPr>
              <p:cNvPr id="25" name="文本框 31"/>
              <p:cNvSpPr txBox="1"/>
              <p:nvPr/>
            </p:nvSpPr>
            <p:spPr>
              <a:xfrm>
                <a:off x="7424208" y="3020378"/>
                <a:ext cx="455905" cy="632771"/>
              </a:xfrm>
              <a:prstGeom prst="rect">
                <a:avLst/>
              </a:prstGeom>
              <a:noFill/>
            </p:spPr>
            <p:txBody>
              <a:bodyPr wrap="none" lIns="72585" tIns="36293" rIns="72585" bIns="36293">
                <a:spAutoFit/>
              </a:bodyPr>
              <a:lstStyle/>
              <a:p>
                <a:pPr algn="ctr" fontAlgn="auto">
                  <a:spcBef>
                    <a:spcPts val="0"/>
                  </a:spcBef>
                  <a:spcAft>
                    <a:spcPts val="0"/>
                  </a:spcAft>
                  <a:defRPr/>
                </a:pPr>
                <a:r>
                  <a:rPr lang="en-US" altLang="zh-CN" sz="1600" dirty="0">
                    <a:solidFill>
                      <a:schemeClr val="bg1">
                        <a:lumMod val="50000"/>
                      </a:schemeClr>
                    </a:solidFill>
                    <a:latin typeface="+mn-lt"/>
                    <a:ea typeface="+mn-ea"/>
                  </a:rPr>
                  <a:t>STEP</a:t>
                </a:r>
              </a:p>
              <a:p>
                <a:pPr algn="ctr" fontAlgn="auto">
                  <a:spcBef>
                    <a:spcPts val="0"/>
                  </a:spcBef>
                  <a:spcAft>
                    <a:spcPts val="0"/>
                  </a:spcAft>
                  <a:defRPr/>
                </a:pPr>
                <a:r>
                  <a:rPr lang="en-US" altLang="zh-CN" sz="3800" dirty="0">
                    <a:solidFill>
                      <a:schemeClr val="bg1">
                        <a:lumMod val="50000"/>
                      </a:schemeClr>
                    </a:solidFill>
                    <a:latin typeface="Impact" panose="020B0806030902050204" pitchFamily="34" charset="0"/>
                    <a:ea typeface="+mn-ea"/>
                  </a:rPr>
                  <a:t>04</a:t>
                </a:r>
                <a:endParaRPr lang="zh-CN" altLang="en-US" sz="3800" dirty="0">
                  <a:solidFill>
                    <a:schemeClr val="bg1">
                      <a:lumMod val="50000"/>
                    </a:schemeClr>
                  </a:solidFill>
                  <a:latin typeface="Impact" panose="020B0806030902050204" pitchFamily="34" charset="0"/>
                  <a:ea typeface="+mn-ea"/>
                </a:endParaRPr>
              </a:p>
            </p:txBody>
          </p:sp>
        </p:grpSp>
        <p:grpSp>
          <p:nvGrpSpPr>
            <p:cNvPr id="12" name="组合 98"/>
            <p:cNvGrpSpPr>
              <a:grpSpLocks/>
            </p:cNvGrpSpPr>
            <p:nvPr/>
          </p:nvGrpSpPr>
          <p:grpSpPr bwMode="auto">
            <a:xfrm>
              <a:off x="1116509" y="1748643"/>
              <a:ext cx="1919053" cy="701560"/>
              <a:chOff x="3508035" y="4207856"/>
              <a:chExt cx="2407376" cy="891217"/>
            </a:xfrm>
          </p:grpSpPr>
          <p:sp>
            <p:nvSpPr>
              <p:cNvPr id="22" name="矩形 47"/>
              <p:cNvSpPr>
                <a:spLocks noChangeArrowheads="1"/>
              </p:cNvSpPr>
              <p:nvPr/>
            </p:nvSpPr>
            <p:spPr bwMode="auto">
              <a:xfrm>
                <a:off x="3508035" y="4716054"/>
                <a:ext cx="2407376" cy="383019"/>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p>
                <a:pPr fontAlgn="auto">
                  <a:spcBef>
                    <a:spcPts val="0"/>
                  </a:spcBef>
                  <a:spcAft>
                    <a:spcPts val="0"/>
                  </a:spcAft>
                  <a:defRPr/>
                </a:pPr>
                <a:r>
                  <a:rPr lang="en-US" sz="11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23" name="文本框 48"/>
              <p:cNvSpPr>
                <a:spLocks noChangeArrowheads="1"/>
              </p:cNvSpPr>
              <p:nvPr/>
            </p:nvSpPr>
            <p:spPr bwMode="auto">
              <a:xfrm>
                <a:off x="3508035" y="4207856"/>
                <a:ext cx="1819824" cy="355661"/>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grpSp>
        <p:grpSp>
          <p:nvGrpSpPr>
            <p:cNvPr id="13" name="组合 98"/>
            <p:cNvGrpSpPr>
              <a:grpSpLocks/>
            </p:cNvGrpSpPr>
            <p:nvPr/>
          </p:nvGrpSpPr>
          <p:grpSpPr bwMode="auto">
            <a:xfrm>
              <a:off x="3064595" y="1748643"/>
              <a:ext cx="1919053" cy="701560"/>
              <a:chOff x="3508035" y="4207856"/>
              <a:chExt cx="2407376" cy="891217"/>
            </a:xfrm>
          </p:grpSpPr>
          <p:sp>
            <p:nvSpPr>
              <p:cNvPr id="20" name="矩形 47"/>
              <p:cNvSpPr>
                <a:spLocks noChangeArrowheads="1"/>
              </p:cNvSpPr>
              <p:nvPr/>
            </p:nvSpPr>
            <p:spPr bwMode="auto">
              <a:xfrm>
                <a:off x="3508035" y="4716054"/>
                <a:ext cx="2407376" cy="383019"/>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p>
                <a:pPr fontAlgn="auto">
                  <a:spcBef>
                    <a:spcPts val="0"/>
                  </a:spcBef>
                  <a:spcAft>
                    <a:spcPts val="0"/>
                  </a:spcAft>
                  <a:defRPr/>
                </a:pPr>
                <a:r>
                  <a:rPr lang="en-US" sz="11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21" name="文本框 48"/>
              <p:cNvSpPr>
                <a:spLocks noChangeArrowheads="1"/>
              </p:cNvSpPr>
              <p:nvPr/>
            </p:nvSpPr>
            <p:spPr bwMode="auto">
              <a:xfrm>
                <a:off x="3508035" y="4207856"/>
                <a:ext cx="1819824" cy="355661"/>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grpSp>
        <p:grpSp>
          <p:nvGrpSpPr>
            <p:cNvPr id="14" name="组合 98"/>
            <p:cNvGrpSpPr>
              <a:grpSpLocks/>
            </p:cNvGrpSpPr>
            <p:nvPr/>
          </p:nvGrpSpPr>
          <p:grpSpPr bwMode="auto">
            <a:xfrm>
              <a:off x="5020395" y="1748643"/>
              <a:ext cx="1919053" cy="701560"/>
              <a:chOff x="3508035" y="4207856"/>
              <a:chExt cx="2407376" cy="891217"/>
            </a:xfrm>
          </p:grpSpPr>
          <p:sp>
            <p:nvSpPr>
              <p:cNvPr id="18" name="矩形 47"/>
              <p:cNvSpPr>
                <a:spLocks noChangeArrowheads="1"/>
              </p:cNvSpPr>
              <p:nvPr/>
            </p:nvSpPr>
            <p:spPr bwMode="auto">
              <a:xfrm>
                <a:off x="3508035" y="4716054"/>
                <a:ext cx="2407376" cy="383019"/>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p>
                <a:pPr fontAlgn="auto">
                  <a:spcBef>
                    <a:spcPts val="0"/>
                  </a:spcBef>
                  <a:spcAft>
                    <a:spcPts val="0"/>
                  </a:spcAft>
                  <a:defRPr/>
                </a:pPr>
                <a:r>
                  <a:rPr lang="en-US" sz="11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19" name="文本框 48"/>
              <p:cNvSpPr>
                <a:spLocks noChangeArrowheads="1"/>
              </p:cNvSpPr>
              <p:nvPr/>
            </p:nvSpPr>
            <p:spPr bwMode="auto">
              <a:xfrm>
                <a:off x="3508035" y="4207856"/>
                <a:ext cx="1819824" cy="355661"/>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grpSp>
        <p:grpSp>
          <p:nvGrpSpPr>
            <p:cNvPr id="15" name="组合 98"/>
            <p:cNvGrpSpPr>
              <a:grpSpLocks/>
            </p:cNvGrpSpPr>
            <p:nvPr/>
          </p:nvGrpSpPr>
          <p:grpSpPr bwMode="auto">
            <a:xfrm>
              <a:off x="7052395" y="1748643"/>
              <a:ext cx="1919053" cy="701560"/>
              <a:chOff x="3508035" y="4207856"/>
              <a:chExt cx="2407376" cy="891217"/>
            </a:xfrm>
          </p:grpSpPr>
          <p:sp>
            <p:nvSpPr>
              <p:cNvPr id="16" name="矩形 47"/>
              <p:cNvSpPr>
                <a:spLocks noChangeArrowheads="1"/>
              </p:cNvSpPr>
              <p:nvPr/>
            </p:nvSpPr>
            <p:spPr bwMode="auto">
              <a:xfrm>
                <a:off x="3508035" y="4716054"/>
                <a:ext cx="2407376" cy="383019"/>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p>
                <a:pPr fontAlgn="auto">
                  <a:spcBef>
                    <a:spcPts val="0"/>
                  </a:spcBef>
                  <a:spcAft>
                    <a:spcPts val="0"/>
                  </a:spcAft>
                  <a:defRPr/>
                </a:pPr>
                <a:r>
                  <a:rPr lang="en-US" sz="11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17" name="文本框 48"/>
              <p:cNvSpPr>
                <a:spLocks noChangeArrowheads="1"/>
              </p:cNvSpPr>
              <p:nvPr/>
            </p:nvSpPr>
            <p:spPr bwMode="auto">
              <a:xfrm>
                <a:off x="3508035" y="4207856"/>
                <a:ext cx="1819824" cy="355661"/>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grpSp>
      </p:grpSp>
    </p:spTree>
    <p:extLst>
      <p:ext uri="{BB962C8B-B14F-4D97-AF65-F5344CB8AC3E}">
        <p14:creationId xmlns:p14="http://schemas.microsoft.com/office/powerpoint/2010/main" xmlns:a14="http://schemas.microsoft.com/office/drawing/2010/main" xmlns="" val="64396019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sp>
        <p:nvSpPr>
          <p:cNvPr id="7" name="Rectangle 19"/>
          <p:cNvSpPr/>
          <p:nvPr/>
        </p:nvSpPr>
        <p:spPr>
          <a:xfrm>
            <a:off x="938848" y="1726757"/>
            <a:ext cx="2160000" cy="2160000"/>
          </a:xfrm>
          <a:prstGeom prst="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Rectangle 20"/>
          <p:cNvSpPr/>
          <p:nvPr/>
        </p:nvSpPr>
        <p:spPr>
          <a:xfrm>
            <a:off x="6330936" y="1726757"/>
            <a:ext cx="2160000" cy="21600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Rectangle 21"/>
          <p:cNvSpPr/>
          <p:nvPr/>
        </p:nvSpPr>
        <p:spPr>
          <a:xfrm>
            <a:off x="6330936" y="4432457"/>
            <a:ext cx="2160000" cy="2160000"/>
          </a:xfrm>
          <a:prstGeom prst="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Rectangle 22"/>
          <p:cNvSpPr/>
          <p:nvPr/>
        </p:nvSpPr>
        <p:spPr>
          <a:xfrm>
            <a:off x="938848" y="4432457"/>
            <a:ext cx="2160000" cy="21600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Group 9"/>
          <p:cNvGrpSpPr/>
          <p:nvPr/>
        </p:nvGrpSpPr>
        <p:grpSpPr>
          <a:xfrm>
            <a:off x="3285196" y="1726757"/>
            <a:ext cx="2412804" cy="2123658"/>
            <a:chOff x="3098848" y="1614012"/>
            <a:chExt cx="2138289" cy="2123658"/>
          </a:xfrm>
        </p:grpSpPr>
        <p:sp>
          <p:nvSpPr>
            <p:cNvPr id="12" name="TextBox 12"/>
            <p:cNvSpPr txBox="1"/>
            <p:nvPr/>
          </p:nvSpPr>
          <p:spPr>
            <a:xfrm>
              <a:off x="3098848" y="1614012"/>
              <a:ext cx="1486199" cy="369332"/>
            </a:xfrm>
            <a:prstGeom prst="rect">
              <a:avLst/>
            </a:prstGeom>
            <a:noFill/>
          </p:spPr>
          <p:txBody>
            <a:bodyPr wrap="none" rtlCol="0">
              <a:spAutoFit/>
            </a:bodyPr>
            <a:lstStyle/>
            <a:p>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HA NOI CITY</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8"/>
            <p:cNvSpPr/>
            <p:nvPr/>
          </p:nvSpPr>
          <p:spPr>
            <a:xfrm>
              <a:off x="3098848" y="1983344"/>
              <a:ext cx="2138289" cy="1754326"/>
            </a:xfrm>
            <a:prstGeom prst="rect">
              <a:avLst/>
            </a:prstGeom>
          </p:spPr>
          <p:txBody>
            <a:bodyPr wrap="square">
              <a:spAutoFit/>
            </a:bodyPr>
            <a:lstStyle/>
            <a:p>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lang="en-GB"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200" dirty="0" err="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14" name="Group 10"/>
          <p:cNvGrpSpPr/>
          <p:nvPr/>
        </p:nvGrpSpPr>
        <p:grpSpPr>
          <a:xfrm>
            <a:off x="8630919" y="1726757"/>
            <a:ext cx="2412804" cy="2123658"/>
            <a:chOff x="3098848" y="1614012"/>
            <a:chExt cx="2138289" cy="2123658"/>
          </a:xfrm>
        </p:grpSpPr>
        <p:sp>
          <p:nvSpPr>
            <p:cNvPr id="15" name="TextBox 15"/>
            <p:cNvSpPr txBox="1"/>
            <p:nvPr/>
          </p:nvSpPr>
          <p:spPr>
            <a:xfrm>
              <a:off x="3098848" y="1614012"/>
              <a:ext cx="1486199" cy="369332"/>
            </a:xfrm>
            <a:prstGeom prst="rect">
              <a:avLst/>
            </a:prstGeom>
            <a:noFill/>
          </p:spPr>
          <p:txBody>
            <a:bodyPr wrap="none" rtlCol="0">
              <a:spAutoFit/>
            </a:bodyPr>
            <a:lstStyle/>
            <a:p>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HA NOI CITY</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Rectangle 12"/>
            <p:cNvSpPr/>
            <p:nvPr/>
          </p:nvSpPr>
          <p:spPr>
            <a:xfrm>
              <a:off x="3098848" y="1983344"/>
              <a:ext cx="2138289" cy="1754326"/>
            </a:xfrm>
            <a:prstGeom prst="rect">
              <a:avLst/>
            </a:prstGeom>
          </p:spPr>
          <p:txBody>
            <a:bodyPr wrap="square">
              <a:spAutoFit/>
            </a:bodyPr>
            <a:lstStyle/>
            <a:p>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a:p>
              <a:endPar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17" name="Group 13"/>
          <p:cNvGrpSpPr/>
          <p:nvPr/>
        </p:nvGrpSpPr>
        <p:grpSpPr>
          <a:xfrm>
            <a:off x="3285196" y="4432457"/>
            <a:ext cx="2412804" cy="2123658"/>
            <a:chOff x="3098848" y="1614012"/>
            <a:chExt cx="2138289" cy="2123658"/>
          </a:xfrm>
        </p:grpSpPr>
        <p:sp>
          <p:nvSpPr>
            <p:cNvPr id="18" name="TextBox 18"/>
            <p:cNvSpPr txBox="1"/>
            <p:nvPr/>
          </p:nvSpPr>
          <p:spPr>
            <a:xfrm>
              <a:off x="3098848" y="1614012"/>
              <a:ext cx="1486199" cy="369332"/>
            </a:xfrm>
            <a:prstGeom prst="rect">
              <a:avLst/>
            </a:prstGeom>
            <a:noFill/>
          </p:spPr>
          <p:txBody>
            <a:bodyPr wrap="none" rtlCol="0">
              <a:spAutoFit/>
            </a:bodyPr>
            <a:lstStyle/>
            <a:p>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HA NOI CITY</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Rectangle 15"/>
            <p:cNvSpPr/>
            <p:nvPr/>
          </p:nvSpPr>
          <p:spPr>
            <a:xfrm>
              <a:off x="3098848" y="1983344"/>
              <a:ext cx="2138289" cy="1754326"/>
            </a:xfrm>
            <a:prstGeom prst="rect">
              <a:avLst/>
            </a:prstGeom>
          </p:spPr>
          <p:txBody>
            <a:bodyPr wrap="square">
              <a:spAutoFit/>
            </a:bodyPr>
            <a:lstStyle/>
            <a:p>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a:p>
              <a:endPar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20" name="Group 16"/>
          <p:cNvGrpSpPr/>
          <p:nvPr/>
        </p:nvGrpSpPr>
        <p:grpSpPr>
          <a:xfrm>
            <a:off x="8630919" y="4432457"/>
            <a:ext cx="2412804" cy="2123658"/>
            <a:chOff x="3098848" y="1614012"/>
            <a:chExt cx="2138289" cy="2123658"/>
          </a:xfrm>
        </p:grpSpPr>
        <p:sp>
          <p:nvSpPr>
            <p:cNvPr id="21" name="TextBox 21"/>
            <p:cNvSpPr txBox="1"/>
            <p:nvPr/>
          </p:nvSpPr>
          <p:spPr>
            <a:xfrm>
              <a:off x="3098848" y="1614012"/>
              <a:ext cx="1486199" cy="369332"/>
            </a:xfrm>
            <a:prstGeom prst="rect">
              <a:avLst/>
            </a:prstGeom>
            <a:noFill/>
          </p:spPr>
          <p:txBody>
            <a:bodyPr wrap="none" rtlCol="0">
              <a:spAutoFit/>
            </a:bodyPr>
            <a:lstStyle/>
            <a:p>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HA NOI CITY</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Rectangle 18"/>
            <p:cNvSpPr/>
            <p:nvPr/>
          </p:nvSpPr>
          <p:spPr>
            <a:xfrm>
              <a:off x="3098848" y="1983344"/>
              <a:ext cx="2138289" cy="1754326"/>
            </a:xfrm>
            <a:prstGeom prst="rect">
              <a:avLst/>
            </a:prstGeom>
          </p:spPr>
          <p:txBody>
            <a:bodyPr wrap="square">
              <a:spAutoFit/>
            </a:bodyPr>
            <a:lstStyle/>
            <a:p>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a:p>
              <a:endPar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sp>
        <p:nvSpPr>
          <p:cNvPr id="23" name="KSO_Shape"/>
          <p:cNvSpPr>
            <a:spLocks/>
          </p:cNvSpPr>
          <p:nvPr/>
        </p:nvSpPr>
        <p:spPr bwMode="auto">
          <a:xfrm>
            <a:off x="6810371" y="2044941"/>
            <a:ext cx="1201130" cy="1523632"/>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50000"/>
                </a:schemeClr>
              </a:solidFill>
            </a:endParaRPr>
          </a:p>
        </p:txBody>
      </p:sp>
      <p:sp>
        <p:nvSpPr>
          <p:cNvPr id="24" name="KSO_Shape"/>
          <p:cNvSpPr>
            <a:spLocks noChangeAspect="1"/>
          </p:cNvSpPr>
          <p:nvPr/>
        </p:nvSpPr>
        <p:spPr bwMode="auto">
          <a:xfrm>
            <a:off x="1257032" y="2051290"/>
            <a:ext cx="1523632" cy="1510935"/>
          </a:xfrm>
          <a:custGeom>
            <a:avLst/>
            <a:gdLst>
              <a:gd name="T0" fmla="*/ 435344 w 2268537"/>
              <a:gd name="T1" fmla="*/ 1538932 h 2247901"/>
              <a:gd name="T2" fmla="*/ 495462 w 2268537"/>
              <a:gd name="T3" fmla="*/ 1635063 h 2247901"/>
              <a:gd name="T4" fmla="*/ 599590 w 2268537"/>
              <a:gd name="T5" fmla="*/ 1589945 h 2247901"/>
              <a:gd name="T6" fmla="*/ 569645 w 2268537"/>
              <a:gd name="T7" fmla="*/ 1480210 h 2247901"/>
              <a:gd name="T8" fmla="*/ 1569477 w 2268537"/>
              <a:gd name="T9" fmla="*/ 1473664 h 2247901"/>
              <a:gd name="T10" fmla="*/ 1631626 w 2268537"/>
              <a:gd name="T11" fmla="*/ 1599219 h 2247901"/>
              <a:gd name="T12" fmla="*/ 1169820 w 2268537"/>
              <a:gd name="T13" fmla="*/ 1679820 h 2247901"/>
              <a:gd name="T14" fmla="*/ 2218183 w 2268537"/>
              <a:gd name="T15" fmla="*/ 1620107 h 2247901"/>
              <a:gd name="T16" fmla="*/ 2265361 w 2268537"/>
              <a:gd name="T17" fmla="*/ 1739305 h 2247901"/>
              <a:gd name="T18" fmla="*/ 1398682 w 2268537"/>
              <a:gd name="T19" fmla="*/ 2039003 h 2247901"/>
              <a:gd name="T20" fmla="*/ 0 w 2268537"/>
              <a:gd name="T21" fmla="*/ 1401763 h 2247901"/>
              <a:gd name="T22" fmla="*/ 1802845 w 2268537"/>
              <a:gd name="T23" fmla="*/ 1254543 h 2247901"/>
              <a:gd name="T24" fmla="*/ 1896694 w 2268537"/>
              <a:gd name="T25" fmla="*/ 1346722 h 2247901"/>
              <a:gd name="T26" fmla="*/ 1801262 w 2268537"/>
              <a:gd name="T27" fmla="*/ 1343544 h 2247901"/>
              <a:gd name="T28" fmla="*/ 1952551 w 2268537"/>
              <a:gd name="T29" fmla="*/ 1373286 h 2247901"/>
              <a:gd name="T30" fmla="*/ 1959109 w 2268537"/>
              <a:gd name="T31" fmla="*/ 1284967 h 2247901"/>
              <a:gd name="T32" fmla="*/ 1883577 w 2268537"/>
              <a:gd name="T33" fmla="*/ 1210951 h 2247901"/>
              <a:gd name="T34" fmla="*/ 1924735 w 2268537"/>
              <a:gd name="T35" fmla="*/ 1183705 h 2247901"/>
              <a:gd name="T36" fmla="*/ 2066527 w 2268537"/>
              <a:gd name="T37" fmla="*/ 1199371 h 2247901"/>
              <a:gd name="T38" fmla="*/ 1998232 w 2268537"/>
              <a:gd name="T39" fmla="*/ 1451844 h 2247901"/>
              <a:gd name="T40" fmla="*/ 1739299 w 2268537"/>
              <a:gd name="T41" fmla="*/ 1420285 h 2247901"/>
              <a:gd name="T42" fmla="*/ 1733193 w 2268537"/>
              <a:gd name="T43" fmla="*/ 1158731 h 2247901"/>
              <a:gd name="T44" fmla="*/ 1233862 w 2268537"/>
              <a:gd name="T45" fmla="*/ 780369 h 2247901"/>
              <a:gd name="T46" fmla="*/ 1208472 w 2268537"/>
              <a:gd name="T47" fmla="*/ 887639 h 2247901"/>
              <a:gd name="T48" fmla="*/ 1337010 w 2268537"/>
              <a:gd name="T49" fmla="*/ 1007835 h 2247901"/>
              <a:gd name="T50" fmla="*/ 1297791 w 2268537"/>
              <a:gd name="T51" fmla="*/ 959984 h 2247901"/>
              <a:gd name="T52" fmla="*/ 1297791 w 2268537"/>
              <a:gd name="T53" fmla="*/ 1067934 h 2247901"/>
              <a:gd name="T54" fmla="*/ 1447865 w 2268537"/>
              <a:gd name="T55" fmla="*/ 1005568 h 2247901"/>
              <a:gd name="T56" fmla="*/ 1326808 w 2268537"/>
              <a:gd name="T57" fmla="*/ 866548 h 2247901"/>
              <a:gd name="T58" fmla="*/ 1320234 w 2268537"/>
              <a:gd name="T59" fmla="*/ 810532 h 2247901"/>
              <a:gd name="T60" fmla="*/ 1427235 w 2268537"/>
              <a:gd name="T61" fmla="*/ 798966 h 2247901"/>
              <a:gd name="T62" fmla="*/ 1388017 w 2268537"/>
              <a:gd name="T63" fmla="*/ 636134 h 2247901"/>
              <a:gd name="T64" fmla="*/ 1555092 w 2268537"/>
              <a:gd name="T65" fmla="*/ 745444 h 2247901"/>
              <a:gd name="T66" fmla="*/ 1611993 w 2268537"/>
              <a:gd name="T67" fmla="*/ 941614 h 2247901"/>
              <a:gd name="T68" fmla="*/ 1527662 w 2268537"/>
              <a:gd name="T69" fmla="*/ 1124630 h 2247901"/>
              <a:gd name="T70" fmla="*/ 1344717 w 2268537"/>
              <a:gd name="T71" fmla="*/ 1208994 h 2247901"/>
              <a:gd name="T72" fmla="*/ 1148398 w 2268537"/>
              <a:gd name="T73" fmla="*/ 1151844 h 2247901"/>
              <a:gd name="T74" fmla="*/ 1039356 w 2268537"/>
              <a:gd name="T75" fmla="*/ 984930 h 2247901"/>
              <a:gd name="T76" fmla="*/ 1067013 w 2268537"/>
              <a:gd name="T77" fmla="*/ 780823 h 2247901"/>
              <a:gd name="T78" fmla="*/ 1215727 w 2268537"/>
              <a:gd name="T79" fmla="*/ 648834 h 2247901"/>
              <a:gd name="T80" fmla="*/ 1814840 w 2268537"/>
              <a:gd name="T81" fmla="*/ 491075 h 2247901"/>
              <a:gd name="T82" fmla="*/ 1888564 w 2268537"/>
              <a:gd name="T83" fmla="*/ 577139 h 2247901"/>
              <a:gd name="T84" fmla="*/ 1872408 w 2268537"/>
              <a:gd name="T85" fmla="*/ 577818 h 2247901"/>
              <a:gd name="T86" fmla="*/ 1907905 w 2268537"/>
              <a:gd name="T87" fmla="*/ 640554 h 2247901"/>
              <a:gd name="T88" fmla="*/ 1942719 w 2268537"/>
              <a:gd name="T89" fmla="*/ 548375 h 2247901"/>
              <a:gd name="T90" fmla="*/ 1892432 w 2268537"/>
              <a:gd name="T91" fmla="*/ 493113 h 2247901"/>
              <a:gd name="T92" fmla="*/ 1895390 w 2268537"/>
              <a:gd name="T93" fmla="*/ 384401 h 2247901"/>
              <a:gd name="T94" fmla="*/ 2056717 w 2268537"/>
              <a:gd name="T95" fmla="*/ 536598 h 2247901"/>
              <a:gd name="T96" fmla="*/ 1929294 w 2268537"/>
              <a:gd name="T97" fmla="*/ 718464 h 2247901"/>
              <a:gd name="T98" fmla="*/ 1729512 w 2268537"/>
              <a:gd name="T99" fmla="*/ 619944 h 2247901"/>
              <a:gd name="T100" fmla="*/ 1798230 w 2268537"/>
              <a:gd name="T101" fmla="*/ 408635 h 2247901"/>
              <a:gd name="T102" fmla="*/ 1438439 w 2268537"/>
              <a:gd name="T103" fmla="*/ 111042 h 2247901"/>
              <a:gd name="T104" fmla="*/ 1512769 w 2268537"/>
              <a:gd name="T105" fmla="*/ 199876 h 2247901"/>
              <a:gd name="T106" fmla="*/ 1448183 w 2268537"/>
              <a:gd name="T107" fmla="*/ 210980 h 2247901"/>
              <a:gd name="T108" fmla="*/ 1572596 w 2268537"/>
              <a:gd name="T109" fmla="*/ 192171 h 2247901"/>
              <a:gd name="T110" fmla="*/ 1493506 w 2268537"/>
              <a:gd name="T111" fmla="*/ 107869 h 2247901"/>
              <a:gd name="T112" fmla="*/ 1558092 w 2268537"/>
              <a:gd name="T113" fmla="*/ 86114 h 2247901"/>
              <a:gd name="T114" fmla="*/ 1618146 w 2268537"/>
              <a:gd name="T115" fmla="*/ 49629 h 2247901"/>
              <a:gd name="T116" fmla="*/ 1622905 w 2268537"/>
              <a:gd name="T117" fmla="*/ 248145 h 2247901"/>
              <a:gd name="T118" fmla="*/ 1427334 w 2268537"/>
              <a:gd name="T119" fmla="*/ 281231 h 2247901"/>
              <a:gd name="T120" fmla="*/ 1366148 w 2268537"/>
              <a:gd name="T121" fmla="*/ 92686 h 2247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8537" h="2247901">
                <a:moveTo>
                  <a:pt x="516787" y="1465473"/>
                </a:moveTo>
                <a:lnTo>
                  <a:pt x="512476" y="1465700"/>
                </a:lnTo>
                <a:lnTo>
                  <a:pt x="507939" y="1466607"/>
                </a:lnTo>
                <a:lnTo>
                  <a:pt x="503629" y="1467060"/>
                </a:lnTo>
                <a:lnTo>
                  <a:pt x="499545" y="1468194"/>
                </a:lnTo>
                <a:lnTo>
                  <a:pt x="495462" y="1469327"/>
                </a:lnTo>
                <a:lnTo>
                  <a:pt x="491151" y="1470688"/>
                </a:lnTo>
                <a:lnTo>
                  <a:pt x="487295" y="1472275"/>
                </a:lnTo>
                <a:lnTo>
                  <a:pt x="483438" y="1474089"/>
                </a:lnTo>
                <a:lnTo>
                  <a:pt x="479582" y="1475902"/>
                </a:lnTo>
                <a:lnTo>
                  <a:pt x="475952" y="1477943"/>
                </a:lnTo>
                <a:lnTo>
                  <a:pt x="472776" y="1480210"/>
                </a:lnTo>
                <a:lnTo>
                  <a:pt x="469146" y="1482704"/>
                </a:lnTo>
                <a:lnTo>
                  <a:pt x="465970" y="1485425"/>
                </a:lnTo>
                <a:lnTo>
                  <a:pt x="462794" y="1487919"/>
                </a:lnTo>
                <a:lnTo>
                  <a:pt x="459845" y="1490866"/>
                </a:lnTo>
                <a:lnTo>
                  <a:pt x="456896" y="1493814"/>
                </a:lnTo>
                <a:lnTo>
                  <a:pt x="454173" y="1496988"/>
                </a:lnTo>
                <a:lnTo>
                  <a:pt x="451451" y="1500389"/>
                </a:lnTo>
                <a:lnTo>
                  <a:pt x="449182" y="1503563"/>
                </a:lnTo>
                <a:lnTo>
                  <a:pt x="446914" y="1507190"/>
                </a:lnTo>
                <a:lnTo>
                  <a:pt x="444872" y="1510818"/>
                </a:lnTo>
                <a:lnTo>
                  <a:pt x="442830" y="1514446"/>
                </a:lnTo>
                <a:lnTo>
                  <a:pt x="441242" y="1518300"/>
                </a:lnTo>
                <a:lnTo>
                  <a:pt x="439654" y="1522381"/>
                </a:lnTo>
                <a:lnTo>
                  <a:pt x="438066" y="1526462"/>
                </a:lnTo>
                <a:lnTo>
                  <a:pt x="437159" y="1530543"/>
                </a:lnTo>
                <a:lnTo>
                  <a:pt x="436025" y="1534851"/>
                </a:lnTo>
                <a:lnTo>
                  <a:pt x="435344" y="1538932"/>
                </a:lnTo>
                <a:lnTo>
                  <a:pt x="434663" y="1543466"/>
                </a:lnTo>
                <a:lnTo>
                  <a:pt x="434437" y="1547774"/>
                </a:lnTo>
                <a:lnTo>
                  <a:pt x="434210" y="1552309"/>
                </a:lnTo>
                <a:lnTo>
                  <a:pt x="434437" y="1556843"/>
                </a:lnTo>
                <a:lnTo>
                  <a:pt x="434663" y="1561151"/>
                </a:lnTo>
                <a:lnTo>
                  <a:pt x="435344" y="1565459"/>
                </a:lnTo>
                <a:lnTo>
                  <a:pt x="436025" y="1569767"/>
                </a:lnTo>
                <a:lnTo>
                  <a:pt x="437159" y="1574074"/>
                </a:lnTo>
                <a:lnTo>
                  <a:pt x="438066" y="1578155"/>
                </a:lnTo>
                <a:lnTo>
                  <a:pt x="439654" y="1582010"/>
                </a:lnTo>
                <a:lnTo>
                  <a:pt x="441242" y="1586091"/>
                </a:lnTo>
                <a:lnTo>
                  <a:pt x="442830" y="1589945"/>
                </a:lnTo>
                <a:lnTo>
                  <a:pt x="444872" y="1593573"/>
                </a:lnTo>
                <a:lnTo>
                  <a:pt x="446914" y="1597200"/>
                </a:lnTo>
                <a:lnTo>
                  <a:pt x="449182" y="1600828"/>
                </a:lnTo>
                <a:lnTo>
                  <a:pt x="451451" y="1604229"/>
                </a:lnTo>
                <a:lnTo>
                  <a:pt x="454173" y="1607630"/>
                </a:lnTo>
                <a:lnTo>
                  <a:pt x="456896" y="1610577"/>
                </a:lnTo>
                <a:lnTo>
                  <a:pt x="459845" y="1613751"/>
                </a:lnTo>
                <a:lnTo>
                  <a:pt x="462794" y="1616472"/>
                </a:lnTo>
                <a:lnTo>
                  <a:pt x="465970" y="1619193"/>
                </a:lnTo>
                <a:lnTo>
                  <a:pt x="469146" y="1621687"/>
                </a:lnTo>
                <a:lnTo>
                  <a:pt x="472776" y="1624407"/>
                </a:lnTo>
                <a:lnTo>
                  <a:pt x="475952" y="1626675"/>
                </a:lnTo>
                <a:lnTo>
                  <a:pt x="479582" y="1628715"/>
                </a:lnTo>
                <a:lnTo>
                  <a:pt x="483438" y="1630529"/>
                </a:lnTo>
                <a:lnTo>
                  <a:pt x="487295" y="1632343"/>
                </a:lnTo>
                <a:lnTo>
                  <a:pt x="491151" y="1633930"/>
                </a:lnTo>
                <a:lnTo>
                  <a:pt x="495462" y="1635063"/>
                </a:lnTo>
                <a:lnTo>
                  <a:pt x="499545" y="1636424"/>
                </a:lnTo>
                <a:lnTo>
                  <a:pt x="503629" y="1637557"/>
                </a:lnTo>
                <a:lnTo>
                  <a:pt x="507939" y="1638011"/>
                </a:lnTo>
                <a:lnTo>
                  <a:pt x="512476" y="1638691"/>
                </a:lnTo>
                <a:lnTo>
                  <a:pt x="516787" y="1638918"/>
                </a:lnTo>
                <a:lnTo>
                  <a:pt x="521097" y="1638918"/>
                </a:lnTo>
                <a:lnTo>
                  <a:pt x="525634" y="1638918"/>
                </a:lnTo>
                <a:lnTo>
                  <a:pt x="529944" y="1638691"/>
                </a:lnTo>
                <a:lnTo>
                  <a:pt x="534255" y="1638011"/>
                </a:lnTo>
                <a:lnTo>
                  <a:pt x="538792" y="1637557"/>
                </a:lnTo>
                <a:lnTo>
                  <a:pt x="542875" y="1636424"/>
                </a:lnTo>
                <a:lnTo>
                  <a:pt x="546959" y="1635063"/>
                </a:lnTo>
                <a:lnTo>
                  <a:pt x="551042" y="1633930"/>
                </a:lnTo>
                <a:lnTo>
                  <a:pt x="554899" y="1632343"/>
                </a:lnTo>
                <a:lnTo>
                  <a:pt x="558756" y="1630529"/>
                </a:lnTo>
                <a:lnTo>
                  <a:pt x="562839" y="1628715"/>
                </a:lnTo>
                <a:lnTo>
                  <a:pt x="566242" y="1626675"/>
                </a:lnTo>
                <a:lnTo>
                  <a:pt x="569645" y="1624407"/>
                </a:lnTo>
                <a:lnTo>
                  <a:pt x="573275" y="1621687"/>
                </a:lnTo>
                <a:lnTo>
                  <a:pt x="576451" y="1619193"/>
                </a:lnTo>
                <a:lnTo>
                  <a:pt x="579854" y="1616472"/>
                </a:lnTo>
                <a:lnTo>
                  <a:pt x="582576" y="1613751"/>
                </a:lnTo>
                <a:lnTo>
                  <a:pt x="585525" y="1610577"/>
                </a:lnTo>
                <a:lnTo>
                  <a:pt x="588247" y="1607630"/>
                </a:lnTo>
                <a:lnTo>
                  <a:pt x="590743" y="1604229"/>
                </a:lnTo>
                <a:lnTo>
                  <a:pt x="593238" y="1600828"/>
                </a:lnTo>
                <a:lnTo>
                  <a:pt x="595507" y="1597200"/>
                </a:lnTo>
                <a:lnTo>
                  <a:pt x="597549" y="1593573"/>
                </a:lnTo>
                <a:lnTo>
                  <a:pt x="599590" y="1589945"/>
                </a:lnTo>
                <a:lnTo>
                  <a:pt x="601178" y="1586091"/>
                </a:lnTo>
                <a:lnTo>
                  <a:pt x="602766" y="1582010"/>
                </a:lnTo>
                <a:lnTo>
                  <a:pt x="604354" y="1578155"/>
                </a:lnTo>
                <a:lnTo>
                  <a:pt x="605262" y="1574074"/>
                </a:lnTo>
                <a:lnTo>
                  <a:pt x="606396" y="1569767"/>
                </a:lnTo>
                <a:lnTo>
                  <a:pt x="607077" y="1565459"/>
                </a:lnTo>
                <a:lnTo>
                  <a:pt x="607531" y="1561151"/>
                </a:lnTo>
                <a:lnTo>
                  <a:pt x="607984" y="1556843"/>
                </a:lnTo>
                <a:lnTo>
                  <a:pt x="608211" y="1552309"/>
                </a:lnTo>
                <a:lnTo>
                  <a:pt x="607984" y="1547774"/>
                </a:lnTo>
                <a:lnTo>
                  <a:pt x="607531" y="1543466"/>
                </a:lnTo>
                <a:lnTo>
                  <a:pt x="607077" y="1538932"/>
                </a:lnTo>
                <a:lnTo>
                  <a:pt x="606396" y="1534851"/>
                </a:lnTo>
                <a:lnTo>
                  <a:pt x="605262" y="1530543"/>
                </a:lnTo>
                <a:lnTo>
                  <a:pt x="604354" y="1526462"/>
                </a:lnTo>
                <a:lnTo>
                  <a:pt x="602766" y="1522381"/>
                </a:lnTo>
                <a:lnTo>
                  <a:pt x="601178" y="1518300"/>
                </a:lnTo>
                <a:lnTo>
                  <a:pt x="599590" y="1514446"/>
                </a:lnTo>
                <a:lnTo>
                  <a:pt x="597549" y="1510818"/>
                </a:lnTo>
                <a:lnTo>
                  <a:pt x="595507" y="1507190"/>
                </a:lnTo>
                <a:lnTo>
                  <a:pt x="593238" y="1503563"/>
                </a:lnTo>
                <a:lnTo>
                  <a:pt x="590743" y="1500389"/>
                </a:lnTo>
                <a:lnTo>
                  <a:pt x="588247" y="1496988"/>
                </a:lnTo>
                <a:lnTo>
                  <a:pt x="585525" y="1493814"/>
                </a:lnTo>
                <a:lnTo>
                  <a:pt x="582576" y="1490866"/>
                </a:lnTo>
                <a:lnTo>
                  <a:pt x="579854" y="1487919"/>
                </a:lnTo>
                <a:lnTo>
                  <a:pt x="576451" y="1485425"/>
                </a:lnTo>
                <a:lnTo>
                  <a:pt x="573275" y="1482704"/>
                </a:lnTo>
                <a:lnTo>
                  <a:pt x="569645" y="1480210"/>
                </a:lnTo>
                <a:lnTo>
                  <a:pt x="566242" y="1477943"/>
                </a:lnTo>
                <a:lnTo>
                  <a:pt x="562839" y="1475902"/>
                </a:lnTo>
                <a:lnTo>
                  <a:pt x="558756" y="1474089"/>
                </a:lnTo>
                <a:lnTo>
                  <a:pt x="554899" y="1472275"/>
                </a:lnTo>
                <a:lnTo>
                  <a:pt x="551042" y="1470688"/>
                </a:lnTo>
                <a:lnTo>
                  <a:pt x="546959" y="1469327"/>
                </a:lnTo>
                <a:lnTo>
                  <a:pt x="542875" y="1468194"/>
                </a:lnTo>
                <a:lnTo>
                  <a:pt x="538792" y="1467060"/>
                </a:lnTo>
                <a:lnTo>
                  <a:pt x="534255" y="1466607"/>
                </a:lnTo>
                <a:lnTo>
                  <a:pt x="529944" y="1465700"/>
                </a:lnTo>
                <a:lnTo>
                  <a:pt x="525634" y="1465473"/>
                </a:lnTo>
                <a:lnTo>
                  <a:pt x="521097" y="1465473"/>
                </a:lnTo>
                <a:lnTo>
                  <a:pt x="516787" y="1465473"/>
                </a:lnTo>
                <a:close/>
                <a:moveTo>
                  <a:pt x="779462" y="1465263"/>
                </a:moveTo>
                <a:lnTo>
                  <a:pt x="795909" y="1465263"/>
                </a:lnTo>
                <a:lnTo>
                  <a:pt x="795118" y="1465354"/>
                </a:lnTo>
                <a:lnTo>
                  <a:pt x="796247" y="1465263"/>
                </a:lnTo>
                <a:lnTo>
                  <a:pt x="802144" y="1465263"/>
                </a:lnTo>
                <a:lnTo>
                  <a:pt x="997663" y="1465263"/>
                </a:lnTo>
                <a:lnTo>
                  <a:pt x="1331996" y="1465263"/>
                </a:lnTo>
                <a:lnTo>
                  <a:pt x="1527515" y="1465263"/>
                </a:lnTo>
                <a:lnTo>
                  <a:pt x="1532959" y="1465263"/>
                </a:lnTo>
                <a:lnTo>
                  <a:pt x="1538630" y="1465717"/>
                </a:lnTo>
                <a:lnTo>
                  <a:pt x="1543846" y="1466398"/>
                </a:lnTo>
                <a:lnTo>
                  <a:pt x="1549290" y="1467307"/>
                </a:lnTo>
                <a:lnTo>
                  <a:pt x="1554507" y="1468669"/>
                </a:lnTo>
                <a:lnTo>
                  <a:pt x="1559497" y="1470031"/>
                </a:lnTo>
                <a:lnTo>
                  <a:pt x="1564487" y="1471848"/>
                </a:lnTo>
                <a:lnTo>
                  <a:pt x="1569477" y="1473664"/>
                </a:lnTo>
                <a:lnTo>
                  <a:pt x="1574014" y="1475934"/>
                </a:lnTo>
                <a:lnTo>
                  <a:pt x="1578550" y="1478205"/>
                </a:lnTo>
                <a:lnTo>
                  <a:pt x="1583313" y="1480702"/>
                </a:lnTo>
                <a:lnTo>
                  <a:pt x="1587396" y="1483654"/>
                </a:lnTo>
                <a:lnTo>
                  <a:pt x="1591706" y="1486378"/>
                </a:lnTo>
                <a:lnTo>
                  <a:pt x="1595788" y="1489784"/>
                </a:lnTo>
                <a:lnTo>
                  <a:pt x="1599644" y="1493190"/>
                </a:lnTo>
                <a:lnTo>
                  <a:pt x="1603500" y="1496595"/>
                </a:lnTo>
                <a:lnTo>
                  <a:pt x="1607129" y="1500455"/>
                </a:lnTo>
                <a:lnTo>
                  <a:pt x="1610305" y="1504315"/>
                </a:lnTo>
                <a:lnTo>
                  <a:pt x="1613480" y="1508402"/>
                </a:lnTo>
                <a:lnTo>
                  <a:pt x="1616656" y="1512488"/>
                </a:lnTo>
                <a:lnTo>
                  <a:pt x="1619151" y="1517029"/>
                </a:lnTo>
                <a:lnTo>
                  <a:pt x="1621646" y="1521343"/>
                </a:lnTo>
                <a:lnTo>
                  <a:pt x="1624368" y="1525884"/>
                </a:lnTo>
                <a:lnTo>
                  <a:pt x="1626409" y="1530652"/>
                </a:lnTo>
                <a:lnTo>
                  <a:pt x="1628224" y="1535420"/>
                </a:lnTo>
                <a:lnTo>
                  <a:pt x="1630038" y="1540642"/>
                </a:lnTo>
                <a:lnTo>
                  <a:pt x="1631626" y="1545637"/>
                </a:lnTo>
                <a:lnTo>
                  <a:pt x="1632533" y="1550859"/>
                </a:lnTo>
                <a:lnTo>
                  <a:pt x="1633667" y="1556081"/>
                </a:lnTo>
                <a:lnTo>
                  <a:pt x="1634121" y="1561530"/>
                </a:lnTo>
                <a:lnTo>
                  <a:pt x="1634575" y="1566979"/>
                </a:lnTo>
                <a:lnTo>
                  <a:pt x="1634801" y="1572428"/>
                </a:lnTo>
                <a:lnTo>
                  <a:pt x="1634575" y="1578104"/>
                </a:lnTo>
                <a:lnTo>
                  <a:pt x="1634121" y="1583553"/>
                </a:lnTo>
                <a:lnTo>
                  <a:pt x="1633667" y="1588775"/>
                </a:lnTo>
                <a:lnTo>
                  <a:pt x="1632533" y="1594224"/>
                </a:lnTo>
                <a:lnTo>
                  <a:pt x="1631626" y="1599219"/>
                </a:lnTo>
                <a:lnTo>
                  <a:pt x="1630038" y="1604441"/>
                </a:lnTo>
                <a:lnTo>
                  <a:pt x="1628224" y="1609436"/>
                </a:lnTo>
                <a:lnTo>
                  <a:pt x="1626409" y="1614204"/>
                </a:lnTo>
                <a:lnTo>
                  <a:pt x="1624368" y="1618972"/>
                </a:lnTo>
                <a:lnTo>
                  <a:pt x="1621646" y="1623513"/>
                </a:lnTo>
                <a:lnTo>
                  <a:pt x="1619151" y="1628054"/>
                </a:lnTo>
                <a:lnTo>
                  <a:pt x="1616656" y="1632368"/>
                </a:lnTo>
                <a:lnTo>
                  <a:pt x="1613480" y="1636681"/>
                </a:lnTo>
                <a:lnTo>
                  <a:pt x="1610305" y="1640541"/>
                </a:lnTo>
                <a:lnTo>
                  <a:pt x="1607129" y="1644401"/>
                </a:lnTo>
                <a:lnTo>
                  <a:pt x="1603500" y="1648261"/>
                </a:lnTo>
                <a:lnTo>
                  <a:pt x="1599644" y="1651893"/>
                </a:lnTo>
                <a:lnTo>
                  <a:pt x="1595788" y="1655299"/>
                </a:lnTo>
                <a:lnTo>
                  <a:pt x="1591706" y="1658478"/>
                </a:lnTo>
                <a:lnTo>
                  <a:pt x="1587396" y="1661429"/>
                </a:lnTo>
                <a:lnTo>
                  <a:pt x="1583313" y="1664154"/>
                </a:lnTo>
                <a:lnTo>
                  <a:pt x="1578550" y="1666651"/>
                </a:lnTo>
                <a:lnTo>
                  <a:pt x="1574014" y="1669149"/>
                </a:lnTo>
                <a:lnTo>
                  <a:pt x="1569477" y="1671419"/>
                </a:lnTo>
                <a:lnTo>
                  <a:pt x="1564487" y="1673236"/>
                </a:lnTo>
                <a:lnTo>
                  <a:pt x="1559497" y="1674825"/>
                </a:lnTo>
                <a:lnTo>
                  <a:pt x="1554507" y="1676187"/>
                </a:lnTo>
                <a:lnTo>
                  <a:pt x="1549290" y="1677549"/>
                </a:lnTo>
                <a:lnTo>
                  <a:pt x="1543846" y="1678458"/>
                </a:lnTo>
                <a:lnTo>
                  <a:pt x="1538630" y="1679139"/>
                </a:lnTo>
                <a:lnTo>
                  <a:pt x="1532959" y="1679593"/>
                </a:lnTo>
                <a:lnTo>
                  <a:pt x="1527515" y="1679820"/>
                </a:lnTo>
                <a:lnTo>
                  <a:pt x="1331996" y="1679820"/>
                </a:lnTo>
                <a:lnTo>
                  <a:pt x="1169820" y="1679820"/>
                </a:lnTo>
                <a:lnTo>
                  <a:pt x="1169820" y="1730451"/>
                </a:lnTo>
                <a:lnTo>
                  <a:pt x="1527515" y="1730451"/>
                </a:lnTo>
                <a:lnTo>
                  <a:pt x="1537496" y="1730224"/>
                </a:lnTo>
                <a:lnTo>
                  <a:pt x="1547022" y="1729088"/>
                </a:lnTo>
                <a:lnTo>
                  <a:pt x="1556322" y="1727953"/>
                </a:lnTo>
                <a:lnTo>
                  <a:pt x="1565394" y="1725683"/>
                </a:lnTo>
                <a:lnTo>
                  <a:pt x="1574467" y="1723185"/>
                </a:lnTo>
                <a:lnTo>
                  <a:pt x="1583313" y="1720461"/>
                </a:lnTo>
                <a:lnTo>
                  <a:pt x="1591706" y="1716828"/>
                </a:lnTo>
                <a:lnTo>
                  <a:pt x="1600098" y="1712514"/>
                </a:lnTo>
                <a:lnTo>
                  <a:pt x="1608037" y="1708200"/>
                </a:lnTo>
                <a:lnTo>
                  <a:pt x="1615749" y="1703432"/>
                </a:lnTo>
                <a:lnTo>
                  <a:pt x="1623007" y="1697983"/>
                </a:lnTo>
                <a:lnTo>
                  <a:pt x="1630265" y="1692307"/>
                </a:lnTo>
                <a:lnTo>
                  <a:pt x="1637070" y="1685950"/>
                </a:lnTo>
                <a:lnTo>
                  <a:pt x="1643194" y="1679593"/>
                </a:lnTo>
                <a:lnTo>
                  <a:pt x="1649318" y="1672781"/>
                </a:lnTo>
                <a:lnTo>
                  <a:pt x="1654762" y="1665743"/>
                </a:lnTo>
                <a:lnTo>
                  <a:pt x="2174633" y="1612615"/>
                </a:lnTo>
                <a:lnTo>
                  <a:pt x="2179170" y="1612388"/>
                </a:lnTo>
                <a:lnTo>
                  <a:pt x="2183479" y="1612388"/>
                </a:lnTo>
                <a:lnTo>
                  <a:pt x="2188243" y="1612388"/>
                </a:lnTo>
                <a:lnTo>
                  <a:pt x="2192552" y="1613069"/>
                </a:lnTo>
                <a:lnTo>
                  <a:pt x="2197089" y="1613523"/>
                </a:lnTo>
                <a:lnTo>
                  <a:pt x="2201398" y="1614431"/>
                </a:lnTo>
                <a:lnTo>
                  <a:pt x="2205481" y="1615566"/>
                </a:lnTo>
                <a:lnTo>
                  <a:pt x="2209791" y="1616929"/>
                </a:lnTo>
                <a:lnTo>
                  <a:pt x="2214100" y="1618291"/>
                </a:lnTo>
                <a:lnTo>
                  <a:pt x="2218183" y="1620107"/>
                </a:lnTo>
                <a:lnTo>
                  <a:pt x="2222039" y="1622378"/>
                </a:lnTo>
                <a:lnTo>
                  <a:pt x="2225895" y="1624648"/>
                </a:lnTo>
                <a:lnTo>
                  <a:pt x="2229751" y="1626919"/>
                </a:lnTo>
                <a:lnTo>
                  <a:pt x="2233380" y="1629643"/>
                </a:lnTo>
                <a:lnTo>
                  <a:pt x="2237009" y="1632595"/>
                </a:lnTo>
                <a:lnTo>
                  <a:pt x="2240411" y="1635773"/>
                </a:lnTo>
                <a:lnTo>
                  <a:pt x="2243587" y="1638725"/>
                </a:lnTo>
                <a:lnTo>
                  <a:pt x="2246762" y="1642358"/>
                </a:lnTo>
                <a:lnTo>
                  <a:pt x="2249711" y="1645990"/>
                </a:lnTo>
                <a:lnTo>
                  <a:pt x="2252206" y="1649623"/>
                </a:lnTo>
                <a:lnTo>
                  <a:pt x="2254701" y="1653483"/>
                </a:lnTo>
                <a:lnTo>
                  <a:pt x="2257196" y="1657342"/>
                </a:lnTo>
                <a:lnTo>
                  <a:pt x="2259237" y="1661429"/>
                </a:lnTo>
                <a:lnTo>
                  <a:pt x="2261052" y="1665970"/>
                </a:lnTo>
                <a:lnTo>
                  <a:pt x="2262867" y="1670057"/>
                </a:lnTo>
                <a:lnTo>
                  <a:pt x="2264227" y="1674371"/>
                </a:lnTo>
                <a:lnTo>
                  <a:pt x="2265588" y="1679139"/>
                </a:lnTo>
                <a:lnTo>
                  <a:pt x="2266723" y="1683453"/>
                </a:lnTo>
                <a:lnTo>
                  <a:pt x="2267403" y="1687993"/>
                </a:lnTo>
                <a:lnTo>
                  <a:pt x="2267857" y="1692761"/>
                </a:lnTo>
                <a:lnTo>
                  <a:pt x="2268083" y="1697302"/>
                </a:lnTo>
                <a:lnTo>
                  <a:pt x="2268537" y="1702297"/>
                </a:lnTo>
                <a:lnTo>
                  <a:pt x="2268537" y="1712287"/>
                </a:lnTo>
                <a:lnTo>
                  <a:pt x="2268083" y="1717055"/>
                </a:lnTo>
                <a:lnTo>
                  <a:pt x="2267857" y="1721369"/>
                </a:lnTo>
                <a:lnTo>
                  <a:pt x="2267630" y="1726137"/>
                </a:lnTo>
                <a:lnTo>
                  <a:pt x="2266949" y="1730451"/>
                </a:lnTo>
                <a:lnTo>
                  <a:pt x="2266042" y="1734764"/>
                </a:lnTo>
                <a:lnTo>
                  <a:pt x="2265361" y="1739305"/>
                </a:lnTo>
                <a:lnTo>
                  <a:pt x="2264001" y="1743392"/>
                </a:lnTo>
                <a:lnTo>
                  <a:pt x="2262867" y="1747479"/>
                </a:lnTo>
                <a:lnTo>
                  <a:pt x="2261506" y="1751566"/>
                </a:lnTo>
                <a:lnTo>
                  <a:pt x="2259918" y="1755653"/>
                </a:lnTo>
                <a:lnTo>
                  <a:pt x="2258103" y="1759512"/>
                </a:lnTo>
                <a:lnTo>
                  <a:pt x="2256062" y="1763599"/>
                </a:lnTo>
                <a:lnTo>
                  <a:pt x="2254247" y="1767459"/>
                </a:lnTo>
                <a:lnTo>
                  <a:pt x="2251979" y="1770864"/>
                </a:lnTo>
                <a:lnTo>
                  <a:pt x="2249711" y="1774497"/>
                </a:lnTo>
                <a:lnTo>
                  <a:pt x="2247216" y="1778130"/>
                </a:lnTo>
                <a:lnTo>
                  <a:pt x="2244721" y="1781536"/>
                </a:lnTo>
                <a:lnTo>
                  <a:pt x="2241772" y="1784714"/>
                </a:lnTo>
                <a:lnTo>
                  <a:pt x="2239050" y="1788120"/>
                </a:lnTo>
                <a:lnTo>
                  <a:pt x="2236102" y="1791071"/>
                </a:lnTo>
                <a:lnTo>
                  <a:pt x="2233153" y="1794023"/>
                </a:lnTo>
                <a:lnTo>
                  <a:pt x="2229977" y="1796747"/>
                </a:lnTo>
                <a:lnTo>
                  <a:pt x="2226575" y="1799472"/>
                </a:lnTo>
                <a:lnTo>
                  <a:pt x="2223400" y="1801969"/>
                </a:lnTo>
                <a:lnTo>
                  <a:pt x="2219771" y="1804240"/>
                </a:lnTo>
                <a:lnTo>
                  <a:pt x="2216141" y="1806510"/>
                </a:lnTo>
                <a:lnTo>
                  <a:pt x="2212512" y="1808554"/>
                </a:lnTo>
                <a:lnTo>
                  <a:pt x="2208657" y="1810370"/>
                </a:lnTo>
                <a:lnTo>
                  <a:pt x="2204801" y="1812186"/>
                </a:lnTo>
                <a:lnTo>
                  <a:pt x="2200718" y="1813776"/>
                </a:lnTo>
                <a:lnTo>
                  <a:pt x="2196635" y="1815365"/>
                </a:lnTo>
                <a:lnTo>
                  <a:pt x="2192325" y="1816727"/>
                </a:lnTo>
                <a:lnTo>
                  <a:pt x="1439282" y="2028332"/>
                </a:lnTo>
                <a:lnTo>
                  <a:pt x="1418869" y="2033781"/>
                </a:lnTo>
                <a:lnTo>
                  <a:pt x="1398682" y="2039003"/>
                </a:lnTo>
                <a:lnTo>
                  <a:pt x="1378268" y="2043317"/>
                </a:lnTo>
                <a:lnTo>
                  <a:pt x="1357854" y="2047404"/>
                </a:lnTo>
                <a:lnTo>
                  <a:pt x="1337213" y="2051037"/>
                </a:lnTo>
                <a:lnTo>
                  <a:pt x="1316573" y="2054442"/>
                </a:lnTo>
                <a:lnTo>
                  <a:pt x="1295932" y="2056940"/>
                </a:lnTo>
                <a:lnTo>
                  <a:pt x="1275291" y="2059437"/>
                </a:lnTo>
                <a:lnTo>
                  <a:pt x="1254424" y="2061254"/>
                </a:lnTo>
                <a:lnTo>
                  <a:pt x="1233556" y="2062389"/>
                </a:lnTo>
                <a:lnTo>
                  <a:pt x="1212916" y="2063297"/>
                </a:lnTo>
                <a:lnTo>
                  <a:pt x="1192048" y="2063751"/>
                </a:lnTo>
                <a:lnTo>
                  <a:pt x="1171181" y="2063751"/>
                </a:lnTo>
                <a:lnTo>
                  <a:pt x="1150087" y="2063297"/>
                </a:lnTo>
                <a:lnTo>
                  <a:pt x="1129219" y="2062162"/>
                </a:lnTo>
                <a:lnTo>
                  <a:pt x="1108352" y="2060573"/>
                </a:lnTo>
                <a:lnTo>
                  <a:pt x="796701" y="2035598"/>
                </a:lnTo>
                <a:lnTo>
                  <a:pt x="792391" y="2035144"/>
                </a:lnTo>
                <a:lnTo>
                  <a:pt x="788081" y="2034463"/>
                </a:lnTo>
                <a:lnTo>
                  <a:pt x="783545" y="2033554"/>
                </a:lnTo>
                <a:lnTo>
                  <a:pt x="779462" y="2032419"/>
                </a:lnTo>
                <a:lnTo>
                  <a:pt x="779462" y="1468438"/>
                </a:lnTo>
                <a:lnTo>
                  <a:pt x="779462" y="1467534"/>
                </a:lnTo>
                <a:lnTo>
                  <a:pt x="779462" y="1465263"/>
                </a:lnTo>
                <a:close/>
                <a:moveTo>
                  <a:pt x="0" y="1401763"/>
                </a:moveTo>
                <a:lnTo>
                  <a:pt x="695325" y="1401763"/>
                </a:lnTo>
                <a:lnTo>
                  <a:pt x="695325" y="1572487"/>
                </a:lnTo>
                <a:lnTo>
                  <a:pt x="695325" y="1927085"/>
                </a:lnTo>
                <a:lnTo>
                  <a:pt x="695325" y="2247901"/>
                </a:lnTo>
                <a:lnTo>
                  <a:pt x="0" y="2247901"/>
                </a:lnTo>
                <a:lnTo>
                  <a:pt x="0" y="1401763"/>
                </a:lnTo>
                <a:close/>
                <a:moveTo>
                  <a:pt x="1870009" y="1163726"/>
                </a:moveTo>
                <a:lnTo>
                  <a:pt x="1870009" y="1180300"/>
                </a:lnTo>
                <a:lnTo>
                  <a:pt x="1861189" y="1180981"/>
                </a:lnTo>
                <a:lnTo>
                  <a:pt x="1853274" y="1182343"/>
                </a:lnTo>
                <a:lnTo>
                  <a:pt x="1845586" y="1183705"/>
                </a:lnTo>
                <a:lnTo>
                  <a:pt x="1838575" y="1185522"/>
                </a:lnTo>
                <a:lnTo>
                  <a:pt x="1832243" y="1188019"/>
                </a:lnTo>
                <a:lnTo>
                  <a:pt x="1826138" y="1190290"/>
                </a:lnTo>
                <a:lnTo>
                  <a:pt x="1820936" y="1193014"/>
                </a:lnTo>
                <a:lnTo>
                  <a:pt x="1816187" y="1196193"/>
                </a:lnTo>
                <a:lnTo>
                  <a:pt x="1811891" y="1199825"/>
                </a:lnTo>
                <a:lnTo>
                  <a:pt x="1810081" y="1201642"/>
                </a:lnTo>
                <a:lnTo>
                  <a:pt x="1808272" y="1203458"/>
                </a:lnTo>
                <a:lnTo>
                  <a:pt x="1806689" y="1205501"/>
                </a:lnTo>
                <a:lnTo>
                  <a:pt x="1805106" y="1207545"/>
                </a:lnTo>
                <a:lnTo>
                  <a:pt x="1803749" y="1209588"/>
                </a:lnTo>
                <a:lnTo>
                  <a:pt x="1802619" y="1211859"/>
                </a:lnTo>
                <a:lnTo>
                  <a:pt x="1801488" y="1214356"/>
                </a:lnTo>
                <a:lnTo>
                  <a:pt x="1800583" y="1216627"/>
                </a:lnTo>
                <a:lnTo>
                  <a:pt x="1799679" y="1219124"/>
                </a:lnTo>
                <a:lnTo>
                  <a:pt x="1799227" y="1221395"/>
                </a:lnTo>
                <a:lnTo>
                  <a:pt x="1798548" y="1226844"/>
                </a:lnTo>
                <a:lnTo>
                  <a:pt x="1798096" y="1232520"/>
                </a:lnTo>
                <a:lnTo>
                  <a:pt x="1798096" y="1236379"/>
                </a:lnTo>
                <a:lnTo>
                  <a:pt x="1798774" y="1240239"/>
                </a:lnTo>
                <a:lnTo>
                  <a:pt x="1799227" y="1243872"/>
                </a:lnTo>
                <a:lnTo>
                  <a:pt x="1800357" y="1247504"/>
                </a:lnTo>
                <a:lnTo>
                  <a:pt x="1801488" y="1251137"/>
                </a:lnTo>
                <a:lnTo>
                  <a:pt x="1802845" y="1254543"/>
                </a:lnTo>
                <a:lnTo>
                  <a:pt x="1804654" y="1257948"/>
                </a:lnTo>
                <a:lnTo>
                  <a:pt x="1806689" y="1261354"/>
                </a:lnTo>
                <a:lnTo>
                  <a:pt x="1808725" y="1264079"/>
                </a:lnTo>
                <a:lnTo>
                  <a:pt x="1810986" y="1267257"/>
                </a:lnTo>
                <a:lnTo>
                  <a:pt x="1813474" y="1269755"/>
                </a:lnTo>
                <a:lnTo>
                  <a:pt x="1815961" y="1272252"/>
                </a:lnTo>
                <a:lnTo>
                  <a:pt x="1818449" y="1274750"/>
                </a:lnTo>
                <a:lnTo>
                  <a:pt x="1821162" y="1277020"/>
                </a:lnTo>
                <a:lnTo>
                  <a:pt x="1823876" y="1278836"/>
                </a:lnTo>
                <a:lnTo>
                  <a:pt x="1826816" y="1280653"/>
                </a:lnTo>
                <a:lnTo>
                  <a:pt x="1834053" y="1284740"/>
                </a:lnTo>
                <a:lnTo>
                  <a:pt x="1843777" y="1289734"/>
                </a:lnTo>
                <a:lnTo>
                  <a:pt x="1855988" y="1295638"/>
                </a:lnTo>
                <a:lnTo>
                  <a:pt x="1870914" y="1302676"/>
                </a:lnTo>
                <a:lnTo>
                  <a:pt x="1875436" y="1304719"/>
                </a:lnTo>
                <a:lnTo>
                  <a:pt x="1879507" y="1306763"/>
                </a:lnTo>
                <a:lnTo>
                  <a:pt x="1883125" y="1309033"/>
                </a:lnTo>
                <a:lnTo>
                  <a:pt x="1886065" y="1311077"/>
                </a:lnTo>
                <a:lnTo>
                  <a:pt x="1889005" y="1312893"/>
                </a:lnTo>
                <a:lnTo>
                  <a:pt x="1891040" y="1314936"/>
                </a:lnTo>
                <a:lnTo>
                  <a:pt x="1892623" y="1316980"/>
                </a:lnTo>
                <a:lnTo>
                  <a:pt x="1893528" y="1318796"/>
                </a:lnTo>
                <a:lnTo>
                  <a:pt x="1894432" y="1320839"/>
                </a:lnTo>
                <a:lnTo>
                  <a:pt x="1895111" y="1323110"/>
                </a:lnTo>
                <a:lnTo>
                  <a:pt x="1895563" y="1325834"/>
                </a:lnTo>
                <a:lnTo>
                  <a:pt x="1896241" y="1328559"/>
                </a:lnTo>
                <a:lnTo>
                  <a:pt x="1896694" y="1335597"/>
                </a:lnTo>
                <a:lnTo>
                  <a:pt x="1896920" y="1343544"/>
                </a:lnTo>
                <a:lnTo>
                  <a:pt x="1896694" y="1346722"/>
                </a:lnTo>
                <a:lnTo>
                  <a:pt x="1896241" y="1349447"/>
                </a:lnTo>
                <a:lnTo>
                  <a:pt x="1894885" y="1352171"/>
                </a:lnTo>
                <a:lnTo>
                  <a:pt x="1893302" y="1353988"/>
                </a:lnTo>
                <a:lnTo>
                  <a:pt x="1892623" y="1354669"/>
                </a:lnTo>
                <a:lnTo>
                  <a:pt x="1891492" y="1355577"/>
                </a:lnTo>
                <a:lnTo>
                  <a:pt x="1889005" y="1356485"/>
                </a:lnTo>
                <a:lnTo>
                  <a:pt x="1886065" y="1357393"/>
                </a:lnTo>
                <a:lnTo>
                  <a:pt x="1882899" y="1357620"/>
                </a:lnTo>
                <a:lnTo>
                  <a:pt x="1880864" y="1357620"/>
                </a:lnTo>
                <a:lnTo>
                  <a:pt x="1879055" y="1357393"/>
                </a:lnTo>
                <a:lnTo>
                  <a:pt x="1877472" y="1356712"/>
                </a:lnTo>
                <a:lnTo>
                  <a:pt x="1875889" y="1356258"/>
                </a:lnTo>
                <a:lnTo>
                  <a:pt x="1874532" y="1355577"/>
                </a:lnTo>
                <a:lnTo>
                  <a:pt x="1873627" y="1354669"/>
                </a:lnTo>
                <a:lnTo>
                  <a:pt x="1872723" y="1353761"/>
                </a:lnTo>
                <a:lnTo>
                  <a:pt x="1872270" y="1352398"/>
                </a:lnTo>
                <a:lnTo>
                  <a:pt x="1871818" y="1350809"/>
                </a:lnTo>
                <a:lnTo>
                  <a:pt x="1871140" y="1348993"/>
                </a:lnTo>
                <a:lnTo>
                  <a:pt x="1870461" y="1343544"/>
                </a:lnTo>
                <a:lnTo>
                  <a:pt x="1870235" y="1336051"/>
                </a:lnTo>
                <a:lnTo>
                  <a:pt x="1870009" y="1326515"/>
                </a:lnTo>
                <a:lnTo>
                  <a:pt x="1870009" y="1314028"/>
                </a:lnTo>
                <a:lnTo>
                  <a:pt x="1799227" y="1314028"/>
                </a:lnTo>
                <a:lnTo>
                  <a:pt x="1799227" y="1324018"/>
                </a:lnTo>
                <a:lnTo>
                  <a:pt x="1799227" y="1328332"/>
                </a:lnTo>
                <a:lnTo>
                  <a:pt x="1799453" y="1332192"/>
                </a:lnTo>
                <a:lnTo>
                  <a:pt x="1799905" y="1336278"/>
                </a:lnTo>
                <a:lnTo>
                  <a:pt x="1800583" y="1339911"/>
                </a:lnTo>
                <a:lnTo>
                  <a:pt x="1801262" y="1343544"/>
                </a:lnTo>
                <a:lnTo>
                  <a:pt x="1802166" y="1346949"/>
                </a:lnTo>
                <a:lnTo>
                  <a:pt x="1803071" y="1350355"/>
                </a:lnTo>
                <a:lnTo>
                  <a:pt x="1804428" y="1353534"/>
                </a:lnTo>
                <a:lnTo>
                  <a:pt x="1806011" y="1356258"/>
                </a:lnTo>
                <a:lnTo>
                  <a:pt x="1807368" y="1359210"/>
                </a:lnTo>
                <a:lnTo>
                  <a:pt x="1809177" y="1361707"/>
                </a:lnTo>
                <a:lnTo>
                  <a:pt x="1810986" y="1364205"/>
                </a:lnTo>
                <a:lnTo>
                  <a:pt x="1813021" y="1366702"/>
                </a:lnTo>
                <a:lnTo>
                  <a:pt x="1815509" y="1368746"/>
                </a:lnTo>
                <a:lnTo>
                  <a:pt x="1817770" y="1370562"/>
                </a:lnTo>
                <a:lnTo>
                  <a:pt x="1820258" y="1372378"/>
                </a:lnTo>
                <a:lnTo>
                  <a:pt x="1825685" y="1375557"/>
                </a:lnTo>
                <a:lnTo>
                  <a:pt x="1831339" y="1378508"/>
                </a:lnTo>
                <a:lnTo>
                  <a:pt x="1837219" y="1381006"/>
                </a:lnTo>
                <a:lnTo>
                  <a:pt x="1843551" y="1383276"/>
                </a:lnTo>
                <a:lnTo>
                  <a:pt x="1849656" y="1385093"/>
                </a:lnTo>
                <a:lnTo>
                  <a:pt x="1856214" y="1386455"/>
                </a:lnTo>
                <a:lnTo>
                  <a:pt x="1862999" y="1387590"/>
                </a:lnTo>
                <a:lnTo>
                  <a:pt x="1870009" y="1388271"/>
                </a:lnTo>
                <a:lnTo>
                  <a:pt x="1870009" y="1408479"/>
                </a:lnTo>
                <a:lnTo>
                  <a:pt x="1902573" y="1408479"/>
                </a:lnTo>
                <a:lnTo>
                  <a:pt x="1902573" y="1388725"/>
                </a:lnTo>
                <a:lnTo>
                  <a:pt x="1911393" y="1387817"/>
                </a:lnTo>
                <a:lnTo>
                  <a:pt x="1919534" y="1386228"/>
                </a:lnTo>
                <a:lnTo>
                  <a:pt x="1927223" y="1384411"/>
                </a:lnTo>
                <a:lnTo>
                  <a:pt x="1934460" y="1382141"/>
                </a:lnTo>
                <a:lnTo>
                  <a:pt x="1941018" y="1379417"/>
                </a:lnTo>
                <a:lnTo>
                  <a:pt x="1947124" y="1376692"/>
                </a:lnTo>
                <a:lnTo>
                  <a:pt x="1952551" y="1373286"/>
                </a:lnTo>
                <a:lnTo>
                  <a:pt x="1954812" y="1371470"/>
                </a:lnTo>
                <a:lnTo>
                  <a:pt x="1957300" y="1369427"/>
                </a:lnTo>
                <a:lnTo>
                  <a:pt x="1959561" y="1367610"/>
                </a:lnTo>
                <a:lnTo>
                  <a:pt x="1961597" y="1365567"/>
                </a:lnTo>
                <a:lnTo>
                  <a:pt x="1963632" y="1363296"/>
                </a:lnTo>
                <a:lnTo>
                  <a:pt x="1965441" y="1360799"/>
                </a:lnTo>
                <a:lnTo>
                  <a:pt x="1967024" y="1358529"/>
                </a:lnTo>
                <a:lnTo>
                  <a:pt x="1968381" y="1356031"/>
                </a:lnTo>
                <a:lnTo>
                  <a:pt x="1969738" y="1353534"/>
                </a:lnTo>
                <a:lnTo>
                  <a:pt x="1971095" y="1350809"/>
                </a:lnTo>
                <a:lnTo>
                  <a:pt x="1971999" y="1348085"/>
                </a:lnTo>
                <a:lnTo>
                  <a:pt x="1972904" y="1345133"/>
                </a:lnTo>
                <a:lnTo>
                  <a:pt x="1973808" y="1342408"/>
                </a:lnTo>
                <a:lnTo>
                  <a:pt x="1974487" y="1339230"/>
                </a:lnTo>
                <a:lnTo>
                  <a:pt x="1975165" y="1333100"/>
                </a:lnTo>
                <a:lnTo>
                  <a:pt x="1975391" y="1326288"/>
                </a:lnTo>
                <a:lnTo>
                  <a:pt x="1975391" y="1321975"/>
                </a:lnTo>
                <a:lnTo>
                  <a:pt x="1975165" y="1318115"/>
                </a:lnTo>
                <a:lnTo>
                  <a:pt x="1974713" y="1314255"/>
                </a:lnTo>
                <a:lnTo>
                  <a:pt x="1973808" y="1310395"/>
                </a:lnTo>
                <a:lnTo>
                  <a:pt x="1972904" y="1306990"/>
                </a:lnTo>
                <a:lnTo>
                  <a:pt x="1971773" y="1303584"/>
                </a:lnTo>
                <a:lnTo>
                  <a:pt x="1970190" y="1300406"/>
                </a:lnTo>
                <a:lnTo>
                  <a:pt x="1968607" y="1297454"/>
                </a:lnTo>
                <a:lnTo>
                  <a:pt x="1967024" y="1294502"/>
                </a:lnTo>
                <a:lnTo>
                  <a:pt x="1965215" y="1292005"/>
                </a:lnTo>
                <a:lnTo>
                  <a:pt x="1963406" y="1289507"/>
                </a:lnTo>
                <a:lnTo>
                  <a:pt x="1961371" y="1287237"/>
                </a:lnTo>
                <a:lnTo>
                  <a:pt x="1959109" y="1284967"/>
                </a:lnTo>
                <a:lnTo>
                  <a:pt x="1956848" y="1282923"/>
                </a:lnTo>
                <a:lnTo>
                  <a:pt x="1954586" y="1281107"/>
                </a:lnTo>
                <a:lnTo>
                  <a:pt x="1952325" y="1279518"/>
                </a:lnTo>
                <a:lnTo>
                  <a:pt x="1945993" y="1275885"/>
                </a:lnTo>
                <a:lnTo>
                  <a:pt x="1938078" y="1271798"/>
                </a:lnTo>
                <a:lnTo>
                  <a:pt x="1927901" y="1267030"/>
                </a:lnTo>
                <a:lnTo>
                  <a:pt x="1915464" y="1261581"/>
                </a:lnTo>
                <a:lnTo>
                  <a:pt x="1900990" y="1254997"/>
                </a:lnTo>
                <a:lnTo>
                  <a:pt x="1889909" y="1249548"/>
                </a:lnTo>
                <a:lnTo>
                  <a:pt x="1881995" y="1245461"/>
                </a:lnTo>
                <a:lnTo>
                  <a:pt x="1879281" y="1243872"/>
                </a:lnTo>
                <a:lnTo>
                  <a:pt x="1877246" y="1242510"/>
                </a:lnTo>
                <a:lnTo>
                  <a:pt x="1875663" y="1241147"/>
                </a:lnTo>
                <a:lnTo>
                  <a:pt x="1874306" y="1239558"/>
                </a:lnTo>
                <a:lnTo>
                  <a:pt x="1872949" y="1237742"/>
                </a:lnTo>
                <a:lnTo>
                  <a:pt x="1872270" y="1235925"/>
                </a:lnTo>
                <a:lnTo>
                  <a:pt x="1871592" y="1233655"/>
                </a:lnTo>
                <a:lnTo>
                  <a:pt x="1870914" y="1231157"/>
                </a:lnTo>
                <a:lnTo>
                  <a:pt x="1870687" y="1228433"/>
                </a:lnTo>
                <a:lnTo>
                  <a:pt x="1870461" y="1225708"/>
                </a:lnTo>
                <a:lnTo>
                  <a:pt x="1870687" y="1222076"/>
                </a:lnTo>
                <a:lnTo>
                  <a:pt x="1871140" y="1219124"/>
                </a:lnTo>
                <a:lnTo>
                  <a:pt x="1872270" y="1216627"/>
                </a:lnTo>
                <a:lnTo>
                  <a:pt x="1873853" y="1214583"/>
                </a:lnTo>
                <a:lnTo>
                  <a:pt x="1874532" y="1213675"/>
                </a:lnTo>
                <a:lnTo>
                  <a:pt x="1875663" y="1212994"/>
                </a:lnTo>
                <a:lnTo>
                  <a:pt x="1877924" y="1211859"/>
                </a:lnTo>
                <a:lnTo>
                  <a:pt x="1880412" y="1211178"/>
                </a:lnTo>
                <a:lnTo>
                  <a:pt x="1883577" y="1210951"/>
                </a:lnTo>
                <a:lnTo>
                  <a:pt x="1887196" y="1211178"/>
                </a:lnTo>
                <a:lnTo>
                  <a:pt x="1888779" y="1211405"/>
                </a:lnTo>
                <a:lnTo>
                  <a:pt x="1889909" y="1211859"/>
                </a:lnTo>
                <a:lnTo>
                  <a:pt x="1891266" y="1212767"/>
                </a:lnTo>
                <a:lnTo>
                  <a:pt x="1892397" y="1213221"/>
                </a:lnTo>
                <a:lnTo>
                  <a:pt x="1893302" y="1214356"/>
                </a:lnTo>
                <a:lnTo>
                  <a:pt x="1894206" y="1215037"/>
                </a:lnTo>
                <a:lnTo>
                  <a:pt x="1894658" y="1216400"/>
                </a:lnTo>
                <a:lnTo>
                  <a:pt x="1895111" y="1217989"/>
                </a:lnTo>
                <a:lnTo>
                  <a:pt x="1896015" y="1221849"/>
                </a:lnTo>
                <a:lnTo>
                  <a:pt x="1896468" y="1226844"/>
                </a:lnTo>
                <a:lnTo>
                  <a:pt x="1896468" y="1233201"/>
                </a:lnTo>
                <a:lnTo>
                  <a:pt x="1896468" y="1241601"/>
                </a:lnTo>
                <a:lnTo>
                  <a:pt x="1967250" y="1241601"/>
                </a:lnTo>
                <a:lnTo>
                  <a:pt x="1967703" y="1235925"/>
                </a:lnTo>
                <a:lnTo>
                  <a:pt x="1967929" y="1231838"/>
                </a:lnTo>
                <a:lnTo>
                  <a:pt x="1967703" y="1226389"/>
                </a:lnTo>
                <a:lnTo>
                  <a:pt x="1967024" y="1220940"/>
                </a:lnTo>
                <a:lnTo>
                  <a:pt x="1965667" y="1216173"/>
                </a:lnTo>
                <a:lnTo>
                  <a:pt x="1963858" y="1211405"/>
                </a:lnTo>
                <a:lnTo>
                  <a:pt x="1961597" y="1207318"/>
                </a:lnTo>
                <a:lnTo>
                  <a:pt x="1958657" y="1203231"/>
                </a:lnTo>
                <a:lnTo>
                  <a:pt x="1955491" y="1199598"/>
                </a:lnTo>
                <a:lnTo>
                  <a:pt x="1951646" y="1196193"/>
                </a:lnTo>
                <a:lnTo>
                  <a:pt x="1947350" y="1193014"/>
                </a:lnTo>
                <a:lnTo>
                  <a:pt x="1942375" y="1190290"/>
                </a:lnTo>
                <a:lnTo>
                  <a:pt x="1937173" y="1187565"/>
                </a:lnTo>
                <a:lnTo>
                  <a:pt x="1931067" y="1185522"/>
                </a:lnTo>
                <a:lnTo>
                  <a:pt x="1924735" y="1183705"/>
                </a:lnTo>
                <a:lnTo>
                  <a:pt x="1917951" y="1182343"/>
                </a:lnTo>
                <a:lnTo>
                  <a:pt x="1910488" y="1180981"/>
                </a:lnTo>
                <a:lnTo>
                  <a:pt x="1902573" y="1180300"/>
                </a:lnTo>
                <a:lnTo>
                  <a:pt x="1902573" y="1163726"/>
                </a:lnTo>
                <a:lnTo>
                  <a:pt x="1870009" y="1163726"/>
                </a:lnTo>
                <a:close/>
                <a:moveTo>
                  <a:pt x="1886970" y="1085850"/>
                </a:moveTo>
                <a:lnTo>
                  <a:pt x="1896920" y="1086304"/>
                </a:lnTo>
                <a:lnTo>
                  <a:pt x="1907322" y="1086985"/>
                </a:lnTo>
                <a:lnTo>
                  <a:pt x="1917047" y="1088347"/>
                </a:lnTo>
                <a:lnTo>
                  <a:pt x="1926997" y="1090164"/>
                </a:lnTo>
                <a:lnTo>
                  <a:pt x="1936495" y="1092434"/>
                </a:lnTo>
                <a:lnTo>
                  <a:pt x="1945993" y="1094931"/>
                </a:lnTo>
                <a:lnTo>
                  <a:pt x="1955265" y="1098110"/>
                </a:lnTo>
                <a:lnTo>
                  <a:pt x="1964310" y="1101743"/>
                </a:lnTo>
                <a:lnTo>
                  <a:pt x="1973130" y="1105830"/>
                </a:lnTo>
                <a:lnTo>
                  <a:pt x="1981723" y="1110143"/>
                </a:lnTo>
                <a:lnTo>
                  <a:pt x="1990091" y="1114911"/>
                </a:lnTo>
                <a:lnTo>
                  <a:pt x="1998232" y="1120133"/>
                </a:lnTo>
                <a:lnTo>
                  <a:pt x="2005921" y="1125809"/>
                </a:lnTo>
                <a:lnTo>
                  <a:pt x="2013383" y="1131712"/>
                </a:lnTo>
                <a:lnTo>
                  <a:pt x="2020620" y="1137843"/>
                </a:lnTo>
                <a:lnTo>
                  <a:pt x="2027630" y="1144654"/>
                </a:lnTo>
                <a:lnTo>
                  <a:pt x="2034415" y="1151465"/>
                </a:lnTo>
                <a:lnTo>
                  <a:pt x="2040520" y="1158731"/>
                </a:lnTo>
                <a:lnTo>
                  <a:pt x="2046400" y="1166223"/>
                </a:lnTo>
                <a:lnTo>
                  <a:pt x="2052054" y="1174170"/>
                </a:lnTo>
                <a:lnTo>
                  <a:pt x="2057255" y="1182343"/>
                </a:lnTo>
                <a:lnTo>
                  <a:pt x="2062004" y="1190744"/>
                </a:lnTo>
                <a:lnTo>
                  <a:pt x="2066527" y="1199371"/>
                </a:lnTo>
                <a:lnTo>
                  <a:pt x="2070371" y="1207999"/>
                </a:lnTo>
                <a:lnTo>
                  <a:pt x="2073989" y="1217081"/>
                </a:lnTo>
                <a:lnTo>
                  <a:pt x="2076929" y="1226389"/>
                </a:lnTo>
                <a:lnTo>
                  <a:pt x="2079869" y="1235925"/>
                </a:lnTo>
                <a:lnTo>
                  <a:pt x="2081904" y="1245688"/>
                </a:lnTo>
                <a:lnTo>
                  <a:pt x="2083714" y="1255678"/>
                </a:lnTo>
                <a:lnTo>
                  <a:pt x="2085070" y="1265668"/>
                </a:lnTo>
                <a:lnTo>
                  <a:pt x="2085749" y="1275658"/>
                </a:lnTo>
                <a:lnTo>
                  <a:pt x="2085975" y="1286102"/>
                </a:lnTo>
                <a:lnTo>
                  <a:pt x="2085749" y="1296319"/>
                </a:lnTo>
                <a:lnTo>
                  <a:pt x="2085070" y="1306536"/>
                </a:lnTo>
                <a:lnTo>
                  <a:pt x="2083714" y="1316526"/>
                </a:lnTo>
                <a:lnTo>
                  <a:pt x="2081904" y="1326288"/>
                </a:lnTo>
                <a:lnTo>
                  <a:pt x="2079869" y="1335824"/>
                </a:lnTo>
                <a:lnTo>
                  <a:pt x="2076929" y="1345360"/>
                </a:lnTo>
                <a:lnTo>
                  <a:pt x="2073989" y="1354669"/>
                </a:lnTo>
                <a:lnTo>
                  <a:pt x="2070371" y="1363751"/>
                </a:lnTo>
                <a:lnTo>
                  <a:pt x="2066527" y="1372832"/>
                </a:lnTo>
                <a:lnTo>
                  <a:pt x="2062004" y="1381233"/>
                </a:lnTo>
                <a:lnTo>
                  <a:pt x="2057255" y="1389633"/>
                </a:lnTo>
                <a:lnTo>
                  <a:pt x="2052054" y="1397807"/>
                </a:lnTo>
                <a:lnTo>
                  <a:pt x="2046400" y="1405527"/>
                </a:lnTo>
                <a:lnTo>
                  <a:pt x="2040520" y="1413019"/>
                </a:lnTo>
                <a:lnTo>
                  <a:pt x="2034415" y="1420285"/>
                </a:lnTo>
                <a:lnTo>
                  <a:pt x="2027630" y="1427323"/>
                </a:lnTo>
                <a:lnTo>
                  <a:pt x="2020620" y="1433907"/>
                </a:lnTo>
                <a:lnTo>
                  <a:pt x="2013383" y="1440265"/>
                </a:lnTo>
                <a:lnTo>
                  <a:pt x="2005921" y="1446168"/>
                </a:lnTo>
                <a:lnTo>
                  <a:pt x="1998232" y="1451844"/>
                </a:lnTo>
                <a:lnTo>
                  <a:pt x="1990091" y="1456839"/>
                </a:lnTo>
                <a:lnTo>
                  <a:pt x="1981723" y="1461834"/>
                </a:lnTo>
                <a:lnTo>
                  <a:pt x="1973130" y="1466147"/>
                </a:lnTo>
                <a:lnTo>
                  <a:pt x="1964310" y="1470007"/>
                </a:lnTo>
                <a:lnTo>
                  <a:pt x="1955265" y="1473640"/>
                </a:lnTo>
                <a:lnTo>
                  <a:pt x="1945993" y="1476819"/>
                </a:lnTo>
                <a:lnTo>
                  <a:pt x="1936495" y="1479770"/>
                </a:lnTo>
                <a:lnTo>
                  <a:pt x="1926997" y="1481813"/>
                </a:lnTo>
                <a:lnTo>
                  <a:pt x="1917047" y="1483630"/>
                </a:lnTo>
                <a:lnTo>
                  <a:pt x="1907322" y="1484765"/>
                </a:lnTo>
                <a:lnTo>
                  <a:pt x="1896920" y="1485673"/>
                </a:lnTo>
                <a:lnTo>
                  <a:pt x="1886970" y="1485900"/>
                </a:lnTo>
                <a:lnTo>
                  <a:pt x="1876567" y="1485673"/>
                </a:lnTo>
                <a:lnTo>
                  <a:pt x="1866391" y="1484765"/>
                </a:lnTo>
                <a:lnTo>
                  <a:pt x="1856667" y="1483630"/>
                </a:lnTo>
                <a:lnTo>
                  <a:pt x="1846490" y="1481813"/>
                </a:lnTo>
                <a:lnTo>
                  <a:pt x="1836992" y="1479770"/>
                </a:lnTo>
                <a:lnTo>
                  <a:pt x="1827494" y="1476819"/>
                </a:lnTo>
                <a:lnTo>
                  <a:pt x="1818223" y="1473640"/>
                </a:lnTo>
                <a:lnTo>
                  <a:pt x="1809177" y="1470007"/>
                </a:lnTo>
                <a:lnTo>
                  <a:pt x="1800583" y="1466147"/>
                </a:lnTo>
                <a:lnTo>
                  <a:pt x="1791764" y="1461834"/>
                </a:lnTo>
                <a:lnTo>
                  <a:pt x="1783623" y="1456839"/>
                </a:lnTo>
                <a:lnTo>
                  <a:pt x="1775256" y="1451844"/>
                </a:lnTo>
                <a:lnTo>
                  <a:pt x="1767567" y="1446168"/>
                </a:lnTo>
                <a:lnTo>
                  <a:pt x="1760104" y="1440265"/>
                </a:lnTo>
                <a:lnTo>
                  <a:pt x="1752867" y="1433907"/>
                </a:lnTo>
                <a:lnTo>
                  <a:pt x="1746083" y="1427323"/>
                </a:lnTo>
                <a:lnTo>
                  <a:pt x="1739299" y="1420285"/>
                </a:lnTo>
                <a:lnTo>
                  <a:pt x="1733193" y="1413019"/>
                </a:lnTo>
                <a:lnTo>
                  <a:pt x="1727313" y="1405527"/>
                </a:lnTo>
                <a:lnTo>
                  <a:pt x="1721660" y="1397807"/>
                </a:lnTo>
                <a:lnTo>
                  <a:pt x="1716458" y="1389633"/>
                </a:lnTo>
                <a:lnTo>
                  <a:pt x="1711483" y="1381233"/>
                </a:lnTo>
                <a:lnTo>
                  <a:pt x="1707187" y="1372832"/>
                </a:lnTo>
                <a:lnTo>
                  <a:pt x="1703342" y="1363751"/>
                </a:lnTo>
                <a:lnTo>
                  <a:pt x="1699724" y="1354669"/>
                </a:lnTo>
                <a:lnTo>
                  <a:pt x="1696558" y="1345360"/>
                </a:lnTo>
                <a:lnTo>
                  <a:pt x="1693844" y="1335824"/>
                </a:lnTo>
                <a:lnTo>
                  <a:pt x="1691809" y="1326288"/>
                </a:lnTo>
                <a:lnTo>
                  <a:pt x="1690000" y="1316526"/>
                </a:lnTo>
                <a:lnTo>
                  <a:pt x="1688643" y="1306536"/>
                </a:lnTo>
                <a:lnTo>
                  <a:pt x="1687965" y="1296319"/>
                </a:lnTo>
                <a:lnTo>
                  <a:pt x="1687512" y="1286102"/>
                </a:lnTo>
                <a:lnTo>
                  <a:pt x="1687965" y="1275658"/>
                </a:lnTo>
                <a:lnTo>
                  <a:pt x="1688643" y="1265668"/>
                </a:lnTo>
                <a:lnTo>
                  <a:pt x="1690000" y="1255678"/>
                </a:lnTo>
                <a:lnTo>
                  <a:pt x="1691809" y="1245688"/>
                </a:lnTo>
                <a:lnTo>
                  <a:pt x="1693844" y="1235925"/>
                </a:lnTo>
                <a:lnTo>
                  <a:pt x="1696558" y="1226389"/>
                </a:lnTo>
                <a:lnTo>
                  <a:pt x="1699724" y="1217081"/>
                </a:lnTo>
                <a:lnTo>
                  <a:pt x="1703342" y="1207999"/>
                </a:lnTo>
                <a:lnTo>
                  <a:pt x="1707187" y="1199371"/>
                </a:lnTo>
                <a:lnTo>
                  <a:pt x="1711483" y="1190744"/>
                </a:lnTo>
                <a:lnTo>
                  <a:pt x="1716458" y="1182343"/>
                </a:lnTo>
                <a:lnTo>
                  <a:pt x="1721660" y="1174170"/>
                </a:lnTo>
                <a:lnTo>
                  <a:pt x="1727313" y="1166223"/>
                </a:lnTo>
                <a:lnTo>
                  <a:pt x="1733193" y="1158731"/>
                </a:lnTo>
                <a:lnTo>
                  <a:pt x="1739299" y="1151465"/>
                </a:lnTo>
                <a:lnTo>
                  <a:pt x="1746083" y="1144654"/>
                </a:lnTo>
                <a:lnTo>
                  <a:pt x="1752867" y="1137843"/>
                </a:lnTo>
                <a:lnTo>
                  <a:pt x="1760104" y="1131712"/>
                </a:lnTo>
                <a:lnTo>
                  <a:pt x="1767567" y="1125809"/>
                </a:lnTo>
                <a:lnTo>
                  <a:pt x="1775256" y="1120133"/>
                </a:lnTo>
                <a:lnTo>
                  <a:pt x="1783623" y="1114911"/>
                </a:lnTo>
                <a:lnTo>
                  <a:pt x="1791764" y="1110143"/>
                </a:lnTo>
                <a:lnTo>
                  <a:pt x="1800583" y="1105830"/>
                </a:lnTo>
                <a:lnTo>
                  <a:pt x="1809177" y="1101743"/>
                </a:lnTo>
                <a:lnTo>
                  <a:pt x="1818223" y="1098110"/>
                </a:lnTo>
                <a:lnTo>
                  <a:pt x="1827494" y="1094931"/>
                </a:lnTo>
                <a:lnTo>
                  <a:pt x="1836992" y="1092434"/>
                </a:lnTo>
                <a:lnTo>
                  <a:pt x="1846490" y="1090164"/>
                </a:lnTo>
                <a:lnTo>
                  <a:pt x="1856667" y="1088347"/>
                </a:lnTo>
                <a:lnTo>
                  <a:pt x="1866391" y="1086985"/>
                </a:lnTo>
                <a:lnTo>
                  <a:pt x="1876567" y="1086304"/>
                </a:lnTo>
                <a:lnTo>
                  <a:pt x="1886970" y="1085850"/>
                </a:lnTo>
                <a:close/>
                <a:moveTo>
                  <a:pt x="1297791" y="741362"/>
                </a:moveTo>
                <a:lnTo>
                  <a:pt x="1297791" y="765402"/>
                </a:lnTo>
                <a:lnTo>
                  <a:pt x="1285096" y="766762"/>
                </a:lnTo>
                <a:lnTo>
                  <a:pt x="1273308" y="768577"/>
                </a:lnTo>
                <a:lnTo>
                  <a:pt x="1262200" y="770844"/>
                </a:lnTo>
                <a:lnTo>
                  <a:pt x="1256986" y="771978"/>
                </a:lnTo>
                <a:lnTo>
                  <a:pt x="1251772" y="773566"/>
                </a:lnTo>
                <a:lnTo>
                  <a:pt x="1247238" y="775153"/>
                </a:lnTo>
                <a:lnTo>
                  <a:pt x="1242477" y="776741"/>
                </a:lnTo>
                <a:lnTo>
                  <a:pt x="1238170" y="778555"/>
                </a:lnTo>
                <a:lnTo>
                  <a:pt x="1233862" y="780369"/>
                </a:lnTo>
                <a:lnTo>
                  <a:pt x="1230009" y="782410"/>
                </a:lnTo>
                <a:lnTo>
                  <a:pt x="1226155" y="784452"/>
                </a:lnTo>
                <a:lnTo>
                  <a:pt x="1222528" y="786493"/>
                </a:lnTo>
                <a:lnTo>
                  <a:pt x="1219127" y="788760"/>
                </a:lnTo>
                <a:lnTo>
                  <a:pt x="1215953" y="791482"/>
                </a:lnTo>
                <a:lnTo>
                  <a:pt x="1213006" y="793977"/>
                </a:lnTo>
                <a:lnTo>
                  <a:pt x="1210286" y="796698"/>
                </a:lnTo>
                <a:lnTo>
                  <a:pt x="1207792" y="799419"/>
                </a:lnTo>
                <a:lnTo>
                  <a:pt x="1205525" y="802368"/>
                </a:lnTo>
                <a:lnTo>
                  <a:pt x="1203032" y="805316"/>
                </a:lnTo>
                <a:lnTo>
                  <a:pt x="1201218" y="808491"/>
                </a:lnTo>
                <a:lnTo>
                  <a:pt x="1199631" y="811893"/>
                </a:lnTo>
                <a:lnTo>
                  <a:pt x="1198044" y="815068"/>
                </a:lnTo>
                <a:lnTo>
                  <a:pt x="1196684" y="818469"/>
                </a:lnTo>
                <a:lnTo>
                  <a:pt x="1195551" y="822098"/>
                </a:lnTo>
                <a:lnTo>
                  <a:pt x="1194644" y="825727"/>
                </a:lnTo>
                <a:lnTo>
                  <a:pt x="1193737" y="829582"/>
                </a:lnTo>
                <a:lnTo>
                  <a:pt x="1193284" y="833437"/>
                </a:lnTo>
                <a:lnTo>
                  <a:pt x="1193057" y="837519"/>
                </a:lnTo>
                <a:lnTo>
                  <a:pt x="1193057" y="841828"/>
                </a:lnTo>
                <a:lnTo>
                  <a:pt x="1193284" y="847498"/>
                </a:lnTo>
                <a:lnTo>
                  <a:pt x="1193737" y="853168"/>
                </a:lnTo>
                <a:lnTo>
                  <a:pt x="1194871" y="858384"/>
                </a:lnTo>
                <a:lnTo>
                  <a:pt x="1196231" y="863600"/>
                </a:lnTo>
                <a:lnTo>
                  <a:pt x="1198044" y="868816"/>
                </a:lnTo>
                <a:lnTo>
                  <a:pt x="1200085" y="873805"/>
                </a:lnTo>
                <a:lnTo>
                  <a:pt x="1202578" y="878568"/>
                </a:lnTo>
                <a:lnTo>
                  <a:pt x="1205525" y="883330"/>
                </a:lnTo>
                <a:lnTo>
                  <a:pt x="1208472" y="887639"/>
                </a:lnTo>
                <a:lnTo>
                  <a:pt x="1211873" y="891721"/>
                </a:lnTo>
                <a:lnTo>
                  <a:pt x="1215273" y="895803"/>
                </a:lnTo>
                <a:lnTo>
                  <a:pt x="1218900" y="899432"/>
                </a:lnTo>
                <a:lnTo>
                  <a:pt x="1222754" y="902834"/>
                </a:lnTo>
                <a:lnTo>
                  <a:pt x="1226608" y="906235"/>
                </a:lnTo>
                <a:lnTo>
                  <a:pt x="1230689" y="908957"/>
                </a:lnTo>
                <a:lnTo>
                  <a:pt x="1234769" y="911678"/>
                </a:lnTo>
                <a:lnTo>
                  <a:pt x="1245197" y="917575"/>
                </a:lnTo>
                <a:lnTo>
                  <a:pt x="1259253" y="924832"/>
                </a:lnTo>
                <a:lnTo>
                  <a:pt x="1277388" y="933223"/>
                </a:lnTo>
                <a:lnTo>
                  <a:pt x="1299151" y="943428"/>
                </a:lnTo>
                <a:lnTo>
                  <a:pt x="1305725" y="946377"/>
                </a:lnTo>
                <a:lnTo>
                  <a:pt x="1311620" y="949552"/>
                </a:lnTo>
                <a:lnTo>
                  <a:pt x="1317060" y="952500"/>
                </a:lnTo>
                <a:lnTo>
                  <a:pt x="1321368" y="955675"/>
                </a:lnTo>
                <a:lnTo>
                  <a:pt x="1325448" y="958623"/>
                </a:lnTo>
                <a:lnTo>
                  <a:pt x="1328395" y="961344"/>
                </a:lnTo>
                <a:lnTo>
                  <a:pt x="1330662" y="964293"/>
                </a:lnTo>
                <a:lnTo>
                  <a:pt x="1332249" y="967014"/>
                </a:lnTo>
                <a:lnTo>
                  <a:pt x="1333383" y="969962"/>
                </a:lnTo>
                <a:lnTo>
                  <a:pt x="1334289" y="973137"/>
                </a:lnTo>
                <a:lnTo>
                  <a:pt x="1335196" y="976993"/>
                </a:lnTo>
                <a:lnTo>
                  <a:pt x="1335876" y="981528"/>
                </a:lnTo>
                <a:lnTo>
                  <a:pt x="1336330" y="986064"/>
                </a:lnTo>
                <a:lnTo>
                  <a:pt x="1337010" y="991280"/>
                </a:lnTo>
                <a:lnTo>
                  <a:pt x="1337010" y="996950"/>
                </a:lnTo>
                <a:lnTo>
                  <a:pt x="1337236" y="1002846"/>
                </a:lnTo>
                <a:lnTo>
                  <a:pt x="1337010" y="1005568"/>
                </a:lnTo>
                <a:lnTo>
                  <a:pt x="1337010" y="1007835"/>
                </a:lnTo>
                <a:lnTo>
                  <a:pt x="1336330" y="1009877"/>
                </a:lnTo>
                <a:lnTo>
                  <a:pt x="1335876" y="1011918"/>
                </a:lnTo>
                <a:lnTo>
                  <a:pt x="1335196" y="1013732"/>
                </a:lnTo>
                <a:lnTo>
                  <a:pt x="1334289" y="1015319"/>
                </a:lnTo>
                <a:lnTo>
                  <a:pt x="1333383" y="1016907"/>
                </a:lnTo>
                <a:lnTo>
                  <a:pt x="1332022" y="1018041"/>
                </a:lnTo>
                <a:lnTo>
                  <a:pt x="1330662" y="1019402"/>
                </a:lnTo>
                <a:lnTo>
                  <a:pt x="1329302" y="1020535"/>
                </a:lnTo>
                <a:lnTo>
                  <a:pt x="1327488" y="1021216"/>
                </a:lnTo>
                <a:lnTo>
                  <a:pt x="1325675" y="1021896"/>
                </a:lnTo>
                <a:lnTo>
                  <a:pt x="1323635" y="1022577"/>
                </a:lnTo>
                <a:lnTo>
                  <a:pt x="1321141" y="1023030"/>
                </a:lnTo>
                <a:lnTo>
                  <a:pt x="1318874" y="1023257"/>
                </a:lnTo>
                <a:lnTo>
                  <a:pt x="1316380" y="1023257"/>
                </a:lnTo>
                <a:lnTo>
                  <a:pt x="1313433" y="1023030"/>
                </a:lnTo>
                <a:lnTo>
                  <a:pt x="1310940" y="1022803"/>
                </a:lnTo>
                <a:lnTo>
                  <a:pt x="1308673" y="1022123"/>
                </a:lnTo>
                <a:lnTo>
                  <a:pt x="1306406" y="1021443"/>
                </a:lnTo>
                <a:lnTo>
                  <a:pt x="1304819" y="1020535"/>
                </a:lnTo>
                <a:lnTo>
                  <a:pt x="1303232" y="1019175"/>
                </a:lnTo>
                <a:lnTo>
                  <a:pt x="1301872" y="1017587"/>
                </a:lnTo>
                <a:lnTo>
                  <a:pt x="1301192" y="1015773"/>
                </a:lnTo>
                <a:lnTo>
                  <a:pt x="1300285" y="1013732"/>
                </a:lnTo>
                <a:lnTo>
                  <a:pt x="1299605" y="1010784"/>
                </a:lnTo>
                <a:lnTo>
                  <a:pt x="1299151" y="1007382"/>
                </a:lnTo>
                <a:lnTo>
                  <a:pt x="1298471" y="1002846"/>
                </a:lnTo>
                <a:lnTo>
                  <a:pt x="1298018" y="991960"/>
                </a:lnTo>
                <a:lnTo>
                  <a:pt x="1297791" y="978353"/>
                </a:lnTo>
                <a:lnTo>
                  <a:pt x="1297791" y="959984"/>
                </a:lnTo>
                <a:lnTo>
                  <a:pt x="1194644" y="959984"/>
                </a:lnTo>
                <a:lnTo>
                  <a:pt x="1194644" y="974725"/>
                </a:lnTo>
                <a:lnTo>
                  <a:pt x="1194644" y="980621"/>
                </a:lnTo>
                <a:lnTo>
                  <a:pt x="1195097" y="986744"/>
                </a:lnTo>
                <a:lnTo>
                  <a:pt x="1195551" y="992414"/>
                </a:lnTo>
                <a:lnTo>
                  <a:pt x="1196457" y="997630"/>
                </a:lnTo>
                <a:lnTo>
                  <a:pt x="1197364" y="1002846"/>
                </a:lnTo>
                <a:lnTo>
                  <a:pt x="1198951" y="1008062"/>
                </a:lnTo>
                <a:lnTo>
                  <a:pt x="1200538" y="1012598"/>
                </a:lnTo>
                <a:lnTo>
                  <a:pt x="1202352" y="1017360"/>
                </a:lnTo>
                <a:lnTo>
                  <a:pt x="1204392" y="1021443"/>
                </a:lnTo>
                <a:lnTo>
                  <a:pt x="1206659" y="1025525"/>
                </a:lnTo>
                <a:lnTo>
                  <a:pt x="1209152" y="1029380"/>
                </a:lnTo>
                <a:lnTo>
                  <a:pt x="1211873" y="1032782"/>
                </a:lnTo>
                <a:lnTo>
                  <a:pt x="1215047" y="1036184"/>
                </a:lnTo>
                <a:lnTo>
                  <a:pt x="1218447" y="1039359"/>
                </a:lnTo>
                <a:lnTo>
                  <a:pt x="1221621" y="1042080"/>
                </a:lnTo>
                <a:lnTo>
                  <a:pt x="1225475" y="1045028"/>
                </a:lnTo>
                <a:lnTo>
                  <a:pt x="1229329" y="1047296"/>
                </a:lnTo>
                <a:lnTo>
                  <a:pt x="1233182" y="1049564"/>
                </a:lnTo>
                <a:lnTo>
                  <a:pt x="1237490" y="1051832"/>
                </a:lnTo>
                <a:lnTo>
                  <a:pt x="1241570" y="1053646"/>
                </a:lnTo>
                <a:lnTo>
                  <a:pt x="1245877" y="1055687"/>
                </a:lnTo>
                <a:lnTo>
                  <a:pt x="1249958" y="1057502"/>
                </a:lnTo>
                <a:lnTo>
                  <a:pt x="1259026" y="1060677"/>
                </a:lnTo>
                <a:lnTo>
                  <a:pt x="1268094" y="1063171"/>
                </a:lnTo>
                <a:lnTo>
                  <a:pt x="1277615" y="1065212"/>
                </a:lnTo>
                <a:lnTo>
                  <a:pt x="1287590" y="1066800"/>
                </a:lnTo>
                <a:lnTo>
                  <a:pt x="1297791" y="1067934"/>
                </a:lnTo>
                <a:lnTo>
                  <a:pt x="1297791" y="1096962"/>
                </a:lnTo>
                <a:lnTo>
                  <a:pt x="1345171" y="1096962"/>
                </a:lnTo>
                <a:lnTo>
                  <a:pt x="1345171" y="1068841"/>
                </a:lnTo>
                <a:lnTo>
                  <a:pt x="1351972" y="1068160"/>
                </a:lnTo>
                <a:lnTo>
                  <a:pt x="1358093" y="1067253"/>
                </a:lnTo>
                <a:lnTo>
                  <a:pt x="1364213" y="1066346"/>
                </a:lnTo>
                <a:lnTo>
                  <a:pt x="1370108" y="1064985"/>
                </a:lnTo>
                <a:lnTo>
                  <a:pt x="1375775" y="1063852"/>
                </a:lnTo>
                <a:lnTo>
                  <a:pt x="1381442" y="1062491"/>
                </a:lnTo>
                <a:lnTo>
                  <a:pt x="1386656" y="1060903"/>
                </a:lnTo>
                <a:lnTo>
                  <a:pt x="1391870" y="1059089"/>
                </a:lnTo>
                <a:lnTo>
                  <a:pt x="1396858" y="1057275"/>
                </a:lnTo>
                <a:lnTo>
                  <a:pt x="1401392" y="1055234"/>
                </a:lnTo>
                <a:lnTo>
                  <a:pt x="1405699" y="1053193"/>
                </a:lnTo>
                <a:lnTo>
                  <a:pt x="1410233" y="1050925"/>
                </a:lnTo>
                <a:lnTo>
                  <a:pt x="1414087" y="1048430"/>
                </a:lnTo>
                <a:lnTo>
                  <a:pt x="1417941" y="1045935"/>
                </a:lnTo>
                <a:lnTo>
                  <a:pt x="1421568" y="1043441"/>
                </a:lnTo>
                <a:lnTo>
                  <a:pt x="1425195" y="1040493"/>
                </a:lnTo>
                <a:lnTo>
                  <a:pt x="1428142" y="1037771"/>
                </a:lnTo>
                <a:lnTo>
                  <a:pt x="1431316" y="1034596"/>
                </a:lnTo>
                <a:lnTo>
                  <a:pt x="1434036" y="1031421"/>
                </a:lnTo>
                <a:lnTo>
                  <a:pt x="1436756" y="1028246"/>
                </a:lnTo>
                <a:lnTo>
                  <a:pt x="1439023" y="1024844"/>
                </a:lnTo>
                <a:lnTo>
                  <a:pt x="1441290" y="1021216"/>
                </a:lnTo>
                <a:lnTo>
                  <a:pt x="1443104" y="1017360"/>
                </a:lnTo>
                <a:lnTo>
                  <a:pt x="1444918" y="1013505"/>
                </a:lnTo>
                <a:lnTo>
                  <a:pt x="1446504" y="1009650"/>
                </a:lnTo>
                <a:lnTo>
                  <a:pt x="1447865" y="1005568"/>
                </a:lnTo>
                <a:lnTo>
                  <a:pt x="1448998" y="1001032"/>
                </a:lnTo>
                <a:lnTo>
                  <a:pt x="1449905" y="996723"/>
                </a:lnTo>
                <a:lnTo>
                  <a:pt x="1450585" y="992414"/>
                </a:lnTo>
                <a:lnTo>
                  <a:pt x="1451265" y="987425"/>
                </a:lnTo>
                <a:lnTo>
                  <a:pt x="1451492" y="982889"/>
                </a:lnTo>
                <a:lnTo>
                  <a:pt x="1451719" y="977900"/>
                </a:lnTo>
                <a:lnTo>
                  <a:pt x="1451492" y="971777"/>
                </a:lnTo>
                <a:lnTo>
                  <a:pt x="1450812" y="965653"/>
                </a:lnTo>
                <a:lnTo>
                  <a:pt x="1450132" y="959984"/>
                </a:lnTo>
                <a:lnTo>
                  <a:pt x="1448998" y="954994"/>
                </a:lnTo>
                <a:lnTo>
                  <a:pt x="1447865" y="949778"/>
                </a:lnTo>
                <a:lnTo>
                  <a:pt x="1446051" y="944789"/>
                </a:lnTo>
                <a:lnTo>
                  <a:pt x="1444237" y="940253"/>
                </a:lnTo>
                <a:lnTo>
                  <a:pt x="1441971" y="935944"/>
                </a:lnTo>
                <a:lnTo>
                  <a:pt x="1439250" y="931862"/>
                </a:lnTo>
                <a:lnTo>
                  <a:pt x="1436756" y="928007"/>
                </a:lnTo>
                <a:lnTo>
                  <a:pt x="1433809" y="924605"/>
                </a:lnTo>
                <a:lnTo>
                  <a:pt x="1430862" y="921203"/>
                </a:lnTo>
                <a:lnTo>
                  <a:pt x="1427689" y="918028"/>
                </a:lnTo>
                <a:lnTo>
                  <a:pt x="1424515" y="914853"/>
                </a:lnTo>
                <a:lnTo>
                  <a:pt x="1421341" y="912359"/>
                </a:lnTo>
                <a:lnTo>
                  <a:pt x="1417714" y="910091"/>
                </a:lnTo>
                <a:lnTo>
                  <a:pt x="1413860" y="907369"/>
                </a:lnTo>
                <a:lnTo>
                  <a:pt x="1408873" y="904875"/>
                </a:lnTo>
                <a:lnTo>
                  <a:pt x="1397084" y="898752"/>
                </a:lnTo>
                <a:lnTo>
                  <a:pt x="1382122" y="891721"/>
                </a:lnTo>
                <a:lnTo>
                  <a:pt x="1363987" y="883557"/>
                </a:lnTo>
                <a:lnTo>
                  <a:pt x="1343131" y="874259"/>
                </a:lnTo>
                <a:lnTo>
                  <a:pt x="1326808" y="866548"/>
                </a:lnTo>
                <a:lnTo>
                  <a:pt x="1320461" y="863373"/>
                </a:lnTo>
                <a:lnTo>
                  <a:pt x="1315247" y="860652"/>
                </a:lnTo>
                <a:lnTo>
                  <a:pt x="1311166" y="857930"/>
                </a:lnTo>
                <a:lnTo>
                  <a:pt x="1308219" y="856116"/>
                </a:lnTo>
                <a:lnTo>
                  <a:pt x="1305952" y="854075"/>
                </a:lnTo>
                <a:lnTo>
                  <a:pt x="1303912" y="852034"/>
                </a:lnTo>
                <a:lnTo>
                  <a:pt x="1302325" y="849539"/>
                </a:lnTo>
                <a:lnTo>
                  <a:pt x="1301192" y="846364"/>
                </a:lnTo>
                <a:lnTo>
                  <a:pt x="1299831" y="843189"/>
                </a:lnTo>
                <a:lnTo>
                  <a:pt x="1299151" y="839560"/>
                </a:lnTo>
                <a:lnTo>
                  <a:pt x="1298698" y="835705"/>
                </a:lnTo>
                <a:lnTo>
                  <a:pt x="1298471" y="831396"/>
                </a:lnTo>
                <a:lnTo>
                  <a:pt x="1298471" y="828902"/>
                </a:lnTo>
                <a:lnTo>
                  <a:pt x="1298698" y="826407"/>
                </a:lnTo>
                <a:lnTo>
                  <a:pt x="1299378" y="824139"/>
                </a:lnTo>
                <a:lnTo>
                  <a:pt x="1299831" y="822098"/>
                </a:lnTo>
                <a:lnTo>
                  <a:pt x="1300285" y="820284"/>
                </a:lnTo>
                <a:lnTo>
                  <a:pt x="1301192" y="818469"/>
                </a:lnTo>
                <a:lnTo>
                  <a:pt x="1302098" y="816882"/>
                </a:lnTo>
                <a:lnTo>
                  <a:pt x="1303232" y="815748"/>
                </a:lnTo>
                <a:lnTo>
                  <a:pt x="1304365" y="814387"/>
                </a:lnTo>
                <a:lnTo>
                  <a:pt x="1305952" y="813253"/>
                </a:lnTo>
                <a:lnTo>
                  <a:pt x="1307539" y="812346"/>
                </a:lnTo>
                <a:lnTo>
                  <a:pt x="1309126" y="811439"/>
                </a:lnTo>
                <a:lnTo>
                  <a:pt x="1311166" y="810985"/>
                </a:lnTo>
                <a:lnTo>
                  <a:pt x="1312980" y="810532"/>
                </a:lnTo>
                <a:lnTo>
                  <a:pt x="1315247" y="810305"/>
                </a:lnTo>
                <a:lnTo>
                  <a:pt x="1317287" y="810305"/>
                </a:lnTo>
                <a:lnTo>
                  <a:pt x="1320234" y="810532"/>
                </a:lnTo>
                <a:lnTo>
                  <a:pt x="1322728" y="810759"/>
                </a:lnTo>
                <a:lnTo>
                  <a:pt x="1324995" y="811212"/>
                </a:lnTo>
                <a:lnTo>
                  <a:pt x="1327035" y="811893"/>
                </a:lnTo>
                <a:lnTo>
                  <a:pt x="1328849" y="812573"/>
                </a:lnTo>
                <a:lnTo>
                  <a:pt x="1330435" y="813934"/>
                </a:lnTo>
                <a:lnTo>
                  <a:pt x="1331796" y="814841"/>
                </a:lnTo>
                <a:lnTo>
                  <a:pt x="1332702" y="816428"/>
                </a:lnTo>
                <a:lnTo>
                  <a:pt x="1333609" y="818243"/>
                </a:lnTo>
                <a:lnTo>
                  <a:pt x="1334289" y="820284"/>
                </a:lnTo>
                <a:lnTo>
                  <a:pt x="1334969" y="823005"/>
                </a:lnTo>
                <a:lnTo>
                  <a:pt x="1335423" y="825953"/>
                </a:lnTo>
                <a:lnTo>
                  <a:pt x="1336103" y="833210"/>
                </a:lnTo>
                <a:lnTo>
                  <a:pt x="1336330" y="842509"/>
                </a:lnTo>
                <a:lnTo>
                  <a:pt x="1336330" y="854982"/>
                </a:lnTo>
                <a:lnTo>
                  <a:pt x="1439477" y="854982"/>
                </a:lnTo>
                <a:lnTo>
                  <a:pt x="1440384" y="846591"/>
                </a:lnTo>
                <a:lnTo>
                  <a:pt x="1440610" y="840694"/>
                </a:lnTo>
                <a:lnTo>
                  <a:pt x="1440610" y="836612"/>
                </a:lnTo>
                <a:lnTo>
                  <a:pt x="1440384" y="832757"/>
                </a:lnTo>
                <a:lnTo>
                  <a:pt x="1439704" y="828902"/>
                </a:lnTo>
                <a:lnTo>
                  <a:pt x="1439023" y="825046"/>
                </a:lnTo>
                <a:lnTo>
                  <a:pt x="1438343" y="821418"/>
                </a:lnTo>
                <a:lnTo>
                  <a:pt x="1437210" y="817789"/>
                </a:lnTo>
                <a:lnTo>
                  <a:pt x="1436303" y="814387"/>
                </a:lnTo>
                <a:lnTo>
                  <a:pt x="1434716" y="810985"/>
                </a:lnTo>
                <a:lnTo>
                  <a:pt x="1433129" y="808037"/>
                </a:lnTo>
                <a:lnTo>
                  <a:pt x="1431316" y="804862"/>
                </a:lnTo>
                <a:lnTo>
                  <a:pt x="1429502" y="801687"/>
                </a:lnTo>
                <a:lnTo>
                  <a:pt x="1427235" y="798966"/>
                </a:lnTo>
                <a:lnTo>
                  <a:pt x="1424968" y="796244"/>
                </a:lnTo>
                <a:lnTo>
                  <a:pt x="1422475" y="793750"/>
                </a:lnTo>
                <a:lnTo>
                  <a:pt x="1419754" y="791255"/>
                </a:lnTo>
                <a:lnTo>
                  <a:pt x="1416807" y="788534"/>
                </a:lnTo>
                <a:lnTo>
                  <a:pt x="1413860" y="786493"/>
                </a:lnTo>
                <a:lnTo>
                  <a:pt x="1410686" y="784225"/>
                </a:lnTo>
                <a:lnTo>
                  <a:pt x="1407059" y="782184"/>
                </a:lnTo>
                <a:lnTo>
                  <a:pt x="1403432" y="780143"/>
                </a:lnTo>
                <a:lnTo>
                  <a:pt x="1399578" y="778328"/>
                </a:lnTo>
                <a:lnTo>
                  <a:pt x="1395724" y="776514"/>
                </a:lnTo>
                <a:lnTo>
                  <a:pt x="1391644" y="774927"/>
                </a:lnTo>
                <a:lnTo>
                  <a:pt x="1387110" y="773339"/>
                </a:lnTo>
                <a:lnTo>
                  <a:pt x="1382576" y="771978"/>
                </a:lnTo>
                <a:lnTo>
                  <a:pt x="1377589" y="770844"/>
                </a:lnTo>
                <a:lnTo>
                  <a:pt x="1367614" y="768577"/>
                </a:lnTo>
                <a:lnTo>
                  <a:pt x="1356732" y="766762"/>
                </a:lnTo>
                <a:lnTo>
                  <a:pt x="1345171" y="765402"/>
                </a:lnTo>
                <a:lnTo>
                  <a:pt x="1345171" y="741362"/>
                </a:lnTo>
                <a:lnTo>
                  <a:pt x="1297791" y="741362"/>
                </a:lnTo>
                <a:close/>
                <a:moveTo>
                  <a:pt x="1322274" y="628650"/>
                </a:moveTo>
                <a:lnTo>
                  <a:pt x="1329755" y="628877"/>
                </a:lnTo>
                <a:lnTo>
                  <a:pt x="1337236" y="629330"/>
                </a:lnTo>
                <a:lnTo>
                  <a:pt x="1344717" y="629557"/>
                </a:lnTo>
                <a:lnTo>
                  <a:pt x="1351972" y="630237"/>
                </a:lnTo>
                <a:lnTo>
                  <a:pt x="1359453" y="631144"/>
                </a:lnTo>
                <a:lnTo>
                  <a:pt x="1366480" y="632052"/>
                </a:lnTo>
                <a:lnTo>
                  <a:pt x="1373735" y="633412"/>
                </a:lnTo>
                <a:lnTo>
                  <a:pt x="1380762" y="634546"/>
                </a:lnTo>
                <a:lnTo>
                  <a:pt x="1388017" y="636134"/>
                </a:lnTo>
                <a:lnTo>
                  <a:pt x="1395044" y="637948"/>
                </a:lnTo>
                <a:lnTo>
                  <a:pt x="1401845" y="639762"/>
                </a:lnTo>
                <a:lnTo>
                  <a:pt x="1408646" y="641803"/>
                </a:lnTo>
                <a:lnTo>
                  <a:pt x="1415674" y="643844"/>
                </a:lnTo>
                <a:lnTo>
                  <a:pt x="1422248" y="646566"/>
                </a:lnTo>
                <a:lnTo>
                  <a:pt x="1428822" y="648834"/>
                </a:lnTo>
                <a:lnTo>
                  <a:pt x="1435396" y="651555"/>
                </a:lnTo>
                <a:lnTo>
                  <a:pt x="1441971" y="654503"/>
                </a:lnTo>
                <a:lnTo>
                  <a:pt x="1448318" y="657225"/>
                </a:lnTo>
                <a:lnTo>
                  <a:pt x="1454439" y="660400"/>
                </a:lnTo>
                <a:lnTo>
                  <a:pt x="1460786" y="663802"/>
                </a:lnTo>
                <a:lnTo>
                  <a:pt x="1466907" y="667203"/>
                </a:lnTo>
                <a:lnTo>
                  <a:pt x="1472801" y="670832"/>
                </a:lnTo>
                <a:lnTo>
                  <a:pt x="1478695" y="674687"/>
                </a:lnTo>
                <a:lnTo>
                  <a:pt x="1484590" y="678543"/>
                </a:lnTo>
                <a:lnTo>
                  <a:pt x="1490257" y="682398"/>
                </a:lnTo>
                <a:lnTo>
                  <a:pt x="1495924" y="686480"/>
                </a:lnTo>
                <a:lnTo>
                  <a:pt x="1501592" y="690562"/>
                </a:lnTo>
                <a:lnTo>
                  <a:pt x="1507033" y="695098"/>
                </a:lnTo>
                <a:lnTo>
                  <a:pt x="1512473" y="699634"/>
                </a:lnTo>
                <a:lnTo>
                  <a:pt x="1517687" y="704169"/>
                </a:lnTo>
                <a:lnTo>
                  <a:pt x="1522901" y="708932"/>
                </a:lnTo>
                <a:lnTo>
                  <a:pt x="1527662" y="713921"/>
                </a:lnTo>
                <a:lnTo>
                  <a:pt x="1532649" y="718684"/>
                </a:lnTo>
                <a:lnTo>
                  <a:pt x="1537183" y="723900"/>
                </a:lnTo>
                <a:lnTo>
                  <a:pt x="1541944" y="729116"/>
                </a:lnTo>
                <a:lnTo>
                  <a:pt x="1546478" y="734332"/>
                </a:lnTo>
                <a:lnTo>
                  <a:pt x="1551012" y="739775"/>
                </a:lnTo>
                <a:lnTo>
                  <a:pt x="1555092" y="745444"/>
                </a:lnTo>
                <a:lnTo>
                  <a:pt x="1559173" y="751114"/>
                </a:lnTo>
                <a:lnTo>
                  <a:pt x="1563027" y="756784"/>
                </a:lnTo>
                <a:lnTo>
                  <a:pt x="1566881" y="762907"/>
                </a:lnTo>
                <a:lnTo>
                  <a:pt x="1570735" y="768803"/>
                </a:lnTo>
                <a:lnTo>
                  <a:pt x="1574362" y="774700"/>
                </a:lnTo>
                <a:lnTo>
                  <a:pt x="1577762" y="780823"/>
                </a:lnTo>
                <a:lnTo>
                  <a:pt x="1581163" y="786946"/>
                </a:lnTo>
                <a:lnTo>
                  <a:pt x="1584110" y="793296"/>
                </a:lnTo>
                <a:lnTo>
                  <a:pt x="1587057" y="799646"/>
                </a:lnTo>
                <a:lnTo>
                  <a:pt x="1589777" y="806223"/>
                </a:lnTo>
                <a:lnTo>
                  <a:pt x="1592724" y="812800"/>
                </a:lnTo>
                <a:lnTo>
                  <a:pt x="1594991" y="819377"/>
                </a:lnTo>
                <a:lnTo>
                  <a:pt x="1597712" y="825953"/>
                </a:lnTo>
                <a:lnTo>
                  <a:pt x="1599752" y="832984"/>
                </a:lnTo>
                <a:lnTo>
                  <a:pt x="1601792" y="839560"/>
                </a:lnTo>
                <a:lnTo>
                  <a:pt x="1603606" y="846591"/>
                </a:lnTo>
                <a:lnTo>
                  <a:pt x="1605419" y="853621"/>
                </a:lnTo>
                <a:lnTo>
                  <a:pt x="1606779" y="860878"/>
                </a:lnTo>
                <a:lnTo>
                  <a:pt x="1608140" y="867682"/>
                </a:lnTo>
                <a:lnTo>
                  <a:pt x="1609500" y="874939"/>
                </a:lnTo>
                <a:lnTo>
                  <a:pt x="1610407" y="882196"/>
                </a:lnTo>
                <a:lnTo>
                  <a:pt x="1611313" y="889680"/>
                </a:lnTo>
                <a:lnTo>
                  <a:pt x="1611993" y="896937"/>
                </a:lnTo>
                <a:lnTo>
                  <a:pt x="1612220" y="904421"/>
                </a:lnTo>
                <a:lnTo>
                  <a:pt x="1612447" y="911905"/>
                </a:lnTo>
                <a:lnTo>
                  <a:pt x="1612900" y="919389"/>
                </a:lnTo>
                <a:lnTo>
                  <a:pt x="1612447" y="926873"/>
                </a:lnTo>
                <a:lnTo>
                  <a:pt x="1612220" y="934357"/>
                </a:lnTo>
                <a:lnTo>
                  <a:pt x="1611993" y="941614"/>
                </a:lnTo>
                <a:lnTo>
                  <a:pt x="1611313" y="949098"/>
                </a:lnTo>
                <a:lnTo>
                  <a:pt x="1610407" y="956128"/>
                </a:lnTo>
                <a:lnTo>
                  <a:pt x="1609500" y="963385"/>
                </a:lnTo>
                <a:lnTo>
                  <a:pt x="1608140" y="970643"/>
                </a:lnTo>
                <a:lnTo>
                  <a:pt x="1606779" y="977900"/>
                </a:lnTo>
                <a:lnTo>
                  <a:pt x="1605419" y="984930"/>
                </a:lnTo>
                <a:lnTo>
                  <a:pt x="1603606" y="991734"/>
                </a:lnTo>
                <a:lnTo>
                  <a:pt x="1601792" y="998764"/>
                </a:lnTo>
                <a:lnTo>
                  <a:pt x="1599752" y="1005794"/>
                </a:lnTo>
                <a:lnTo>
                  <a:pt x="1597712" y="1012371"/>
                </a:lnTo>
                <a:lnTo>
                  <a:pt x="1594991" y="1019175"/>
                </a:lnTo>
                <a:lnTo>
                  <a:pt x="1592724" y="1025752"/>
                </a:lnTo>
                <a:lnTo>
                  <a:pt x="1589777" y="1032328"/>
                </a:lnTo>
                <a:lnTo>
                  <a:pt x="1587057" y="1038678"/>
                </a:lnTo>
                <a:lnTo>
                  <a:pt x="1584110" y="1045255"/>
                </a:lnTo>
                <a:lnTo>
                  <a:pt x="1581163" y="1051605"/>
                </a:lnTo>
                <a:lnTo>
                  <a:pt x="1577762" y="1057728"/>
                </a:lnTo>
                <a:lnTo>
                  <a:pt x="1574362" y="1063852"/>
                </a:lnTo>
                <a:lnTo>
                  <a:pt x="1570735" y="1069975"/>
                </a:lnTo>
                <a:lnTo>
                  <a:pt x="1566881" y="1075871"/>
                </a:lnTo>
                <a:lnTo>
                  <a:pt x="1563027" y="1081768"/>
                </a:lnTo>
                <a:lnTo>
                  <a:pt x="1559173" y="1087437"/>
                </a:lnTo>
                <a:lnTo>
                  <a:pt x="1555092" y="1093107"/>
                </a:lnTo>
                <a:lnTo>
                  <a:pt x="1551012" y="1098550"/>
                </a:lnTo>
                <a:lnTo>
                  <a:pt x="1546478" y="1103993"/>
                </a:lnTo>
                <a:lnTo>
                  <a:pt x="1541944" y="1109435"/>
                </a:lnTo>
                <a:lnTo>
                  <a:pt x="1537183" y="1114652"/>
                </a:lnTo>
                <a:lnTo>
                  <a:pt x="1532649" y="1119641"/>
                </a:lnTo>
                <a:lnTo>
                  <a:pt x="1527662" y="1124630"/>
                </a:lnTo>
                <a:lnTo>
                  <a:pt x="1522901" y="1129619"/>
                </a:lnTo>
                <a:lnTo>
                  <a:pt x="1517687" y="1134382"/>
                </a:lnTo>
                <a:lnTo>
                  <a:pt x="1512473" y="1139144"/>
                </a:lnTo>
                <a:lnTo>
                  <a:pt x="1507033" y="1143453"/>
                </a:lnTo>
                <a:lnTo>
                  <a:pt x="1501592" y="1147762"/>
                </a:lnTo>
                <a:lnTo>
                  <a:pt x="1495924" y="1151844"/>
                </a:lnTo>
                <a:lnTo>
                  <a:pt x="1490257" y="1156153"/>
                </a:lnTo>
                <a:lnTo>
                  <a:pt x="1484590" y="1160235"/>
                </a:lnTo>
                <a:lnTo>
                  <a:pt x="1478695" y="1164091"/>
                </a:lnTo>
                <a:lnTo>
                  <a:pt x="1472801" y="1167719"/>
                </a:lnTo>
                <a:lnTo>
                  <a:pt x="1466907" y="1171348"/>
                </a:lnTo>
                <a:lnTo>
                  <a:pt x="1460786" y="1174750"/>
                </a:lnTo>
                <a:lnTo>
                  <a:pt x="1454439" y="1177925"/>
                </a:lnTo>
                <a:lnTo>
                  <a:pt x="1448318" y="1181100"/>
                </a:lnTo>
                <a:lnTo>
                  <a:pt x="1441971" y="1184275"/>
                </a:lnTo>
                <a:lnTo>
                  <a:pt x="1435396" y="1186996"/>
                </a:lnTo>
                <a:lnTo>
                  <a:pt x="1428822" y="1189491"/>
                </a:lnTo>
                <a:lnTo>
                  <a:pt x="1422248" y="1192212"/>
                </a:lnTo>
                <a:lnTo>
                  <a:pt x="1415674" y="1194480"/>
                </a:lnTo>
                <a:lnTo>
                  <a:pt x="1408646" y="1196748"/>
                </a:lnTo>
                <a:lnTo>
                  <a:pt x="1401845" y="1198562"/>
                </a:lnTo>
                <a:lnTo>
                  <a:pt x="1395044" y="1200603"/>
                </a:lnTo>
                <a:lnTo>
                  <a:pt x="1388017" y="1202191"/>
                </a:lnTo>
                <a:lnTo>
                  <a:pt x="1380762" y="1203778"/>
                </a:lnTo>
                <a:lnTo>
                  <a:pt x="1373735" y="1205366"/>
                </a:lnTo>
                <a:lnTo>
                  <a:pt x="1366480" y="1206273"/>
                </a:lnTo>
                <a:lnTo>
                  <a:pt x="1359453" y="1207407"/>
                </a:lnTo>
                <a:lnTo>
                  <a:pt x="1351972" y="1208087"/>
                </a:lnTo>
                <a:lnTo>
                  <a:pt x="1344717" y="1208994"/>
                </a:lnTo>
                <a:lnTo>
                  <a:pt x="1337236" y="1209448"/>
                </a:lnTo>
                <a:lnTo>
                  <a:pt x="1329755" y="1209675"/>
                </a:lnTo>
                <a:lnTo>
                  <a:pt x="1322274" y="1209675"/>
                </a:lnTo>
                <a:lnTo>
                  <a:pt x="1314793" y="1209675"/>
                </a:lnTo>
                <a:lnTo>
                  <a:pt x="1307312" y="1209448"/>
                </a:lnTo>
                <a:lnTo>
                  <a:pt x="1300058" y="1208994"/>
                </a:lnTo>
                <a:lnTo>
                  <a:pt x="1292577" y="1208087"/>
                </a:lnTo>
                <a:lnTo>
                  <a:pt x="1285323" y="1207407"/>
                </a:lnTo>
                <a:lnTo>
                  <a:pt x="1278068" y="1206273"/>
                </a:lnTo>
                <a:lnTo>
                  <a:pt x="1271041" y="1205366"/>
                </a:lnTo>
                <a:lnTo>
                  <a:pt x="1263787" y="1203778"/>
                </a:lnTo>
                <a:lnTo>
                  <a:pt x="1256759" y="1202191"/>
                </a:lnTo>
                <a:lnTo>
                  <a:pt x="1249731" y="1200603"/>
                </a:lnTo>
                <a:lnTo>
                  <a:pt x="1242930" y="1198562"/>
                </a:lnTo>
                <a:lnTo>
                  <a:pt x="1235903" y="1196748"/>
                </a:lnTo>
                <a:lnTo>
                  <a:pt x="1229102" y="1194480"/>
                </a:lnTo>
                <a:lnTo>
                  <a:pt x="1222528" y="1192212"/>
                </a:lnTo>
                <a:lnTo>
                  <a:pt x="1215727" y="1189491"/>
                </a:lnTo>
                <a:lnTo>
                  <a:pt x="1209379" y="1186996"/>
                </a:lnTo>
                <a:lnTo>
                  <a:pt x="1202805" y="1184275"/>
                </a:lnTo>
                <a:lnTo>
                  <a:pt x="1196457" y="1181100"/>
                </a:lnTo>
                <a:lnTo>
                  <a:pt x="1189883" y="1177925"/>
                </a:lnTo>
                <a:lnTo>
                  <a:pt x="1183762" y="1174750"/>
                </a:lnTo>
                <a:lnTo>
                  <a:pt x="1177868" y="1171348"/>
                </a:lnTo>
                <a:lnTo>
                  <a:pt x="1171747" y="1167719"/>
                </a:lnTo>
                <a:lnTo>
                  <a:pt x="1165853" y="1164091"/>
                </a:lnTo>
                <a:lnTo>
                  <a:pt x="1159732" y="1160235"/>
                </a:lnTo>
                <a:lnTo>
                  <a:pt x="1154065" y="1156153"/>
                </a:lnTo>
                <a:lnTo>
                  <a:pt x="1148398" y="1151844"/>
                </a:lnTo>
                <a:lnTo>
                  <a:pt x="1142957" y="1147762"/>
                </a:lnTo>
                <a:lnTo>
                  <a:pt x="1137743" y="1143453"/>
                </a:lnTo>
                <a:lnTo>
                  <a:pt x="1132302" y="1139144"/>
                </a:lnTo>
                <a:lnTo>
                  <a:pt x="1127088" y="1134382"/>
                </a:lnTo>
                <a:lnTo>
                  <a:pt x="1121874" y="1129619"/>
                </a:lnTo>
                <a:lnTo>
                  <a:pt x="1117113" y="1124630"/>
                </a:lnTo>
                <a:lnTo>
                  <a:pt x="1112126" y="1119641"/>
                </a:lnTo>
                <a:lnTo>
                  <a:pt x="1107139" y="1114652"/>
                </a:lnTo>
                <a:lnTo>
                  <a:pt x="1102605" y="1109435"/>
                </a:lnTo>
                <a:lnTo>
                  <a:pt x="1098298" y="1103993"/>
                </a:lnTo>
                <a:lnTo>
                  <a:pt x="1093764" y="1098550"/>
                </a:lnTo>
                <a:lnTo>
                  <a:pt x="1089683" y="1093107"/>
                </a:lnTo>
                <a:lnTo>
                  <a:pt x="1085602" y="1087437"/>
                </a:lnTo>
                <a:lnTo>
                  <a:pt x="1081522" y="1081768"/>
                </a:lnTo>
                <a:lnTo>
                  <a:pt x="1077668" y="1075871"/>
                </a:lnTo>
                <a:lnTo>
                  <a:pt x="1074041" y="1069975"/>
                </a:lnTo>
                <a:lnTo>
                  <a:pt x="1070414" y="1063852"/>
                </a:lnTo>
                <a:lnTo>
                  <a:pt x="1067013" y="1057728"/>
                </a:lnTo>
                <a:lnTo>
                  <a:pt x="1063613" y="1051605"/>
                </a:lnTo>
                <a:lnTo>
                  <a:pt x="1060439" y="1045255"/>
                </a:lnTo>
                <a:lnTo>
                  <a:pt x="1057492" y="1038678"/>
                </a:lnTo>
                <a:lnTo>
                  <a:pt x="1054545" y="1032328"/>
                </a:lnTo>
                <a:lnTo>
                  <a:pt x="1052051" y="1025752"/>
                </a:lnTo>
                <a:lnTo>
                  <a:pt x="1049558" y="1019175"/>
                </a:lnTo>
                <a:lnTo>
                  <a:pt x="1047064" y="1012371"/>
                </a:lnTo>
                <a:lnTo>
                  <a:pt x="1044797" y="1005794"/>
                </a:lnTo>
                <a:lnTo>
                  <a:pt x="1042757" y="998764"/>
                </a:lnTo>
                <a:lnTo>
                  <a:pt x="1040943" y="991734"/>
                </a:lnTo>
                <a:lnTo>
                  <a:pt x="1039356" y="984930"/>
                </a:lnTo>
                <a:lnTo>
                  <a:pt x="1037769" y="977900"/>
                </a:lnTo>
                <a:lnTo>
                  <a:pt x="1036409" y="970643"/>
                </a:lnTo>
                <a:lnTo>
                  <a:pt x="1035276" y="963385"/>
                </a:lnTo>
                <a:lnTo>
                  <a:pt x="1034142" y="956128"/>
                </a:lnTo>
                <a:lnTo>
                  <a:pt x="1033462" y="949098"/>
                </a:lnTo>
                <a:lnTo>
                  <a:pt x="1032782" y="941614"/>
                </a:lnTo>
                <a:lnTo>
                  <a:pt x="1032102" y="934357"/>
                </a:lnTo>
                <a:lnTo>
                  <a:pt x="1031875" y="926873"/>
                </a:lnTo>
                <a:lnTo>
                  <a:pt x="1031875" y="919389"/>
                </a:lnTo>
                <a:lnTo>
                  <a:pt x="1031875" y="911905"/>
                </a:lnTo>
                <a:lnTo>
                  <a:pt x="1032102" y="904421"/>
                </a:lnTo>
                <a:lnTo>
                  <a:pt x="1032782" y="896937"/>
                </a:lnTo>
                <a:lnTo>
                  <a:pt x="1033462" y="889680"/>
                </a:lnTo>
                <a:lnTo>
                  <a:pt x="1034142" y="882196"/>
                </a:lnTo>
                <a:lnTo>
                  <a:pt x="1035276" y="874939"/>
                </a:lnTo>
                <a:lnTo>
                  <a:pt x="1036409" y="867682"/>
                </a:lnTo>
                <a:lnTo>
                  <a:pt x="1037769" y="860878"/>
                </a:lnTo>
                <a:lnTo>
                  <a:pt x="1039356" y="853621"/>
                </a:lnTo>
                <a:lnTo>
                  <a:pt x="1040943" y="846591"/>
                </a:lnTo>
                <a:lnTo>
                  <a:pt x="1042757" y="839560"/>
                </a:lnTo>
                <a:lnTo>
                  <a:pt x="1044797" y="832984"/>
                </a:lnTo>
                <a:lnTo>
                  <a:pt x="1047064" y="825953"/>
                </a:lnTo>
                <a:lnTo>
                  <a:pt x="1049558" y="819377"/>
                </a:lnTo>
                <a:lnTo>
                  <a:pt x="1052051" y="812800"/>
                </a:lnTo>
                <a:lnTo>
                  <a:pt x="1054545" y="806223"/>
                </a:lnTo>
                <a:lnTo>
                  <a:pt x="1057492" y="799646"/>
                </a:lnTo>
                <a:lnTo>
                  <a:pt x="1060439" y="793296"/>
                </a:lnTo>
                <a:lnTo>
                  <a:pt x="1063613" y="786946"/>
                </a:lnTo>
                <a:lnTo>
                  <a:pt x="1067013" y="780823"/>
                </a:lnTo>
                <a:lnTo>
                  <a:pt x="1070414" y="774700"/>
                </a:lnTo>
                <a:lnTo>
                  <a:pt x="1074041" y="768803"/>
                </a:lnTo>
                <a:lnTo>
                  <a:pt x="1077668" y="762907"/>
                </a:lnTo>
                <a:lnTo>
                  <a:pt x="1081522" y="756784"/>
                </a:lnTo>
                <a:lnTo>
                  <a:pt x="1085602" y="751114"/>
                </a:lnTo>
                <a:lnTo>
                  <a:pt x="1089683" y="745444"/>
                </a:lnTo>
                <a:lnTo>
                  <a:pt x="1093764" y="739775"/>
                </a:lnTo>
                <a:lnTo>
                  <a:pt x="1098298" y="734332"/>
                </a:lnTo>
                <a:lnTo>
                  <a:pt x="1102605" y="729116"/>
                </a:lnTo>
                <a:lnTo>
                  <a:pt x="1107139" y="723900"/>
                </a:lnTo>
                <a:lnTo>
                  <a:pt x="1112126" y="718684"/>
                </a:lnTo>
                <a:lnTo>
                  <a:pt x="1117113" y="713921"/>
                </a:lnTo>
                <a:lnTo>
                  <a:pt x="1121874" y="708932"/>
                </a:lnTo>
                <a:lnTo>
                  <a:pt x="1127088" y="704169"/>
                </a:lnTo>
                <a:lnTo>
                  <a:pt x="1132302" y="699634"/>
                </a:lnTo>
                <a:lnTo>
                  <a:pt x="1137743" y="695098"/>
                </a:lnTo>
                <a:lnTo>
                  <a:pt x="1142957" y="690562"/>
                </a:lnTo>
                <a:lnTo>
                  <a:pt x="1148398" y="686480"/>
                </a:lnTo>
                <a:lnTo>
                  <a:pt x="1154065" y="682398"/>
                </a:lnTo>
                <a:lnTo>
                  <a:pt x="1159732" y="678543"/>
                </a:lnTo>
                <a:lnTo>
                  <a:pt x="1165853" y="674687"/>
                </a:lnTo>
                <a:lnTo>
                  <a:pt x="1171747" y="670832"/>
                </a:lnTo>
                <a:lnTo>
                  <a:pt x="1177868" y="667203"/>
                </a:lnTo>
                <a:lnTo>
                  <a:pt x="1183762" y="663802"/>
                </a:lnTo>
                <a:lnTo>
                  <a:pt x="1189883" y="660400"/>
                </a:lnTo>
                <a:lnTo>
                  <a:pt x="1196457" y="657225"/>
                </a:lnTo>
                <a:lnTo>
                  <a:pt x="1202805" y="654503"/>
                </a:lnTo>
                <a:lnTo>
                  <a:pt x="1209379" y="651555"/>
                </a:lnTo>
                <a:lnTo>
                  <a:pt x="1215727" y="648834"/>
                </a:lnTo>
                <a:lnTo>
                  <a:pt x="1222528" y="646566"/>
                </a:lnTo>
                <a:lnTo>
                  <a:pt x="1229102" y="643844"/>
                </a:lnTo>
                <a:lnTo>
                  <a:pt x="1235903" y="641803"/>
                </a:lnTo>
                <a:lnTo>
                  <a:pt x="1242930" y="639762"/>
                </a:lnTo>
                <a:lnTo>
                  <a:pt x="1249731" y="637948"/>
                </a:lnTo>
                <a:lnTo>
                  <a:pt x="1256759" y="636134"/>
                </a:lnTo>
                <a:lnTo>
                  <a:pt x="1263787" y="634546"/>
                </a:lnTo>
                <a:lnTo>
                  <a:pt x="1271041" y="633412"/>
                </a:lnTo>
                <a:lnTo>
                  <a:pt x="1278068" y="632052"/>
                </a:lnTo>
                <a:lnTo>
                  <a:pt x="1285323" y="631144"/>
                </a:lnTo>
                <a:lnTo>
                  <a:pt x="1292577" y="630237"/>
                </a:lnTo>
                <a:lnTo>
                  <a:pt x="1300058" y="629557"/>
                </a:lnTo>
                <a:lnTo>
                  <a:pt x="1307312" y="629330"/>
                </a:lnTo>
                <a:lnTo>
                  <a:pt x="1314793" y="628877"/>
                </a:lnTo>
                <a:lnTo>
                  <a:pt x="1322274" y="628650"/>
                </a:lnTo>
                <a:close/>
                <a:moveTo>
                  <a:pt x="1872408" y="450081"/>
                </a:moveTo>
                <a:lnTo>
                  <a:pt x="1872408" y="463897"/>
                </a:lnTo>
                <a:lnTo>
                  <a:pt x="1864899" y="464803"/>
                </a:lnTo>
                <a:lnTo>
                  <a:pt x="1857846" y="465709"/>
                </a:lnTo>
                <a:lnTo>
                  <a:pt x="1851474" y="467068"/>
                </a:lnTo>
                <a:lnTo>
                  <a:pt x="1845558" y="468880"/>
                </a:lnTo>
                <a:lnTo>
                  <a:pt x="1839870" y="470691"/>
                </a:lnTo>
                <a:lnTo>
                  <a:pt x="1834864" y="472730"/>
                </a:lnTo>
                <a:lnTo>
                  <a:pt x="1830313" y="474995"/>
                </a:lnTo>
                <a:lnTo>
                  <a:pt x="1826218" y="477939"/>
                </a:lnTo>
                <a:lnTo>
                  <a:pt x="1822577" y="480657"/>
                </a:lnTo>
                <a:lnTo>
                  <a:pt x="1819391" y="483827"/>
                </a:lnTo>
                <a:lnTo>
                  <a:pt x="1816888" y="487451"/>
                </a:lnTo>
                <a:lnTo>
                  <a:pt x="1814840" y="491075"/>
                </a:lnTo>
                <a:lnTo>
                  <a:pt x="1813020" y="495152"/>
                </a:lnTo>
                <a:lnTo>
                  <a:pt x="1811882" y="499228"/>
                </a:lnTo>
                <a:lnTo>
                  <a:pt x="1811200" y="503984"/>
                </a:lnTo>
                <a:lnTo>
                  <a:pt x="1810745" y="508514"/>
                </a:lnTo>
                <a:lnTo>
                  <a:pt x="1810745" y="511911"/>
                </a:lnTo>
                <a:lnTo>
                  <a:pt x="1811427" y="515309"/>
                </a:lnTo>
                <a:lnTo>
                  <a:pt x="1811882" y="518253"/>
                </a:lnTo>
                <a:lnTo>
                  <a:pt x="1812565" y="521424"/>
                </a:lnTo>
                <a:lnTo>
                  <a:pt x="1813703" y="524594"/>
                </a:lnTo>
                <a:lnTo>
                  <a:pt x="1815068" y="527312"/>
                </a:lnTo>
                <a:lnTo>
                  <a:pt x="1816206" y="530257"/>
                </a:lnTo>
                <a:lnTo>
                  <a:pt x="1818026" y="532974"/>
                </a:lnTo>
                <a:lnTo>
                  <a:pt x="1819846" y="535692"/>
                </a:lnTo>
                <a:lnTo>
                  <a:pt x="1821894" y="537957"/>
                </a:lnTo>
                <a:lnTo>
                  <a:pt x="1823942" y="540222"/>
                </a:lnTo>
                <a:lnTo>
                  <a:pt x="1826218" y="542487"/>
                </a:lnTo>
                <a:lnTo>
                  <a:pt x="1828265" y="544298"/>
                </a:lnTo>
                <a:lnTo>
                  <a:pt x="1830541" y="546337"/>
                </a:lnTo>
                <a:lnTo>
                  <a:pt x="1832816" y="547922"/>
                </a:lnTo>
                <a:lnTo>
                  <a:pt x="1835547" y="549508"/>
                </a:lnTo>
                <a:lnTo>
                  <a:pt x="1841463" y="552905"/>
                </a:lnTo>
                <a:lnTo>
                  <a:pt x="1849654" y="557208"/>
                </a:lnTo>
                <a:lnTo>
                  <a:pt x="1860349" y="562191"/>
                </a:lnTo>
                <a:lnTo>
                  <a:pt x="1873319" y="568079"/>
                </a:lnTo>
                <a:lnTo>
                  <a:pt x="1877187" y="569891"/>
                </a:lnTo>
                <a:lnTo>
                  <a:pt x="1880827" y="571703"/>
                </a:lnTo>
                <a:lnTo>
                  <a:pt x="1883785" y="573515"/>
                </a:lnTo>
                <a:lnTo>
                  <a:pt x="1886516" y="575327"/>
                </a:lnTo>
                <a:lnTo>
                  <a:pt x="1888564" y="577139"/>
                </a:lnTo>
                <a:lnTo>
                  <a:pt x="1890384" y="578497"/>
                </a:lnTo>
                <a:lnTo>
                  <a:pt x="1891749" y="580083"/>
                </a:lnTo>
                <a:lnTo>
                  <a:pt x="1892660" y="581895"/>
                </a:lnTo>
                <a:lnTo>
                  <a:pt x="1893342" y="583480"/>
                </a:lnTo>
                <a:lnTo>
                  <a:pt x="1894025" y="585518"/>
                </a:lnTo>
                <a:lnTo>
                  <a:pt x="1894707" y="590501"/>
                </a:lnTo>
                <a:lnTo>
                  <a:pt x="1895390" y="596163"/>
                </a:lnTo>
                <a:lnTo>
                  <a:pt x="1895390" y="602958"/>
                </a:lnTo>
                <a:lnTo>
                  <a:pt x="1895390" y="605675"/>
                </a:lnTo>
                <a:lnTo>
                  <a:pt x="1894707" y="608167"/>
                </a:lnTo>
                <a:lnTo>
                  <a:pt x="1894025" y="610205"/>
                </a:lnTo>
                <a:lnTo>
                  <a:pt x="1892660" y="611791"/>
                </a:lnTo>
                <a:lnTo>
                  <a:pt x="1890839" y="613149"/>
                </a:lnTo>
                <a:lnTo>
                  <a:pt x="1888791" y="614055"/>
                </a:lnTo>
                <a:lnTo>
                  <a:pt x="1886061" y="614735"/>
                </a:lnTo>
                <a:lnTo>
                  <a:pt x="1883330" y="614961"/>
                </a:lnTo>
                <a:lnTo>
                  <a:pt x="1880145" y="614735"/>
                </a:lnTo>
                <a:lnTo>
                  <a:pt x="1878552" y="614055"/>
                </a:lnTo>
                <a:lnTo>
                  <a:pt x="1877414" y="613602"/>
                </a:lnTo>
                <a:lnTo>
                  <a:pt x="1876277" y="613149"/>
                </a:lnTo>
                <a:lnTo>
                  <a:pt x="1875594" y="612243"/>
                </a:lnTo>
                <a:lnTo>
                  <a:pt x="1874684" y="611564"/>
                </a:lnTo>
                <a:lnTo>
                  <a:pt x="1874229" y="610432"/>
                </a:lnTo>
                <a:lnTo>
                  <a:pt x="1873774" y="609299"/>
                </a:lnTo>
                <a:lnTo>
                  <a:pt x="1873546" y="607487"/>
                </a:lnTo>
                <a:lnTo>
                  <a:pt x="1872863" y="602731"/>
                </a:lnTo>
                <a:lnTo>
                  <a:pt x="1872408" y="596616"/>
                </a:lnTo>
                <a:lnTo>
                  <a:pt x="1872408" y="588689"/>
                </a:lnTo>
                <a:lnTo>
                  <a:pt x="1872408" y="577818"/>
                </a:lnTo>
                <a:lnTo>
                  <a:pt x="1811655" y="577818"/>
                </a:lnTo>
                <a:lnTo>
                  <a:pt x="1811655" y="586424"/>
                </a:lnTo>
                <a:lnTo>
                  <a:pt x="1811882" y="593445"/>
                </a:lnTo>
                <a:lnTo>
                  <a:pt x="1812338" y="596616"/>
                </a:lnTo>
                <a:lnTo>
                  <a:pt x="1813020" y="600013"/>
                </a:lnTo>
                <a:lnTo>
                  <a:pt x="1813475" y="602958"/>
                </a:lnTo>
                <a:lnTo>
                  <a:pt x="1814158" y="605902"/>
                </a:lnTo>
                <a:lnTo>
                  <a:pt x="1815296" y="608620"/>
                </a:lnTo>
                <a:lnTo>
                  <a:pt x="1816206" y="611338"/>
                </a:lnTo>
                <a:lnTo>
                  <a:pt x="1817343" y="613829"/>
                </a:lnTo>
                <a:lnTo>
                  <a:pt x="1818936" y="616094"/>
                </a:lnTo>
                <a:lnTo>
                  <a:pt x="1820074" y="618359"/>
                </a:lnTo>
                <a:lnTo>
                  <a:pt x="1821894" y="620623"/>
                </a:lnTo>
                <a:lnTo>
                  <a:pt x="1823715" y="622435"/>
                </a:lnTo>
                <a:lnTo>
                  <a:pt x="1825535" y="624247"/>
                </a:lnTo>
                <a:lnTo>
                  <a:pt x="1827583" y="626059"/>
                </a:lnTo>
                <a:lnTo>
                  <a:pt x="1829631" y="627418"/>
                </a:lnTo>
                <a:lnTo>
                  <a:pt x="1834409" y="630136"/>
                </a:lnTo>
                <a:lnTo>
                  <a:pt x="1839415" y="632627"/>
                </a:lnTo>
                <a:lnTo>
                  <a:pt x="1844193" y="634665"/>
                </a:lnTo>
                <a:lnTo>
                  <a:pt x="1849654" y="636704"/>
                </a:lnTo>
                <a:lnTo>
                  <a:pt x="1855115" y="638289"/>
                </a:lnTo>
                <a:lnTo>
                  <a:pt x="1860576" y="639421"/>
                </a:lnTo>
                <a:lnTo>
                  <a:pt x="1866492" y="640327"/>
                </a:lnTo>
                <a:lnTo>
                  <a:pt x="1872408" y="641007"/>
                </a:lnTo>
                <a:lnTo>
                  <a:pt x="1872408" y="657993"/>
                </a:lnTo>
                <a:lnTo>
                  <a:pt x="1900396" y="657993"/>
                </a:lnTo>
                <a:lnTo>
                  <a:pt x="1900396" y="641460"/>
                </a:lnTo>
                <a:lnTo>
                  <a:pt x="1907905" y="640554"/>
                </a:lnTo>
                <a:lnTo>
                  <a:pt x="1914959" y="639421"/>
                </a:lnTo>
                <a:lnTo>
                  <a:pt x="1921557" y="637610"/>
                </a:lnTo>
                <a:lnTo>
                  <a:pt x="1927474" y="635798"/>
                </a:lnTo>
                <a:lnTo>
                  <a:pt x="1933162" y="633533"/>
                </a:lnTo>
                <a:lnTo>
                  <a:pt x="1938396" y="631042"/>
                </a:lnTo>
                <a:lnTo>
                  <a:pt x="1943174" y="628324"/>
                </a:lnTo>
                <a:lnTo>
                  <a:pt x="1947270" y="624927"/>
                </a:lnTo>
                <a:lnTo>
                  <a:pt x="1950910" y="621529"/>
                </a:lnTo>
                <a:lnTo>
                  <a:pt x="1953868" y="617679"/>
                </a:lnTo>
                <a:lnTo>
                  <a:pt x="1956826" y="613602"/>
                </a:lnTo>
                <a:lnTo>
                  <a:pt x="1958874" y="609299"/>
                </a:lnTo>
                <a:lnTo>
                  <a:pt x="1960695" y="604317"/>
                </a:lnTo>
                <a:lnTo>
                  <a:pt x="1962060" y="599107"/>
                </a:lnTo>
                <a:lnTo>
                  <a:pt x="1962515" y="593672"/>
                </a:lnTo>
                <a:lnTo>
                  <a:pt x="1962743" y="588010"/>
                </a:lnTo>
                <a:lnTo>
                  <a:pt x="1962743" y="584613"/>
                </a:lnTo>
                <a:lnTo>
                  <a:pt x="1962515" y="581215"/>
                </a:lnTo>
                <a:lnTo>
                  <a:pt x="1962060" y="577818"/>
                </a:lnTo>
                <a:lnTo>
                  <a:pt x="1961377" y="574647"/>
                </a:lnTo>
                <a:lnTo>
                  <a:pt x="1960695" y="571929"/>
                </a:lnTo>
                <a:lnTo>
                  <a:pt x="1959557" y="568985"/>
                </a:lnTo>
                <a:lnTo>
                  <a:pt x="1958419" y="566267"/>
                </a:lnTo>
                <a:lnTo>
                  <a:pt x="1957054" y="563550"/>
                </a:lnTo>
                <a:lnTo>
                  <a:pt x="1953868" y="559020"/>
                </a:lnTo>
                <a:lnTo>
                  <a:pt x="1950683" y="555170"/>
                </a:lnTo>
                <a:lnTo>
                  <a:pt x="1948862" y="553358"/>
                </a:lnTo>
                <a:lnTo>
                  <a:pt x="1947042" y="551546"/>
                </a:lnTo>
                <a:lnTo>
                  <a:pt x="1944994" y="549961"/>
                </a:lnTo>
                <a:lnTo>
                  <a:pt x="1942719" y="548375"/>
                </a:lnTo>
                <a:lnTo>
                  <a:pt x="1937713" y="545657"/>
                </a:lnTo>
                <a:lnTo>
                  <a:pt x="1930659" y="542034"/>
                </a:lnTo>
                <a:lnTo>
                  <a:pt x="1921785" y="537957"/>
                </a:lnTo>
                <a:lnTo>
                  <a:pt x="1911318" y="532974"/>
                </a:lnTo>
                <a:lnTo>
                  <a:pt x="1899031" y="527539"/>
                </a:lnTo>
                <a:lnTo>
                  <a:pt x="1889474" y="523236"/>
                </a:lnTo>
                <a:lnTo>
                  <a:pt x="1882875" y="519612"/>
                </a:lnTo>
                <a:lnTo>
                  <a:pt x="1878552" y="517120"/>
                </a:lnTo>
                <a:lnTo>
                  <a:pt x="1877187" y="515988"/>
                </a:lnTo>
                <a:lnTo>
                  <a:pt x="1876049" y="514629"/>
                </a:lnTo>
                <a:lnTo>
                  <a:pt x="1875139" y="513270"/>
                </a:lnTo>
                <a:lnTo>
                  <a:pt x="1874229" y="511458"/>
                </a:lnTo>
                <a:lnTo>
                  <a:pt x="1873774" y="509647"/>
                </a:lnTo>
                <a:lnTo>
                  <a:pt x="1873319" y="507608"/>
                </a:lnTo>
                <a:lnTo>
                  <a:pt x="1872863" y="505117"/>
                </a:lnTo>
                <a:lnTo>
                  <a:pt x="1872863" y="502626"/>
                </a:lnTo>
                <a:lnTo>
                  <a:pt x="1872863" y="499681"/>
                </a:lnTo>
                <a:lnTo>
                  <a:pt x="1873546" y="497190"/>
                </a:lnTo>
                <a:lnTo>
                  <a:pt x="1874456" y="495152"/>
                </a:lnTo>
                <a:lnTo>
                  <a:pt x="1875594" y="493340"/>
                </a:lnTo>
                <a:lnTo>
                  <a:pt x="1877187" y="491981"/>
                </a:lnTo>
                <a:lnTo>
                  <a:pt x="1879235" y="491075"/>
                </a:lnTo>
                <a:lnTo>
                  <a:pt x="1881282" y="490622"/>
                </a:lnTo>
                <a:lnTo>
                  <a:pt x="1883785" y="490169"/>
                </a:lnTo>
                <a:lnTo>
                  <a:pt x="1887199" y="490622"/>
                </a:lnTo>
                <a:lnTo>
                  <a:pt x="1889702" y="491301"/>
                </a:lnTo>
                <a:lnTo>
                  <a:pt x="1890839" y="491528"/>
                </a:lnTo>
                <a:lnTo>
                  <a:pt x="1891522" y="492207"/>
                </a:lnTo>
                <a:lnTo>
                  <a:pt x="1892432" y="493113"/>
                </a:lnTo>
                <a:lnTo>
                  <a:pt x="1892887" y="493793"/>
                </a:lnTo>
                <a:lnTo>
                  <a:pt x="1894025" y="496284"/>
                </a:lnTo>
                <a:lnTo>
                  <a:pt x="1894480" y="499455"/>
                </a:lnTo>
                <a:lnTo>
                  <a:pt x="1894935" y="503758"/>
                </a:lnTo>
                <a:lnTo>
                  <a:pt x="1895163" y="508967"/>
                </a:lnTo>
                <a:lnTo>
                  <a:pt x="1895163" y="516215"/>
                </a:lnTo>
                <a:lnTo>
                  <a:pt x="1955689" y="516215"/>
                </a:lnTo>
                <a:lnTo>
                  <a:pt x="1956371" y="511458"/>
                </a:lnTo>
                <a:lnTo>
                  <a:pt x="1956371" y="508061"/>
                </a:lnTo>
                <a:lnTo>
                  <a:pt x="1955916" y="503305"/>
                </a:lnTo>
                <a:lnTo>
                  <a:pt x="1955461" y="498775"/>
                </a:lnTo>
                <a:lnTo>
                  <a:pt x="1954551" y="494699"/>
                </a:lnTo>
                <a:lnTo>
                  <a:pt x="1952958" y="490848"/>
                </a:lnTo>
                <a:lnTo>
                  <a:pt x="1950910" y="487225"/>
                </a:lnTo>
                <a:lnTo>
                  <a:pt x="1948635" y="483601"/>
                </a:lnTo>
                <a:lnTo>
                  <a:pt x="1945677" y="480430"/>
                </a:lnTo>
                <a:lnTo>
                  <a:pt x="1942264" y="477712"/>
                </a:lnTo>
                <a:lnTo>
                  <a:pt x="1938623" y="474995"/>
                </a:lnTo>
                <a:lnTo>
                  <a:pt x="1934527" y="472730"/>
                </a:lnTo>
                <a:lnTo>
                  <a:pt x="1929976" y="470465"/>
                </a:lnTo>
                <a:lnTo>
                  <a:pt x="1924971" y="468653"/>
                </a:lnTo>
                <a:lnTo>
                  <a:pt x="1919510" y="467068"/>
                </a:lnTo>
                <a:lnTo>
                  <a:pt x="1913593" y="465709"/>
                </a:lnTo>
                <a:lnTo>
                  <a:pt x="1907222" y="464803"/>
                </a:lnTo>
                <a:lnTo>
                  <a:pt x="1900396" y="463897"/>
                </a:lnTo>
                <a:lnTo>
                  <a:pt x="1900396" y="450081"/>
                </a:lnTo>
                <a:lnTo>
                  <a:pt x="1872408" y="450081"/>
                </a:lnTo>
                <a:close/>
                <a:moveTo>
                  <a:pt x="1886971" y="384175"/>
                </a:moveTo>
                <a:lnTo>
                  <a:pt x="1895390" y="384401"/>
                </a:lnTo>
                <a:lnTo>
                  <a:pt x="1904264" y="384854"/>
                </a:lnTo>
                <a:lnTo>
                  <a:pt x="1912911" y="385987"/>
                </a:lnTo>
                <a:lnTo>
                  <a:pt x="1921102" y="387572"/>
                </a:lnTo>
                <a:lnTo>
                  <a:pt x="1929294" y="389610"/>
                </a:lnTo>
                <a:lnTo>
                  <a:pt x="1937713" y="391649"/>
                </a:lnTo>
                <a:lnTo>
                  <a:pt x="1945449" y="394367"/>
                </a:lnTo>
                <a:lnTo>
                  <a:pt x="1953186" y="397537"/>
                </a:lnTo>
                <a:lnTo>
                  <a:pt x="1960922" y="400935"/>
                </a:lnTo>
                <a:lnTo>
                  <a:pt x="1968204" y="404558"/>
                </a:lnTo>
                <a:lnTo>
                  <a:pt x="1975485" y="408635"/>
                </a:lnTo>
                <a:lnTo>
                  <a:pt x="1982084" y="412938"/>
                </a:lnTo>
                <a:lnTo>
                  <a:pt x="1988910" y="417921"/>
                </a:lnTo>
                <a:lnTo>
                  <a:pt x="1995281" y="422677"/>
                </a:lnTo>
                <a:lnTo>
                  <a:pt x="2001652" y="428113"/>
                </a:lnTo>
                <a:lnTo>
                  <a:pt x="2007568" y="433775"/>
                </a:lnTo>
                <a:lnTo>
                  <a:pt x="2013257" y="439890"/>
                </a:lnTo>
                <a:lnTo>
                  <a:pt x="2018718" y="446005"/>
                </a:lnTo>
                <a:lnTo>
                  <a:pt x="2023496" y="452346"/>
                </a:lnTo>
                <a:lnTo>
                  <a:pt x="2028502" y="459141"/>
                </a:lnTo>
                <a:lnTo>
                  <a:pt x="2032825" y="465709"/>
                </a:lnTo>
                <a:lnTo>
                  <a:pt x="2036921" y="472956"/>
                </a:lnTo>
                <a:lnTo>
                  <a:pt x="2040562" y="480430"/>
                </a:lnTo>
                <a:lnTo>
                  <a:pt x="2043975" y="487904"/>
                </a:lnTo>
                <a:lnTo>
                  <a:pt x="2047161" y="495605"/>
                </a:lnTo>
                <a:lnTo>
                  <a:pt x="2049891" y="503305"/>
                </a:lnTo>
                <a:lnTo>
                  <a:pt x="2052394" y="511685"/>
                </a:lnTo>
                <a:lnTo>
                  <a:pt x="2054214" y="519838"/>
                </a:lnTo>
                <a:lnTo>
                  <a:pt x="2055580" y="528218"/>
                </a:lnTo>
                <a:lnTo>
                  <a:pt x="2056717" y="536598"/>
                </a:lnTo>
                <a:lnTo>
                  <a:pt x="2057172" y="545431"/>
                </a:lnTo>
                <a:lnTo>
                  <a:pt x="2057400" y="553811"/>
                </a:lnTo>
                <a:lnTo>
                  <a:pt x="2057172" y="562644"/>
                </a:lnTo>
                <a:lnTo>
                  <a:pt x="2056717" y="571476"/>
                </a:lnTo>
                <a:lnTo>
                  <a:pt x="2055580" y="579856"/>
                </a:lnTo>
                <a:lnTo>
                  <a:pt x="2054214" y="588010"/>
                </a:lnTo>
                <a:lnTo>
                  <a:pt x="2052394" y="596390"/>
                </a:lnTo>
                <a:lnTo>
                  <a:pt x="2049891" y="604543"/>
                </a:lnTo>
                <a:lnTo>
                  <a:pt x="2047161" y="612243"/>
                </a:lnTo>
                <a:lnTo>
                  <a:pt x="2043975" y="619944"/>
                </a:lnTo>
                <a:lnTo>
                  <a:pt x="2040562" y="627418"/>
                </a:lnTo>
                <a:lnTo>
                  <a:pt x="2036921" y="634892"/>
                </a:lnTo>
                <a:lnTo>
                  <a:pt x="2032825" y="642139"/>
                </a:lnTo>
                <a:lnTo>
                  <a:pt x="2028502" y="648934"/>
                </a:lnTo>
                <a:lnTo>
                  <a:pt x="2023496" y="655502"/>
                </a:lnTo>
                <a:lnTo>
                  <a:pt x="2018718" y="662070"/>
                </a:lnTo>
                <a:lnTo>
                  <a:pt x="2013257" y="668185"/>
                </a:lnTo>
                <a:lnTo>
                  <a:pt x="2007568" y="674073"/>
                </a:lnTo>
                <a:lnTo>
                  <a:pt x="2001652" y="679736"/>
                </a:lnTo>
                <a:lnTo>
                  <a:pt x="1995281" y="685171"/>
                </a:lnTo>
                <a:lnTo>
                  <a:pt x="1988910" y="690154"/>
                </a:lnTo>
                <a:lnTo>
                  <a:pt x="1982084" y="694683"/>
                </a:lnTo>
                <a:lnTo>
                  <a:pt x="1975485" y="699440"/>
                </a:lnTo>
                <a:lnTo>
                  <a:pt x="1968204" y="703516"/>
                </a:lnTo>
                <a:lnTo>
                  <a:pt x="1960922" y="707140"/>
                </a:lnTo>
                <a:lnTo>
                  <a:pt x="1953186" y="710537"/>
                </a:lnTo>
                <a:lnTo>
                  <a:pt x="1945449" y="713482"/>
                </a:lnTo>
                <a:lnTo>
                  <a:pt x="1937713" y="716199"/>
                </a:lnTo>
                <a:lnTo>
                  <a:pt x="1929294" y="718464"/>
                </a:lnTo>
                <a:lnTo>
                  <a:pt x="1921102" y="720503"/>
                </a:lnTo>
                <a:lnTo>
                  <a:pt x="1912911" y="722088"/>
                </a:lnTo>
                <a:lnTo>
                  <a:pt x="1904264" y="722994"/>
                </a:lnTo>
                <a:lnTo>
                  <a:pt x="1895390" y="723673"/>
                </a:lnTo>
                <a:lnTo>
                  <a:pt x="1886971" y="723900"/>
                </a:lnTo>
                <a:lnTo>
                  <a:pt x="1878097" y="723673"/>
                </a:lnTo>
                <a:lnTo>
                  <a:pt x="1869223" y="722994"/>
                </a:lnTo>
                <a:lnTo>
                  <a:pt x="1860804" y="722088"/>
                </a:lnTo>
                <a:lnTo>
                  <a:pt x="1852612" y="720503"/>
                </a:lnTo>
                <a:lnTo>
                  <a:pt x="1844193" y="718464"/>
                </a:lnTo>
                <a:lnTo>
                  <a:pt x="1836002" y="716199"/>
                </a:lnTo>
                <a:lnTo>
                  <a:pt x="1828265" y="713482"/>
                </a:lnTo>
                <a:lnTo>
                  <a:pt x="1820529" y="710537"/>
                </a:lnTo>
                <a:lnTo>
                  <a:pt x="1812565" y="707140"/>
                </a:lnTo>
                <a:lnTo>
                  <a:pt x="1805511" y="703516"/>
                </a:lnTo>
                <a:lnTo>
                  <a:pt x="1798230" y="699440"/>
                </a:lnTo>
                <a:lnTo>
                  <a:pt x="1791404" y="694683"/>
                </a:lnTo>
                <a:lnTo>
                  <a:pt x="1784805" y="690154"/>
                </a:lnTo>
                <a:lnTo>
                  <a:pt x="1778206" y="685171"/>
                </a:lnTo>
                <a:lnTo>
                  <a:pt x="1772063" y="679736"/>
                </a:lnTo>
                <a:lnTo>
                  <a:pt x="1766146" y="674073"/>
                </a:lnTo>
                <a:lnTo>
                  <a:pt x="1760458" y="668185"/>
                </a:lnTo>
                <a:lnTo>
                  <a:pt x="1754997" y="662070"/>
                </a:lnTo>
                <a:lnTo>
                  <a:pt x="1749991" y="655502"/>
                </a:lnTo>
                <a:lnTo>
                  <a:pt x="1745213" y="648934"/>
                </a:lnTo>
                <a:lnTo>
                  <a:pt x="1740662" y="642139"/>
                </a:lnTo>
                <a:lnTo>
                  <a:pt x="1736566" y="634892"/>
                </a:lnTo>
                <a:lnTo>
                  <a:pt x="1732925" y="627418"/>
                </a:lnTo>
                <a:lnTo>
                  <a:pt x="1729512" y="619944"/>
                </a:lnTo>
                <a:lnTo>
                  <a:pt x="1726554" y="612243"/>
                </a:lnTo>
                <a:lnTo>
                  <a:pt x="1723596" y="604543"/>
                </a:lnTo>
                <a:lnTo>
                  <a:pt x="1721548" y="596390"/>
                </a:lnTo>
                <a:lnTo>
                  <a:pt x="1719500" y="588010"/>
                </a:lnTo>
                <a:lnTo>
                  <a:pt x="1717908" y="579856"/>
                </a:lnTo>
                <a:lnTo>
                  <a:pt x="1716997" y="571476"/>
                </a:lnTo>
                <a:lnTo>
                  <a:pt x="1716315" y="562644"/>
                </a:lnTo>
                <a:lnTo>
                  <a:pt x="1716087" y="553811"/>
                </a:lnTo>
                <a:lnTo>
                  <a:pt x="1716315" y="545431"/>
                </a:lnTo>
                <a:lnTo>
                  <a:pt x="1716997" y="536598"/>
                </a:lnTo>
                <a:lnTo>
                  <a:pt x="1717908" y="528218"/>
                </a:lnTo>
                <a:lnTo>
                  <a:pt x="1719500" y="519838"/>
                </a:lnTo>
                <a:lnTo>
                  <a:pt x="1721548" y="511685"/>
                </a:lnTo>
                <a:lnTo>
                  <a:pt x="1723596" y="503305"/>
                </a:lnTo>
                <a:lnTo>
                  <a:pt x="1726554" y="495605"/>
                </a:lnTo>
                <a:lnTo>
                  <a:pt x="1729512" y="487904"/>
                </a:lnTo>
                <a:lnTo>
                  <a:pt x="1732925" y="480430"/>
                </a:lnTo>
                <a:lnTo>
                  <a:pt x="1736566" y="472956"/>
                </a:lnTo>
                <a:lnTo>
                  <a:pt x="1740662" y="465709"/>
                </a:lnTo>
                <a:lnTo>
                  <a:pt x="1745213" y="459141"/>
                </a:lnTo>
                <a:lnTo>
                  <a:pt x="1749991" y="452346"/>
                </a:lnTo>
                <a:lnTo>
                  <a:pt x="1754997" y="446005"/>
                </a:lnTo>
                <a:lnTo>
                  <a:pt x="1760458" y="439890"/>
                </a:lnTo>
                <a:lnTo>
                  <a:pt x="1766146" y="433775"/>
                </a:lnTo>
                <a:lnTo>
                  <a:pt x="1772063" y="428113"/>
                </a:lnTo>
                <a:lnTo>
                  <a:pt x="1778206" y="422677"/>
                </a:lnTo>
                <a:lnTo>
                  <a:pt x="1784805" y="417921"/>
                </a:lnTo>
                <a:lnTo>
                  <a:pt x="1791404" y="412938"/>
                </a:lnTo>
                <a:lnTo>
                  <a:pt x="1798230" y="408635"/>
                </a:lnTo>
                <a:lnTo>
                  <a:pt x="1805511" y="404558"/>
                </a:lnTo>
                <a:lnTo>
                  <a:pt x="1812565" y="400935"/>
                </a:lnTo>
                <a:lnTo>
                  <a:pt x="1820529" y="397537"/>
                </a:lnTo>
                <a:lnTo>
                  <a:pt x="1828265" y="394367"/>
                </a:lnTo>
                <a:lnTo>
                  <a:pt x="1836002" y="391649"/>
                </a:lnTo>
                <a:lnTo>
                  <a:pt x="1844193" y="389610"/>
                </a:lnTo>
                <a:lnTo>
                  <a:pt x="1852612" y="387572"/>
                </a:lnTo>
                <a:lnTo>
                  <a:pt x="1860804" y="385987"/>
                </a:lnTo>
                <a:lnTo>
                  <a:pt x="1869223" y="384854"/>
                </a:lnTo>
                <a:lnTo>
                  <a:pt x="1878097" y="384401"/>
                </a:lnTo>
                <a:lnTo>
                  <a:pt x="1886971" y="384175"/>
                </a:lnTo>
                <a:close/>
                <a:moveTo>
                  <a:pt x="1493053" y="58920"/>
                </a:moveTo>
                <a:lnTo>
                  <a:pt x="1493053" y="71384"/>
                </a:lnTo>
                <a:lnTo>
                  <a:pt x="1486255" y="72064"/>
                </a:lnTo>
                <a:lnTo>
                  <a:pt x="1480136" y="72970"/>
                </a:lnTo>
                <a:lnTo>
                  <a:pt x="1474471" y="74103"/>
                </a:lnTo>
                <a:lnTo>
                  <a:pt x="1469032" y="75463"/>
                </a:lnTo>
                <a:lnTo>
                  <a:pt x="1464046" y="77276"/>
                </a:lnTo>
                <a:lnTo>
                  <a:pt x="1459741" y="79089"/>
                </a:lnTo>
                <a:lnTo>
                  <a:pt x="1455661" y="81128"/>
                </a:lnTo>
                <a:lnTo>
                  <a:pt x="1452036" y="83621"/>
                </a:lnTo>
                <a:lnTo>
                  <a:pt x="1448863" y="86341"/>
                </a:lnTo>
                <a:lnTo>
                  <a:pt x="1446144" y="89060"/>
                </a:lnTo>
                <a:lnTo>
                  <a:pt x="1443877" y="92233"/>
                </a:lnTo>
                <a:lnTo>
                  <a:pt x="1441611" y="95632"/>
                </a:lnTo>
                <a:lnTo>
                  <a:pt x="1440252" y="99258"/>
                </a:lnTo>
                <a:lnTo>
                  <a:pt x="1439118" y="102657"/>
                </a:lnTo>
                <a:lnTo>
                  <a:pt x="1438665" y="106963"/>
                </a:lnTo>
                <a:lnTo>
                  <a:pt x="1438439" y="111042"/>
                </a:lnTo>
                <a:lnTo>
                  <a:pt x="1438439" y="113988"/>
                </a:lnTo>
                <a:lnTo>
                  <a:pt x="1438665" y="116934"/>
                </a:lnTo>
                <a:lnTo>
                  <a:pt x="1439118" y="119880"/>
                </a:lnTo>
                <a:lnTo>
                  <a:pt x="1439798" y="122599"/>
                </a:lnTo>
                <a:lnTo>
                  <a:pt x="1440931" y="125092"/>
                </a:lnTo>
                <a:lnTo>
                  <a:pt x="1442064" y="127812"/>
                </a:lnTo>
                <a:lnTo>
                  <a:pt x="1443198" y="130304"/>
                </a:lnTo>
                <a:lnTo>
                  <a:pt x="1444784" y="132797"/>
                </a:lnTo>
                <a:lnTo>
                  <a:pt x="1448183" y="137329"/>
                </a:lnTo>
                <a:lnTo>
                  <a:pt x="1451809" y="141409"/>
                </a:lnTo>
                <a:lnTo>
                  <a:pt x="1455888" y="144808"/>
                </a:lnTo>
                <a:lnTo>
                  <a:pt x="1460194" y="147527"/>
                </a:lnTo>
                <a:lnTo>
                  <a:pt x="1465633" y="150700"/>
                </a:lnTo>
                <a:lnTo>
                  <a:pt x="1472884" y="154552"/>
                </a:lnTo>
                <a:lnTo>
                  <a:pt x="1482402" y="158858"/>
                </a:lnTo>
                <a:lnTo>
                  <a:pt x="1493733" y="164070"/>
                </a:lnTo>
                <a:lnTo>
                  <a:pt x="1500532" y="167469"/>
                </a:lnTo>
                <a:lnTo>
                  <a:pt x="1503024" y="169056"/>
                </a:lnTo>
                <a:lnTo>
                  <a:pt x="1505291" y="170642"/>
                </a:lnTo>
                <a:lnTo>
                  <a:pt x="1507330" y="172002"/>
                </a:lnTo>
                <a:lnTo>
                  <a:pt x="1508916" y="173588"/>
                </a:lnTo>
                <a:lnTo>
                  <a:pt x="1510276" y="175174"/>
                </a:lnTo>
                <a:lnTo>
                  <a:pt x="1510956" y="176534"/>
                </a:lnTo>
                <a:lnTo>
                  <a:pt x="1512089" y="179707"/>
                </a:lnTo>
                <a:lnTo>
                  <a:pt x="1512769" y="184012"/>
                </a:lnTo>
                <a:lnTo>
                  <a:pt x="1513449" y="189451"/>
                </a:lnTo>
                <a:lnTo>
                  <a:pt x="1513675" y="195343"/>
                </a:lnTo>
                <a:lnTo>
                  <a:pt x="1513449" y="197836"/>
                </a:lnTo>
                <a:lnTo>
                  <a:pt x="1512769" y="199876"/>
                </a:lnTo>
                <a:lnTo>
                  <a:pt x="1512089" y="201689"/>
                </a:lnTo>
                <a:lnTo>
                  <a:pt x="1510956" y="203275"/>
                </a:lnTo>
                <a:lnTo>
                  <a:pt x="1509596" y="204181"/>
                </a:lnTo>
                <a:lnTo>
                  <a:pt x="1507783" y="205314"/>
                </a:lnTo>
                <a:lnTo>
                  <a:pt x="1505291" y="205768"/>
                </a:lnTo>
                <a:lnTo>
                  <a:pt x="1502798" y="205768"/>
                </a:lnTo>
                <a:lnTo>
                  <a:pt x="1499852" y="205541"/>
                </a:lnTo>
                <a:lnTo>
                  <a:pt x="1498719" y="205314"/>
                </a:lnTo>
                <a:lnTo>
                  <a:pt x="1497586" y="204861"/>
                </a:lnTo>
                <a:lnTo>
                  <a:pt x="1496679" y="204181"/>
                </a:lnTo>
                <a:lnTo>
                  <a:pt x="1495773" y="203728"/>
                </a:lnTo>
                <a:lnTo>
                  <a:pt x="1495319" y="203048"/>
                </a:lnTo>
                <a:lnTo>
                  <a:pt x="1494866" y="201915"/>
                </a:lnTo>
                <a:lnTo>
                  <a:pt x="1493960" y="199422"/>
                </a:lnTo>
                <a:lnTo>
                  <a:pt x="1493506" y="195343"/>
                </a:lnTo>
                <a:lnTo>
                  <a:pt x="1493280" y="189678"/>
                </a:lnTo>
                <a:lnTo>
                  <a:pt x="1493053" y="182426"/>
                </a:lnTo>
                <a:lnTo>
                  <a:pt x="1493053" y="172908"/>
                </a:lnTo>
                <a:lnTo>
                  <a:pt x="1439118" y="172908"/>
                </a:lnTo>
                <a:lnTo>
                  <a:pt x="1439118" y="180613"/>
                </a:lnTo>
                <a:lnTo>
                  <a:pt x="1439345" y="186732"/>
                </a:lnTo>
                <a:lnTo>
                  <a:pt x="1440252" y="192624"/>
                </a:lnTo>
                <a:lnTo>
                  <a:pt x="1441385" y="197836"/>
                </a:lnTo>
                <a:lnTo>
                  <a:pt x="1442291" y="200329"/>
                </a:lnTo>
                <a:lnTo>
                  <a:pt x="1443198" y="202822"/>
                </a:lnTo>
                <a:lnTo>
                  <a:pt x="1444331" y="205088"/>
                </a:lnTo>
                <a:lnTo>
                  <a:pt x="1445237" y="207127"/>
                </a:lnTo>
                <a:lnTo>
                  <a:pt x="1446823" y="209167"/>
                </a:lnTo>
                <a:lnTo>
                  <a:pt x="1448183" y="210980"/>
                </a:lnTo>
                <a:lnTo>
                  <a:pt x="1449769" y="212793"/>
                </a:lnTo>
                <a:lnTo>
                  <a:pt x="1451582" y="214379"/>
                </a:lnTo>
                <a:lnTo>
                  <a:pt x="1453395" y="215965"/>
                </a:lnTo>
                <a:lnTo>
                  <a:pt x="1455435" y="217098"/>
                </a:lnTo>
                <a:lnTo>
                  <a:pt x="1459514" y="219818"/>
                </a:lnTo>
                <a:lnTo>
                  <a:pt x="1463593" y="221857"/>
                </a:lnTo>
                <a:lnTo>
                  <a:pt x="1468352" y="223897"/>
                </a:lnTo>
                <a:lnTo>
                  <a:pt x="1472884" y="225483"/>
                </a:lnTo>
                <a:lnTo>
                  <a:pt x="1477643" y="226616"/>
                </a:lnTo>
                <a:lnTo>
                  <a:pt x="1482629" y="227976"/>
                </a:lnTo>
                <a:lnTo>
                  <a:pt x="1487841" y="228656"/>
                </a:lnTo>
                <a:lnTo>
                  <a:pt x="1493053" y="229336"/>
                </a:lnTo>
                <a:lnTo>
                  <a:pt x="1493053" y="244519"/>
                </a:lnTo>
                <a:lnTo>
                  <a:pt x="1517981" y="244519"/>
                </a:lnTo>
                <a:lnTo>
                  <a:pt x="1517981" y="229789"/>
                </a:lnTo>
                <a:lnTo>
                  <a:pt x="1524780" y="228656"/>
                </a:lnTo>
                <a:lnTo>
                  <a:pt x="1530898" y="227749"/>
                </a:lnTo>
                <a:lnTo>
                  <a:pt x="1536790" y="226163"/>
                </a:lnTo>
                <a:lnTo>
                  <a:pt x="1542229" y="224577"/>
                </a:lnTo>
                <a:lnTo>
                  <a:pt x="1547215" y="222537"/>
                </a:lnTo>
                <a:lnTo>
                  <a:pt x="1551747" y="220271"/>
                </a:lnTo>
                <a:lnTo>
                  <a:pt x="1555826" y="218005"/>
                </a:lnTo>
                <a:lnTo>
                  <a:pt x="1559452" y="215059"/>
                </a:lnTo>
                <a:lnTo>
                  <a:pt x="1562851" y="211660"/>
                </a:lnTo>
                <a:lnTo>
                  <a:pt x="1565571" y="208487"/>
                </a:lnTo>
                <a:lnTo>
                  <a:pt x="1568063" y="204861"/>
                </a:lnTo>
                <a:lnTo>
                  <a:pt x="1569876" y="201009"/>
                </a:lnTo>
                <a:lnTo>
                  <a:pt x="1571236" y="196476"/>
                </a:lnTo>
                <a:lnTo>
                  <a:pt x="1572596" y="192171"/>
                </a:lnTo>
                <a:lnTo>
                  <a:pt x="1573049" y="187185"/>
                </a:lnTo>
                <a:lnTo>
                  <a:pt x="1573502" y="182199"/>
                </a:lnTo>
                <a:lnTo>
                  <a:pt x="1573502" y="179027"/>
                </a:lnTo>
                <a:lnTo>
                  <a:pt x="1573049" y="175854"/>
                </a:lnTo>
                <a:lnTo>
                  <a:pt x="1572596" y="172908"/>
                </a:lnTo>
                <a:lnTo>
                  <a:pt x="1572142" y="170189"/>
                </a:lnTo>
                <a:lnTo>
                  <a:pt x="1571236" y="167469"/>
                </a:lnTo>
                <a:lnTo>
                  <a:pt x="1570556" y="164750"/>
                </a:lnTo>
                <a:lnTo>
                  <a:pt x="1569650" y="162484"/>
                </a:lnTo>
                <a:lnTo>
                  <a:pt x="1568290" y="160218"/>
                </a:lnTo>
                <a:lnTo>
                  <a:pt x="1565344" y="156139"/>
                </a:lnTo>
                <a:lnTo>
                  <a:pt x="1562625" y="152513"/>
                </a:lnTo>
                <a:lnTo>
                  <a:pt x="1559225" y="149340"/>
                </a:lnTo>
                <a:lnTo>
                  <a:pt x="1555599" y="146847"/>
                </a:lnTo>
                <a:lnTo>
                  <a:pt x="1551067" y="144355"/>
                </a:lnTo>
                <a:lnTo>
                  <a:pt x="1544722" y="140955"/>
                </a:lnTo>
                <a:lnTo>
                  <a:pt x="1537017" y="137329"/>
                </a:lnTo>
                <a:lnTo>
                  <a:pt x="1527499" y="132797"/>
                </a:lnTo>
                <a:lnTo>
                  <a:pt x="1516621" y="128038"/>
                </a:lnTo>
                <a:lnTo>
                  <a:pt x="1508237" y="124186"/>
                </a:lnTo>
                <a:lnTo>
                  <a:pt x="1502344" y="120786"/>
                </a:lnTo>
                <a:lnTo>
                  <a:pt x="1498719" y="118747"/>
                </a:lnTo>
                <a:lnTo>
                  <a:pt x="1497359" y="117614"/>
                </a:lnTo>
                <a:lnTo>
                  <a:pt x="1496452" y="116481"/>
                </a:lnTo>
                <a:lnTo>
                  <a:pt x="1495319" y="115121"/>
                </a:lnTo>
                <a:lnTo>
                  <a:pt x="1494866" y="113535"/>
                </a:lnTo>
                <a:lnTo>
                  <a:pt x="1493960" y="111948"/>
                </a:lnTo>
                <a:lnTo>
                  <a:pt x="1493733" y="109909"/>
                </a:lnTo>
                <a:lnTo>
                  <a:pt x="1493506" y="107869"/>
                </a:lnTo>
                <a:lnTo>
                  <a:pt x="1493506" y="105830"/>
                </a:lnTo>
                <a:lnTo>
                  <a:pt x="1493506" y="103337"/>
                </a:lnTo>
                <a:lnTo>
                  <a:pt x="1493960" y="100844"/>
                </a:lnTo>
                <a:lnTo>
                  <a:pt x="1494866" y="99258"/>
                </a:lnTo>
                <a:lnTo>
                  <a:pt x="1495773" y="97672"/>
                </a:lnTo>
                <a:lnTo>
                  <a:pt x="1497359" y="96312"/>
                </a:lnTo>
                <a:lnTo>
                  <a:pt x="1498945" y="95632"/>
                </a:lnTo>
                <a:lnTo>
                  <a:pt x="1500985" y="94952"/>
                </a:lnTo>
                <a:lnTo>
                  <a:pt x="1503251" y="94725"/>
                </a:lnTo>
                <a:lnTo>
                  <a:pt x="1506197" y="94952"/>
                </a:lnTo>
                <a:lnTo>
                  <a:pt x="1508463" y="95632"/>
                </a:lnTo>
                <a:lnTo>
                  <a:pt x="1510049" y="96538"/>
                </a:lnTo>
                <a:lnTo>
                  <a:pt x="1510729" y="96992"/>
                </a:lnTo>
                <a:lnTo>
                  <a:pt x="1511409" y="97898"/>
                </a:lnTo>
                <a:lnTo>
                  <a:pt x="1512089" y="99938"/>
                </a:lnTo>
                <a:lnTo>
                  <a:pt x="1512769" y="103110"/>
                </a:lnTo>
                <a:lnTo>
                  <a:pt x="1512995" y="106963"/>
                </a:lnTo>
                <a:lnTo>
                  <a:pt x="1512995" y="111495"/>
                </a:lnTo>
                <a:lnTo>
                  <a:pt x="1512995" y="118067"/>
                </a:lnTo>
                <a:lnTo>
                  <a:pt x="1567157" y="118067"/>
                </a:lnTo>
                <a:lnTo>
                  <a:pt x="1567383" y="113535"/>
                </a:lnTo>
                <a:lnTo>
                  <a:pt x="1567837" y="110815"/>
                </a:lnTo>
                <a:lnTo>
                  <a:pt x="1567383" y="106283"/>
                </a:lnTo>
                <a:lnTo>
                  <a:pt x="1566930" y="102430"/>
                </a:lnTo>
                <a:lnTo>
                  <a:pt x="1566024" y="98578"/>
                </a:lnTo>
                <a:lnTo>
                  <a:pt x="1564664" y="95179"/>
                </a:lnTo>
                <a:lnTo>
                  <a:pt x="1562851" y="92006"/>
                </a:lnTo>
                <a:lnTo>
                  <a:pt x="1560812" y="88833"/>
                </a:lnTo>
                <a:lnTo>
                  <a:pt x="1558092" y="86114"/>
                </a:lnTo>
                <a:lnTo>
                  <a:pt x="1555373" y="83395"/>
                </a:lnTo>
                <a:lnTo>
                  <a:pt x="1551974" y="81128"/>
                </a:lnTo>
                <a:lnTo>
                  <a:pt x="1548121" y="79089"/>
                </a:lnTo>
                <a:lnTo>
                  <a:pt x="1544269" y="77276"/>
                </a:lnTo>
                <a:lnTo>
                  <a:pt x="1539736" y="75463"/>
                </a:lnTo>
                <a:lnTo>
                  <a:pt x="1534751" y="74103"/>
                </a:lnTo>
                <a:lnTo>
                  <a:pt x="1529538" y="72970"/>
                </a:lnTo>
                <a:lnTo>
                  <a:pt x="1523873" y="72064"/>
                </a:lnTo>
                <a:lnTo>
                  <a:pt x="1517981" y="71384"/>
                </a:lnTo>
                <a:lnTo>
                  <a:pt x="1517981" y="58920"/>
                </a:lnTo>
                <a:lnTo>
                  <a:pt x="1493053" y="58920"/>
                </a:lnTo>
                <a:close/>
                <a:moveTo>
                  <a:pt x="1505970" y="0"/>
                </a:moveTo>
                <a:lnTo>
                  <a:pt x="1513675" y="226"/>
                </a:lnTo>
                <a:lnTo>
                  <a:pt x="1521380" y="680"/>
                </a:lnTo>
                <a:lnTo>
                  <a:pt x="1528859" y="1813"/>
                </a:lnTo>
                <a:lnTo>
                  <a:pt x="1536337" y="2946"/>
                </a:lnTo>
                <a:lnTo>
                  <a:pt x="1543815" y="4759"/>
                </a:lnTo>
                <a:lnTo>
                  <a:pt x="1551067" y="6798"/>
                </a:lnTo>
                <a:lnTo>
                  <a:pt x="1557866" y="9291"/>
                </a:lnTo>
                <a:lnTo>
                  <a:pt x="1564891" y="11784"/>
                </a:lnTo>
                <a:lnTo>
                  <a:pt x="1571689" y="14956"/>
                </a:lnTo>
                <a:lnTo>
                  <a:pt x="1578034" y="18129"/>
                </a:lnTo>
                <a:lnTo>
                  <a:pt x="1584380" y="21755"/>
                </a:lnTo>
                <a:lnTo>
                  <a:pt x="1590725" y="26061"/>
                </a:lnTo>
                <a:lnTo>
                  <a:pt x="1596617" y="30140"/>
                </a:lnTo>
                <a:lnTo>
                  <a:pt x="1602282" y="34445"/>
                </a:lnTo>
                <a:lnTo>
                  <a:pt x="1607948" y="39431"/>
                </a:lnTo>
                <a:lnTo>
                  <a:pt x="1613160" y="44190"/>
                </a:lnTo>
                <a:lnTo>
                  <a:pt x="1618146" y="49629"/>
                </a:lnTo>
                <a:lnTo>
                  <a:pt x="1622905" y="55068"/>
                </a:lnTo>
                <a:lnTo>
                  <a:pt x="1627437" y="60960"/>
                </a:lnTo>
                <a:lnTo>
                  <a:pt x="1631743" y="66852"/>
                </a:lnTo>
                <a:lnTo>
                  <a:pt x="1635595" y="72970"/>
                </a:lnTo>
                <a:lnTo>
                  <a:pt x="1639221" y="79316"/>
                </a:lnTo>
                <a:lnTo>
                  <a:pt x="1642394" y="85661"/>
                </a:lnTo>
                <a:lnTo>
                  <a:pt x="1645566" y="92686"/>
                </a:lnTo>
                <a:lnTo>
                  <a:pt x="1648512" y="99484"/>
                </a:lnTo>
                <a:lnTo>
                  <a:pt x="1650778" y="106736"/>
                </a:lnTo>
                <a:lnTo>
                  <a:pt x="1652818" y="113761"/>
                </a:lnTo>
                <a:lnTo>
                  <a:pt x="1654404" y="121013"/>
                </a:lnTo>
                <a:lnTo>
                  <a:pt x="1655991" y="128491"/>
                </a:lnTo>
                <a:lnTo>
                  <a:pt x="1656670" y="135970"/>
                </a:lnTo>
                <a:lnTo>
                  <a:pt x="1657350" y="143675"/>
                </a:lnTo>
                <a:lnTo>
                  <a:pt x="1657350" y="151833"/>
                </a:lnTo>
                <a:lnTo>
                  <a:pt x="1657350" y="159538"/>
                </a:lnTo>
                <a:lnTo>
                  <a:pt x="1656670" y="167243"/>
                </a:lnTo>
                <a:lnTo>
                  <a:pt x="1655991" y="174721"/>
                </a:lnTo>
                <a:lnTo>
                  <a:pt x="1654404" y="182199"/>
                </a:lnTo>
                <a:lnTo>
                  <a:pt x="1652818" y="189678"/>
                </a:lnTo>
                <a:lnTo>
                  <a:pt x="1650778" y="196703"/>
                </a:lnTo>
                <a:lnTo>
                  <a:pt x="1648512" y="203728"/>
                </a:lnTo>
                <a:lnTo>
                  <a:pt x="1645566" y="210753"/>
                </a:lnTo>
                <a:lnTo>
                  <a:pt x="1642394" y="217325"/>
                </a:lnTo>
                <a:lnTo>
                  <a:pt x="1639221" y="223897"/>
                </a:lnTo>
                <a:lnTo>
                  <a:pt x="1635595" y="230242"/>
                </a:lnTo>
                <a:lnTo>
                  <a:pt x="1631743" y="236587"/>
                </a:lnTo>
                <a:lnTo>
                  <a:pt x="1627437" y="242480"/>
                </a:lnTo>
                <a:lnTo>
                  <a:pt x="1622905" y="248145"/>
                </a:lnTo>
                <a:lnTo>
                  <a:pt x="1618146" y="253584"/>
                </a:lnTo>
                <a:lnTo>
                  <a:pt x="1613160" y="259023"/>
                </a:lnTo>
                <a:lnTo>
                  <a:pt x="1607948" y="263781"/>
                </a:lnTo>
                <a:lnTo>
                  <a:pt x="1602282" y="268767"/>
                </a:lnTo>
                <a:lnTo>
                  <a:pt x="1596617" y="273073"/>
                </a:lnTo>
                <a:lnTo>
                  <a:pt x="1590725" y="277378"/>
                </a:lnTo>
                <a:lnTo>
                  <a:pt x="1584380" y="281231"/>
                </a:lnTo>
                <a:lnTo>
                  <a:pt x="1578034" y="284857"/>
                </a:lnTo>
                <a:lnTo>
                  <a:pt x="1571689" y="288256"/>
                </a:lnTo>
                <a:lnTo>
                  <a:pt x="1564891" y="291429"/>
                </a:lnTo>
                <a:lnTo>
                  <a:pt x="1557866" y="293921"/>
                </a:lnTo>
                <a:lnTo>
                  <a:pt x="1551067" y="296641"/>
                </a:lnTo>
                <a:lnTo>
                  <a:pt x="1543815" y="298454"/>
                </a:lnTo>
                <a:lnTo>
                  <a:pt x="1536337" y="300040"/>
                </a:lnTo>
                <a:lnTo>
                  <a:pt x="1528859" y="301400"/>
                </a:lnTo>
                <a:lnTo>
                  <a:pt x="1521380" y="302533"/>
                </a:lnTo>
                <a:lnTo>
                  <a:pt x="1513675" y="302986"/>
                </a:lnTo>
                <a:lnTo>
                  <a:pt x="1505970" y="303213"/>
                </a:lnTo>
                <a:lnTo>
                  <a:pt x="1498265" y="302986"/>
                </a:lnTo>
                <a:lnTo>
                  <a:pt x="1490334" y="302533"/>
                </a:lnTo>
                <a:lnTo>
                  <a:pt x="1482629" y="301400"/>
                </a:lnTo>
                <a:lnTo>
                  <a:pt x="1475151" y="300040"/>
                </a:lnTo>
                <a:lnTo>
                  <a:pt x="1467899" y="298454"/>
                </a:lnTo>
                <a:lnTo>
                  <a:pt x="1460874" y="296641"/>
                </a:lnTo>
                <a:lnTo>
                  <a:pt x="1453849" y="293921"/>
                </a:lnTo>
                <a:lnTo>
                  <a:pt x="1446823" y="291429"/>
                </a:lnTo>
                <a:lnTo>
                  <a:pt x="1440252" y="288256"/>
                </a:lnTo>
                <a:lnTo>
                  <a:pt x="1433453" y="284857"/>
                </a:lnTo>
                <a:lnTo>
                  <a:pt x="1427334" y="281231"/>
                </a:lnTo>
                <a:lnTo>
                  <a:pt x="1420989" y="277378"/>
                </a:lnTo>
                <a:lnTo>
                  <a:pt x="1415097" y="273073"/>
                </a:lnTo>
                <a:lnTo>
                  <a:pt x="1409432" y="268767"/>
                </a:lnTo>
                <a:lnTo>
                  <a:pt x="1403766" y="263781"/>
                </a:lnTo>
                <a:lnTo>
                  <a:pt x="1398781" y="259023"/>
                </a:lnTo>
                <a:lnTo>
                  <a:pt x="1393569" y="253584"/>
                </a:lnTo>
                <a:lnTo>
                  <a:pt x="1388810" y="248145"/>
                </a:lnTo>
                <a:lnTo>
                  <a:pt x="1384277" y="242480"/>
                </a:lnTo>
                <a:lnTo>
                  <a:pt x="1380198" y="236587"/>
                </a:lnTo>
                <a:lnTo>
                  <a:pt x="1376346" y="230242"/>
                </a:lnTo>
                <a:lnTo>
                  <a:pt x="1372267" y="223897"/>
                </a:lnTo>
                <a:lnTo>
                  <a:pt x="1369094" y="217325"/>
                </a:lnTo>
                <a:lnTo>
                  <a:pt x="1366148" y="210753"/>
                </a:lnTo>
                <a:lnTo>
                  <a:pt x="1363429" y="203728"/>
                </a:lnTo>
                <a:lnTo>
                  <a:pt x="1360936" y="196703"/>
                </a:lnTo>
                <a:lnTo>
                  <a:pt x="1358896" y="189678"/>
                </a:lnTo>
                <a:lnTo>
                  <a:pt x="1357083" y="182199"/>
                </a:lnTo>
                <a:lnTo>
                  <a:pt x="1355950" y="174721"/>
                </a:lnTo>
                <a:lnTo>
                  <a:pt x="1354817" y="167243"/>
                </a:lnTo>
                <a:lnTo>
                  <a:pt x="1354364" y="159538"/>
                </a:lnTo>
                <a:lnTo>
                  <a:pt x="1354137" y="151833"/>
                </a:lnTo>
                <a:lnTo>
                  <a:pt x="1354364" y="143675"/>
                </a:lnTo>
                <a:lnTo>
                  <a:pt x="1354817" y="135970"/>
                </a:lnTo>
                <a:lnTo>
                  <a:pt x="1355950" y="128491"/>
                </a:lnTo>
                <a:lnTo>
                  <a:pt x="1357083" y="121013"/>
                </a:lnTo>
                <a:lnTo>
                  <a:pt x="1358896" y="113761"/>
                </a:lnTo>
                <a:lnTo>
                  <a:pt x="1360936" y="106736"/>
                </a:lnTo>
                <a:lnTo>
                  <a:pt x="1363429" y="99484"/>
                </a:lnTo>
                <a:lnTo>
                  <a:pt x="1366148" y="92686"/>
                </a:lnTo>
                <a:lnTo>
                  <a:pt x="1369094" y="85661"/>
                </a:lnTo>
                <a:lnTo>
                  <a:pt x="1372267" y="79316"/>
                </a:lnTo>
                <a:lnTo>
                  <a:pt x="1376346" y="72970"/>
                </a:lnTo>
                <a:lnTo>
                  <a:pt x="1380198" y="66852"/>
                </a:lnTo>
                <a:lnTo>
                  <a:pt x="1384277" y="60960"/>
                </a:lnTo>
                <a:lnTo>
                  <a:pt x="1388810" y="55068"/>
                </a:lnTo>
                <a:lnTo>
                  <a:pt x="1393569" y="49629"/>
                </a:lnTo>
                <a:lnTo>
                  <a:pt x="1398781" y="44190"/>
                </a:lnTo>
                <a:lnTo>
                  <a:pt x="1403766" y="39431"/>
                </a:lnTo>
                <a:lnTo>
                  <a:pt x="1409432" y="34445"/>
                </a:lnTo>
                <a:lnTo>
                  <a:pt x="1415097" y="30140"/>
                </a:lnTo>
                <a:lnTo>
                  <a:pt x="1420989" y="26061"/>
                </a:lnTo>
                <a:lnTo>
                  <a:pt x="1427334" y="21755"/>
                </a:lnTo>
                <a:lnTo>
                  <a:pt x="1433453" y="18129"/>
                </a:lnTo>
                <a:lnTo>
                  <a:pt x="1440252" y="14956"/>
                </a:lnTo>
                <a:lnTo>
                  <a:pt x="1446823" y="11784"/>
                </a:lnTo>
                <a:lnTo>
                  <a:pt x="1453849" y="9291"/>
                </a:lnTo>
                <a:lnTo>
                  <a:pt x="1460874" y="6798"/>
                </a:lnTo>
                <a:lnTo>
                  <a:pt x="1467899" y="4759"/>
                </a:lnTo>
                <a:lnTo>
                  <a:pt x="1475151" y="2946"/>
                </a:lnTo>
                <a:lnTo>
                  <a:pt x="1482629" y="1813"/>
                </a:lnTo>
                <a:lnTo>
                  <a:pt x="1490334" y="680"/>
                </a:lnTo>
                <a:lnTo>
                  <a:pt x="1498265" y="226"/>
                </a:lnTo>
                <a:lnTo>
                  <a:pt x="1505970" y="0"/>
                </a:lnTo>
                <a:close/>
              </a:path>
            </a:pathLst>
          </a:custGeom>
          <a:solidFill>
            <a:srgbClr val="404040"/>
          </a:solidFill>
          <a:ln>
            <a:noFill/>
          </a:ln>
          <a:extLst/>
        </p:spPr>
        <p:txBody>
          <a:bodyPr anchor="ctr">
            <a:scene3d>
              <a:camera prst="orthographicFront"/>
              <a:lightRig rig="threePt" dir="t"/>
            </a:scene3d>
            <a:sp3d>
              <a:contourClr>
                <a:srgbClr val="FFFFFF"/>
              </a:contourClr>
            </a:sp3d>
          </a:bodyPr>
          <a:lstStyle/>
          <a:p>
            <a:pPr algn="ctr"/>
            <a:endParaRPr lang="zh-CN" altLang="en-US">
              <a:solidFill>
                <a:schemeClr val="bg1">
                  <a:lumMod val="50000"/>
                </a:schemeClr>
              </a:solidFill>
            </a:endParaRPr>
          </a:p>
        </p:txBody>
      </p:sp>
      <p:sp>
        <p:nvSpPr>
          <p:cNvPr id="25" name="KSO_Shape"/>
          <p:cNvSpPr>
            <a:spLocks noChangeAspect="1"/>
          </p:cNvSpPr>
          <p:nvPr/>
        </p:nvSpPr>
        <p:spPr bwMode="auto">
          <a:xfrm>
            <a:off x="1257032" y="4750641"/>
            <a:ext cx="1523632" cy="1523632"/>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endParaRPr lang="zh-CN" altLang="en-US">
              <a:solidFill>
                <a:schemeClr val="bg1">
                  <a:lumMod val="50000"/>
                </a:schemeClr>
              </a:solidFill>
            </a:endParaRPr>
          </a:p>
        </p:txBody>
      </p:sp>
      <p:sp>
        <p:nvSpPr>
          <p:cNvPr id="26" name="KSO_Shape"/>
          <p:cNvSpPr>
            <a:spLocks noChangeAspect="1"/>
          </p:cNvSpPr>
          <p:nvPr/>
        </p:nvSpPr>
        <p:spPr bwMode="auto">
          <a:xfrm>
            <a:off x="6649120" y="4777305"/>
            <a:ext cx="1523632" cy="1470305"/>
          </a:xfrm>
          <a:custGeom>
            <a:avLst/>
            <a:gdLst>
              <a:gd name="T0" fmla="*/ 781291 w 3494087"/>
              <a:gd name="T1" fmla="*/ 1826651 h 3372310"/>
              <a:gd name="T2" fmla="*/ 671574 w 3494087"/>
              <a:gd name="T3" fmla="*/ 1837363 h 3372310"/>
              <a:gd name="T4" fmla="*/ 713383 w 3494087"/>
              <a:gd name="T5" fmla="*/ 1734558 h 3372310"/>
              <a:gd name="T6" fmla="*/ 645188 w 3494087"/>
              <a:gd name="T7" fmla="*/ 1806659 h 3372310"/>
              <a:gd name="T8" fmla="*/ 837613 w 3494087"/>
              <a:gd name="T9" fmla="*/ 1854154 h 3372310"/>
              <a:gd name="T10" fmla="*/ 790125 w 3494087"/>
              <a:gd name="T11" fmla="*/ 1661700 h 3372310"/>
              <a:gd name="T12" fmla="*/ 2141781 w 3494087"/>
              <a:gd name="T13" fmla="*/ 1300866 h 3372310"/>
              <a:gd name="T14" fmla="*/ 2611588 w 3494087"/>
              <a:gd name="T15" fmla="*/ 1498395 h 3372310"/>
              <a:gd name="T16" fmla="*/ 2513229 w 3494087"/>
              <a:gd name="T17" fmla="*/ 1265993 h 3372310"/>
              <a:gd name="T18" fmla="*/ 1929580 w 3494087"/>
              <a:gd name="T19" fmla="*/ 1123638 h 3372310"/>
              <a:gd name="T20" fmla="*/ 1021971 w 3494087"/>
              <a:gd name="T21" fmla="*/ 847645 h 3372310"/>
              <a:gd name="T22" fmla="*/ 1424515 w 3494087"/>
              <a:gd name="T23" fmla="*/ 1021881 h 3372310"/>
              <a:gd name="T24" fmla="*/ 2167151 w 3494087"/>
              <a:gd name="T25" fmla="*/ 1025784 h 3372310"/>
              <a:gd name="T26" fmla="*/ 2802972 w 3494087"/>
              <a:gd name="T27" fmla="*/ 1298784 h 3372310"/>
              <a:gd name="T28" fmla="*/ 3181706 w 3494087"/>
              <a:gd name="T29" fmla="*/ 1768532 h 3372310"/>
              <a:gd name="T30" fmla="*/ 3350452 w 3494087"/>
              <a:gd name="T31" fmla="*/ 2238540 h 3372310"/>
              <a:gd name="T32" fmla="*/ 3489533 w 3494087"/>
              <a:gd name="T33" fmla="*/ 2655718 h 3372310"/>
              <a:gd name="T34" fmla="*/ 3302053 w 3494087"/>
              <a:gd name="T35" fmla="*/ 2323381 h 3372310"/>
              <a:gd name="T36" fmla="*/ 3101562 w 3494087"/>
              <a:gd name="T37" fmla="*/ 2549276 h 3372310"/>
              <a:gd name="T38" fmla="*/ 2813250 w 3494087"/>
              <a:gd name="T39" fmla="*/ 3259623 h 3372310"/>
              <a:gd name="T40" fmla="*/ 2695375 w 3494087"/>
              <a:gd name="T41" fmla="*/ 3371660 h 3372310"/>
              <a:gd name="T42" fmla="*/ 2178730 w 3494087"/>
              <a:gd name="T43" fmla="*/ 3288120 h 3372310"/>
              <a:gd name="T44" fmla="*/ 1637756 w 3494087"/>
              <a:gd name="T45" fmla="*/ 3167625 h 3372310"/>
              <a:gd name="T46" fmla="*/ 1336954 w 3494087"/>
              <a:gd name="T47" fmla="*/ 3353052 h 3372310"/>
              <a:gd name="T48" fmla="*/ 825253 w 3494087"/>
              <a:gd name="T49" fmla="*/ 3356305 h 3372310"/>
              <a:gd name="T50" fmla="*/ 628535 w 3494087"/>
              <a:gd name="T51" fmla="*/ 2743681 h 3372310"/>
              <a:gd name="T52" fmla="*/ 180195 w 3494087"/>
              <a:gd name="T53" fmla="*/ 2665477 h 3372310"/>
              <a:gd name="T54" fmla="*/ 69736 w 3494087"/>
              <a:gd name="T55" fmla="*/ 2001715 h 3372310"/>
              <a:gd name="T56" fmla="*/ 543577 w 3494087"/>
              <a:gd name="T57" fmla="*/ 1510366 h 3372310"/>
              <a:gd name="T58" fmla="*/ 713103 w 3494087"/>
              <a:gd name="T59" fmla="*/ 1156169 h 3372310"/>
              <a:gd name="T60" fmla="*/ 673161 w 3494087"/>
              <a:gd name="T61" fmla="*/ 806786 h 3372310"/>
              <a:gd name="T62" fmla="*/ 2513912 w 3494087"/>
              <a:gd name="T63" fmla="*/ 301721 h 3372310"/>
              <a:gd name="T64" fmla="*/ 2510401 w 3494087"/>
              <a:gd name="T65" fmla="*/ 457356 h 3372310"/>
              <a:gd name="T66" fmla="*/ 2736414 w 3494087"/>
              <a:gd name="T67" fmla="*/ 610522 h 3372310"/>
              <a:gd name="T68" fmla="*/ 2700002 w 3494087"/>
              <a:gd name="T69" fmla="*/ 702447 h 3372310"/>
              <a:gd name="T70" fmla="*/ 2498827 w 3494087"/>
              <a:gd name="T71" fmla="*/ 683984 h 3372310"/>
              <a:gd name="T72" fmla="*/ 2806116 w 3494087"/>
              <a:gd name="T73" fmla="*/ 776039 h 3372310"/>
              <a:gd name="T74" fmla="*/ 2938239 w 3494087"/>
              <a:gd name="T75" fmla="*/ 674622 h 3372310"/>
              <a:gd name="T76" fmla="*/ 2894675 w 3494087"/>
              <a:gd name="T77" fmla="*/ 507675 h 3372310"/>
              <a:gd name="T78" fmla="*/ 2675034 w 3494087"/>
              <a:gd name="T79" fmla="*/ 346578 h 3372310"/>
              <a:gd name="T80" fmla="*/ 2735894 w 3494087"/>
              <a:gd name="T81" fmla="*/ 337607 h 3372310"/>
              <a:gd name="T82" fmla="*/ 2898446 w 3494087"/>
              <a:gd name="T83" fmla="*/ 298600 h 3372310"/>
              <a:gd name="T84" fmla="*/ 2827183 w 3494087"/>
              <a:gd name="T85" fmla="*/ 125541 h 3372310"/>
              <a:gd name="T86" fmla="*/ 3107814 w 3494087"/>
              <a:gd name="T87" fmla="*/ 406128 h 3372310"/>
              <a:gd name="T88" fmla="*/ 3010673 w 3494087"/>
              <a:gd name="T89" fmla="*/ 798663 h 3372310"/>
              <a:gd name="T90" fmla="*/ 2623797 w 3494087"/>
              <a:gd name="T91" fmla="*/ 914642 h 3372310"/>
              <a:gd name="T92" fmla="*/ 2329772 w 3494087"/>
              <a:gd name="T93" fmla="*/ 648228 h 3372310"/>
              <a:gd name="T94" fmla="*/ 2407797 w 3494087"/>
              <a:gd name="T95" fmla="*/ 251012 h 3372310"/>
              <a:gd name="T96" fmla="*/ 2647016 w 3494087"/>
              <a:gd name="T97" fmla="*/ 70925 h 3372310"/>
              <a:gd name="T98" fmla="*/ 2299636 w 3494087"/>
              <a:gd name="T99" fmla="*/ 341871 h 3372310"/>
              <a:gd name="T100" fmla="*/ 2353910 w 3494087"/>
              <a:gd name="T101" fmla="*/ 787721 h 3372310"/>
              <a:gd name="T102" fmla="*/ 2761811 w 3494087"/>
              <a:gd name="T103" fmla="*/ 967050 h 3372310"/>
              <a:gd name="T104" fmla="*/ 3122988 w 3494087"/>
              <a:gd name="T105" fmla="*/ 713282 h 3372310"/>
              <a:gd name="T106" fmla="*/ 3090319 w 3494087"/>
              <a:gd name="T107" fmla="*/ 265220 h 3372310"/>
              <a:gd name="T108" fmla="*/ 2715737 w 3494087"/>
              <a:gd name="T109" fmla="*/ 0 h 3372310"/>
              <a:gd name="T110" fmla="*/ 3045026 w 3494087"/>
              <a:gd name="T111" fmla="*/ 118165 h 3372310"/>
              <a:gd name="T112" fmla="*/ 3230755 w 3494087"/>
              <a:gd name="T113" fmla="*/ 464590 h 3372310"/>
              <a:gd name="T114" fmla="*/ 3170884 w 3494087"/>
              <a:gd name="T115" fmla="*/ 764296 h 3372310"/>
              <a:gd name="T116" fmla="*/ 2819990 w 3494087"/>
              <a:gd name="T117" fmla="*/ 1024571 h 3372310"/>
              <a:gd name="T118" fmla="*/ 2549791 w 3494087"/>
              <a:gd name="T119" fmla="*/ 1007913 h 3372310"/>
              <a:gd name="T120" fmla="*/ 2221544 w 3494087"/>
              <a:gd name="T121" fmla="*/ 671508 h 3372310"/>
              <a:gd name="T122" fmla="*/ 2211522 w 3494087"/>
              <a:gd name="T123" fmla="*/ 400693 h 3372310"/>
              <a:gd name="T124" fmla="*/ 2491352 w 3494087"/>
              <a:gd name="T125" fmla="*/ 51014 h 3372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94087" h="3372310">
                <a:moveTo>
                  <a:pt x="723251" y="1733774"/>
                </a:moveTo>
                <a:lnTo>
                  <a:pt x="726497" y="1733905"/>
                </a:lnTo>
                <a:lnTo>
                  <a:pt x="729743" y="1734036"/>
                </a:lnTo>
                <a:lnTo>
                  <a:pt x="732989" y="1734558"/>
                </a:lnTo>
                <a:lnTo>
                  <a:pt x="736235" y="1735081"/>
                </a:lnTo>
                <a:lnTo>
                  <a:pt x="739352" y="1735864"/>
                </a:lnTo>
                <a:lnTo>
                  <a:pt x="742338" y="1736648"/>
                </a:lnTo>
                <a:lnTo>
                  <a:pt x="745324" y="1737693"/>
                </a:lnTo>
                <a:lnTo>
                  <a:pt x="748311" y="1738869"/>
                </a:lnTo>
                <a:lnTo>
                  <a:pt x="751167" y="1740175"/>
                </a:lnTo>
                <a:lnTo>
                  <a:pt x="753894" y="1741612"/>
                </a:lnTo>
                <a:lnTo>
                  <a:pt x="756621" y="1743180"/>
                </a:lnTo>
                <a:lnTo>
                  <a:pt x="759218" y="1744878"/>
                </a:lnTo>
                <a:lnTo>
                  <a:pt x="761685" y="1746576"/>
                </a:lnTo>
                <a:lnTo>
                  <a:pt x="764152" y="1748535"/>
                </a:lnTo>
                <a:lnTo>
                  <a:pt x="766489" y="1750625"/>
                </a:lnTo>
                <a:lnTo>
                  <a:pt x="768696" y="1752715"/>
                </a:lnTo>
                <a:lnTo>
                  <a:pt x="770904" y="1754936"/>
                </a:lnTo>
                <a:lnTo>
                  <a:pt x="772851" y="1757287"/>
                </a:lnTo>
                <a:lnTo>
                  <a:pt x="774799" y="1759769"/>
                </a:lnTo>
                <a:lnTo>
                  <a:pt x="776617" y="1762382"/>
                </a:lnTo>
                <a:lnTo>
                  <a:pt x="778305" y="1764995"/>
                </a:lnTo>
                <a:lnTo>
                  <a:pt x="779863" y="1767738"/>
                </a:lnTo>
                <a:lnTo>
                  <a:pt x="781291" y="1770481"/>
                </a:lnTo>
                <a:lnTo>
                  <a:pt x="782589" y="1773355"/>
                </a:lnTo>
                <a:lnTo>
                  <a:pt x="783758" y="1776229"/>
                </a:lnTo>
                <a:lnTo>
                  <a:pt x="784667" y="1779233"/>
                </a:lnTo>
                <a:lnTo>
                  <a:pt x="785576" y="1782368"/>
                </a:lnTo>
                <a:lnTo>
                  <a:pt x="786355" y="1785503"/>
                </a:lnTo>
                <a:lnTo>
                  <a:pt x="786874" y="1788638"/>
                </a:lnTo>
                <a:lnTo>
                  <a:pt x="787264" y="1791904"/>
                </a:lnTo>
                <a:lnTo>
                  <a:pt x="787523" y="1795170"/>
                </a:lnTo>
                <a:lnTo>
                  <a:pt x="787653" y="1798566"/>
                </a:lnTo>
                <a:lnTo>
                  <a:pt x="787523" y="1801832"/>
                </a:lnTo>
                <a:lnTo>
                  <a:pt x="787264" y="1805228"/>
                </a:lnTo>
                <a:lnTo>
                  <a:pt x="786874" y="1808363"/>
                </a:lnTo>
                <a:lnTo>
                  <a:pt x="786355" y="1811629"/>
                </a:lnTo>
                <a:lnTo>
                  <a:pt x="785576" y="1814764"/>
                </a:lnTo>
                <a:lnTo>
                  <a:pt x="784667" y="1817769"/>
                </a:lnTo>
                <a:lnTo>
                  <a:pt x="783758" y="1820904"/>
                </a:lnTo>
                <a:lnTo>
                  <a:pt x="782589" y="1823778"/>
                </a:lnTo>
                <a:lnTo>
                  <a:pt x="781291" y="1826651"/>
                </a:lnTo>
                <a:lnTo>
                  <a:pt x="779863" y="1829395"/>
                </a:lnTo>
                <a:lnTo>
                  <a:pt x="778305" y="1832138"/>
                </a:lnTo>
                <a:lnTo>
                  <a:pt x="776617" y="1834750"/>
                </a:lnTo>
                <a:lnTo>
                  <a:pt x="774799" y="1837363"/>
                </a:lnTo>
                <a:lnTo>
                  <a:pt x="772851" y="1839845"/>
                </a:lnTo>
                <a:lnTo>
                  <a:pt x="770904" y="1842196"/>
                </a:lnTo>
                <a:lnTo>
                  <a:pt x="768696" y="1844417"/>
                </a:lnTo>
                <a:lnTo>
                  <a:pt x="766489" y="1846507"/>
                </a:lnTo>
                <a:lnTo>
                  <a:pt x="764152" y="1848597"/>
                </a:lnTo>
                <a:lnTo>
                  <a:pt x="761685" y="1850426"/>
                </a:lnTo>
                <a:lnTo>
                  <a:pt x="759218" y="1852255"/>
                </a:lnTo>
                <a:lnTo>
                  <a:pt x="756621" y="1853953"/>
                </a:lnTo>
                <a:lnTo>
                  <a:pt x="753894" y="1855521"/>
                </a:lnTo>
                <a:lnTo>
                  <a:pt x="751167" y="1856957"/>
                </a:lnTo>
                <a:lnTo>
                  <a:pt x="748311" y="1858264"/>
                </a:lnTo>
                <a:lnTo>
                  <a:pt x="745324" y="1859439"/>
                </a:lnTo>
                <a:lnTo>
                  <a:pt x="742338" y="1860484"/>
                </a:lnTo>
                <a:lnTo>
                  <a:pt x="739352" y="1861268"/>
                </a:lnTo>
                <a:lnTo>
                  <a:pt x="736235" y="1862052"/>
                </a:lnTo>
                <a:lnTo>
                  <a:pt x="732989" y="1862574"/>
                </a:lnTo>
                <a:lnTo>
                  <a:pt x="729743" y="1863097"/>
                </a:lnTo>
                <a:lnTo>
                  <a:pt x="726497" y="1863228"/>
                </a:lnTo>
                <a:lnTo>
                  <a:pt x="723251" y="1863358"/>
                </a:lnTo>
                <a:lnTo>
                  <a:pt x="719875" y="1863228"/>
                </a:lnTo>
                <a:lnTo>
                  <a:pt x="716629" y="1863097"/>
                </a:lnTo>
                <a:lnTo>
                  <a:pt x="713383" y="1862574"/>
                </a:lnTo>
                <a:lnTo>
                  <a:pt x="710267" y="1862052"/>
                </a:lnTo>
                <a:lnTo>
                  <a:pt x="707151" y="1861268"/>
                </a:lnTo>
                <a:lnTo>
                  <a:pt x="704034" y="1860484"/>
                </a:lnTo>
                <a:lnTo>
                  <a:pt x="701048" y="1859439"/>
                </a:lnTo>
                <a:lnTo>
                  <a:pt x="698192" y="1858264"/>
                </a:lnTo>
                <a:lnTo>
                  <a:pt x="695335" y="1856957"/>
                </a:lnTo>
                <a:lnTo>
                  <a:pt x="692478" y="1855521"/>
                </a:lnTo>
                <a:lnTo>
                  <a:pt x="689752" y="1853953"/>
                </a:lnTo>
                <a:lnTo>
                  <a:pt x="687155" y="1852255"/>
                </a:lnTo>
                <a:lnTo>
                  <a:pt x="684688" y="1850426"/>
                </a:lnTo>
                <a:lnTo>
                  <a:pt x="682221" y="1848597"/>
                </a:lnTo>
                <a:lnTo>
                  <a:pt x="679884" y="1846507"/>
                </a:lnTo>
                <a:lnTo>
                  <a:pt x="677676" y="1844417"/>
                </a:lnTo>
                <a:lnTo>
                  <a:pt x="675599" y="1842196"/>
                </a:lnTo>
                <a:lnTo>
                  <a:pt x="673521" y="1839845"/>
                </a:lnTo>
                <a:lnTo>
                  <a:pt x="671574" y="1837363"/>
                </a:lnTo>
                <a:lnTo>
                  <a:pt x="669756" y="1834750"/>
                </a:lnTo>
                <a:lnTo>
                  <a:pt x="668068" y="1832138"/>
                </a:lnTo>
                <a:lnTo>
                  <a:pt x="666640" y="1829395"/>
                </a:lnTo>
                <a:lnTo>
                  <a:pt x="665212" y="1826651"/>
                </a:lnTo>
                <a:lnTo>
                  <a:pt x="663913" y="1823778"/>
                </a:lnTo>
                <a:lnTo>
                  <a:pt x="662745" y="1820904"/>
                </a:lnTo>
                <a:lnTo>
                  <a:pt x="661706" y="1817769"/>
                </a:lnTo>
                <a:lnTo>
                  <a:pt x="660797" y="1814764"/>
                </a:lnTo>
                <a:lnTo>
                  <a:pt x="660148" y="1811629"/>
                </a:lnTo>
                <a:lnTo>
                  <a:pt x="659498" y="1808363"/>
                </a:lnTo>
                <a:lnTo>
                  <a:pt x="659109" y="1805228"/>
                </a:lnTo>
                <a:lnTo>
                  <a:pt x="658849" y="1801832"/>
                </a:lnTo>
                <a:lnTo>
                  <a:pt x="658849" y="1798566"/>
                </a:lnTo>
                <a:lnTo>
                  <a:pt x="658849" y="1795170"/>
                </a:lnTo>
                <a:lnTo>
                  <a:pt x="659109" y="1791904"/>
                </a:lnTo>
                <a:lnTo>
                  <a:pt x="659498" y="1788638"/>
                </a:lnTo>
                <a:lnTo>
                  <a:pt x="660148" y="1785503"/>
                </a:lnTo>
                <a:lnTo>
                  <a:pt x="660797" y="1782368"/>
                </a:lnTo>
                <a:lnTo>
                  <a:pt x="661706" y="1779233"/>
                </a:lnTo>
                <a:lnTo>
                  <a:pt x="662745" y="1776229"/>
                </a:lnTo>
                <a:lnTo>
                  <a:pt x="663913" y="1773355"/>
                </a:lnTo>
                <a:lnTo>
                  <a:pt x="665212" y="1770481"/>
                </a:lnTo>
                <a:lnTo>
                  <a:pt x="666640" y="1767738"/>
                </a:lnTo>
                <a:lnTo>
                  <a:pt x="668068" y="1764995"/>
                </a:lnTo>
                <a:lnTo>
                  <a:pt x="669756" y="1762382"/>
                </a:lnTo>
                <a:lnTo>
                  <a:pt x="671574" y="1759769"/>
                </a:lnTo>
                <a:lnTo>
                  <a:pt x="673521" y="1757287"/>
                </a:lnTo>
                <a:lnTo>
                  <a:pt x="675599" y="1754936"/>
                </a:lnTo>
                <a:lnTo>
                  <a:pt x="677676" y="1752715"/>
                </a:lnTo>
                <a:lnTo>
                  <a:pt x="679884" y="1750625"/>
                </a:lnTo>
                <a:lnTo>
                  <a:pt x="682221" y="1748535"/>
                </a:lnTo>
                <a:lnTo>
                  <a:pt x="684688" y="1746576"/>
                </a:lnTo>
                <a:lnTo>
                  <a:pt x="687155" y="1744878"/>
                </a:lnTo>
                <a:lnTo>
                  <a:pt x="689752" y="1743180"/>
                </a:lnTo>
                <a:lnTo>
                  <a:pt x="692478" y="1741612"/>
                </a:lnTo>
                <a:lnTo>
                  <a:pt x="695335" y="1740175"/>
                </a:lnTo>
                <a:lnTo>
                  <a:pt x="698192" y="1738869"/>
                </a:lnTo>
                <a:lnTo>
                  <a:pt x="701048" y="1737693"/>
                </a:lnTo>
                <a:lnTo>
                  <a:pt x="704034" y="1736648"/>
                </a:lnTo>
                <a:lnTo>
                  <a:pt x="707151" y="1735864"/>
                </a:lnTo>
                <a:lnTo>
                  <a:pt x="710267" y="1735081"/>
                </a:lnTo>
                <a:lnTo>
                  <a:pt x="713383" y="1734558"/>
                </a:lnTo>
                <a:lnTo>
                  <a:pt x="716629" y="1734036"/>
                </a:lnTo>
                <a:lnTo>
                  <a:pt x="719875" y="1733905"/>
                </a:lnTo>
                <a:lnTo>
                  <a:pt x="723251" y="1733774"/>
                </a:lnTo>
                <a:close/>
                <a:moveTo>
                  <a:pt x="755777" y="1656495"/>
                </a:moveTo>
                <a:lnTo>
                  <a:pt x="749792" y="1656625"/>
                </a:lnTo>
                <a:lnTo>
                  <a:pt x="743938" y="1657016"/>
                </a:lnTo>
                <a:lnTo>
                  <a:pt x="738083" y="1657796"/>
                </a:lnTo>
                <a:lnTo>
                  <a:pt x="732358" y="1658837"/>
                </a:lnTo>
                <a:lnTo>
                  <a:pt x="726764" y="1660139"/>
                </a:lnTo>
                <a:lnTo>
                  <a:pt x="721300" y="1661700"/>
                </a:lnTo>
                <a:lnTo>
                  <a:pt x="715965" y="1663522"/>
                </a:lnTo>
                <a:lnTo>
                  <a:pt x="710631" y="1665604"/>
                </a:lnTo>
                <a:lnTo>
                  <a:pt x="705557" y="1667946"/>
                </a:lnTo>
                <a:lnTo>
                  <a:pt x="700613" y="1670419"/>
                </a:lnTo>
                <a:lnTo>
                  <a:pt x="695669" y="1673281"/>
                </a:lnTo>
                <a:lnTo>
                  <a:pt x="690985" y="1676274"/>
                </a:lnTo>
                <a:lnTo>
                  <a:pt x="686432" y="1679527"/>
                </a:lnTo>
                <a:lnTo>
                  <a:pt x="682138" y="1682910"/>
                </a:lnTo>
                <a:lnTo>
                  <a:pt x="677845" y="1686554"/>
                </a:lnTo>
                <a:lnTo>
                  <a:pt x="673811" y="1690458"/>
                </a:lnTo>
                <a:lnTo>
                  <a:pt x="670038" y="1694361"/>
                </a:lnTo>
                <a:lnTo>
                  <a:pt x="666395" y="1698655"/>
                </a:lnTo>
                <a:lnTo>
                  <a:pt x="663013" y="1702949"/>
                </a:lnTo>
                <a:lnTo>
                  <a:pt x="659760" y="1707504"/>
                </a:lnTo>
                <a:lnTo>
                  <a:pt x="656768" y="1712188"/>
                </a:lnTo>
                <a:lnTo>
                  <a:pt x="653905" y="1717133"/>
                </a:lnTo>
                <a:lnTo>
                  <a:pt x="651433" y="1722078"/>
                </a:lnTo>
                <a:lnTo>
                  <a:pt x="649091" y="1727153"/>
                </a:lnTo>
                <a:lnTo>
                  <a:pt x="647010" y="1732488"/>
                </a:lnTo>
                <a:lnTo>
                  <a:pt x="645188" y="1737823"/>
                </a:lnTo>
                <a:lnTo>
                  <a:pt x="643627" y="1743288"/>
                </a:lnTo>
                <a:lnTo>
                  <a:pt x="642326" y="1748884"/>
                </a:lnTo>
                <a:lnTo>
                  <a:pt x="641285" y="1754609"/>
                </a:lnTo>
                <a:lnTo>
                  <a:pt x="640505" y="1760465"/>
                </a:lnTo>
                <a:lnTo>
                  <a:pt x="640114" y="1766320"/>
                </a:lnTo>
                <a:lnTo>
                  <a:pt x="639984" y="1772306"/>
                </a:lnTo>
                <a:lnTo>
                  <a:pt x="640114" y="1778292"/>
                </a:lnTo>
                <a:lnTo>
                  <a:pt x="640505" y="1784147"/>
                </a:lnTo>
                <a:lnTo>
                  <a:pt x="641285" y="1789873"/>
                </a:lnTo>
                <a:lnTo>
                  <a:pt x="642326" y="1795598"/>
                </a:lnTo>
                <a:lnTo>
                  <a:pt x="643627" y="1801194"/>
                </a:lnTo>
                <a:lnTo>
                  <a:pt x="645188" y="1806659"/>
                </a:lnTo>
                <a:lnTo>
                  <a:pt x="647010" y="1812124"/>
                </a:lnTo>
                <a:lnTo>
                  <a:pt x="649091" y="1817329"/>
                </a:lnTo>
                <a:lnTo>
                  <a:pt x="651433" y="1822534"/>
                </a:lnTo>
                <a:lnTo>
                  <a:pt x="653905" y="1827479"/>
                </a:lnTo>
                <a:lnTo>
                  <a:pt x="656768" y="1832293"/>
                </a:lnTo>
                <a:lnTo>
                  <a:pt x="659760" y="1836978"/>
                </a:lnTo>
                <a:lnTo>
                  <a:pt x="663013" y="1841532"/>
                </a:lnTo>
                <a:lnTo>
                  <a:pt x="666395" y="1845956"/>
                </a:lnTo>
                <a:lnTo>
                  <a:pt x="670038" y="1850120"/>
                </a:lnTo>
                <a:lnTo>
                  <a:pt x="673811" y="1854154"/>
                </a:lnTo>
                <a:lnTo>
                  <a:pt x="677845" y="1858058"/>
                </a:lnTo>
                <a:lnTo>
                  <a:pt x="682138" y="1861701"/>
                </a:lnTo>
                <a:lnTo>
                  <a:pt x="686432" y="1865084"/>
                </a:lnTo>
                <a:lnTo>
                  <a:pt x="690985" y="1868337"/>
                </a:lnTo>
                <a:lnTo>
                  <a:pt x="695669" y="1871330"/>
                </a:lnTo>
                <a:lnTo>
                  <a:pt x="700613" y="1874063"/>
                </a:lnTo>
                <a:lnTo>
                  <a:pt x="705557" y="1876665"/>
                </a:lnTo>
                <a:lnTo>
                  <a:pt x="710631" y="1879008"/>
                </a:lnTo>
                <a:lnTo>
                  <a:pt x="715965" y="1881090"/>
                </a:lnTo>
                <a:lnTo>
                  <a:pt x="721300" y="1882911"/>
                </a:lnTo>
                <a:lnTo>
                  <a:pt x="726764" y="1884473"/>
                </a:lnTo>
                <a:lnTo>
                  <a:pt x="732358" y="1885774"/>
                </a:lnTo>
                <a:lnTo>
                  <a:pt x="738083" y="1886815"/>
                </a:lnTo>
                <a:lnTo>
                  <a:pt x="743938" y="1887466"/>
                </a:lnTo>
                <a:lnTo>
                  <a:pt x="749792" y="1887986"/>
                </a:lnTo>
                <a:lnTo>
                  <a:pt x="755777" y="1888116"/>
                </a:lnTo>
                <a:lnTo>
                  <a:pt x="761762" y="1887986"/>
                </a:lnTo>
                <a:lnTo>
                  <a:pt x="767617" y="1887466"/>
                </a:lnTo>
                <a:lnTo>
                  <a:pt x="773341" y="1886815"/>
                </a:lnTo>
                <a:lnTo>
                  <a:pt x="779066" y="1885774"/>
                </a:lnTo>
                <a:lnTo>
                  <a:pt x="784660" y="1884473"/>
                </a:lnTo>
                <a:lnTo>
                  <a:pt x="790125" y="1882911"/>
                </a:lnTo>
                <a:lnTo>
                  <a:pt x="795589" y="1881090"/>
                </a:lnTo>
                <a:lnTo>
                  <a:pt x="800793" y="1879008"/>
                </a:lnTo>
                <a:lnTo>
                  <a:pt x="805998" y="1876665"/>
                </a:lnTo>
                <a:lnTo>
                  <a:pt x="810942" y="1874063"/>
                </a:lnTo>
                <a:lnTo>
                  <a:pt x="815755" y="1871330"/>
                </a:lnTo>
                <a:lnTo>
                  <a:pt x="820439" y="1868337"/>
                </a:lnTo>
                <a:lnTo>
                  <a:pt x="824993" y="1865084"/>
                </a:lnTo>
                <a:lnTo>
                  <a:pt x="829416" y="1861701"/>
                </a:lnTo>
                <a:lnTo>
                  <a:pt x="833580" y="1858058"/>
                </a:lnTo>
                <a:lnTo>
                  <a:pt x="837613" y="1854154"/>
                </a:lnTo>
                <a:lnTo>
                  <a:pt x="841516" y="1850120"/>
                </a:lnTo>
                <a:lnTo>
                  <a:pt x="845029" y="1845956"/>
                </a:lnTo>
                <a:lnTo>
                  <a:pt x="848542" y="1841532"/>
                </a:lnTo>
                <a:lnTo>
                  <a:pt x="851794" y="1836978"/>
                </a:lnTo>
                <a:lnTo>
                  <a:pt x="854787" y="1832293"/>
                </a:lnTo>
                <a:lnTo>
                  <a:pt x="857519" y="1827479"/>
                </a:lnTo>
                <a:lnTo>
                  <a:pt x="860121" y="1822534"/>
                </a:lnTo>
                <a:lnTo>
                  <a:pt x="862463" y="1817329"/>
                </a:lnTo>
                <a:lnTo>
                  <a:pt x="864545" y="1812124"/>
                </a:lnTo>
                <a:lnTo>
                  <a:pt x="866366" y="1806659"/>
                </a:lnTo>
                <a:lnTo>
                  <a:pt x="867927" y="1801194"/>
                </a:lnTo>
                <a:lnTo>
                  <a:pt x="869228" y="1795598"/>
                </a:lnTo>
                <a:lnTo>
                  <a:pt x="870139" y="1789873"/>
                </a:lnTo>
                <a:lnTo>
                  <a:pt x="870920" y="1784147"/>
                </a:lnTo>
                <a:lnTo>
                  <a:pt x="871440" y="1778292"/>
                </a:lnTo>
                <a:lnTo>
                  <a:pt x="871570" y="1772306"/>
                </a:lnTo>
                <a:lnTo>
                  <a:pt x="871440" y="1766320"/>
                </a:lnTo>
                <a:lnTo>
                  <a:pt x="870920" y="1760465"/>
                </a:lnTo>
                <a:lnTo>
                  <a:pt x="870139" y="1754609"/>
                </a:lnTo>
                <a:lnTo>
                  <a:pt x="869228" y="1748884"/>
                </a:lnTo>
                <a:lnTo>
                  <a:pt x="867927" y="1743288"/>
                </a:lnTo>
                <a:lnTo>
                  <a:pt x="866366" y="1737823"/>
                </a:lnTo>
                <a:lnTo>
                  <a:pt x="864545" y="1732488"/>
                </a:lnTo>
                <a:lnTo>
                  <a:pt x="862463" y="1727153"/>
                </a:lnTo>
                <a:lnTo>
                  <a:pt x="860121" y="1722078"/>
                </a:lnTo>
                <a:lnTo>
                  <a:pt x="857519" y="1717133"/>
                </a:lnTo>
                <a:lnTo>
                  <a:pt x="854787" y="1712188"/>
                </a:lnTo>
                <a:lnTo>
                  <a:pt x="851794" y="1707504"/>
                </a:lnTo>
                <a:lnTo>
                  <a:pt x="848542" y="1702949"/>
                </a:lnTo>
                <a:lnTo>
                  <a:pt x="845029" y="1698655"/>
                </a:lnTo>
                <a:lnTo>
                  <a:pt x="841516" y="1694361"/>
                </a:lnTo>
                <a:lnTo>
                  <a:pt x="837613" y="1690458"/>
                </a:lnTo>
                <a:lnTo>
                  <a:pt x="833580" y="1686554"/>
                </a:lnTo>
                <a:lnTo>
                  <a:pt x="829416" y="1682910"/>
                </a:lnTo>
                <a:lnTo>
                  <a:pt x="824993" y="1679527"/>
                </a:lnTo>
                <a:lnTo>
                  <a:pt x="820439" y="1676274"/>
                </a:lnTo>
                <a:lnTo>
                  <a:pt x="815755" y="1673281"/>
                </a:lnTo>
                <a:lnTo>
                  <a:pt x="810942" y="1670419"/>
                </a:lnTo>
                <a:lnTo>
                  <a:pt x="805998" y="1667946"/>
                </a:lnTo>
                <a:lnTo>
                  <a:pt x="800793" y="1665604"/>
                </a:lnTo>
                <a:lnTo>
                  <a:pt x="795589" y="1663522"/>
                </a:lnTo>
                <a:lnTo>
                  <a:pt x="790125" y="1661700"/>
                </a:lnTo>
                <a:lnTo>
                  <a:pt x="784660" y="1660139"/>
                </a:lnTo>
                <a:lnTo>
                  <a:pt x="779066" y="1658837"/>
                </a:lnTo>
                <a:lnTo>
                  <a:pt x="773341" y="1657796"/>
                </a:lnTo>
                <a:lnTo>
                  <a:pt x="767617" y="1657016"/>
                </a:lnTo>
                <a:lnTo>
                  <a:pt x="761762" y="1656625"/>
                </a:lnTo>
                <a:lnTo>
                  <a:pt x="755777" y="1656495"/>
                </a:lnTo>
                <a:close/>
                <a:moveTo>
                  <a:pt x="1850737" y="1122076"/>
                </a:moveTo>
                <a:lnTo>
                  <a:pt x="1839678" y="1122336"/>
                </a:lnTo>
                <a:lnTo>
                  <a:pt x="1829140" y="1122466"/>
                </a:lnTo>
                <a:lnTo>
                  <a:pt x="1810144" y="1123117"/>
                </a:lnTo>
                <a:lnTo>
                  <a:pt x="1793751" y="1123898"/>
                </a:lnTo>
                <a:lnTo>
                  <a:pt x="1780350" y="1124679"/>
                </a:lnTo>
                <a:lnTo>
                  <a:pt x="1769942" y="1125459"/>
                </a:lnTo>
                <a:lnTo>
                  <a:pt x="1762526" y="1126110"/>
                </a:lnTo>
                <a:lnTo>
                  <a:pt x="1758493" y="1126500"/>
                </a:lnTo>
                <a:lnTo>
                  <a:pt x="1774496" y="1275753"/>
                </a:lnTo>
                <a:lnTo>
                  <a:pt x="1781781" y="1275102"/>
                </a:lnTo>
                <a:lnTo>
                  <a:pt x="1789978" y="1274451"/>
                </a:lnTo>
                <a:lnTo>
                  <a:pt x="1801037" y="1273931"/>
                </a:lnTo>
                <a:lnTo>
                  <a:pt x="1814698" y="1273280"/>
                </a:lnTo>
                <a:lnTo>
                  <a:pt x="1830961" y="1272760"/>
                </a:lnTo>
                <a:lnTo>
                  <a:pt x="1849696" y="1272499"/>
                </a:lnTo>
                <a:lnTo>
                  <a:pt x="1859844" y="1272499"/>
                </a:lnTo>
                <a:lnTo>
                  <a:pt x="1870643" y="1272630"/>
                </a:lnTo>
                <a:lnTo>
                  <a:pt x="1881962" y="1272760"/>
                </a:lnTo>
                <a:lnTo>
                  <a:pt x="1893801" y="1273020"/>
                </a:lnTo>
                <a:lnTo>
                  <a:pt x="1906161" y="1273410"/>
                </a:lnTo>
                <a:lnTo>
                  <a:pt x="1919042" y="1273931"/>
                </a:lnTo>
                <a:lnTo>
                  <a:pt x="1932443" y="1274581"/>
                </a:lnTo>
                <a:lnTo>
                  <a:pt x="1946234" y="1275362"/>
                </a:lnTo>
                <a:lnTo>
                  <a:pt x="1960415" y="1276273"/>
                </a:lnTo>
                <a:lnTo>
                  <a:pt x="1975117" y="1277444"/>
                </a:lnTo>
                <a:lnTo>
                  <a:pt x="1990209" y="1278745"/>
                </a:lnTo>
                <a:lnTo>
                  <a:pt x="2005691" y="1280307"/>
                </a:lnTo>
                <a:lnTo>
                  <a:pt x="2021564" y="1281998"/>
                </a:lnTo>
                <a:lnTo>
                  <a:pt x="2037697" y="1283950"/>
                </a:lnTo>
                <a:lnTo>
                  <a:pt x="2054350" y="1286162"/>
                </a:lnTo>
                <a:lnTo>
                  <a:pt x="2071134" y="1288505"/>
                </a:lnTo>
                <a:lnTo>
                  <a:pt x="2088438" y="1291237"/>
                </a:lnTo>
                <a:lnTo>
                  <a:pt x="2105872" y="1294100"/>
                </a:lnTo>
                <a:lnTo>
                  <a:pt x="2123696" y="1297353"/>
                </a:lnTo>
                <a:lnTo>
                  <a:pt x="2141781" y="1300866"/>
                </a:lnTo>
                <a:lnTo>
                  <a:pt x="2159995" y="1304640"/>
                </a:lnTo>
                <a:lnTo>
                  <a:pt x="2178600" y="1308674"/>
                </a:lnTo>
                <a:lnTo>
                  <a:pt x="2197335" y="1313098"/>
                </a:lnTo>
                <a:lnTo>
                  <a:pt x="2216201" y="1317783"/>
                </a:lnTo>
                <a:lnTo>
                  <a:pt x="2235326" y="1322857"/>
                </a:lnTo>
                <a:lnTo>
                  <a:pt x="2254711" y="1328323"/>
                </a:lnTo>
                <a:lnTo>
                  <a:pt x="2264339" y="1331185"/>
                </a:lnTo>
                <a:lnTo>
                  <a:pt x="2274097" y="1334048"/>
                </a:lnTo>
                <a:lnTo>
                  <a:pt x="2283855" y="1337171"/>
                </a:lnTo>
                <a:lnTo>
                  <a:pt x="2293743" y="1340294"/>
                </a:lnTo>
                <a:lnTo>
                  <a:pt x="2303501" y="1343547"/>
                </a:lnTo>
                <a:lnTo>
                  <a:pt x="2313389" y="1346800"/>
                </a:lnTo>
                <a:lnTo>
                  <a:pt x="2323277" y="1350183"/>
                </a:lnTo>
                <a:lnTo>
                  <a:pt x="2333164" y="1353697"/>
                </a:lnTo>
                <a:lnTo>
                  <a:pt x="2343052" y="1357340"/>
                </a:lnTo>
                <a:lnTo>
                  <a:pt x="2353070" y="1361114"/>
                </a:lnTo>
                <a:lnTo>
                  <a:pt x="2363089" y="1364887"/>
                </a:lnTo>
                <a:lnTo>
                  <a:pt x="2372976" y="1368791"/>
                </a:lnTo>
                <a:lnTo>
                  <a:pt x="2382995" y="1372825"/>
                </a:lnTo>
                <a:lnTo>
                  <a:pt x="2393013" y="1376989"/>
                </a:lnTo>
                <a:lnTo>
                  <a:pt x="2403031" y="1381283"/>
                </a:lnTo>
                <a:lnTo>
                  <a:pt x="2413049" y="1385577"/>
                </a:lnTo>
                <a:lnTo>
                  <a:pt x="2423067" y="1390131"/>
                </a:lnTo>
                <a:lnTo>
                  <a:pt x="2433085" y="1394686"/>
                </a:lnTo>
                <a:lnTo>
                  <a:pt x="2443103" y="1399370"/>
                </a:lnTo>
                <a:lnTo>
                  <a:pt x="2453121" y="1404185"/>
                </a:lnTo>
                <a:lnTo>
                  <a:pt x="2463139" y="1409130"/>
                </a:lnTo>
                <a:lnTo>
                  <a:pt x="2473157" y="1414204"/>
                </a:lnTo>
                <a:lnTo>
                  <a:pt x="2483175" y="1419409"/>
                </a:lnTo>
                <a:lnTo>
                  <a:pt x="2493193" y="1424744"/>
                </a:lnTo>
                <a:lnTo>
                  <a:pt x="2503211" y="1430080"/>
                </a:lnTo>
                <a:lnTo>
                  <a:pt x="2513099" y="1435675"/>
                </a:lnTo>
                <a:lnTo>
                  <a:pt x="2523117" y="1441400"/>
                </a:lnTo>
                <a:lnTo>
                  <a:pt x="2533005" y="1447126"/>
                </a:lnTo>
                <a:lnTo>
                  <a:pt x="2542893" y="1453111"/>
                </a:lnTo>
                <a:lnTo>
                  <a:pt x="2552781" y="1459097"/>
                </a:lnTo>
                <a:lnTo>
                  <a:pt x="2562669" y="1465343"/>
                </a:lnTo>
                <a:lnTo>
                  <a:pt x="2572557" y="1471719"/>
                </a:lnTo>
                <a:lnTo>
                  <a:pt x="2582315" y="1478225"/>
                </a:lnTo>
                <a:lnTo>
                  <a:pt x="2592203" y="1484862"/>
                </a:lnTo>
                <a:lnTo>
                  <a:pt x="2601960" y="1491628"/>
                </a:lnTo>
                <a:lnTo>
                  <a:pt x="2611588" y="1498395"/>
                </a:lnTo>
                <a:lnTo>
                  <a:pt x="2621346" y="1505421"/>
                </a:lnTo>
                <a:lnTo>
                  <a:pt x="2630974" y="1512578"/>
                </a:lnTo>
                <a:lnTo>
                  <a:pt x="2640601" y="1519865"/>
                </a:lnTo>
                <a:lnTo>
                  <a:pt x="2650099" y="1527412"/>
                </a:lnTo>
                <a:lnTo>
                  <a:pt x="2659597" y="1534959"/>
                </a:lnTo>
                <a:lnTo>
                  <a:pt x="2669094" y="1542637"/>
                </a:lnTo>
                <a:lnTo>
                  <a:pt x="2678462" y="1550574"/>
                </a:lnTo>
                <a:lnTo>
                  <a:pt x="2687829" y="1558642"/>
                </a:lnTo>
                <a:lnTo>
                  <a:pt x="2697197" y="1566840"/>
                </a:lnTo>
                <a:lnTo>
                  <a:pt x="2706434" y="1575168"/>
                </a:lnTo>
                <a:lnTo>
                  <a:pt x="2715672" y="1583626"/>
                </a:lnTo>
                <a:lnTo>
                  <a:pt x="2724779" y="1592214"/>
                </a:lnTo>
                <a:lnTo>
                  <a:pt x="2828603" y="1483821"/>
                </a:lnTo>
                <a:lnTo>
                  <a:pt x="2818194" y="1473931"/>
                </a:lnTo>
                <a:lnTo>
                  <a:pt x="2807786" y="1464302"/>
                </a:lnTo>
                <a:lnTo>
                  <a:pt x="2797377" y="1454933"/>
                </a:lnTo>
                <a:lnTo>
                  <a:pt x="2786969" y="1445694"/>
                </a:lnTo>
                <a:lnTo>
                  <a:pt x="2776431" y="1436716"/>
                </a:lnTo>
                <a:lnTo>
                  <a:pt x="2765762" y="1427737"/>
                </a:lnTo>
                <a:lnTo>
                  <a:pt x="2755224" y="1419019"/>
                </a:lnTo>
                <a:lnTo>
                  <a:pt x="2744555" y="1410431"/>
                </a:lnTo>
                <a:lnTo>
                  <a:pt x="2733756" y="1402103"/>
                </a:lnTo>
                <a:lnTo>
                  <a:pt x="2722958" y="1393775"/>
                </a:lnTo>
                <a:lnTo>
                  <a:pt x="2712159" y="1385707"/>
                </a:lnTo>
                <a:lnTo>
                  <a:pt x="2701360" y="1377770"/>
                </a:lnTo>
                <a:lnTo>
                  <a:pt x="2690432" y="1370092"/>
                </a:lnTo>
                <a:lnTo>
                  <a:pt x="2679503" y="1362415"/>
                </a:lnTo>
                <a:lnTo>
                  <a:pt x="2668574" y="1354998"/>
                </a:lnTo>
                <a:lnTo>
                  <a:pt x="2657645" y="1347711"/>
                </a:lnTo>
                <a:lnTo>
                  <a:pt x="2646586" y="1340554"/>
                </a:lnTo>
                <a:lnTo>
                  <a:pt x="2635657" y="1333528"/>
                </a:lnTo>
                <a:lnTo>
                  <a:pt x="2624599" y="1326761"/>
                </a:lnTo>
                <a:lnTo>
                  <a:pt x="2613540" y="1319995"/>
                </a:lnTo>
                <a:lnTo>
                  <a:pt x="2602351" y="1313488"/>
                </a:lnTo>
                <a:lnTo>
                  <a:pt x="2591292" y="1306982"/>
                </a:lnTo>
                <a:lnTo>
                  <a:pt x="2580233" y="1300736"/>
                </a:lnTo>
                <a:lnTo>
                  <a:pt x="2569044" y="1294621"/>
                </a:lnTo>
                <a:lnTo>
                  <a:pt x="2557855" y="1288635"/>
                </a:lnTo>
                <a:lnTo>
                  <a:pt x="2546796" y="1282779"/>
                </a:lnTo>
                <a:lnTo>
                  <a:pt x="2535607" y="1277054"/>
                </a:lnTo>
                <a:lnTo>
                  <a:pt x="2524418" y="1271458"/>
                </a:lnTo>
                <a:lnTo>
                  <a:pt x="2513229" y="1265993"/>
                </a:lnTo>
                <a:lnTo>
                  <a:pt x="2502170" y="1260658"/>
                </a:lnTo>
                <a:lnTo>
                  <a:pt x="2490981" y="1255453"/>
                </a:lnTo>
                <a:lnTo>
                  <a:pt x="2479792" y="1250378"/>
                </a:lnTo>
                <a:lnTo>
                  <a:pt x="2468733" y="1245434"/>
                </a:lnTo>
                <a:lnTo>
                  <a:pt x="2457544" y="1240619"/>
                </a:lnTo>
                <a:lnTo>
                  <a:pt x="2446486" y="1235935"/>
                </a:lnTo>
                <a:lnTo>
                  <a:pt x="2435297" y="1231380"/>
                </a:lnTo>
                <a:lnTo>
                  <a:pt x="2424238" y="1226956"/>
                </a:lnTo>
                <a:lnTo>
                  <a:pt x="2413179" y="1222532"/>
                </a:lnTo>
                <a:lnTo>
                  <a:pt x="2402120" y="1218368"/>
                </a:lnTo>
                <a:lnTo>
                  <a:pt x="2391061" y="1214334"/>
                </a:lnTo>
                <a:lnTo>
                  <a:pt x="2380132" y="1210300"/>
                </a:lnTo>
                <a:lnTo>
                  <a:pt x="2369073" y="1206396"/>
                </a:lnTo>
                <a:lnTo>
                  <a:pt x="2358145" y="1202623"/>
                </a:lnTo>
                <a:lnTo>
                  <a:pt x="2347216" y="1198979"/>
                </a:lnTo>
                <a:lnTo>
                  <a:pt x="2336287" y="1195466"/>
                </a:lnTo>
                <a:lnTo>
                  <a:pt x="2325488" y="1192083"/>
                </a:lnTo>
                <a:lnTo>
                  <a:pt x="2314690" y="1188700"/>
                </a:lnTo>
                <a:lnTo>
                  <a:pt x="2303891" y="1185446"/>
                </a:lnTo>
                <a:lnTo>
                  <a:pt x="2293092" y="1182324"/>
                </a:lnTo>
                <a:lnTo>
                  <a:pt x="2282424" y="1179331"/>
                </a:lnTo>
                <a:lnTo>
                  <a:pt x="2271755" y="1176338"/>
                </a:lnTo>
                <a:lnTo>
                  <a:pt x="2261217" y="1173605"/>
                </a:lnTo>
                <a:lnTo>
                  <a:pt x="2250678" y="1170873"/>
                </a:lnTo>
                <a:lnTo>
                  <a:pt x="2240140" y="1168140"/>
                </a:lnTo>
                <a:lnTo>
                  <a:pt x="2219323" y="1163195"/>
                </a:lnTo>
                <a:lnTo>
                  <a:pt x="2198767" y="1158511"/>
                </a:lnTo>
                <a:lnTo>
                  <a:pt x="2178470" y="1154217"/>
                </a:lnTo>
                <a:lnTo>
                  <a:pt x="2158304" y="1150313"/>
                </a:lnTo>
                <a:lnTo>
                  <a:pt x="2138528" y="1146670"/>
                </a:lnTo>
                <a:lnTo>
                  <a:pt x="2119143" y="1143286"/>
                </a:lnTo>
                <a:lnTo>
                  <a:pt x="2099887" y="1140293"/>
                </a:lnTo>
                <a:lnTo>
                  <a:pt x="2081152" y="1137561"/>
                </a:lnTo>
                <a:lnTo>
                  <a:pt x="2062677" y="1135089"/>
                </a:lnTo>
                <a:lnTo>
                  <a:pt x="2044462" y="1132876"/>
                </a:lnTo>
                <a:lnTo>
                  <a:pt x="2026768" y="1130925"/>
                </a:lnTo>
                <a:lnTo>
                  <a:pt x="2009464" y="1129103"/>
                </a:lnTo>
                <a:lnTo>
                  <a:pt x="1992551" y="1127671"/>
                </a:lnTo>
                <a:lnTo>
                  <a:pt x="1976158" y="1126370"/>
                </a:lnTo>
                <a:lnTo>
                  <a:pt x="1960155" y="1125199"/>
                </a:lnTo>
                <a:lnTo>
                  <a:pt x="1944672" y="1124288"/>
                </a:lnTo>
                <a:lnTo>
                  <a:pt x="1929580" y="1123638"/>
                </a:lnTo>
                <a:lnTo>
                  <a:pt x="1915139" y="1122987"/>
                </a:lnTo>
                <a:lnTo>
                  <a:pt x="1901087" y="1122597"/>
                </a:lnTo>
                <a:lnTo>
                  <a:pt x="1887687" y="1122336"/>
                </a:lnTo>
                <a:lnTo>
                  <a:pt x="1874806" y="1122076"/>
                </a:lnTo>
                <a:lnTo>
                  <a:pt x="1862446" y="1122076"/>
                </a:lnTo>
                <a:lnTo>
                  <a:pt x="1850737" y="1122076"/>
                </a:lnTo>
                <a:close/>
                <a:moveTo>
                  <a:pt x="719088" y="759551"/>
                </a:moveTo>
                <a:lnTo>
                  <a:pt x="727805" y="759551"/>
                </a:lnTo>
                <a:lnTo>
                  <a:pt x="736392" y="759681"/>
                </a:lnTo>
                <a:lnTo>
                  <a:pt x="744979" y="759941"/>
                </a:lnTo>
                <a:lnTo>
                  <a:pt x="753696" y="760462"/>
                </a:lnTo>
                <a:lnTo>
                  <a:pt x="762413" y="761112"/>
                </a:lnTo>
                <a:lnTo>
                  <a:pt x="771130" y="761763"/>
                </a:lnTo>
                <a:lnTo>
                  <a:pt x="779847" y="762674"/>
                </a:lnTo>
                <a:lnTo>
                  <a:pt x="788564" y="763845"/>
                </a:lnTo>
                <a:lnTo>
                  <a:pt x="797281" y="765016"/>
                </a:lnTo>
                <a:lnTo>
                  <a:pt x="805998" y="766317"/>
                </a:lnTo>
                <a:lnTo>
                  <a:pt x="814845" y="767879"/>
                </a:lnTo>
                <a:lnTo>
                  <a:pt x="823562" y="769570"/>
                </a:lnTo>
                <a:lnTo>
                  <a:pt x="832409" y="771392"/>
                </a:lnTo>
                <a:lnTo>
                  <a:pt x="841126" y="773344"/>
                </a:lnTo>
                <a:lnTo>
                  <a:pt x="849843" y="775426"/>
                </a:lnTo>
                <a:lnTo>
                  <a:pt x="858690" y="777638"/>
                </a:lnTo>
                <a:lnTo>
                  <a:pt x="867407" y="779980"/>
                </a:lnTo>
                <a:lnTo>
                  <a:pt x="876124" y="782583"/>
                </a:lnTo>
                <a:lnTo>
                  <a:pt x="884841" y="785185"/>
                </a:lnTo>
                <a:lnTo>
                  <a:pt x="893558" y="788048"/>
                </a:lnTo>
                <a:lnTo>
                  <a:pt x="902275" y="791041"/>
                </a:lnTo>
                <a:lnTo>
                  <a:pt x="910992" y="794164"/>
                </a:lnTo>
                <a:lnTo>
                  <a:pt x="919709" y="797417"/>
                </a:lnTo>
                <a:lnTo>
                  <a:pt x="928426" y="800800"/>
                </a:lnTo>
                <a:lnTo>
                  <a:pt x="937013" y="804444"/>
                </a:lnTo>
                <a:lnTo>
                  <a:pt x="945600" y="808087"/>
                </a:lnTo>
                <a:lnTo>
                  <a:pt x="954317" y="811861"/>
                </a:lnTo>
                <a:lnTo>
                  <a:pt x="962773" y="815895"/>
                </a:lnTo>
                <a:lnTo>
                  <a:pt x="971360" y="820059"/>
                </a:lnTo>
                <a:lnTo>
                  <a:pt x="979947" y="824222"/>
                </a:lnTo>
                <a:lnTo>
                  <a:pt x="988404" y="828647"/>
                </a:lnTo>
                <a:lnTo>
                  <a:pt x="996861" y="833201"/>
                </a:lnTo>
                <a:lnTo>
                  <a:pt x="1005188" y="837885"/>
                </a:lnTo>
                <a:lnTo>
                  <a:pt x="1013644" y="842700"/>
                </a:lnTo>
                <a:lnTo>
                  <a:pt x="1021971" y="847645"/>
                </a:lnTo>
                <a:lnTo>
                  <a:pt x="1030298" y="852720"/>
                </a:lnTo>
                <a:lnTo>
                  <a:pt x="1038494" y="857924"/>
                </a:lnTo>
                <a:lnTo>
                  <a:pt x="1046691" y="863390"/>
                </a:lnTo>
                <a:lnTo>
                  <a:pt x="1054888" y="868855"/>
                </a:lnTo>
                <a:lnTo>
                  <a:pt x="1062954" y="874450"/>
                </a:lnTo>
                <a:lnTo>
                  <a:pt x="1071020" y="880306"/>
                </a:lnTo>
                <a:lnTo>
                  <a:pt x="1078957" y="886161"/>
                </a:lnTo>
                <a:lnTo>
                  <a:pt x="1086893" y="892277"/>
                </a:lnTo>
                <a:lnTo>
                  <a:pt x="1094830" y="898393"/>
                </a:lnTo>
                <a:lnTo>
                  <a:pt x="1102636" y="904769"/>
                </a:lnTo>
                <a:lnTo>
                  <a:pt x="1110442" y="911145"/>
                </a:lnTo>
                <a:lnTo>
                  <a:pt x="1118118" y="917781"/>
                </a:lnTo>
                <a:lnTo>
                  <a:pt x="1125794" y="924548"/>
                </a:lnTo>
                <a:lnTo>
                  <a:pt x="1133341" y="931314"/>
                </a:lnTo>
                <a:lnTo>
                  <a:pt x="1140887" y="938341"/>
                </a:lnTo>
                <a:lnTo>
                  <a:pt x="1148303" y="945368"/>
                </a:lnTo>
                <a:lnTo>
                  <a:pt x="1155719" y="952655"/>
                </a:lnTo>
                <a:lnTo>
                  <a:pt x="1163004" y="960072"/>
                </a:lnTo>
                <a:lnTo>
                  <a:pt x="1170160" y="967619"/>
                </a:lnTo>
                <a:lnTo>
                  <a:pt x="1177316" y="975166"/>
                </a:lnTo>
                <a:lnTo>
                  <a:pt x="1184342" y="982974"/>
                </a:lnTo>
                <a:lnTo>
                  <a:pt x="1191367" y="990911"/>
                </a:lnTo>
                <a:lnTo>
                  <a:pt x="1198263" y="998849"/>
                </a:lnTo>
                <a:lnTo>
                  <a:pt x="1205028" y="1007047"/>
                </a:lnTo>
                <a:lnTo>
                  <a:pt x="1211663" y="1015374"/>
                </a:lnTo>
                <a:lnTo>
                  <a:pt x="1216477" y="1021360"/>
                </a:lnTo>
                <a:lnTo>
                  <a:pt x="1221291" y="1027606"/>
                </a:lnTo>
                <a:lnTo>
                  <a:pt x="1225845" y="1033722"/>
                </a:lnTo>
                <a:lnTo>
                  <a:pt x="1230399" y="1039968"/>
                </a:lnTo>
                <a:lnTo>
                  <a:pt x="1239246" y="1052460"/>
                </a:lnTo>
                <a:lnTo>
                  <a:pt x="1247833" y="1065082"/>
                </a:lnTo>
                <a:lnTo>
                  <a:pt x="1263445" y="1060527"/>
                </a:lnTo>
                <a:lnTo>
                  <a:pt x="1279188" y="1056103"/>
                </a:lnTo>
                <a:lnTo>
                  <a:pt x="1295060" y="1051679"/>
                </a:lnTo>
                <a:lnTo>
                  <a:pt x="1310933" y="1047385"/>
                </a:lnTo>
                <a:lnTo>
                  <a:pt x="1326936" y="1043351"/>
                </a:lnTo>
                <a:lnTo>
                  <a:pt x="1343069" y="1039447"/>
                </a:lnTo>
                <a:lnTo>
                  <a:pt x="1359202" y="1035674"/>
                </a:lnTo>
                <a:lnTo>
                  <a:pt x="1375335" y="1032030"/>
                </a:lnTo>
                <a:lnTo>
                  <a:pt x="1391728" y="1028517"/>
                </a:lnTo>
                <a:lnTo>
                  <a:pt x="1408121" y="1025134"/>
                </a:lnTo>
                <a:lnTo>
                  <a:pt x="1424515" y="1021881"/>
                </a:lnTo>
                <a:lnTo>
                  <a:pt x="1441038" y="1018758"/>
                </a:lnTo>
                <a:lnTo>
                  <a:pt x="1457691" y="1015895"/>
                </a:lnTo>
                <a:lnTo>
                  <a:pt x="1474344" y="1013032"/>
                </a:lnTo>
                <a:lnTo>
                  <a:pt x="1491128" y="1010430"/>
                </a:lnTo>
                <a:lnTo>
                  <a:pt x="1507912" y="1007827"/>
                </a:lnTo>
                <a:lnTo>
                  <a:pt x="1524825" y="1005485"/>
                </a:lnTo>
                <a:lnTo>
                  <a:pt x="1541869" y="1003273"/>
                </a:lnTo>
                <a:lnTo>
                  <a:pt x="1558782" y="1001191"/>
                </a:lnTo>
                <a:lnTo>
                  <a:pt x="1575956" y="999239"/>
                </a:lnTo>
                <a:lnTo>
                  <a:pt x="1593130" y="997547"/>
                </a:lnTo>
                <a:lnTo>
                  <a:pt x="1610304" y="995856"/>
                </a:lnTo>
                <a:lnTo>
                  <a:pt x="1627608" y="994425"/>
                </a:lnTo>
                <a:lnTo>
                  <a:pt x="1644912" y="992993"/>
                </a:lnTo>
                <a:lnTo>
                  <a:pt x="1662346" y="991822"/>
                </a:lnTo>
                <a:lnTo>
                  <a:pt x="1679780" y="990911"/>
                </a:lnTo>
                <a:lnTo>
                  <a:pt x="1697344" y="990000"/>
                </a:lnTo>
                <a:lnTo>
                  <a:pt x="1714908" y="989220"/>
                </a:lnTo>
                <a:lnTo>
                  <a:pt x="1732472" y="988699"/>
                </a:lnTo>
                <a:lnTo>
                  <a:pt x="1750296" y="988309"/>
                </a:lnTo>
                <a:lnTo>
                  <a:pt x="1768120" y="988048"/>
                </a:lnTo>
                <a:lnTo>
                  <a:pt x="1785815" y="988048"/>
                </a:lnTo>
                <a:lnTo>
                  <a:pt x="1804680" y="988048"/>
                </a:lnTo>
                <a:lnTo>
                  <a:pt x="1823415" y="988309"/>
                </a:lnTo>
                <a:lnTo>
                  <a:pt x="1842150" y="988829"/>
                </a:lnTo>
                <a:lnTo>
                  <a:pt x="1860755" y="989480"/>
                </a:lnTo>
                <a:lnTo>
                  <a:pt x="1879360" y="990261"/>
                </a:lnTo>
                <a:lnTo>
                  <a:pt x="1897835" y="991171"/>
                </a:lnTo>
                <a:lnTo>
                  <a:pt x="1916310" y="992343"/>
                </a:lnTo>
                <a:lnTo>
                  <a:pt x="1934784" y="993644"/>
                </a:lnTo>
                <a:lnTo>
                  <a:pt x="1952999" y="995075"/>
                </a:lnTo>
                <a:lnTo>
                  <a:pt x="1971344" y="996767"/>
                </a:lnTo>
                <a:lnTo>
                  <a:pt x="1989428" y="998588"/>
                </a:lnTo>
                <a:lnTo>
                  <a:pt x="2007643" y="1000540"/>
                </a:lnTo>
                <a:lnTo>
                  <a:pt x="2025597" y="1002752"/>
                </a:lnTo>
                <a:lnTo>
                  <a:pt x="2043552" y="1005095"/>
                </a:lnTo>
                <a:lnTo>
                  <a:pt x="2061506" y="1007567"/>
                </a:lnTo>
                <a:lnTo>
                  <a:pt x="2079331" y="1010170"/>
                </a:lnTo>
                <a:lnTo>
                  <a:pt x="2097025" y="1013032"/>
                </a:lnTo>
                <a:lnTo>
                  <a:pt x="2114719" y="1016025"/>
                </a:lnTo>
                <a:lnTo>
                  <a:pt x="2132283" y="1019148"/>
                </a:lnTo>
                <a:lnTo>
                  <a:pt x="2149717" y="1022401"/>
                </a:lnTo>
                <a:lnTo>
                  <a:pt x="2167151" y="1025784"/>
                </a:lnTo>
                <a:lnTo>
                  <a:pt x="2184455" y="1029428"/>
                </a:lnTo>
                <a:lnTo>
                  <a:pt x="2201629" y="1033201"/>
                </a:lnTo>
                <a:lnTo>
                  <a:pt x="2218803" y="1037105"/>
                </a:lnTo>
                <a:lnTo>
                  <a:pt x="2235846" y="1041139"/>
                </a:lnTo>
                <a:lnTo>
                  <a:pt x="2252890" y="1045433"/>
                </a:lnTo>
                <a:lnTo>
                  <a:pt x="2269673" y="1049727"/>
                </a:lnTo>
                <a:lnTo>
                  <a:pt x="2286457" y="1054412"/>
                </a:lnTo>
                <a:lnTo>
                  <a:pt x="2303110" y="1059096"/>
                </a:lnTo>
                <a:lnTo>
                  <a:pt x="2319764" y="1063911"/>
                </a:lnTo>
                <a:lnTo>
                  <a:pt x="2336157" y="1068855"/>
                </a:lnTo>
                <a:lnTo>
                  <a:pt x="2352550" y="1073930"/>
                </a:lnTo>
                <a:lnTo>
                  <a:pt x="2368813" y="1079265"/>
                </a:lnTo>
                <a:lnTo>
                  <a:pt x="2385076" y="1084600"/>
                </a:lnTo>
                <a:lnTo>
                  <a:pt x="2401079" y="1090196"/>
                </a:lnTo>
                <a:lnTo>
                  <a:pt x="2417082" y="1095791"/>
                </a:lnTo>
                <a:lnTo>
                  <a:pt x="2432955" y="1101647"/>
                </a:lnTo>
                <a:lnTo>
                  <a:pt x="2448697" y="1107632"/>
                </a:lnTo>
                <a:lnTo>
                  <a:pt x="2464310" y="1113748"/>
                </a:lnTo>
                <a:lnTo>
                  <a:pt x="2479792" y="1119994"/>
                </a:lnTo>
                <a:lnTo>
                  <a:pt x="2495275" y="1126370"/>
                </a:lnTo>
                <a:lnTo>
                  <a:pt x="2510627" y="1132876"/>
                </a:lnTo>
                <a:lnTo>
                  <a:pt x="2525719" y="1139513"/>
                </a:lnTo>
                <a:lnTo>
                  <a:pt x="2540811" y="1146279"/>
                </a:lnTo>
                <a:lnTo>
                  <a:pt x="2555773" y="1153176"/>
                </a:lnTo>
                <a:lnTo>
                  <a:pt x="2570605" y="1160202"/>
                </a:lnTo>
                <a:lnTo>
                  <a:pt x="2585307" y="1167359"/>
                </a:lnTo>
                <a:lnTo>
                  <a:pt x="2599879" y="1174646"/>
                </a:lnTo>
                <a:lnTo>
                  <a:pt x="2614320" y="1182063"/>
                </a:lnTo>
                <a:lnTo>
                  <a:pt x="2628632" y="1189610"/>
                </a:lnTo>
                <a:lnTo>
                  <a:pt x="2642943" y="1197288"/>
                </a:lnTo>
                <a:lnTo>
                  <a:pt x="2656995" y="1205095"/>
                </a:lnTo>
                <a:lnTo>
                  <a:pt x="2670916" y="1213033"/>
                </a:lnTo>
                <a:lnTo>
                  <a:pt x="2684707" y="1221100"/>
                </a:lnTo>
                <a:lnTo>
                  <a:pt x="2698368" y="1229298"/>
                </a:lnTo>
                <a:lnTo>
                  <a:pt x="2712029" y="1237496"/>
                </a:lnTo>
                <a:lnTo>
                  <a:pt x="2725430" y="1245954"/>
                </a:lnTo>
                <a:lnTo>
                  <a:pt x="2738700" y="1254542"/>
                </a:lnTo>
                <a:lnTo>
                  <a:pt x="2751841" y="1263130"/>
                </a:lnTo>
                <a:lnTo>
                  <a:pt x="2764851" y="1271849"/>
                </a:lnTo>
                <a:lnTo>
                  <a:pt x="2777602" y="1280697"/>
                </a:lnTo>
                <a:lnTo>
                  <a:pt x="2790352" y="1289806"/>
                </a:lnTo>
                <a:lnTo>
                  <a:pt x="2802972" y="1298784"/>
                </a:lnTo>
                <a:lnTo>
                  <a:pt x="2815332" y="1308023"/>
                </a:lnTo>
                <a:lnTo>
                  <a:pt x="2827692" y="1317392"/>
                </a:lnTo>
                <a:lnTo>
                  <a:pt x="2839791" y="1326761"/>
                </a:lnTo>
                <a:lnTo>
                  <a:pt x="2851761" y="1336390"/>
                </a:lnTo>
                <a:lnTo>
                  <a:pt x="2863601" y="1346019"/>
                </a:lnTo>
                <a:lnTo>
                  <a:pt x="2875310" y="1355779"/>
                </a:lnTo>
                <a:lnTo>
                  <a:pt x="2886759" y="1365538"/>
                </a:lnTo>
                <a:lnTo>
                  <a:pt x="2898078" y="1375558"/>
                </a:lnTo>
                <a:lnTo>
                  <a:pt x="2909397" y="1385577"/>
                </a:lnTo>
                <a:lnTo>
                  <a:pt x="2920456" y="1395727"/>
                </a:lnTo>
                <a:lnTo>
                  <a:pt x="2931385" y="1406007"/>
                </a:lnTo>
                <a:lnTo>
                  <a:pt x="2942184" y="1416417"/>
                </a:lnTo>
                <a:lnTo>
                  <a:pt x="2952722" y="1426826"/>
                </a:lnTo>
                <a:lnTo>
                  <a:pt x="2963131" y="1437497"/>
                </a:lnTo>
                <a:lnTo>
                  <a:pt x="2973279" y="1448037"/>
                </a:lnTo>
                <a:lnTo>
                  <a:pt x="2983427" y="1458837"/>
                </a:lnTo>
                <a:lnTo>
                  <a:pt x="2993315" y="1469637"/>
                </a:lnTo>
                <a:lnTo>
                  <a:pt x="3002943" y="1480828"/>
                </a:lnTo>
                <a:lnTo>
                  <a:pt x="3012570" y="1491758"/>
                </a:lnTo>
                <a:lnTo>
                  <a:pt x="3021938" y="1502949"/>
                </a:lnTo>
                <a:lnTo>
                  <a:pt x="3031175" y="1514140"/>
                </a:lnTo>
                <a:lnTo>
                  <a:pt x="3040152" y="1525460"/>
                </a:lnTo>
                <a:lnTo>
                  <a:pt x="3049000" y="1536781"/>
                </a:lnTo>
                <a:lnTo>
                  <a:pt x="3057717" y="1548362"/>
                </a:lnTo>
                <a:lnTo>
                  <a:pt x="3066173" y="1559943"/>
                </a:lnTo>
                <a:lnTo>
                  <a:pt x="3074500" y="1571524"/>
                </a:lnTo>
                <a:lnTo>
                  <a:pt x="3082697" y="1583235"/>
                </a:lnTo>
                <a:lnTo>
                  <a:pt x="3090633" y="1595077"/>
                </a:lnTo>
                <a:lnTo>
                  <a:pt x="3098309" y="1606918"/>
                </a:lnTo>
                <a:lnTo>
                  <a:pt x="3105985" y="1619020"/>
                </a:lnTo>
                <a:lnTo>
                  <a:pt x="3113271" y="1630991"/>
                </a:lnTo>
                <a:lnTo>
                  <a:pt x="3120557" y="1643092"/>
                </a:lnTo>
                <a:lnTo>
                  <a:pt x="3127453" y="1655324"/>
                </a:lnTo>
                <a:lnTo>
                  <a:pt x="3134348" y="1667686"/>
                </a:lnTo>
                <a:lnTo>
                  <a:pt x="3140983" y="1680048"/>
                </a:lnTo>
                <a:lnTo>
                  <a:pt x="3147359" y="1692409"/>
                </a:lnTo>
                <a:lnTo>
                  <a:pt x="3153604" y="1704901"/>
                </a:lnTo>
                <a:lnTo>
                  <a:pt x="3159588" y="1717523"/>
                </a:lnTo>
                <a:lnTo>
                  <a:pt x="3165443" y="1730145"/>
                </a:lnTo>
                <a:lnTo>
                  <a:pt x="3171038" y="1742898"/>
                </a:lnTo>
                <a:lnTo>
                  <a:pt x="3176502" y="1755650"/>
                </a:lnTo>
                <a:lnTo>
                  <a:pt x="3181706" y="1768532"/>
                </a:lnTo>
                <a:lnTo>
                  <a:pt x="3186650" y="1781545"/>
                </a:lnTo>
                <a:lnTo>
                  <a:pt x="3191464" y="1794427"/>
                </a:lnTo>
                <a:lnTo>
                  <a:pt x="3196148" y="1807570"/>
                </a:lnTo>
                <a:lnTo>
                  <a:pt x="3200441" y="1820712"/>
                </a:lnTo>
                <a:lnTo>
                  <a:pt x="3204605" y="1833855"/>
                </a:lnTo>
                <a:lnTo>
                  <a:pt x="3208638" y="1847127"/>
                </a:lnTo>
                <a:lnTo>
                  <a:pt x="3212411" y="1860400"/>
                </a:lnTo>
                <a:lnTo>
                  <a:pt x="3215924" y="1873803"/>
                </a:lnTo>
                <a:lnTo>
                  <a:pt x="3219176" y="1887205"/>
                </a:lnTo>
                <a:lnTo>
                  <a:pt x="3222299" y="1900738"/>
                </a:lnTo>
                <a:lnTo>
                  <a:pt x="3225161" y="1914271"/>
                </a:lnTo>
                <a:lnTo>
                  <a:pt x="3227763" y="1927934"/>
                </a:lnTo>
                <a:lnTo>
                  <a:pt x="3230235" y="1941467"/>
                </a:lnTo>
                <a:lnTo>
                  <a:pt x="3232447" y="1955260"/>
                </a:lnTo>
                <a:lnTo>
                  <a:pt x="3234399" y="1968923"/>
                </a:lnTo>
                <a:lnTo>
                  <a:pt x="3236220" y="1982716"/>
                </a:lnTo>
                <a:lnTo>
                  <a:pt x="3237651" y="1996640"/>
                </a:lnTo>
                <a:lnTo>
                  <a:pt x="3238952" y="2010433"/>
                </a:lnTo>
                <a:lnTo>
                  <a:pt x="3239993" y="2024486"/>
                </a:lnTo>
                <a:lnTo>
                  <a:pt x="3240904" y="2038409"/>
                </a:lnTo>
                <a:lnTo>
                  <a:pt x="3241424" y="2052463"/>
                </a:lnTo>
                <a:lnTo>
                  <a:pt x="3241814" y="2066516"/>
                </a:lnTo>
                <a:lnTo>
                  <a:pt x="3241945" y="2080700"/>
                </a:lnTo>
                <a:lnTo>
                  <a:pt x="3241814" y="2092151"/>
                </a:lnTo>
                <a:lnTo>
                  <a:pt x="3241554" y="2103732"/>
                </a:lnTo>
                <a:lnTo>
                  <a:pt x="3248840" y="2111019"/>
                </a:lnTo>
                <a:lnTo>
                  <a:pt x="3255996" y="2118436"/>
                </a:lnTo>
                <a:lnTo>
                  <a:pt x="3263021" y="2125983"/>
                </a:lnTo>
                <a:lnTo>
                  <a:pt x="3269917" y="2133530"/>
                </a:lnTo>
                <a:lnTo>
                  <a:pt x="3276813" y="2141207"/>
                </a:lnTo>
                <a:lnTo>
                  <a:pt x="3283578" y="2149015"/>
                </a:lnTo>
                <a:lnTo>
                  <a:pt x="3290213" y="2156692"/>
                </a:lnTo>
                <a:lnTo>
                  <a:pt x="3296719" y="2164630"/>
                </a:lnTo>
                <a:lnTo>
                  <a:pt x="3303094" y="2172567"/>
                </a:lnTo>
                <a:lnTo>
                  <a:pt x="3309339" y="2180505"/>
                </a:lnTo>
                <a:lnTo>
                  <a:pt x="3315584" y="2188573"/>
                </a:lnTo>
                <a:lnTo>
                  <a:pt x="3321699" y="2196770"/>
                </a:lnTo>
                <a:lnTo>
                  <a:pt x="3327683" y="2204968"/>
                </a:lnTo>
                <a:lnTo>
                  <a:pt x="3333538" y="2213296"/>
                </a:lnTo>
                <a:lnTo>
                  <a:pt x="3339263" y="2221624"/>
                </a:lnTo>
                <a:lnTo>
                  <a:pt x="3344987" y="2230082"/>
                </a:lnTo>
                <a:lnTo>
                  <a:pt x="3350452" y="2238540"/>
                </a:lnTo>
                <a:lnTo>
                  <a:pt x="3355916" y="2247128"/>
                </a:lnTo>
                <a:lnTo>
                  <a:pt x="3361250" y="2255716"/>
                </a:lnTo>
                <a:lnTo>
                  <a:pt x="3366585" y="2264435"/>
                </a:lnTo>
                <a:lnTo>
                  <a:pt x="3371659" y="2273283"/>
                </a:lnTo>
                <a:lnTo>
                  <a:pt x="3376733" y="2282002"/>
                </a:lnTo>
                <a:lnTo>
                  <a:pt x="3381677" y="2290980"/>
                </a:lnTo>
                <a:lnTo>
                  <a:pt x="3386491" y="2299959"/>
                </a:lnTo>
                <a:lnTo>
                  <a:pt x="3391174" y="2308937"/>
                </a:lnTo>
                <a:lnTo>
                  <a:pt x="3395728" y="2318046"/>
                </a:lnTo>
                <a:lnTo>
                  <a:pt x="3400282" y="2327415"/>
                </a:lnTo>
                <a:lnTo>
                  <a:pt x="3404705" y="2336654"/>
                </a:lnTo>
                <a:lnTo>
                  <a:pt x="3408999" y="2345892"/>
                </a:lnTo>
                <a:lnTo>
                  <a:pt x="3413162" y="2355391"/>
                </a:lnTo>
                <a:lnTo>
                  <a:pt x="3417195" y="2364760"/>
                </a:lnTo>
                <a:lnTo>
                  <a:pt x="3421229" y="2374259"/>
                </a:lnTo>
                <a:lnTo>
                  <a:pt x="3425132" y="2383889"/>
                </a:lnTo>
                <a:lnTo>
                  <a:pt x="3428905" y="2393518"/>
                </a:lnTo>
                <a:lnTo>
                  <a:pt x="3432548" y="2403277"/>
                </a:lnTo>
                <a:lnTo>
                  <a:pt x="3436061" y="2413036"/>
                </a:lnTo>
                <a:lnTo>
                  <a:pt x="3439573" y="2422796"/>
                </a:lnTo>
                <a:lnTo>
                  <a:pt x="3442826" y="2432685"/>
                </a:lnTo>
                <a:lnTo>
                  <a:pt x="3446079" y="2442705"/>
                </a:lnTo>
                <a:lnTo>
                  <a:pt x="3449331" y="2452724"/>
                </a:lnTo>
                <a:lnTo>
                  <a:pt x="3452324" y="2462874"/>
                </a:lnTo>
                <a:lnTo>
                  <a:pt x="3455316" y="2473023"/>
                </a:lnTo>
                <a:lnTo>
                  <a:pt x="3458048" y="2483303"/>
                </a:lnTo>
                <a:lnTo>
                  <a:pt x="3460780" y="2493583"/>
                </a:lnTo>
                <a:lnTo>
                  <a:pt x="3463513" y="2503993"/>
                </a:lnTo>
                <a:lnTo>
                  <a:pt x="3465985" y="2514403"/>
                </a:lnTo>
                <a:lnTo>
                  <a:pt x="3468457" y="2524813"/>
                </a:lnTo>
                <a:lnTo>
                  <a:pt x="3470798" y="2535353"/>
                </a:lnTo>
                <a:lnTo>
                  <a:pt x="3473010" y="2546023"/>
                </a:lnTo>
                <a:lnTo>
                  <a:pt x="3475092" y="2556693"/>
                </a:lnTo>
                <a:lnTo>
                  <a:pt x="3477174" y="2567493"/>
                </a:lnTo>
                <a:lnTo>
                  <a:pt x="3478995" y="2578294"/>
                </a:lnTo>
                <a:lnTo>
                  <a:pt x="3480816" y="2589094"/>
                </a:lnTo>
                <a:lnTo>
                  <a:pt x="3482508" y="2600024"/>
                </a:lnTo>
                <a:lnTo>
                  <a:pt x="3484199" y="2611085"/>
                </a:lnTo>
                <a:lnTo>
                  <a:pt x="3485630" y="2622146"/>
                </a:lnTo>
                <a:lnTo>
                  <a:pt x="3487061" y="2633206"/>
                </a:lnTo>
                <a:lnTo>
                  <a:pt x="3488363" y="2644397"/>
                </a:lnTo>
                <a:lnTo>
                  <a:pt x="3489533" y="2655718"/>
                </a:lnTo>
                <a:lnTo>
                  <a:pt x="3490704" y="2667038"/>
                </a:lnTo>
                <a:lnTo>
                  <a:pt x="3491745" y="2678359"/>
                </a:lnTo>
                <a:lnTo>
                  <a:pt x="3492526" y="2689810"/>
                </a:lnTo>
                <a:lnTo>
                  <a:pt x="3493437" y="2701261"/>
                </a:lnTo>
                <a:lnTo>
                  <a:pt x="3494087" y="2712842"/>
                </a:lnTo>
                <a:lnTo>
                  <a:pt x="3489533" y="2695796"/>
                </a:lnTo>
                <a:lnTo>
                  <a:pt x="3484850" y="2678880"/>
                </a:lnTo>
                <a:lnTo>
                  <a:pt x="3479906" y="2662094"/>
                </a:lnTo>
                <a:lnTo>
                  <a:pt x="3474702" y="2645308"/>
                </a:lnTo>
                <a:lnTo>
                  <a:pt x="3469237" y="2628782"/>
                </a:lnTo>
                <a:lnTo>
                  <a:pt x="3463513" y="2612256"/>
                </a:lnTo>
                <a:lnTo>
                  <a:pt x="3457658" y="2595861"/>
                </a:lnTo>
                <a:lnTo>
                  <a:pt x="3451413" y="2579595"/>
                </a:lnTo>
                <a:lnTo>
                  <a:pt x="3445038" y="2563330"/>
                </a:lnTo>
                <a:lnTo>
                  <a:pt x="3438402" y="2547324"/>
                </a:lnTo>
                <a:lnTo>
                  <a:pt x="3431507" y="2531579"/>
                </a:lnTo>
                <a:lnTo>
                  <a:pt x="3424351" y="2515834"/>
                </a:lnTo>
                <a:lnTo>
                  <a:pt x="3416935" y="2500350"/>
                </a:lnTo>
                <a:lnTo>
                  <a:pt x="3409259" y="2484995"/>
                </a:lnTo>
                <a:lnTo>
                  <a:pt x="3405356" y="2477318"/>
                </a:lnTo>
                <a:lnTo>
                  <a:pt x="3401323" y="2469770"/>
                </a:lnTo>
                <a:lnTo>
                  <a:pt x="3397289" y="2462223"/>
                </a:lnTo>
                <a:lnTo>
                  <a:pt x="3393126" y="2454806"/>
                </a:lnTo>
                <a:lnTo>
                  <a:pt x="3388963" y="2447389"/>
                </a:lnTo>
                <a:lnTo>
                  <a:pt x="3384669" y="2439972"/>
                </a:lnTo>
                <a:lnTo>
                  <a:pt x="3380376" y="2432685"/>
                </a:lnTo>
                <a:lnTo>
                  <a:pt x="3375952" y="2425398"/>
                </a:lnTo>
                <a:lnTo>
                  <a:pt x="3371529" y="2418241"/>
                </a:lnTo>
                <a:lnTo>
                  <a:pt x="3366975" y="2411084"/>
                </a:lnTo>
                <a:lnTo>
                  <a:pt x="3362421" y="2403928"/>
                </a:lnTo>
                <a:lnTo>
                  <a:pt x="3357738" y="2396901"/>
                </a:lnTo>
                <a:lnTo>
                  <a:pt x="3353054" y="2389874"/>
                </a:lnTo>
                <a:lnTo>
                  <a:pt x="3348240" y="2382978"/>
                </a:lnTo>
                <a:lnTo>
                  <a:pt x="3343426" y="2376081"/>
                </a:lnTo>
                <a:lnTo>
                  <a:pt x="3338482" y="2369315"/>
                </a:lnTo>
                <a:lnTo>
                  <a:pt x="3333538" y="2362548"/>
                </a:lnTo>
                <a:lnTo>
                  <a:pt x="3328464" y="2355782"/>
                </a:lnTo>
                <a:lnTo>
                  <a:pt x="3323260" y="2349145"/>
                </a:lnTo>
                <a:lnTo>
                  <a:pt x="3318056" y="2342639"/>
                </a:lnTo>
                <a:lnTo>
                  <a:pt x="3312852" y="2336133"/>
                </a:lnTo>
                <a:lnTo>
                  <a:pt x="3307517" y="2329627"/>
                </a:lnTo>
                <a:lnTo>
                  <a:pt x="3302053" y="2323381"/>
                </a:lnTo>
                <a:lnTo>
                  <a:pt x="3296588" y="2316875"/>
                </a:lnTo>
                <a:lnTo>
                  <a:pt x="3290994" y="2310629"/>
                </a:lnTo>
                <a:lnTo>
                  <a:pt x="3285399" y="2304513"/>
                </a:lnTo>
                <a:lnTo>
                  <a:pt x="3279675" y="2298397"/>
                </a:lnTo>
                <a:lnTo>
                  <a:pt x="3273950" y="2292411"/>
                </a:lnTo>
                <a:lnTo>
                  <a:pt x="3268096" y="2286426"/>
                </a:lnTo>
                <a:lnTo>
                  <a:pt x="3262111" y="2280570"/>
                </a:lnTo>
                <a:lnTo>
                  <a:pt x="3256126" y="2274715"/>
                </a:lnTo>
                <a:lnTo>
                  <a:pt x="3250141" y="2268989"/>
                </a:lnTo>
                <a:lnTo>
                  <a:pt x="3244026" y="2263394"/>
                </a:lnTo>
                <a:lnTo>
                  <a:pt x="3237781" y="2257798"/>
                </a:lnTo>
                <a:lnTo>
                  <a:pt x="3231536" y="2252333"/>
                </a:lnTo>
                <a:lnTo>
                  <a:pt x="3225161" y="2246868"/>
                </a:lnTo>
                <a:lnTo>
                  <a:pt x="3222819" y="2257929"/>
                </a:lnTo>
                <a:lnTo>
                  <a:pt x="3220347" y="2268859"/>
                </a:lnTo>
                <a:lnTo>
                  <a:pt x="3217745" y="2279789"/>
                </a:lnTo>
                <a:lnTo>
                  <a:pt x="3215013" y="2290720"/>
                </a:lnTo>
                <a:lnTo>
                  <a:pt x="3212151" y="2301650"/>
                </a:lnTo>
                <a:lnTo>
                  <a:pt x="3209028" y="2312451"/>
                </a:lnTo>
                <a:lnTo>
                  <a:pt x="3205906" y="2323381"/>
                </a:lnTo>
                <a:lnTo>
                  <a:pt x="3202523" y="2334051"/>
                </a:lnTo>
                <a:lnTo>
                  <a:pt x="3199140" y="2344721"/>
                </a:lnTo>
                <a:lnTo>
                  <a:pt x="3195497" y="2355391"/>
                </a:lnTo>
                <a:lnTo>
                  <a:pt x="3191724" y="2366062"/>
                </a:lnTo>
                <a:lnTo>
                  <a:pt x="3187821" y="2376602"/>
                </a:lnTo>
                <a:lnTo>
                  <a:pt x="3183918" y="2387142"/>
                </a:lnTo>
                <a:lnTo>
                  <a:pt x="3179755" y="2397682"/>
                </a:lnTo>
                <a:lnTo>
                  <a:pt x="3175461" y="2408092"/>
                </a:lnTo>
                <a:lnTo>
                  <a:pt x="3171038" y="2418502"/>
                </a:lnTo>
                <a:lnTo>
                  <a:pt x="3166484" y="2428781"/>
                </a:lnTo>
                <a:lnTo>
                  <a:pt x="3161800" y="2439191"/>
                </a:lnTo>
                <a:lnTo>
                  <a:pt x="3156856" y="2449341"/>
                </a:lnTo>
                <a:lnTo>
                  <a:pt x="3151912" y="2459621"/>
                </a:lnTo>
                <a:lnTo>
                  <a:pt x="3146838" y="2469770"/>
                </a:lnTo>
                <a:lnTo>
                  <a:pt x="3141634" y="2479920"/>
                </a:lnTo>
                <a:lnTo>
                  <a:pt x="3136300" y="2489940"/>
                </a:lnTo>
                <a:lnTo>
                  <a:pt x="3130835" y="2499959"/>
                </a:lnTo>
                <a:lnTo>
                  <a:pt x="3125241" y="2509979"/>
                </a:lnTo>
                <a:lnTo>
                  <a:pt x="3119516" y="2519868"/>
                </a:lnTo>
                <a:lnTo>
                  <a:pt x="3113662" y="2529758"/>
                </a:lnTo>
                <a:lnTo>
                  <a:pt x="3107677" y="2539517"/>
                </a:lnTo>
                <a:lnTo>
                  <a:pt x="3101562" y="2549276"/>
                </a:lnTo>
                <a:lnTo>
                  <a:pt x="3095317" y="2559035"/>
                </a:lnTo>
                <a:lnTo>
                  <a:pt x="3088942" y="2568665"/>
                </a:lnTo>
                <a:lnTo>
                  <a:pt x="3082436" y="2578294"/>
                </a:lnTo>
                <a:lnTo>
                  <a:pt x="3075801" y="2587793"/>
                </a:lnTo>
                <a:lnTo>
                  <a:pt x="3069166" y="2597292"/>
                </a:lnTo>
                <a:lnTo>
                  <a:pt x="3062270" y="2606791"/>
                </a:lnTo>
                <a:lnTo>
                  <a:pt x="3055375" y="2616160"/>
                </a:lnTo>
                <a:lnTo>
                  <a:pt x="3048219" y="2625529"/>
                </a:lnTo>
                <a:lnTo>
                  <a:pt x="3041063" y="2634768"/>
                </a:lnTo>
                <a:lnTo>
                  <a:pt x="3033647" y="2643876"/>
                </a:lnTo>
                <a:lnTo>
                  <a:pt x="3026231" y="2653115"/>
                </a:lnTo>
                <a:lnTo>
                  <a:pt x="3018685" y="2662224"/>
                </a:lnTo>
                <a:lnTo>
                  <a:pt x="3011009" y="2671202"/>
                </a:lnTo>
                <a:lnTo>
                  <a:pt x="3003333" y="2680181"/>
                </a:lnTo>
                <a:lnTo>
                  <a:pt x="2995396" y="2689029"/>
                </a:lnTo>
                <a:lnTo>
                  <a:pt x="2987330" y="2697878"/>
                </a:lnTo>
                <a:lnTo>
                  <a:pt x="2979264" y="2706726"/>
                </a:lnTo>
                <a:lnTo>
                  <a:pt x="2971067" y="2715444"/>
                </a:lnTo>
                <a:lnTo>
                  <a:pt x="2962740" y="2724163"/>
                </a:lnTo>
                <a:lnTo>
                  <a:pt x="2954283" y="2732751"/>
                </a:lnTo>
                <a:lnTo>
                  <a:pt x="2945697" y="2741339"/>
                </a:lnTo>
                <a:lnTo>
                  <a:pt x="2936980" y="2749797"/>
                </a:lnTo>
                <a:lnTo>
                  <a:pt x="2928263" y="2758255"/>
                </a:lnTo>
                <a:lnTo>
                  <a:pt x="2919415" y="2766583"/>
                </a:lnTo>
                <a:lnTo>
                  <a:pt x="2910308" y="2774781"/>
                </a:lnTo>
                <a:lnTo>
                  <a:pt x="2901201" y="2782979"/>
                </a:lnTo>
                <a:lnTo>
                  <a:pt x="2891963" y="2791177"/>
                </a:lnTo>
                <a:lnTo>
                  <a:pt x="2882596" y="2799244"/>
                </a:lnTo>
                <a:lnTo>
                  <a:pt x="2873228" y="2807182"/>
                </a:lnTo>
                <a:lnTo>
                  <a:pt x="2863731" y="2815119"/>
                </a:lnTo>
                <a:lnTo>
                  <a:pt x="2854103" y="2822927"/>
                </a:lnTo>
                <a:lnTo>
                  <a:pt x="2844475" y="2830734"/>
                </a:lnTo>
                <a:lnTo>
                  <a:pt x="2834587" y="2838542"/>
                </a:lnTo>
                <a:lnTo>
                  <a:pt x="2824699" y="2846089"/>
                </a:lnTo>
                <a:lnTo>
                  <a:pt x="2814681" y="2853636"/>
                </a:lnTo>
                <a:lnTo>
                  <a:pt x="2814681" y="3239454"/>
                </a:lnTo>
                <a:lnTo>
                  <a:pt x="2814681" y="3242837"/>
                </a:lnTo>
                <a:lnTo>
                  <a:pt x="2814551" y="3246220"/>
                </a:lnTo>
                <a:lnTo>
                  <a:pt x="2814291" y="3249603"/>
                </a:lnTo>
                <a:lnTo>
                  <a:pt x="2814031" y="3252986"/>
                </a:lnTo>
                <a:lnTo>
                  <a:pt x="2813640" y="3256370"/>
                </a:lnTo>
                <a:lnTo>
                  <a:pt x="2813250" y="3259623"/>
                </a:lnTo>
                <a:lnTo>
                  <a:pt x="2812600" y="3262876"/>
                </a:lnTo>
                <a:lnTo>
                  <a:pt x="2812079" y="3266129"/>
                </a:lnTo>
                <a:lnTo>
                  <a:pt x="2811299" y="3269382"/>
                </a:lnTo>
                <a:lnTo>
                  <a:pt x="2810518" y="3272635"/>
                </a:lnTo>
                <a:lnTo>
                  <a:pt x="2809737" y="3275758"/>
                </a:lnTo>
                <a:lnTo>
                  <a:pt x="2808697" y="3278881"/>
                </a:lnTo>
                <a:lnTo>
                  <a:pt x="2807786" y="3282004"/>
                </a:lnTo>
                <a:lnTo>
                  <a:pt x="2806615" y="3285127"/>
                </a:lnTo>
                <a:lnTo>
                  <a:pt x="2805574" y="3288120"/>
                </a:lnTo>
                <a:lnTo>
                  <a:pt x="2804273" y="3291113"/>
                </a:lnTo>
                <a:lnTo>
                  <a:pt x="2802972" y="3294106"/>
                </a:lnTo>
                <a:lnTo>
                  <a:pt x="2801671" y="3296968"/>
                </a:lnTo>
                <a:lnTo>
                  <a:pt x="2800240" y="3299961"/>
                </a:lnTo>
                <a:lnTo>
                  <a:pt x="2798678" y="3302694"/>
                </a:lnTo>
                <a:lnTo>
                  <a:pt x="2795556" y="3308289"/>
                </a:lnTo>
                <a:lnTo>
                  <a:pt x="2792043" y="3313754"/>
                </a:lnTo>
                <a:lnTo>
                  <a:pt x="2788270" y="3318959"/>
                </a:lnTo>
                <a:lnTo>
                  <a:pt x="2784367" y="3323904"/>
                </a:lnTo>
                <a:lnTo>
                  <a:pt x="2780204" y="3328719"/>
                </a:lnTo>
                <a:lnTo>
                  <a:pt x="2775780" y="3333403"/>
                </a:lnTo>
                <a:lnTo>
                  <a:pt x="2771226" y="3337827"/>
                </a:lnTo>
                <a:lnTo>
                  <a:pt x="2766413" y="3341991"/>
                </a:lnTo>
                <a:lnTo>
                  <a:pt x="2761338" y="3345895"/>
                </a:lnTo>
                <a:lnTo>
                  <a:pt x="2756134" y="3349669"/>
                </a:lnTo>
                <a:lnTo>
                  <a:pt x="2750800" y="3353052"/>
                </a:lnTo>
                <a:lnTo>
                  <a:pt x="2745206" y="3356305"/>
                </a:lnTo>
                <a:lnTo>
                  <a:pt x="2742343" y="3357736"/>
                </a:lnTo>
                <a:lnTo>
                  <a:pt x="2739481" y="3359168"/>
                </a:lnTo>
                <a:lnTo>
                  <a:pt x="2736489" y="3360599"/>
                </a:lnTo>
                <a:lnTo>
                  <a:pt x="2733496" y="3361900"/>
                </a:lnTo>
                <a:lnTo>
                  <a:pt x="2730504" y="3363071"/>
                </a:lnTo>
                <a:lnTo>
                  <a:pt x="2727511" y="3364242"/>
                </a:lnTo>
                <a:lnTo>
                  <a:pt x="2724389" y="3365414"/>
                </a:lnTo>
                <a:lnTo>
                  <a:pt x="2721396" y="3366324"/>
                </a:lnTo>
                <a:lnTo>
                  <a:pt x="2718144" y="3367235"/>
                </a:lnTo>
                <a:lnTo>
                  <a:pt x="2715021" y="3368146"/>
                </a:lnTo>
                <a:lnTo>
                  <a:pt x="2711769" y="3368927"/>
                </a:lnTo>
                <a:lnTo>
                  <a:pt x="2708646" y="3369578"/>
                </a:lnTo>
                <a:lnTo>
                  <a:pt x="2705394" y="3370228"/>
                </a:lnTo>
                <a:lnTo>
                  <a:pt x="2702011" y="3370749"/>
                </a:lnTo>
                <a:lnTo>
                  <a:pt x="2698758" y="3371269"/>
                </a:lnTo>
                <a:lnTo>
                  <a:pt x="2695375" y="3371660"/>
                </a:lnTo>
                <a:lnTo>
                  <a:pt x="2691993" y="3371920"/>
                </a:lnTo>
                <a:lnTo>
                  <a:pt x="2688610" y="3372180"/>
                </a:lnTo>
                <a:lnTo>
                  <a:pt x="2685227" y="3372310"/>
                </a:lnTo>
                <a:lnTo>
                  <a:pt x="2681845" y="3372310"/>
                </a:lnTo>
                <a:lnTo>
                  <a:pt x="2302460" y="3372310"/>
                </a:lnTo>
                <a:lnTo>
                  <a:pt x="2299077" y="3372310"/>
                </a:lnTo>
                <a:lnTo>
                  <a:pt x="2295694" y="3372180"/>
                </a:lnTo>
                <a:lnTo>
                  <a:pt x="2292312" y="3371920"/>
                </a:lnTo>
                <a:lnTo>
                  <a:pt x="2288929" y="3371660"/>
                </a:lnTo>
                <a:lnTo>
                  <a:pt x="2285546" y="3371269"/>
                </a:lnTo>
                <a:lnTo>
                  <a:pt x="2282294" y="3370749"/>
                </a:lnTo>
                <a:lnTo>
                  <a:pt x="2278911" y="3370228"/>
                </a:lnTo>
                <a:lnTo>
                  <a:pt x="2275658" y="3369578"/>
                </a:lnTo>
                <a:lnTo>
                  <a:pt x="2272406" y="3368927"/>
                </a:lnTo>
                <a:lnTo>
                  <a:pt x="2269283" y="3368146"/>
                </a:lnTo>
                <a:lnTo>
                  <a:pt x="2266031" y="3367235"/>
                </a:lnTo>
                <a:lnTo>
                  <a:pt x="2262908" y="3366324"/>
                </a:lnTo>
                <a:lnTo>
                  <a:pt x="2259786" y="3365414"/>
                </a:lnTo>
                <a:lnTo>
                  <a:pt x="2256793" y="3364242"/>
                </a:lnTo>
                <a:lnTo>
                  <a:pt x="2253801" y="3363071"/>
                </a:lnTo>
                <a:lnTo>
                  <a:pt x="2250678" y="3361900"/>
                </a:lnTo>
                <a:lnTo>
                  <a:pt x="2247816" y="3360599"/>
                </a:lnTo>
                <a:lnTo>
                  <a:pt x="2244824" y="3359168"/>
                </a:lnTo>
                <a:lnTo>
                  <a:pt x="2241961" y="3357736"/>
                </a:lnTo>
                <a:lnTo>
                  <a:pt x="2239099" y="3356305"/>
                </a:lnTo>
                <a:lnTo>
                  <a:pt x="2233504" y="3353052"/>
                </a:lnTo>
                <a:lnTo>
                  <a:pt x="2228170" y="3349669"/>
                </a:lnTo>
                <a:lnTo>
                  <a:pt x="2222966" y="3345895"/>
                </a:lnTo>
                <a:lnTo>
                  <a:pt x="2217892" y="3341991"/>
                </a:lnTo>
                <a:lnTo>
                  <a:pt x="2213078" y="3337827"/>
                </a:lnTo>
                <a:lnTo>
                  <a:pt x="2208524" y="3333403"/>
                </a:lnTo>
                <a:lnTo>
                  <a:pt x="2204101" y="3328719"/>
                </a:lnTo>
                <a:lnTo>
                  <a:pt x="2199937" y="3323904"/>
                </a:lnTo>
                <a:lnTo>
                  <a:pt x="2195904" y="3318959"/>
                </a:lnTo>
                <a:lnTo>
                  <a:pt x="2192261" y="3313754"/>
                </a:lnTo>
                <a:lnTo>
                  <a:pt x="2188748" y="3308289"/>
                </a:lnTo>
                <a:lnTo>
                  <a:pt x="2185626" y="3302694"/>
                </a:lnTo>
                <a:lnTo>
                  <a:pt x="2184065" y="3299961"/>
                </a:lnTo>
                <a:lnTo>
                  <a:pt x="2182634" y="3296968"/>
                </a:lnTo>
                <a:lnTo>
                  <a:pt x="2181333" y="3294106"/>
                </a:lnTo>
                <a:lnTo>
                  <a:pt x="2180031" y="3291113"/>
                </a:lnTo>
                <a:lnTo>
                  <a:pt x="2178730" y="3288120"/>
                </a:lnTo>
                <a:lnTo>
                  <a:pt x="2177690" y="3285127"/>
                </a:lnTo>
                <a:lnTo>
                  <a:pt x="2176519" y="3282004"/>
                </a:lnTo>
                <a:lnTo>
                  <a:pt x="2175478" y="3278881"/>
                </a:lnTo>
                <a:lnTo>
                  <a:pt x="2174567" y="3275758"/>
                </a:lnTo>
                <a:lnTo>
                  <a:pt x="2173786" y="3272635"/>
                </a:lnTo>
                <a:lnTo>
                  <a:pt x="2173006" y="3269382"/>
                </a:lnTo>
                <a:lnTo>
                  <a:pt x="2172225" y="3266129"/>
                </a:lnTo>
                <a:lnTo>
                  <a:pt x="2171705" y="3262876"/>
                </a:lnTo>
                <a:lnTo>
                  <a:pt x="2171054" y="3259623"/>
                </a:lnTo>
                <a:lnTo>
                  <a:pt x="2170664" y="3256370"/>
                </a:lnTo>
                <a:lnTo>
                  <a:pt x="2170274" y="3252986"/>
                </a:lnTo>
                <a:lnTo>
                  <a:pt x="2170013" y="3249603"/>
                </a:lnTo>
                <a:lnTo>
                  <a:pt x="2169753" y="3246220"/>
                </a:lnTo>
                <a:lnTo>
                  <a:pt x="2169623" y="3242837"/>
                </a:lnTo>
                <a:lnTo>
                  <a:pt x="2169623" y="3239454"/>
                </a:lnTo>
                <a:lnTo>
                  <a:pt x="2169623" y="3134704"/>
                </a:lnTo>
                <a:lnTo>
                  <a:pt x="2146595" y="3139258"/>
                </a:lnTo>
                <a:lnTo>
                  <a:pt x="2123436" y="3143552"/>
                </a:lnTo>
                <a:lnTo>
                  <a:pt x="2100147" y="3147586"/>
                </a:lnTo>
                <a:lnTo>
                  <a:pt x="2076728" y="3151230"/>
                </a:lnTo>
                <a:lnTo>
                  <a:pt x="2053179" y="3154743"/>
                </a:lnTo>
                <a:lnTo>
                  <a:pt x="2029500" y="3157866"/>
                </a:lnTo>
                <a:lnTo>
                  <a:pt x="2005561" y="3160729"/>
                </a:lnTo>
                <a:lnTo>
                  <a:pt x="1981622" y="3163461"/>
                </a:lnTo>
                <a:lnTo>
                  <a:pt x="1957553" y="3165673"/>
                </a:lnTo>
                <a:lnTo>
                  <a:pt x="1933353" y="3167755"/>
                </a:lnTo>
                <a:lnTo>
                  <a:pt x="1909024" y="3169447"/>
                </a:lnTo>
                <a:lnTo>
                  <a:pt x="1884694" y="3170748"/>
                </a:lnTo>
                <a:lnTo>
                  <a:pt x="1860104" y="3171919"/>
                </a:lnTo>
                <a:lnTo>
                  <a:pt x="1835515" y="3172700"/>
                </a:lnTo>
                <a:lnTo>
                  <a:pt x="1810665" y="3173090"/>
                </a:lnTo>
                <a:lnTo>
                  <a:pt x="1798305" y="3173220"/>
                </a:lnTo>
                <a:lnTo>
                  <a:pt x="1785815" y="3173220"/>
                </a:lnTo>
                <a:lnTo>
                  <a:pt x="1773325" y="3173220"/>
                </a:lnTo>
                <a:lnTo>
                  <a:pt x="1760965" y="3173090"/>
                </a:lnTo>
                <a:lnTo>
                  <a:pt x="1748475" y="3172960"/>
                </a:lnTo>
                <a:lnTo>
                  <a:pt x="1735985" y="3172700"/>
                </a:lnTo>
                <a:lnTo>
                  <a:pt x="1723625" y="3172310"/>
                </a:lnTo>
                <a:lnTo>
                  <a:pt x="1711265" y="3171919"/>
                </a:lnTo>
                <a:lnTo>
                  <a:pt x="1686675" y="3170748"/>
                </a:lnTo>
                <a:lnTo>
                  <a:pt x="1662085" y="3169317"/>
                </a:lnTo>
                <a:lnTo>
                  <a:pt x="1637756" y="3167625"/>
                </a:lnTo>
                <a:lnTo>
                  <a:pt x="1613426" y="3165673"/>
                </a:lnTo>
                <a:lnTo>
                  <a:pt x="1589357" y="3163331"/>
                </a:lnTo>
                <a:lnTo>
                  <a:pt x="1565288" y="3160598"/>
                </a:lnTo>
                <a:lnTo>
                  <a:pt x="1541478" y="3157736"/>
                </a:lnTo>
                <a:lnTo>
                  <a:pt x="1517669" y="3154613"/>
                </a:lnTo>
                <a:lnTo>
                  <a:pt x="1493990" y="3151099"/>
                </a:lnTo>
                <a:lnTo>
                  <a:pt x="1470571" y="3147456"/>
                </a:lnTo>
                <a:lnTo>
                  <a:pt x="1447153" y="3143422"/>
                </a:lnTo>
                <a:lnTo>
                  <a:pt x="1423994" y="3139128"/>
                </a:lnTo>
                <a:lnTo>
                  <a:pt x="1400966" y="3134444"/>
                </a:lnTo>
                <a:lnTo>
                  <a:pt x="1400966" y="3239454"/>
                </a:lnTo>
                <a:lnTo>
                  <a:pt x="1400835" y="3242837"/>
                </a:lnTo>
                <a:lnTo>
                  <a:pt x="1400705" y="3246220"/>
                </a:lnTo>
                <a:lnTo>
                  <a:pt x="1400575" y="3249603"/>
                </a:lnTo>
                <a:lnTo>
                  <a:pt x="1400185" y="3252986"/>
                </a:lnTo>
                <a:lnTo>
                  <a:pt x="1399795" y="3256370"/>
                </a:lnTo>
                <a:lnTo>
                  <a:pt x="1399404" y="3259623"/>
                </a:lnTo>
                <a:lnTo>
                  <a:pt x="1398884" y="3262876"/>
                </a:lnTo>
                <a:lnTo>
                  <a:pt x="1398233" y="3266129"/>
                </a:lnTo>
                <a:lnTo>
                  <a:pt x="1397453" y="3269382"/>
                </a:lnTo>
                <a:lnTo>
                  <a:pt x="1396672" y="3272635"/>
                </a:lnTo>
                <a:lnTo>
                  <a:pt x="1395892" y="3275758"/>
                </a:lnTo>
                <a:lnTo>
                  <a:pt x="1394981" y="3278881"/>
                </a:lnTo>
                <a:lnTo>
                  <a:pt x="1393940" y="3282004"/>
                </a:lnTo>
                <a:lnTo>
                  <a:pt x="1392899" y="3285127"/>
                </a:lnTo>
                <a:lnTo>
                  <a:pt x="1391728" y="3288120"/>
                </a:lnTo>
                <a:lnTo>
                  <a:pt x="1390427" y="3291113"/>
                </a:lnTo>
                <a:lnTo>
                  <a:pt x="1389126" y="3294106"/>
                </a:lnTo>
                <a:lnTo>
                  <a:pt x="1387825" y="3296968"/>
                </a:lnTo>
                <a:lnTo>
                  <a:pt x="1386394" y="3299961"/>
                </a:lnTo>
                <a:lnTo>
                  <a:pt x="1384833" y="3302694"/>
                </a:lnTo>
                <a:lnTo>
                  <a:pt x="1381710" y="3308289"/>
                </a:lnTo>
                <a:lnTo>
                  <a:pt x="1378197" y="3313754"/>
                </a:lnTo>
                <a:lnTo>
                  <a:pt x="1374554" y="3318959"/>
                </a:lnTo>
                <a:lnTo>
                  <a:pt x="1370521" y="3323904"/>
                </a:lnTo>
                <a:lnTo>
                  <a:pt x="1366358" y="3328719"/>
                </a:lnTo>
                <a:lnTo>
                  <a:pt x="1361934" y="3333403"/>
                </a:lnTo>
                <a:lnTo>
                  <a:pt x="1357381" y="3337827"/>
                </a:lnTo>
                <a:lnTo>
                  <a:pt x="1352567" y="3341991"/>
                </a:lnTo>
                <a:lnTo>
                  <a:pt x="1347493" y="3345895"/>
                </a:lnTo>
                <a:lnTo>
                  <a:pt x="1342289" y="3349669"/>
                </a:lnTo>
                <a:lnTo>
                  <a:pt x="1336954" y="3353052"/>
                </a:lnTo>
                <a:lnTo>
                  <a:pt x="1331360" y="3356305"/>
                </a:lnTo>
                <a:lnTo>
                  <a:pt x="1328497" y="3357736"/>
                </a:lnTo>
                <a:lnTo>
                  <a:pt x="1325635" y="3359168"/>
                </a:lnTo>
                <a:lnTo>
                  <a:pt x="1322643" y="3360599"/>
                </a:lnTo>
                <a:lnTo>
                  <a:pt x="1319780" y="3361900"/>
                </a:lnTo>
                <a:lnTo>
                  <a:pt x="1316788" y="3363071"/>
                </a:lnTo>
                <a:lnTo>
                  <a:pt x="1313665" y="3364242"/>
                </a:lnTo>
                <a:lnTo>
                  <a:pt x="1310673" y="3365414"/>
                </a:lnTo>
                <a:lnTo>
                  <a:pt x="1307550" y="3366324"/>
                </a:lnTo>
                <a:lnTo>
                  <a:pt x="1304428" y="3367235"/>
                </a:lnTo>
                <a:lnTo>
                  <a:pt x="1301175" y="3368146"/>
                </a:lnTo>
                <a:lnTo>
                  <a:pt x="1298053" y="3368927"/>
                </a:lnTo>
                <a:lnTo>
                  <a:pt x="1294800" y="3369578"/>
                </a:lnTo>
                <a:lnTo>
                  <a:pt x="1291548" y="3370228"/>
                </a:lnTo>
                <a:lnTo>
                  <a:pt x="1288295" y="3370749"/>
                </a:lnTo>
                <a:lnTo>
                  <a:pt x="1284912" y="3371269"/>
                </a:lnTo>
                <a:lnTo>
                  <a:pt x="1281530" y="3371660"/>
                </a:lnTo>
                <a:lnTo>
                  <a:pt x="1278277" y="3371920"/>
                </a:lnTo>
                <a:lnTo>
                  <a:pt x="1274894" y="3372180"/>
                </a:lnTo>
                <a:lnTo>
                  <a:pt x="1271382" y="3372310"/>
                </a:lnTo>
                <a:lnTo>
                  <a:pt x="1267999" y="3372310"/>
                </a:lnTo>
                <a:lnTo>
                  <a:pt x="888614" y="3372310"/>
                </a:lnTo>
                <a:lnTo>
                  <a:pt x="885231" y="3372310"/>
                </a:lnTo>
                <a:lnTo>
                  <a:pt x="881849" y="3372180"/>
                </a:lnTo>
                <a:lnTo>
                  <a:pt x="878466" y="3371920"/>
                </a:lnTo>
                <a:lnTo>
                  <a:pt x="875083" y="3371660"/>
                </a:lnTo>
                <a:lnTo>
                  <a:pt x="871700" y="3371269"/>
                </a:lnTo>
                <a:lnTo>
                  <a:pt x="868448" y="3370749"/>
                </a:lnTo>
                <a:lnTo>
                  <a:pt x="865195" y="3370228"/>
                </a:lnTo>
                <a:lnTo>
                  <a:pt x="861812" y="3369578"/>
                </a:lnTo>
                <a:lnTo>
                  <a:pt x="858690" y="3368927"/>
                </a:lnTo>
                <a:lnTo>
                  <a:pt x="855437" y="3368146"/>
                </a:lnTo>
                <a:lnTo>
                  <a:pt x="852315" y="3367235"/>
                </a:lnTo>
                <a:lnTo>
                  <a:pt x="849192" y="3366324"/>
                </a:lnTo>
                <a:lnTo>
                  <a:pt x="846070" y="3365414"/>
                </a:lnTo>
                <a:lnTo>
                  <a:pt x="842947" y="3364242"/>
                </a:lnTo>
                <a:lnTo>
                  <a:pt x="839955" y="3363071"/>
                </a:lnTo>
                <a:lnTo>
                  <a:pt x="836962" y="3361900"/>
                </a:lnTo>
                <a:lnTo>
                  <a:pt x="833970" y="3360599"/>
                </a:lnTo>
                <a:lnTo>
                  <a:pt x="830978" y="3359168"/>
                </a:lnTo>
                <a:lnTo>
                  <a:pt x="828115" y="3357736"/>
                </a:lnTo>
                <a:lnTo>
                  <a:pt x="825253" y="3356305"/>
                </a:lnTo>
                <a:lnTo>
                  <a:pt x="819789" y="3353052"/>
                </a:lnTo>
                <a:lnTo>
                  <a:pt x="814324" y="3349669"/>
                </a:lnTo>
                <a:lnTo>
                  <a:pt x="809120" y="3345895"/>
                </a:lnTo>
                <a:lnTo>
                  <a:pt x="804046" y="3341991"/>
                </a:lnTo>
                <a:lnTo>
                  <a:pt x="799232" y="3337827"/>
                </a:lnTo>
                <a:lnTo>
                  <a:pt x="794679" y="3333403"/>
                </a:lnTo>
                <a:lnTo>
                  <a:pt x="790255" y="3328719"/>
                </a:lnTo>
                <a:lnTo>
                  <a:pt x="786092" y="3323904"/>
                </a:lnTo>
                <a:lnTo>
                  <a:pt x="782188" y="3318959"/>
                </a:lnTo>
                <a:lnTo>
                  <a:pt x="778415" y="3313754"/>
                </a:lnTo>
                <a:lnTo>
                  <a:pt x="775033" y="3308289"/>
                </a:lnTo>
                <a:lnTo>
                  <a:pt x="771780" y="3302694"/>
                </a:lnTo>
                <a:lnTo>
                  <a:pt x="770219" y="3299961"/>
                </a:lnTo>
                <a:lnTo>
                  <a:pt x="768788" y="3296968"/>
                </a:lnTo>
                <a:lnTo>
                  <a:pt x="767487" y="3294106"/>
                </a:lnTo>
                <a:lnTo>
                  <a:pt x="766186" y="3291113"/>
                </a:lnTo>
                <a:lnTo>
                  <a:pt x="765015" y="3288120"/>
                </a:lnTo>
                <a:lnTo>
                  <a:pt x="763844" y="3285127"/>
                </a:lnTo>
                <a:lnTo>
                  <a:pt x="762673" y="3282004"/>
                </a:lnTo>
                <a:lnTo>
                  <a:pt x="761762" y="3278881"/>
                </a:lnTo>
                <a:lnTo>
                  <a:pt x="760721" y="3275758"/>
                </a:lnTo>
                <a:lnTo>
                  <a:pt x="759941" y="3272635"/>
                </a:lnTo>
                <a:lnTo>
                  <a:pt x="759160" y="3269382"/>
                </a:lnTo>
                <a:lnTo>
                  <a:pt x="758379" y="3266129"/>
                </a:lnTo>
                <a:lnTo>
                  <a:pt x="757859" y="3262876"/>
                </a:lnTo>
                <a:lnTo>
                  <a:pt x="757208" y="3259623"/>
                </a:lnTo>
                <a:lnTo>
                  <a:pt x="756818" y="3256370"/>
                </a:lnTo>
                <a:lnTo>
                  <a:pt x="756428" y="3252986"/>
                </a:lnTo>
                <a:lnTo>
                  <a:pt x="756168" y="3249603"/>
                </a:lnTo>
                <a:lnTo>
                  <a:pt x="755907" y="3246220"/>
                </a:lnTo>
                <a:lnTo>
                  <a:pt x="755777" y="3242837"/>
                </a:lnTo>
                <a:lnTo>
                  <a:pt x="755777" y="3239454"/>
                </a:lnTo>
                <a:lnTo>
                  <a:pt x="755777" y="2852855"/>
                </a:lnTo>
                <a:lnTo>
                  <a:pt x="739774" y="2840624"/>
                </a:lnTo>
                <a:lnTo>
                  <a:pt x="724032" y="2828392"/>
                </a:lnTo>
                <a:lnTo>
                  <a:pt x="708679" y="2815770"/>
                </a:lnTo>
                <a:lnTo>
                  <a:pt x="693457" y="2803148"/>
                </a:lnTo>
                <a:lnTo>
                  <a:pt x="678625" y="2790136"/>
                </a:lnTo>
                <a:lnTo>
                  <a:pt x="663923" y="2777123"/>
                </a:lnTo>
                <a:lnTo>
                  <a:pt x="649482" y="2763851"/>
                </a:lnTo>
                <a:lnTo>
                  <a:pt x="635431" y="2750448"/>
                </a:lnTo>
                <a:lnTo>
                  <a:pt x="628535" y="2743681"/>
                </a:lnTo>
                <a:lnTo>
                  <a:pt x="621639" y="2736785"/>
                </a:lnTo>
                <a:lnTo>
                  <a:pt x="614744" y="2729888"/>
                </a:lnTo>
                <a:lnTo>
                  <a:pt x="608109" y="2722992"/>
                </a:lnTo>
                <a:lnTo>
                  <a:pt x="601343" y="2716095"/>
                </a:lnTo>
                <a:lnTo>
                  <a:pt x="594838" y="2709068"/>
                </a:lnTo>
                <a:lnTo>
                  <a:pt x="588203" y="2702042"/>
                </a:lnTo>
                <a:lnTo>
                  <a:pt x="581697" y="2695015"/>
                </a:lnTo>
                <a:lnTo>
                  <a:pt x="575322" y="2687988"/>
                </a:lnTo>
                <a:lnTo>
                  <a:pt x="568947" y="2680831"/>
                </a:lnTo>
                <a:lnTo>
                  <a:pt x="562702" y="2673675"/>
                </a:lnTo>
                <a:lnTo>
                  <a:pt x="556587" y="2666388"/>
                </a:lnTo>
                <a:lnTo>
                  <a:pt x="550472" y="2659231"/>
                </a:lnTo>
                <a:lnTo>
                  <a:pt x="544487" y="2651944"/>
                </a:lnTo>
                <a:lnTo>
                  <a:pt x="538503" y="2644527"/>
                </a:lnTo>
                <a:lnTo>
                  <a:pt x="532648" y="2637240"/>
                </a:lnTo>
                <a:lnTo>
                  <a:pt x="317715" y="2706856"/>
                </a:lnTo>
                <a:lnTo>
                  <a:pt x="311600" y="2708548"/>
                </a:lnTo>
                <a:lnTo>
                  <a:pt x="305485" y="2710109"/>
                </a:lnTo>
                <a:lnTo>
                  <a:pt x="299371" y="2711280"/>
                </a:lnTo>
                <a:lnTo>
                  <a:pt x="293256" y="2712191"/>
                </a:lnTo>
                <a:lnTo>
                  <a:pt x="287141" y="2712842"/>
                </a:lnTo>
                <a:lnTo>
                  <a:pt x="281156" y="2713102"/>
                </a:lnTo>
                <a:lnTo>
                  <a:pt x="275041" y="2713232"/>
                </a:lnTo>
                <a:lnTo>
                  <a:pt x="269056" y="2712972"/>
                </a:lnTo>
                <a:lnTo>
                  <a:pt x="263201" y="2712452"/>
                </a:lnTo>
                <a:lnTo>
                  <a:pt x="257347" y="2711541"/>
                </a:lnTo>
                <a:lnTo>
                  <a:pt x="251492" y="2710500"/>
                </a:lnTo>
                <a:lnTo>
                  <a:pt x="245767" y="2709198"/>
                </a:lnTo>
                <a:lnTo>
                  <a:pt x="240173" y="2707637"/>
                </a:lnTo>
                <a:lnTo>
                  <a:pt x="234709" y="2705815"/>
                </a:lnTo>
                <a:lnTo>
                  <a:pt x="229374" y="2703603"/>
                </a:lnTo>
                <a:lnTo>
                  <a:pt x="224040" y="2701261"/>
                </a:lnTo>
                <a:lnTo>
                  <a:pt x="218966" y="2698789"/>
                </a:lnTo>
                <a:lnTo>
                  <a:pt x="213892" y="2695926"/>
                </a:lnTo>
                <a:lnTo>
                  <a:pt x="209078" y="2692933"/>
                </a:lnTo>
                <a:lnTo>
                  <a:pt x="204394" y="2689550"/>
                </a:lnTo>
                <a:lnTo>
                  <a:pt x="199841" y="2686167"/>
                </a:lnTo>
                <a:lnTo>
                  <a:pt x="195547" y="2682393"/>
                </a:lnTo>
                <a:lnTo>
                  <a:pt x="191384" y="2678489"/>
                </a:lnTo>
                <a:lnTo>
                  <a:pt x="187481" y="2674325"/>
                </a:lnTo>
                <a:lnTo>
                  <a:pt x="183708" y="2670031"/>
                </a:lnTo>
                <a:lnTo>
                  <a:pt x="180195" y="2665477"/>
                </a:lnTo>
                <a:lnTo>
                  <a:pt x="176942" y="2660792"/>
                </a:lnTo>
                <a:lnTo>
                  <a:pt x="173950" y="2655848"/>
                </a:lnTo>
                <a:lnTo>
                  <a:pt x="171087" y="2650643"/>
                </a:lnTo>
                <a:lnTo>
                  <a:pt x="169786" y="2648040"/>
                </a:lnTo>
                <a:lnTo>
                  <a:pt x="168615" y="2645438"/>
                </a:lnTo>
                <a:lnTo>
                  <a:pt x="167445" y="2642705"/>
                </a:lnTo>
                <a:lnTo>
                  <a:pt x="166274" y="2639973"/>
                </a:lnTo>
                <a:lnTo>
                  <a:pt x="165233" y="2637110"/>
                </a:lnTo>
                <a:lnTo>
                  <a:pt x="164322" y="2634247"/>
                </a:lnTo>
                <a:lnTo>
                  <a:pt x="5334" y="2143159"/>
                </a:lnTo>
                <a:lnTo>
                  <a:pt x="4554" y="2140297"/>
                </a:lnTo>
                <a:lnTo>
                  <a:pt x="3643" y="2137434"/>
                </a:lnTo>
                <a:lnTo>
                  <a:pt x="2992" y="2134571"/>
                </a:lnTo>
                <a:lnTo>
                  <a:pt x="2342" y="2131708"/>
                </a:lnTo>
                <a:lnTo>
                  <a:pt x="1821" y="2128846"/>
                </a:lnTo>
                <a:lnTo>
                  <a:pt x="1301" y="2125983"/>
                </a:lnTo>
                <a:lnTo>
                  <a:pt x="520" y="2120127"/>
                </a:lnTo>
                <a:lnTo>
                  <a:pt x="130" y="2114402"/>
                </a:lnTo>
                <a:lnTo>
                  <a:pt x="0" y="2108676"/>
                </a:lnTo>
                <a:lnTo>
                  <a:pt x="260" y="2102821"/>
                </a:lnTo>
                <a:lnTo>
                  <a:pt x="651" y="2097225"/>
                </a:lnTo>
                <a:lnTo>
                  <a:pt x="1431" y="2091500"/>
                </a:lnTo>
                <a:lnTo>
                  <a:pt x="2472" y="2085905"/>
                </a:lnTo>
                <a:lnTo>
                  <a:pt x="3903" y="2080309"/>
                </a:lnTo>
                <a:lnTo>
                  <a:pt x="5464" y="2074844"/>
                </a:lnTo>
                <a:lnTo>
                  <a:pt x="7286" y="2069509"/>
                </a:lnTo>
                <a:lnTo>
                  <a:pt x="9498" y="2064174"/>
                </a:lnTo>
                <a:lnTo>
                  <a:pt x="11840" y="2058969"/>
                </a:lnTo>
                <a:lnTo>
                  <a:pt x="14572" y="2053894"/>
                </a:lnTo>
                <a:lnTo>
                  <a:pt x="17434" y="2048950"/>
                </a:lnTo>
                <a:lnTo>
                  <a:pt x="20557" y="2044005"/>
                </a:lnTo>
                <a:lnTo>
                  <a:pt x="23939" y="2039320"/>
                </a:lnTo>
                <a:lnTo>
                  <a:pt x="27582" y="2034766"/>
                </a:lnTo>
                <a:lnTo>
                  <a:pt x="31355" y="2030342"/>
                </a:lnTo>
                <a:lnTo>
                  <a:pt x="35519" y="2026048"/>
                </a:lnTo>
                <a:lnTo>
                  <a:pt x="39682" y="2022014"/>
                </a:lnTo>
                <a:lnTo>
                  <a:pt x="44236" y="2018110"/>
                </a:lnTo>
                <a:lnTo>
                  <a:pt x="48919" y="2014337"/>
                </a:lnTo>
                <a:lnTo>
                  <a:pt x="53863" y="2010823"/>
                </a:lnTo>
                <a:lnTo>
                  <a:pt x="58937" y="2007570"/>
                </a:lnTo>
                <a:lnTo>
                  <a:pt x="64272" y="2004447"/>
                </a:lnTo>
                <a:lnTo>
                  <a:pt x="69736" y="2001715"/>
                </a:lnTo>
                <a:lnTo>
                  <a:pt x="75331" y="1999112"/>
                </a:lnTo>
                <a:lnTo>
                  <a:pt x="81185" y="1996640"/>
                </a:lnTo>
                <a:lnTo>
                  <a:pt x="87170" y="1994558"/>
                </a:lnTo>
                <a:lnTo>
                  <a:pt x="347249" y="1910367"/>
                </a:lnTo>
                <a:lnTo>
                  <a:pt x="349721" y="1898917"/>
                </a:lnTo>
                <a:lnTo>
                  <a:pt x="352323" y="1887466"/>
                </a:lnTo>
                <a:lnTo>
                  <a:pt x="355185" y="1876145"/>
                </a:lnTo>
                <a:lnTo>
                  <a:pt x="358048" y="1864824"/>
                </a:lnTo>
                <a:lnTo>
                  <a:pt x="361170" y="1853633"/>
                </a:lnTo>
                <a:lnTo>
                  <a:pt x="364423" y="1842443"/>
                </a:lnTo>
                <a:lnTo>
                  <a:pt x="367805" y="1831252"/>
                </a:lnTo>
                <a:lnTo>
                  <a:pt x="371318" y="1820192"/>
                </a:lnTo>
                <a:lnTo>
                  <a:pt x="375091" y="1809131"/>
                </a:lnTo>
                <a:lnTo>
                  <a:pt x="378864" y="1798071"/>
                </a:lnTo>
                <a:lnTo>
                  <a:pt x="382898" y="1787140"/>
                </a:lnTo>
                <a:lnTo>
                  <a:pt x="386931" y="1776210"/>
                </a:lnTo>
                <a:lnTo>
                  <a:pt x="391224" y="1765279"/>
                </a:lnTo>
                <a:lnTo>
                  <a:pt x="395648" y="1754479"/>
                </a:lnTo>
                <a:lnTo>
                  <a:pt x="400332" y="1743679"/>
                </a:lnTo>
                <a:lnTo>
                  <a:pt x="405015" y="1732878"/>
                </a:lnTo>
                <a:lnTo>
                  <a:pt x="409829" y="1722208"/>
                </a:lnTo>
                <a:lnTo>
                  <a:pt x="414903" y="1711538"/>
                </a:lnTo>
                <a:lnTo>
                  <a:pt x="419977" y="1700998"/>
                </a:lnTo>
                <a:lnTo>
                  <a:pt x="425312" y="1690458"/>
                </a:lnTo>
                <a:lnTo>
                  <a:pt x="430776" y="1679918"/>
                </a:lnTo>
                <a:lnTo>
                  <a:pt x="436241" y="1669508"/>
                </a:lnTo>
                <a:lnTo>
                  <a:pt x="441965" y="1659098"/>
                </a:lnTo>
                <a:lnTo>
                  <a:pt x="447820" y="1648818"/>
                </a:lnTo>
                <a:lnTo>
                  <a:pt x="453805" y="1638538"/>
                </a:lnTo>
                <a:lnTo>
                  <a:pt x="459919" y="1628388"/>
                </a:lnTo>
                <a:lnTo>
                  <a:pt x="466165" y="1618239"/>
                </a:lnTo>
                <a:lnTo>
                  <a:pt x="472540" y="1608089"/>
                </a:lnTo>
                <a:lnTo>
                  <a:pt x="479045" y="1598070"/>
                </a:lnTo>
                <a:lnTo>
                  <a:pt x="485810" y="1588050"/>
                </a:lnTo>
                <a:lnTo>
                  <a:pt x="492576" y="1578161"/>
                </a:lnTo>
                <a:lnTo>
                  <a:pt x="499471" y="1568271"/>
                </a:lnTo>
                <a:lnTo>
                  <a:pt x="506497" y="1558382"/>
                </a:lnTo>
                <a:lnTo>
                  <a:pt x="513653" y="1548622"/>
                </a:lnTo>
                <a:lnTo>
                  <a:pt x="520939" y="1538993"/>
                </a:lnTo>
                <a:lnTo>
                  <a:pt x="528354" y="1529364"/>
                </a:lnTo>
                <a:lnTo>
                  <a:pt x="535901" y="1519865"/>
                </a:lnTo>
                <a:lnTo>
                  <a:pt x="543577" y="1510366"/>
                </a:lnTo>
                <a:lnTo>
                  <a:pt x="551383" y="1500867"/>
                </a:lnTo>
                <a:lnTo>
                  <a:pt x="559319" y="1491498"/>
                </a:lnTo>
                <a:lnTo>
                  <a:pt x="567386" y="1482129"/>
                </a:lnTo>
                <a:lnTo>
                  <a:pt x="575582" y="1472760"/>
                </a:lnTo>
                <a:lnTo>
                  <a:pt x="584039" y="1463652"/>
                </a:lnTo>
                <a:lnTo>
                  <a:pt x="592366" y="1454543"/>
                </a:lnTo>
                <a:lnTo>
                  <a:pt x="600953" y="1445434"/>
                </a:lnTo>
                <a:lnTo>
                  <a:pt x="609670" y="1436456"/>
                </a:lnTo>
                <a:lnTo>
                  <a:pt x="618387" y="1427607"/>
                </a:lnTo>
                <a:lnTo>
                  <a:pt x="627234" y="1418759"/>
                </a:lnTo>
                <a:lnTo>
                  <a:pt x="636211" y="1410040"/>
                </a:lnTo>
                <a:lnTo>
                  <a:pt x="645449" y="1401322"/>
                </a:lnTo>
                <a:lnTo>
                  <a:pt x="654686" y="1392604"/>
                </a:lnTo>
                <a:lnTo>
                  <a:pt x="663923" y="1384146"/>
                </a:lnTo>
                <a:lnTo>
                  <a:pt x="673421" y="1375688"/>
                </a:lnTo>
                <a:lnTo>
                  <a:pt x="683049" y="1367230"/>
                </a:lnTo>
                <a:lnTo>
                  <a:pt x="692677" y="1358902"/>
                </a:lnTo>
                <a:lnTo>
                  <a:pt x="702434" y="1350574"/>
                </a:lnTo>
                <a:lnTo>
                  <a:pt x="712452" y="1342376"/>
                </a:lnTo>
                <a:lnTo>
                  <a:pt x="722340" y="1334308"/>
                </a:lnTo>
                <a:lnTo>
                  <a:pt x="732489" y="1326241"/>
                </a:lnTo>
                <a:lnTo>
                  <a:pt x="742767" y="1318303"/>
                </a:lnTo>
                <a:lnTo>
                  <a:pt x="753045" y="1310496"/>
                </a:lnTo>
                <a:lnTo>
                  <a:pt x="763453" y="1302688"/>
                </a:lnTo>
                <a:lnTo>
                  <a:pt x="774122" y="1295011"/>
                </a:lnTo>
                <a:lnTo>
                  <a:pt x="784660" y="1287334"/>
                </a:lnTo>
                <a:lnTo>
                  <a:pt x="779326" y="1279396"/>
                </a:lnTo>
                <a:lnTo>
                  <a:pt x="773992" y="1271328"/>
                </a:lnTo>
                <a:lnTo>
                  <a:pt x="768918" y="1263391"/>
                </a:lnTo>
                <a:lnTo>
                  <a:pt x="763844" y="1255323"/>
                </a:lnTo>
                <a:lnTo>
                  <a:pt x="759030" y="1247125"/>
                </a:lnTo>
                <a:lnTo>
                  <a:pt x="754216" y="1239058"/>
                </a:lnTo>
                <a:lnTo>
                  <a:pt x="749532" y="1230860"/>
                </a:lnTo>
                <a:lnTo>
                  <a:pt x="744979" y="1222662"/>
                </a:lnTo>
                <a:lnTo>
                  <a:pt x="740555" y="1214464"/>
                </a:lnTo>
                <a:lnTo>
                  <a:pt x="736262" y="1206136"/>
                </a:lnTo>
                <a:lnTo>
                  <a:pt x="732098" y="1197938"/>
                </a:lnTo>
                <a:lnTo>
                  <a:pt x="728065" y="1189610"/>
                </a:lnTo>
                <a:lnTo>
                  <a:pt x="724162" y="1181283"/>
                </a:lnTo>
                <a:lnTo>
                  <a:pt x="720259" y="1172824"/>
                </a:lnTo>
                <a:lnTo>
                  <a:pt x="716616" y="1164497"/>
                </a:lnTo>
                <a:lnTo>
                  <a:pt x="713103" y="1156169"/>
                </a:lnTo>
                <a:lnTo>
                  <a:pt x="709590" y="1147711"/>
                </a:lnTo>
                <a:lnTo>
                  <a:pt x="706338" y="1139252"/>
                </a:lnTo>
                <a:lnTo>
                  <a:pt x="703085" y="1130794"/>
                </a:lnTo>
                <a:lnTo>
                  <a:pt x="699962" y="1122336"/>
                </a:lnTo>
                <a:lnTo>
                  <a:pt x="697100" y="1113878"/>
                </a:lnTo>
                <a:lnTo>
                  <a:pt x="694238" y="1105420"/>
                </a:lnTo>
                <a:lnTo>
                  <a:pt x="691506" y="1096962"/>
                </a:lnTo>
                <a:lnTo>
                  <a:pt x="688904" y="1088504"/>
                </a:lnTo>
                <a:lnTo>
                  <a:pt x="686432" y="1080046"/>
                </a:lnTo>
                <a:lnTo>
                  <a:pt x="684090" y="1071458"/>
                </a:lnTo>
                <a:lnTo>
                  <a:pt x="681878" y="1063000"/>
                </a:lnTo>
                <a:lnTo>
                  <a:pt x="679796" y="1054542"/>
                </a:lnTo>
                <a:lnTo>
                  <a:pt x="677715" y="1045823"/>
                </a:lnTo>
                <a:lnTo>
                  <a:pt x="675893" y="1037365"/>
                </a:lnTo>
                <a:lnTo>
                  <a:pt x="674202" y="1028907"/>
                </a:lnTo>
                <a:lnTo>
                  <a:pt x="672510" y="1020449"/>
                </a:lnTo>
                <a:lnTo>
                  <a:pt x="671079" y="1011861"/>
                </a:lnTo>
                <a:lnTo>
                  <a:pt x="669648" y="1003403"/>
                </a:lnTo>
                <a:lnTo>
                  <a:pt x="668347" y="994945"/>
                </a:lnTo>
                <a:lnTo>
                  <a:pt x="667306" y="986487"/>
                </a:lnTo>
                <a:lnTo>
                  <a:pt x="666265" y="978159"/>
                </a:lnTo>
                <a:lnTo>
                  <a:pt x="665355" y="969701"/>
                </a:lnTo>
                <a:lnTo>
                  <a:pt x="664574" y="961243"/>
                </a:lnTo>
                <a:lnTo>
                  <a:pt x="663923" y="952915"/>
                </a:lnTo>
                <a:lnTo>
                  <a:pt x="663403" y="944587"/>
                </a:lnTo>
                <a:lnTo>
                  <a:pt x="663013" y="936259"/>
                </a:lnTo>
                <a:lnTo>
                  <a:pt x="662753" y="927931"/>
                </a:lnTo>
                <a:lnTo>
                  <a:pt x="662622" y="919603"/>
                </a:lnTo>
                <a:lnTo>
                  <a:pt x="662492" y="911275"/>
                </a:lnTo>
                <a:lnTo>
                  <a:pt x="662622" y="903077"/>
                </a:lnTo>
                <a:lnTo>
                  <a:pt x="662883" y="894880"/>
                </a:lnTo>
                <a:lnTo>
                  <a:pt x="663143" y="886682"/>
                </a:lnTo>
                <a:lnTo>
                  <a:pt x="663663" y="878484"/>
                </a:lnTo>
                <a:lnTo>
                  <a:pt x="664184" y="870416"/>
                </a:lnTo>
                <a:lnTo>
                  <a:pt x="664834" y="862349"/>
                </a:lnTo>
                <a:lnTo>
                  <a:pt x="665745" y="854281"/>
                </a:lnTo>
                <a:lnTo>
                  <a:pt x="666656" y="846213"/>
                </a:lnTo>
                <a:lnTo>
                  <a:pt x="667696" y="838276"/>
                </a:lnTo>
                <a:lnTo>
                  <a:pt x="668867" y="830338"/>
                </a:lnTo>
                <a:lnTo>
                  <a:pt x="670168" y="822401"/>
                </a:lnTo>
                <a:lnTo>
                  <a:pt x="671600" y="814593"/>
                </a:lnTo>
                <a:lnTo>
                  <a:pt x="673161" y="806786"/>
                </a:lnTo>
                <a:lnTo>
                  <a:pt x="674852" y="799109"/>
                </a:lnTo>
                <a:lnTo>
                  <a:pt x="676544" y="791301"/>
                </a:lnTo>
                <a:lnTo>
                  <a:pt x="678495" y="783754"/>
                </a:lnTo>
                <a:lnTo>
                  <a:pt x="680577" y="776077"/>
                </a:lnTo>
                <a:lnTo>
                  <a:pt x="682659" y="768529"/>
                </a:lnTo>
                <a:lnTo>
                  <a:pt x="685000" y="761112"/>
                </a:lnTo>
                <a:lnTo>
                  <a:pt x="693457" y="760462"/>
                </a:lnTo>
                <a:lnTo>
                  <a:pt x="702044" y="759941"/>
                </a:lnTo>
                <a:lnTo>
                  <a:pt x="710501" y="759681"/>
                </a:lnTo>
                <a:lnTo>
                  <a:pt x="719088" y="759551"/>
                </a:lnTo>
                <a:close/>
                <a:moveTo>
                  <a:pt x="2672043" y="201084"/>
                </a:moveTo>
                <a:lnTo>
                  <a:pt x="2672043" y="243731"/>
                </a:lnTo>
                <a:lnTo>
                  <a:pt x="2660599" y="244901"/>
                </a:lnTo>
                <a:lnTo>
                  <a:pt x="2649416" y="246071"/>
                </a:lnTo>
                <a:lnTo>
                  <a:pt x="2638752" y="247632"/>
                </a:lnTo>
                <a:lnTo>
                  <a:pt x="2628349" y="249322"/>
                </a:lnTo>
                <a:lnTo>
                  <a:pt x="2618336" y="251272"/>
                </a:lnTo>
                <a:lnTo>
                  <a:pt x="2608712" y="253353"/>
                </a:lnTo>
                <a:lnTo>
                  <a:pt x="2599349" y="255693"/>
                </a:lnTo>
                <a:lnTo>
                  <a:pt x="2590377" y="258163"/>
                </a:lnTo>
                <a:lnTo>
                  <a:pt x="2581924" y="260894"/>
                </a:lnTo>
                <a:lnTo>
                  <a:pt x="2577762" y="262324"/>
                </a:lnTo>
                <a:lnTo>
                  <a:pt x="2573731" y="263884"/>
                </a:lnTo>
                <a:lnTo>
                  <a:pt x="2569700" y="265445"/>
                </a:lnTo>
                <a:lnTo>
                  <a:pt x="2565799" y="267005"/>
                </a:lnTo>
                <a:lnTo>
                  <a:pt x="2562027" y="268565"/>
                </a:lnTo>
                <a:lnTo>
                  <a:pt x="2558386" y="270255"/>
                </a:lnTo>
                <a:lnTo>
                  <a:pt x="2554745" y="272076"/>
                </a:lnTo>
                <a:lnTo>
                  <a:pt x="2551234" y="273896"/>
                </a:lnTo>
                <a:lnTo>
                  <a:pt x="2547853" y="275716"/>
                </a:lnTo>
                <a:lnTo>
                  <a:pt x="2544472" y="277537"/>
                </a:lnTo>
                <a:lnTo>
                  <a:pt x="2541351" y="279487"/>
                </a:lnTo>
                <a:lnTo>
                  <a:pt x="2538100" y="281567"/>
                </a:lnTo>
                <a:lnTo>
                  <a:pt x="2535109" y="283518"/>
                </a:lnTo>
                <a:lnTo>
                  <a:pt x="2532118" y="285728"/>
                </a:lnTo>
                <a:lnTo>
                  <a:pt x="2529257" y="287808"/>
                </a:lnTo>
                <a:lnTo>
                  <a:pt x="2526526" y="290019"/>
                </a:lnTo>
                <a:lnTo>
                  <a:pt x="2523795" y="292229"/>
                </a:lnTo>
                <a:lnTo>
                  <a:pt x="2521194" y="294569"/>
                </a:lnTo>
                <a:lnTo>
                  <a:pt x="2518723" y="296910"/>
                </a:lnTo>
                <a:lnTo>
                  <a:pt x="2516252" y="299380"/>
                </a:lnTo>
                <a:lnTo>
                  <a:pt x="2513912" y="301721"/>
                </a:lnTo>
                <a:lnTo>
                  <a:pt x="2511701" y="304321"/>
                </a:lnTo>
                <a:lnTo>
                  <a:pt x="2509620" y="306791"/>
                </a:lnTo>
                <a:lnTo>
                  <a:pt x="2507540" y="309392"/>
                </a:lnTo>
                <a:lnTo>
                  <a:pt x="2505589" y="312122"/>
                </a:lnTo>
                <a:lnTo>
                  <a:pt x="2503768" y="314853"/>
                </a:lnTo>
                <a:lnTo>
                  <a:pt x="2501948" y="317583"/>
                </a:lnTo>
                <a:lnTo>
                  <a:pt x="2500257" y="320314"/>
                </a:lnTo>
                <a:lnTo>
                  <a:pt x="2498697" y="323174"/>
                </a:lnTo>
                <a:lnTo>
                  <a:pt x="2497136" y="326165"/>
                </a:lnTo>
                <a:lnTo>
                  <a:pt x="2495706" y="329025"/>
                </a:lnTo>
                <a:lnTo>
                  <a:pt x="2494405" y="332016"/>
                </a:lnTo>
                <a:lnTo>
                  <a:pt x="2493235" y="335136"/>
                </a:lnTo>
                <a:lnTo>
                  <a:pt x="2492065" y="338257"/>
                </a:lnTo>
                <a:lnTo>
                  <a:pt x="2491024" y="341377"/>
                </a:lnTo>
                <a:lnTo>
                  <a:pt x="2490114" y="344628"/>
                </a:lnTo>
                <a:lnTo>
                  <a:pt x="2489204" y="347878"/>
                </a:lnTo>
                <a:lnTo>
                  <a:pt x="2488423" y="351129"/>
                </a:lnTo>
                <a:lnTo>
                  <a:pt x="2487773" y="354509"/>
                </a:lnTo>
                <a:lnTo>
                  <a:pt x="2487123" y="357890"/>
                </a:lnTo>
                <a:lnTo>
                  <a:pt x="2486603" y="361401"/>
                </a:lnTo>
                <a:lnTo>
                  <a:pt x="2486213" y="364911"/>
                </a:lnTo>
                <a:lnTo>
                  <a:pt x="2485953" y="368422"/>
                </a:lnTo>
                <a:lnTo>
                  <a:pt x="2485693" y="372062"/>
                </a:lnTo>
                <a:lnTo>
                  <a:pt x="2485563" y="375703"/>
                </a:lnTo>
                <a:lnTo>
                  <a:pt x="2485563" y="379343"/>
                </a:lnTo>
                <a:lnTo>
                  <a:pt x="2485563" y="384544"/>
                </a:lnTo>
                <a:lnTo>
                  <a:pt x="2485823" y="389615"/>
                </a:lnTo>
                <a:lnTo>
                  <a:pt x="2486343" y="394556"/>
                </a:lnTo>
                <a:lnTo>
                  <a:pt x="2486863" y="399497"/>
                </a:lnTo>
                <a:lnTo>
                  <a:pt x="2487643" y="404308"/>
                </a:lnTo>
                <a:lnTo>
                  <a:pt x="2488684" y="409118"/>
                </a:lnTo>
                <a:lnTo>
                  <a:pt x="2489724" y="413929"/>
                </a:lnTo>
                <a:lnTo>
                  <a:pt x="2491024" y="418480"/>
                </a:lnTo>
                <a:lnTo>
                  <a:pt x="2492455" y="423161"/>
                </a:lnTo>
                <a:lnTo>
                  <a:pt x="2494145" y="427581"/>
                </a:lnTo>
                <a:lnTo>
                  <a:pt x="2495966" y="432132"/>
                </a:lnTo>
                <a:lnTo>
                  <a:pt x="2497917" y="436423"/>
                </a:lnTo>
                <a:lnTo>
                  <a:pt x="2500127" y="440844"/>
                </a:lnTo>
                <a:lnTo>
                  <a:pt x="2502338" y="445004"/>
                </a:lnTo>
                <a:lnTo>
                  <a:pt x="2504939" y="449295"/>
                </a:lnTo>
                <a:lnTo>
                  <a:pt x="2507540" y="453326"/>
                </a:lnTo>
                <a:lnTo>
                  <a:pt x="2510401" y="457356"/>
                </a:lnTo>
                <a:lnTo>
                  <a:pt x="2513262" y="461257"/>
                </a:lnTo>
                <a:lnTo>
                  <a:pt x="2516122" y="465028"/>
                </a:lnTo>
                <a:lnTo>
                  <a:pt x="2519113" y="468798"/>
                </a:lnTo>
                <a:lnTo>
                  <a:pt x="2522104" y="472309"/>
                </a:lnTo>
                <a:lnTo>
                  <a:pt x="2525225" y="475819"/>
                </a:lnTo>
                <a:lnTo>
                  <a:pt x="2528476" y="479070"/>
                </a:lnTo>
                <a:lnTo>
                  <a:pt x="2531728" y="482321"/>
                </a:lnTo>
                <a:lnTo>
                  <a:pt x="2534979" y="485441"/>
                </a:lnTo>
                <a:lnTo>
                  <a:pt x="2538360" y="488432"/>
                </a:lnTo>
                <a:lnTo>
                  <a:pt x="2541741" y="491292"/>
                </a:lnTo>
                <a:lnTo>
                  <a:pt x="2545252" y="494152"/>
                </a:lnTo>
                <a:lnTo>
                  <a:pt x="2548893" y="496753"/>
                </a:lnTo>
                <a:lnTo>
                  <a:pt x="2552404" y="499353"/>
                </a:lnTo>
                <a:lnTo>
                  <a:pt x="2556175" y="501694"/>
                </a:lnTo>
                <a:lnTo>
                  <a:pt x="2559947" y="504034"/>
                </a:lnTo>
                <a:lnTo>
                  <a:pt x="2568269" y="508845"/>
                </a:lnTo>
                <a:lnTo>
                  <a:pt x="2578413" y="514306"/>
                </a:lnTo>
                <a:lnTo>
                  <a:pt x="2590116" y="520417"/>
                </a:lnTo>
                <a:lnTo>
                  <a:pt x="2603641" y="527048"/>
                </a:lnTo>
                <a:lnTo>
                  <a:pt x="2618726" y="534459"/>
                </a:lnTo>
                <a:lnTo>
                  <a:pt x="2635631" y="542390"/>
                </a:lnTo>
                <a:lnTo>
                  <a:pt x="2654097" y="551102"/>
                </a:lnTo>
                <a:lnTo>
                  <a:pt x="2674384" y="560333"/>
                </a:lnTo>
                <a:lnTo>
                  <a:pt x="2680496" y="563064"/>
                </a:lnTo>
                <a:lnTo>
                  <a:pt x="2686348" y="565924"/>
                </a:lnTo>
                <a:lnTo>
                  <a:pt x="2691809" y="568655"/>
                </a:lnTo>
                <a:lnTo>
                  <a:pt x="2697011" y="571515"/>
                </a:lnTo>
                <a:lnTo>
                  <a:pt x="2701823" y="574246"/>
                </a:lnTo>
                <a:lnTo>
                  <a:pt x="2706374" y="576846"/>
                </a:lnTo>
                <a:lnTo>
                  <a:pt x="2710535" y="579577"/>
                </a:lnTo>
                <a:lnTo>
                  <a:pt x="2714437" y="582177"/>
                </a:lnTo>
                <a:lnTo>
                  <a:pt x="2717948" y="584777"/>
                </a:lnTo>
                <a:lnTo>
                  <a:pt x="2721069" y="587378"/>
                </a:lnTo>
                <a:lnTo>
                  <a:pt x="2723930" y="589978"/>
                </a:lnTo>
                <a:lnTo>
                  <a:pt x="2726531" y="592449"/>
                </a:lnTo>
                <a:lnTo>
                  <a:pt x="2728741" y="595049"/>
                </a:lnTo>
                <a:lnTo>
                  <a:pt x="2730692" y="597520"/>
                </a:lnTo>
                <a:lnTo>
                  <a:pt x="2732252" y="599990"/>
                </a:lnTo>
                <a:lnTo>
                  <a:pt x="2733423" y="602330"/>
                </a:lnTo>
                <a:lnTo>
                  <a:pt x="2734463" y="604931"/>
                </a:lnTo>
                <a:lnTo>
                  <a:pt x="2735504" y="607661"/>
                </a:lnTo>
                <a:lnTo>
                  <a:pt x="2736414" y="610522"/>
                </a:lnTo>
                <a:lnTo>
                  <a:pt x="2737324" y="613642"/>
                </a:lnTo>
                <a:lnTo>
                  <a:pt x="2737974" y="616893"/>
                </a:lnTo>
                <a:lnTo>
                  <a:pt x="2738755" y="620403"/>
                </a:lnTo>
                <a:lnTo>
                  <a:pt x="2739405" y="624174"/>
                </a:lnTo>
                <a:lnTo>
                  <a:pt x="2739925" y="628075"/>
                </a:lnTo>
                <a:lnTo>
                  <a:pt x="2740445" y="632235"/>
                </a:lnTo>
                <a:lnTo>
                  <a:pt x="2740965" y="636656"/>
                </a:lnTo>
                <a:lnTo>
                  <a:pt x="2741225" y="641207"/>
                </a:lnTo>
                <a:lnTo>
                  <a:pt x="2741616" y="645888"/>
                </a:lnTo>
                <a:lnTo>
                  <a:pt x="2742006" y="655899"/>
                </a:lnTo>
                <a:lnTo>
                  <a:pt x="2742136" y="666691"/>
                </a:lnTo>
                <a:lnTo>
                  <a:pt x="2742006" y="670982"/>
                </a:lnTo>
                <a:lnTo>
                  <a:pt x="2741616" y="675012"/>
                </a:lnTo>
                <a:lnTo>
                  <a:pt x="2741225" y="676963"/>
                </a:lnTo>
                <a:lnTo>
                  <a:pt x="2740835" y="678783"/>
                </a:lnTo>
                <a:lnTo>
                  <a:pt x="2740445" y="680603"/>
                </a:lnTo>
                <a:lnTo>
                  <a:pt x="2739925" y="682294"/>
                </a:lnTo>
                <a:lnTo>
                  <a:pt x="2739275" y="683984"/>
                </a:lnTo>
                <a:lnTo>
                  <a:pt x="2738625" y="685544"/>
                </a:lnTo>
                <a:lnTo>
                  <a:pt x="2737844" y="687104"/>
                </a:lnTo>
                <a:lnTo>
                  <a:pt x="2737064" y="688535"/>
                </a:lnTo>
                <a:lnTo>
                  <a:pt x="2736154" y="689835"/>
                </a:lnTo>
                <a:lnTo>
                  <a:pt x="2735113" y="691135"/>
                </a:lnTo>
                <a:lnTo>
                  <a:pt x="2734073" y="692435"/>
                </a:lnTo>
                <a:lnTo>
                  <a:pt x="2733033" y="693606"/>
                </a:lnTo>
                <a:lnTo>
                  <a:pt x="2731862" y="694646"/>
                </a:lnTo>
                <a:lnTo>
                  <a:pt x="2730562" y="695686"/>
                </a:lnTo>
                <a:lnTo>
                  <a:pt x="2729262" y="696726"/>
                </a:lnTo>
                <a:lnTo>
                  <a:pt x="2727831" y="697636"/>
                </a:lnTo>
                <a:lnTo>
                  <a:pt x="2726401" y="698416"/>
                </a:lnTo>
                <a:lnTo>
                  <a:pt x="2724840" y="699196"/>
                </a:lnTo>
                <a:lnTo>
                  <a:pt x="2723280" y="699847"/>
                </a:lnTo>
                <a:lnTo>
                  <a:pt x="2721589" y="700367"/>
                </a:lnTo>
                <a:lnTo>
                  <a:pt x="2719768" y="701017"/>
                </a:lnTo>
                <a:lnTo>
                  <a:pt x="2717948" y="701407"/>
                </a:lnTo>
                <a:lnTo>
                  <a:pt x="2715997" y="701797"/>
                </a:lnTo>
                <a:lnTo>
                  <a:pt x="2714047" y="702187"/>
                </a:lnTo>
                <a:lnTo>
                  <a:pt x="2711966" y="702447"/>
                </a:lnTo>
                <a:lnTo>
                  <a:pt x="2709755" y="702577"/>
                </a:lnTo>
                <a:lnTo>
                  <a:pt x="2705334" y="702707"/>
                </a:lnTo>
                <a:lnTo>
                  <a:pt x="2702603" y="702707"/>
                </a:lnTo>
                <a:lnTo>
                  <a:pt x="2700002" y="702447"/>
                </a:lnTo>
                <a:lnTo>
                  <a:pt x="2697661" y="702187"/>
                </a:lnTo>
                <a:lnTo>
                  <a:pt x="2695321" y="701927"/>
                </a:lnTo>
                <a:lnTo>
                  <a:pt x="2693240" y="701407"/>
                </a:lnTo>
                <a:lnTo>
                  <a:pt x="2691159" y="700887"/>
                </a:lnTo>
                <a:lnTo>
                  <a:pt x="2689209" y="700237"/>
                </a:lnTo>
                <a:lnTo>
                  <a:pt x="2687518" y="699456"/>
                </a:lnTo>
                <a:lnTo>
                  <a:pt x="2685827" y="698546"/>
                </a:lnTo>
                <a:lnTo>
                  <a:pt x="2684267" y="697636"/>
                </a:lnTo>
                <a:lnTo>
                  <a:pt x="2682836" y="696466"/>
                </a:lnTo>
                <a:lnTo>
                  <a:pt x="2681536" y="695296"/>
                </a:lnTo>
                <a:lnTo>
                  <a:pt x="2680496" y="694126"/>
                </a:lnTo>
                <a:lnTo>
                  <a:pt x="2679455" y="692695"/>
                </a:lnTo>
                <a:lnTo>
                  <a:pt x="2678545" y="691265"/>
                </a:lnTo>
                <a:lnTo>
                  <a:pt x="2677765" y="689705"/>
                </a:lnTo>
                <a:lnTo>
                  <a:pt x="2676985" y="687885"/>
                </a:lnTo>
                <a:lnTo>
                  <a:pt x="2676464" y="685804"/>
                </a:lnTo>
                <a:lnTo>
                  <a:pt x="2675814" y="683334"/>
                </a:lnTo>
                <a:lnTo>
                  <a:pt x="2675294" y="680603"/>
                </a:lnTo>
                <a:lnTo>
                  <a:pt x="2674774" y="677483"/>
                </a:lnTo>
                <a:lnTo>
                  <a:pt x="2674254" y="674102"/>
                </a:lnTo>
                <a:lnTo>
                  <a:pt x="2673473" y="666431"/>
                </a:lnTo>
                <a:lnTo>
                  <a:pt x="2672823" y="657460"/>
                </a:lnTo>
                <a:lnTo>
                  <a:pt x="2672433" y="647188"/>
                </a:lnTo>
                <a:lnTo>
                  <a:pt x="2672173" y="635616"/>
                </a:lnTo>
                <a:lnTo>
                  <a:pt x="2672043" y="622614"/>
                </a:lnTo>
                <a:lnTo>
                  <a:pt x="2672043" y="589978"/>
                </a:lnTo>
                <a:lnTo>
                  <a:pt x="2488293" y="589978"/>
                </a:lnTo>
                <a:lnTo>
                  <a:pt x="2488293" y="616113"/>
                </a:lnTo>
                <a:lnTo>
                  <a:pt x="2488293" y="621574"/>
                </a:lnTo>
                <a:lnTo>
                  <a:pt x="2488423" y="627034"/>
                </a:lnTo>
                <a:lnTo>
                  <a:pt x="2488684" y="632495"/>
                </a:lnTo>
                <a:lnTo>
                  <a:pt x="2489074" y="637696"/>
                </a:lnTo>
                <a:lnTo>
                  <a:pt x="2489594" y="642767"/>
                </a:lnTo>
                <a:lnTo>
                  <a:pt x="2490244" y="647708"/>
                </a:lnTo>
                <a:lnTo>
                  <a:pt x="2490894" y="652649"/>
                </a:lnTo>
                <a:lnTo>
                  <a:pt x="2491675" y="657460"/>
                </a:lnTo>
                <a:lnTo>
                  <a:pt x="2492585" y="662140"/>
                </a:lnTo>
                <a:lnTo>
                  <a:pt x="2493625" y="666691"/>
                </a:lnTo>
                <a:lnTo>
                  <a:pt x="2494796" y="671242"/>
                </a:lnTo>
                <a:lnTo>
                  <a:pt x="2495966" y="675533"/>
                </a:lnTo>
                <a:lnTo>
                  <a:pt x="2497266" y="679823"/>
                </a:lnTo>
                <a:lnTo>
                  <a:pt x="2498827" y="683984"/>
                </a:lnTo>
                <a:lnTo>
                  <a:pt x="2500387" y="688015"/>
                </a:lnTo>
                <a:lnTo>
                  <a:pt x="2501948" y="692045"/>
                </a:lnTo>
                <a:lnTo>
                  <a:pt x="2503768" y="695816"/>
                </a:lnTo>
                <a:lnTo>
                  <a:pt x="2505719" y="699586"/>
                </a:lnTo>
                <a:lnTo>
                  <a:pt x="2507670" y="703227"/>
                </a:lnTo>
                <a:lnTo>
                  <a:pt x="2509750" y="706738"/>
                </a:lnTo>
                <a:lnTo>
                  <a:pt x="2511961" y="710248"/>
                </a:lnTo>
                <a:lnTo>
                  <a:pt x="2514302" y="713499"/>
                </a:lnTo>
                <a:lnTo>
                  <a:pt x="2516643" y="716749"/>
                </a:lnTo>
                <a:lnTo>
                  <a:pt x="2519243" y="719870"/>
                </a:lnTo>
                <a:lnTo>
                  <a:pt x="2521844" y="722860"/>
                </a:lnTo>
                <a:lnTo>
                  <a:pt x="2524575" y="725851"/>
                </a:lnTo>
                <a:lnTo>
                  <a:pt x="2527436" y="728581"/>
                </a:lnTo>
                <a:lnTo>
                  <a:pt x="2530427" y="731312"/>
                </a:lnTo>
                <a:lnTo>
                  <a:pt x="2533418" y="733912"/>
                </a:lnTo>
                <a:lnTo>
                  <a:pt x="2536669" y="736513"/>
                </a:lnTo>
                <a:lnTo>
                  <a:pt x="2539920" y="738853"/>
                </a:lnTo>
                <a:lnTo>
                  <a:pt x="2543301" y="741193"/>
                </a:lnTo>
                <a:lnTo>
                  <a:pt x="2550193" y="745484"/>
                </a:lnTo>
                <a:lnTo>
                  <a:pt x="2557346" y="749645"/>
                </a:lnTo>
                <a:lnTo>
                  <a:pt x="2564628" y="753545"/>
                </a:lnTo>
                <a:lnTo>
                  <a:pt x="2572041" y="757186"/>
                </a:lnTo>
                <a:lnTo>
                  <a:pt x="2579583" y="760567"/>
                </a:lnTo>
                <a:lnTo>
                  <a:pt x="2587255" y="763687"/>
                </a:lnTo>
                <a:lnTo>
                  <a:pt x="2595058" y="766678"/>
                </a:lnTo>
                <a:lnTo>
                  <a:pt x="2602991" y="769278"/>
                </a:lnTo>
                <a:lnTo>
                  <a:pt x="2611183" y="771748"/>
                </a:lnTo>
                <a:lnTo>
                  <a:pt x="2619376" y="773959"/>
                </a:lnTo>
                <a:lnTo>
                  <a:pt x="2627829" y="775909"/>
                </a:lnTo>
                <a:lnTo>
                  <a:pt x="2636411" y="777729"/>
                </a:lnTo>
                <a:lnTo>
                  <a:pt x="2645124" y="779160"/>
                </a:lnTo>
                <a:lnTo>
                  <a:pt x="2653967" y="780460"/>
                </a:lnTo>
                <a:lnTo>
                  <a:pt x="2662940" y="781500"/>
                </a:lnTo>
                <a:lnTo>
                  <a:pt x="2672043" y="782280"/>
                </a:lnTo>
                <a:lnTo>
                  <a:pt x="2672043" y="834029"/>
                </a:lnTo>
                <a:lnTo>
                  <a:pt x="2756700" y="834029"/>
                </a:lnTo>
                <a:lnTo>
                  <a:pt x="2756700" y="783840"/>
                </a:lnTo>
                <a:lnTo>
                  <a:pt x="2768274" y="782540"/>
                </a:lnTo>
                <a:lnTo>
                  <a:pt x="2779588" y="780980"/>
                </a:lnTo>
                <a:lnTo>
                  <a:pt x="2790511" y="779160"/>
                </a:lnTo>
                <a:lnTo>
                  <a:pt x="2801045" y="777209"/>
                </a:lnTo>
                <a:lnTo>
                  <a:pt x="2806116" y="776039"/>
                </a:lnTo>
                <a:lnTo>
                  <a:pt x="2811188" y="774869"/>
                </a:lnTo>
                <a:lnTo>
                  <a:pt x="2816130" y="773699"/>
                </a:lnTo>
                <a:lnTo>
                  <a:pt x="2820941" y="772399"/>
                </a:lnTo>
                <a:lnTo>
                  <a:pt x="2825753" y="770968"/>
                </a:lnTo>
                <a:lnTo>
                  <a:pt x="2830434" y="769538"/>
                </a:lnTo>
                <a:lnTo>
                  <a:pt x="2834986" y="768108"/>
                </a:lnTo>
                <a:lnTo>
                  <a:pt x="2839537" y="766548"/>
                </a:lnTo>
                <a:lnTo>
                  <a:pt x="2843829" y="764987"/>
                </a:lnTo>
                <a:lnTo>
                  <a:pt x="2848120" y="763297"/>
                </a:lnTo>
                <a:lnTo>
                  <a:pt x="2852411" y="761607"/>
                </a:lnTo>
                <a:lnTo>
                  <a:pt x="2856443" y="759786"/>
                </a:lnTo>
                <a:lnTo>
                  <a:pt x="2860474" y="757966"/>
                </a:lnTo>
                <a:lnTo>
                  <a:pt x="2864375" y="756016"/>
                </a:lnTo>
                <a:lnTo>
                  <a:pt x="2868277" y="754066"/>
                </a:lnTo>
                <a:lnTo>
                  <a:pt x="2872048" y="752115"/>
                </a:lnTo>
                <a:lnTo>
                  <a:pt x="2875689" y="750035"/>
                </a:lnTo>
                <a:lnTo>
                  <a:pt x="2879200" y="747824"/>
                </a:lnTo>
                <a:lnTo>
                  <a:pt x="2882711" y="745614"/>
                </a:lnTo>
                <a:lnTo>
                  <a:pt x="2886092" y="743404"/>
                </a:lnTo>
                <a:lnTo>
                  <a:pt x="2889343" y="741063"/>
                </a:lnTo>
                <a:lnTo>
                  <a:pt x="2892594" y="738723"/>
                </a:lnTo>
                <a:lnTo>
                  <a:pt x="2895585" y="736253"/>
                </a:lnTo>
                <a:lnTo>
                  <a:pt x="2898706" y="733782"/>
                </a:lnTo>
                <a:lnTo>
                  <a:pt x="2901567" y="731182"/>
                </a:lnTo>
                <a:lnTo>
                  <a:pt x="2904428" y="728581"/>
                </a:lnTo>
                <a:lnTo>
                  <a:pt x="2907159" y="725851"/>
                </a:lnTo>
                <a:lnTo>
                  <a:pt x="2909760" y="723120"/>
                </a:lnTo>
                <a:lnTo>
                  <a:pt x="2912361" y="720260"/>
                </a:lnTo>
                <a:lnTo>
                  <a:pt x="2914832" y="717399"/>
                </a:lnTo>
                <a:lnTo>
                  <a:pt x="2917172" y="714539"/>
                </a:lnTo>
                <a:lnTo>
                  <a:pt x="2919513" y="711548"/>
                </a:lnTo>
                <a:lnTo>
                  <a:pt x="2921594" y="708428"/>
                </a:lnTo>
                <a:lnTo>
                  <a:pt x="2923674" y="705307"/>
                </a:lnTo>
                <a:lnTo>
                  <a:pt x="2925755" y="702187"/>
                </a:lnTo>
                <a:lnTo>
                  <a:pt x="2927576" y="698936"/>
                </a:lnTo>
                <a:lnTo>
                  <a:pt x="2929396" y="695686"/>
                </a:lnTo>
                <a:lnTo>
                  <a:pt x="2931087" y="692305"/>
                </a:lnTo>
                <a:lnTo>
                  <a:pt x="2932777" y="688925"/>
                </a:lnTo>
                <a:lnTo>
                  <a:pt x="2934208" y="685414"/>
                </a:lnTo>
                <a:lnTo>
                  <a:pt x="2935638" y="681904"/>
                </a:lnTo>
                <a:lnTo>
                  <a:pt x="2937069" y="678263"/>
                </a:lnTo>
                <a:lnTo>
                  <a:pt x="2938239" y="674622"/>
                </a:lnTo>
                <a:lnTo>
                  <a:pt x="2939410" y="670982"/>
                </a:lnTo>
                <a:lnTo>
                  <a:pt x="2940450" y="667211"/>
                </a:lnTo>
                <a:lnTo>
                  <a:pt x="2941490" y="663441"/>
                </a:lnTo>
                <a:lnTo>
                  <a:pt x="2942401" y="659540"/>
                </a:lnTo>
                <a:lnTo>
                  <a:pt x="2943181" y="655509"/>
                </a:lnTo>
                <a:lnTo>
                  <a:pt x="2943831" y="651479"/>
                </a:lnTo>
                <a:lnTo>
                  <a:pt x="2944481" y="647448"/>
                </a:lnTo>
                <a:lnTo>
                  <a:pt x="2944871" y="643287"/>
                </a:lnTo>
                <a:lnTo>
                  <a:pt x="2945392" y="639126"/>
                </a:lnTo>
                <a:lnTo>
                  <a:pt x="2945652" y="634966"/>
                </a:lnTo>
                <a:lnTo>
                  <a:pt x="2945912" y="630415"/>
                </a:lnTo>
                <a:lnTo>
                  <a:pt x="2946042" y="626124"/>
                </a:lnTo>
                <a:lnTo>
                  <a:pt x="2946042" y="621704"/>
                </a:lnTo>
                <a:lnTo>
                  <a:pt x="2946042" y="616113"/>
                </a:lnTo>
                <a:lnTo>
                  <a:pt x="2945782" y="610782"/>
                </a:lnTo>
                <a:lnTo>
                  <a:pt x="2945522" y="605451"/>
                </a:lnTo>
                <a:lnTo>
                  <a:pt x="2945001" y="600380"/>
                </a:lnTo>
                <a:lnTo>
                  <a:pt x="2944351" y="595309"/>
                </a:lnTo>
                <a:lnTo>
                  <a:pt x="2943571" y="590368"/>
                </a:lnTo>
                <a:lnTo>
                  <a:pt x="2942791" y="585558"/>
                </a:lnTo>
                <a:lnTo>
                  <a:pt x="2941750" y="580747"/>
                </a:lnTo>
                <a:lnTo>
                  <a:pt x="2940580" y="576196"/>
                </a:lnTo>
                <a:lnTo>
                  <a:pt x="2939280" y="571775"/>
                </a:lnTo>
                <a:lnTo>
                  <a:pt x="2937849" y="567355"/>
                </a:lnTo>
                <a:lnTo>
                  <a:pt x="2936289" y="563064"/>
                </a:lnTo>
                <a:lnTo>
                  <a:pt x="2934598" y="559033"/>
                </a:lnTo>
                <a:lnTo>
                  <a:pt x="2932647" y="555003"/>
                </a:lnTo>
                <a:lnTo>
                  <a:pt x="2930697" y="551102"/>
                </a:lnTo>
                <a:lnTo>
                  <a:pt x="2928616" y="547201"/>
                </a:lnTo>
                <a:lnTo>
                  <a:pt x="2926405" y="543561"/>
                </a:lnTo>
                <a:lnTo>
                  <a:pt x="2924065" y="540050"/>
                </a:lnTo>
                <a:lnTo>
                  <a:pt x="2921724" y="536540"/>
                </a:lnTo>
                <a:lnTo>
                  <a:pt x="2919383" y="533159"/>
                </a:lnTo>
                <a:lnTo>
                  <a:pt x="2916912" y="529908"/>
                </a:lnTo>
                <a:lnTo>
                  <a:pt x="2914311" y="526788"/>
                </a:lnTo>
                <a:lnTo>
                  <a:pt x="2911711" y="523667"/>
                </a:lnTo>
                <a:lnTo>
                  <a:pt x="2908980" y="520807"/>
                </a:lnTo>
                <a:lnTo>
                  <a:pt x="2906249" y="517946"/>
                </a:lnTo>
                <a:lnTo>
                  <a:pt x="2903388" y="515216"/>
                </a:lnTo>
                <a:lnTo>
                  <a:pt x="2900657" y="512616"/>
                </a:lnTo>
                <a:lnTo>
                  <a:pt x="2897666" y="510015"/>
                </a:lnTo>
                <a:lnTo>
                  <a:pt x="2894675" y="507675"/>
                </a:lnTo>
                <a:lnTo>
                  <a:pt x="2891684" y="505334"/>
                </a:lnTo>
                <a:lnTo>
                  <a:pt x="2888563" y="503124"/>
                </a:lnTo>
                <a:lnTo>
                  <a:pt x="2885442" y="501044"/>
                </a:lnTo>
                <a:lnTo>
                  <a:pt x="2882061" y="498963"/>
                </a:lnTo>
                <a:lnTo>
                  <a:pt x="2878420" y="496753"/>
                </a:lnTo>
                <a:lnTo>
                  <a:pt x="2869967" y="491942"/>
                </a:lnTo>
                <a:lnTo>
                  <a:pt x="2860084" y="486741"/>
                </a:lnTo>
                <a:lnTo>
                  <a:pt x="2848770" y="481150"/>
                </a:lnTo>
                <a:lnTo>
                  <a:pt x="2836156" y="475039"/>
                </a:lnTo>
                <a:lnTo>
                  <a:pt x="2822112" y="468408"/>
                </a:lnTo>
                <a:lnTo>
                  <a:pt x="2806767" y="461517"/>
                </a:lnTo>
                <a:lnTo>
                  <a:pt x="2789861" y="453976"/>
                </a:lnTo>
                <a:lnTo>
                  <a:pt x="2770355" y="445264"/>
                </a:lnTo>
                <a:lnTo>
                  <a:pt x="2752799" y="437333"/>
                </a:lnTo>
                <a:lnTo>
                  <a:pt x="2737324" y="430182"/>
                </a:lnTo>
                <a:lnTo>
                  <a:pt x="2723930" y="423681"/>
                </a:lnTo>
                <a:lnTo>
                  <a:pt x="2712486" y="417960"/>
                </a:lnTo>
                <a:lnTo>
                  <a:pt x="2703253" y="412889"/>
                </a:lnTo>
                <a:lnTo>
                  <a:pt x="2699352" y="410679"/>
                </a:lnTo>
                <a:lnTo>
                  <a:pt x="2695971" y="408728"/>
                </a:lnTo>
                <a:lnTo>
                  <a:pt x="2693110" y="406778"/>
                </a:lnTo>
                <a:lnTo>
                  <a:pt x="2690769" y="405218"/>
                </a:lnTo>
                <a:lnTo>
                  <a:pt x="2688558" y="403527"/>
                </a:lnTo>
                <a:lnTo>
                  <a:pt x="2686608" y="401707"/>
                </a:lnTo>
                <a:lnTo>
                  <a:pt x="2684787" y="399757"/>
                </a:lnTo>
                <a:lnTo>
                  <a:pt x="2683097" y="397677"/>
                </a:lnTo>
                <a:lnTo>
                  <a:pt x="2681536" y="395466"/>
                </a:lnTo>
                <a:lnTo>
                  <a:pt x="2680236" y="393126"/>
                </a:lnTo>
                <a:lnTo>
                  <a:pt x="2678935" y="390525"/>
                </a:lnTo>
                <a:lnTo>
                  <a:pt x="2677765" y="387925"/>
                </a:lnTo>
                <a:lnTo>
                  <a:pt x="2676724" y="385064"/>
                </a:lnTo>
                <a:lnTo>
                  <a:pt x="2675814" y="382074"/>
                </a:lnTo>
                <a:lnTo>
                  <a:pt x="2675164" y="379083"/>
                </a:lnTo>
                <a:lnTo>
                  <a:pt x="2674514" y="375703"/>
                </a:lnTo>
                <a:lnTo>
                  <a:pt x="2673994" y="372322"/>
                </a:lnTo>
                <a:lnTo>
                  <a:pt x="2673734" y="368812"/>
                </a:lnTo>
                <a:lnTo>
                  <a:pt x="2673473" y="365041"/>
                </a:lnTo>
                <a:lnTo>
                  <a:pt x="2673473" y="361270"/>
                </a:lnTo>
                <a:lnTo>
                  <a:pt x="2673603" y="356720"/>
                </a:lnTo>
                <a:lnTo>
                  <a:pt x="2673994" y="352429"/>
                </a:lnTo>
                <a:lnTo>
                  <a:pt x="2674644" y="348528"/>
                </a:lnTo>
                <a:lnTo>
                  <a:pt x="2675034" y="346578"/>
                </a:lnTo>
                <a:lnTo>
                  <a:pt x="2675554" y="344758"/>
                </a:lnTo>
                <a:lnTo>
                  <a:pt x="2676074" y="343067"/>
                </a:lnTo>
                <a:lnTo>
                  <a:pt x="2676724" y="341377"/>
                </a:lnTo>
                <a:lnTo>
                  <a:pt x="2677375" y="339817"/>
                </a:lnTo>
                <a:lnTo>
                  <a:pt x="2678155" y="338387"/>
                </a:lnTo>
                <a:lnTo>
                  <a:pt x="2678935" y="336956"/>
                </a:lnTo>
                <a:lnTo>
                  <a:pt x="2679845" y="335526"/>
                </a:lnTo>
                <a:lnTo>
                  <a:pt x="2680756" y="334226"/>
                </a:lnTo>
                <a:lnTo>
                  <a:pt x="2681796" y="333056"/>
                </a:lnTo>
                <a:lnTo>
                  <a:pt x="2682967" y="331886"/>
                </a:lnTo>
                <a:lnTo>
                  <a:pt x="2684137" y="330845"/>
                </a:lnTo>
                <a:lnTo>
                  <a:pt x="2685307" y="329805"/>
                </a:lnTo>
                <a:lnTo>
                  <a:pt x="2686608" y="328895"/>
                </a:lnTo>
                <a:lnTo>
                  <a:pt x="2687908" y="328115"/>
                </a:lnTo>
                <a:lnTo>
                  <a:pt x="2689339" y="327335"/>
                </a:lnTo>
                <a:lnTo>
                  <a:pt x="2690769" y="326555"/>
                </a:lnTo>
                <a:lnTo>
                  <a:pt x="2692330" y="326035"/>
                </a:lnTo>
                <a:lnTo>
                  <a:pt x="2694020" y="325385"/>
                </a:lnTo>
                <a:lnTo>
                  <a:pt x="2695711" y="324994"/>
                </a:lnTo>
                <a:lnTo>
                  <a:pt x="2697401" y="324604"/>
                </a:lnTo>
                <a:lnTo>
                  <a:pt x="2699222" y="324214"/>
                </a:lnTo>
                <a:lnTo>
                  <a:pt x="2701042" y="323954"/>
                </a:lnTo>
                <a:lnTo>
                  <a:pt x="2702993" y="323824"/>
                </a:lnTo>
                <a:lnTo>
                  <a:pt x="2707154" y="323694"/>
                </a:lnTo>
                <a:lnTo>
                  <a:pt x="2709625" y="323694"/>
                </a:lnTo>
                <a:lnTo>
                  <a:pt x="2712096" y="323824"/>
                </a:lnTo>
                <a:lnTo>
                  <a:pt x="2714437" y="323954"/>
                </a:lnTo>
                <a:lnTo>
                  <a:pt x="2716647" y="324344"/>
                </a:lnTo>
                <a:lnTo>
                  <a:pt x="2718728" y="324734"/>
                </a:lnTo>
                <a:lnTo>
                  <a:pt x="2720679" y="325124"/>
                </a:lnTo>
                <a:lnTo>
                  <a:pt x="2722629" y="325775"/>
                </a:lnTo>
                <a:lnTo>
                  <a:pt x="2724320" y="326295"/>
                </a:lnTo>
                <a:lnTo>
                  <a:pt x="2726010" y="327075"/>
                </a:lnTo>
                <a:lnTo>
                  <a:pt x="2727571" y="327855"/>
                </a:lnTo>
                <a:lnTo>
                  <a:pt x="2729001" y="328765"/>
                </a:lnTo>
                <a:lnTo>
                  <a:pt x="2730302" y="329805"/>
                </a:lnTo>
                <a:lnTo>
                  <a:pt x="2731472" y="330845"/>
                </a:lnTo>
                <a:lnTo>
                  <a:pt x="2732513" y="332016"/>
                </a:lnTo>
                <a:lnTo>
                  <a:pt x="2733553" y="333186"/>
                </a:lnTo>
                <a:lnTo>
                  <a:pt x="2734333" y="334486"/>
                </a:lnTo>
                <a:lnTo>
                  <a:pt x="2735113" y="335916"/>
                </a:lnTo>
                <a:lnTo>
                  <a:pt x="2735894" y="337607"/>
                </a:lnTo>
                <a:lnTo>
                  <a:pt x="2736544" y="339427"/>
                </a:lnTo>
                <a:lnTo>
                  <a:pt x="2737194" y="341507"/>
                </a:lnTo>
                <a:lnTo>
                  <a:pt x="2737714" y="343718"/>
                </a:lnTo>
                <a:lnTo>
                  <a:pt x="2738234" y="346188"/>
                </a:lnTo>
                <a:lnTo>
                  <a:pt x="2738755" y="348788"/>
                </a:lnTo>
                <a:lnTo>
                  <a:pt x="2739145" y="351519"/>
                </a:lnTo>
                <a:lnTo>
                  <a:pt x="2739925" y="357630"/>
                </a:lnTo>
                <a:lnTo>
                  <a:pt x="2740315" y="364651"/>
                </a:lnTo>
                <a:lnTo>
                  <a:pt x="2740705" y="372322"/>
                </a:lnTo>
                <a:lnTo>
                  <a:pt x="2740705" y="380774"/>
                </a:lnTo>
                <a:lnTo>
                  <a:pt x="2740705" y="402877"/>
                </a:lnTo>
                <a:lnTo>
                  <a:pt x="2924715" y="402877"/>
                </a:lnTo>
                <a:lnTo>
                  <a:pt x="2925495" y="394946"/>
                </a:lnTo>
                <a:lnTo>
                  <a:pt x="2926015" y="388185"/>
                </a:lnTo>
                <a:lnTo>
                  <a:pt x="2926405" y="382464"/>
                </a:lnTo>
                <a:lnTo>
                  <a:pt x="2926535" y="377783"/>
                </a:lnTo>
                <a:lnTo>
                  <a:pt x="2926535" y="374143"/>
                </a:lnTo>
                <a:lnTo>
                  <a:pt x="2926405" y="370502"/>
                </a:lnTo>
                <a:lnTo>
                  <a:pt x="2926145" y="366861"/>
                </a:lnTo>
                <a:lnTo>
                  <a:pt x="2925885" y="363351"/>
                </a:lnTo>
                <a:lnTo>
                  <a:pt x="2925495" y="359970"/>
                </a:lnTo>
                <a:lnTo>
                  <a:pt x="2924975" y="356460"/>
                </a:lnTo>
                <a:lnTo>
                  <a:pt x="2924455" y="353079"/>
                </a:lnTo>
                <a:lnTo>
                  <a:pt x="2923935" y="349829"/>
                </a:lnTo>
                <a:lnTo>
                  <a:pt x="2923154" y="346578"/>
                </a:lnTo>
                <a:lnTo>
                  <a:pt x="2922374" y="343328"/>
                </a:lnTo>
                <a:lnTo>
                  <a:pt x="2921464" y="340207"/>
                </a:lnTo>
                <a:lnTo>
                  <a:pt x="2920553" y="337086"/>
                </a:lnTo>
                <a:lnTo>
                  <a:pt x="2919513" y="333966"/>
                </a:lnTo>
                <a:lnTo>
                  <a:pt x="2918473" y="330975"/>
                </a:lnTo>
                <a:lnTo>
                  <a:pt x="2917172" y="327985"/>
                </a:lnTo>
                <a:lnTo>
                  <a:pt x="2916002" y="325124"/>
                </a:lnTo>
                <a:lnTo>
                  <a:pt x="2914572" y="322264"/>
                </a:lnTo>
                <a:lnTo>
                  <a:pt x="2913141" y="319404"/>
                </a:lnTo>
                <a:lnTo>
                  <a:pt x="2911581" y="316673"/>
                </a:lnTo>
                <a:lnTo>
                  <a:pt x="2909890" y="313943"/>
                </a:lnTo>
                <a:lnTo>
                  <a:pt x="2908199" y="311212"/>
                </a:lnTo>
                <a:lnTo>
                  <a:pt x="2906379" y="308612"/>
                </a:lnTo>
                <a:lnTo>
                  <a:pt x="2904558" y="306011"/>
                </a:lnTo>
                <a:lnTo>
                  <a:pt x="2902608" y="303541"/>
                </a:lnTo>
                <a:lnTo>
                  <a:pt x="2900527" y="301071"/>
                </a:lnTo>
                <a:lnTo>
                  <a:pt x="2898446" y="298600"/>
                </a:lnTo>
                <a:lnTo>
                  <a:pt x="2896236" y="296260"/>
                </a:lnTo>
                <a:lnTo>
                  <a:pt x="2894025" y="293919"/>
                </a:lnTo>
                <a:lnTo>
                  <a:pt x="2891684" y="291709"/>
                </a:lnTo>
                <a:lnTo>
                  <a:pt x="2889213" y="289499"/>
                </a:lnTo>
                <a:lnTo>
                  <a:pt x="2886743" y="287288"/>
                </a:lnTo>
                <a:lnTo>
                  <a:pt x="2884142" y="285208"/>
                </a:lnTo>
                <a:lnTo>
                  <a:pt x="2881411" y="283128"/>
                </a:lnTo>
                <a:lnTo>
                  <a:pt x="2878680" y="281047"/>
                </a:lnTo>
                <a:lnTo>
                  <a:pt x="2875819" y="279097"/>
                </a:lnTo>
                <a:lnTo>
                  <a:pt x="2872828" y="277147"/>
                </a:lnTo>
                <a:lnTo>
                  <a:pt x="2869837" y="275326"/>
                </a:lnTo>
                <a:lnTo>
                  <a:pt x="2866716" y="273506"/>
                </a:lnTo>
                <a:lnTo>
                  <a:pt x="2863465" y="271686"/>
                </a:lnTo>
                <a:lnTo>
                  <a:pt x="2860214" y="269995"/>
                </a:lnTo>
                <a:lnTo>
                  <a:pt x="2856963" y="268305"/>
                </a:lnTo>
                <a:lnTo>
                  <a:pt x="2853452" y="266745"/>
                </a:lnTo>
                <a:lnTo>
                  <a:pt x="2849941" y="265185"/>
                </a:lnTo>
                <a:lnTo>
                  <a:pt x="2846299" y="263624"/>
                </a:lnTo>
                <a:lnTo>
                  <a:pt x="2838887" y="260764"/>
                </a:lnTo>
                <a:lnTo>
                  <a:pt x="2831084" y="258033"/>
                </a:lnTo>
                <a:lnTo>
                  <a:pt x="2822892" y="255563"/>
                </a:lnTo>
                <a:lnTo>
                  <a:pt x="2814439" y="253353"/>
                </a:lnTo>
                <a:lnTo>
                  <a:pt x="2805726" y="251142"/>
                </a:lnTo>
                <a:lnTo>
                  <a:pt x="2796493" y="249322"/>
                </a:lnTo>
                <a:lnTo>
                  <a:pt x="2787130" y="247632"/>
                </a:lnTo>
                <a:lnTo>
                  <a:pt x="2777247" y="246071"/>
                </a:lnTo>
                <a:lnTo>
                  <a:pt x="2767104" y="244901"/>
                </a:lnTo>
                <a:lnTo>
                  <a:pt x="2756700" y="243731"/>
                </a:lnTo>
                <a:lnTo>
                  <a:pt x="2756700" y="201084"/>
                </a:lnTo>
                <a:lnTo>
                  <a:pt x="2672043" y="201084"/>
                </a:lnTo>
                <a:close/>
                <a:moveTo>
                  <a:pt x="2715737" y="110069"/>
                </a:moveTo>
                <a:lnTo>
                  <a:pt x="2726271" y="110199"/>
                </a:lnTo>
                <a:lnTo>
                  <a:pt x="2736674" y="110589"/>
                </a:lnTo>
                <a:lnTo>
                  <a:pt x="2747077" y="111239"/>
                </a:lnTo>
                <a:lnTo>
                  <a:pt x="2757351" y="112149"/>
                </a:lnTo>
                <a:lnTo>
                  <a:pt x="2767494" y="113319"/>
                </a:lnTo>
                <a:lnTo>
                  <a:pt x="2777767" y="114750"/>
                </a:lnTo>
                <a:lnTo>
                  <a:pt x="2787780" y="116440"/>
                </a:lnTo>
                <a:lnTo>
                  <a:pt x="2797794" y="118260"/>
                </a:lnTo>
                <a:lnTo>
                  <a:pt x="2807677" y="120471"/>
                </a:lnTo>
                <a:lnTo>
                  <a:pt x="2817430" y="122811"/>
                </a:lnTo>
                <a:lnTo>
                  <a:pt x="2827183" y="125541"/>
                </a:lnTo>
                <a:lnTo>
                  <a:pt x="2836806" y="128402"/>
                </a:lnTo>
                <a:lnTo>
                  <a:pt x="2846299" y="131392"/>
                </a:lnTo>
                <a:lnTo>
                  <a:pt x="2855662" y="134773"/>
                </a:lnTo>
                <a:lnTo>
                  <a:pt x="2865025" y="138284"/>
                </a:lnTo>
                <a:lnTo>
                  <a:pt x="2874128" y="142054"/>
                </a:lnTo>
                <a:lnTo>
                  <a:pt x="2883231" y="146085"/>
                </a:lnTo>
                <a:lnTo>
                  <a:pt x="2892204" y="150246"/>
                </a:lnTo>
                <a:lnTo>
                  <a:pt x="2901047" y="154666"/>
                </a:lnTo>
                <a:lnTo>
                  <a:pt x="2909760" y="159217"/>
                </a:lnTo>
                <a:lnTo>
                  <a:pt x="2918473" y="164028"/>
                </a:lnTo>
                <a:lnTo>
                  <a:pt x="2927056" y="169099"/>
                </a:lnTo>
                <a:lnTo>
                  <a:pt x="2935378" y="174300"/>
                </a:lnTo>
                <a:lnTo>
                  <a:pt x="2943571" y="179630"/>
                </a:lnTo>
                <a:lnTo>
                  <a:pt x="2951634" y="185221"/>
                </a:lnTo>
                <a:lnTo>
                  <a:pt x="2959566" y="191072"/>
                </a:lnTo>
                <a:lnTo>
                  <a:pt x="2967239" y="197053"/>
                </a:lnTo>
                <a:lnTo>
                  <a:pt x="2974911" y="203164"/>
                </a:lnTo>
                <a:lnTo>
                  <a:pt x="2982323" y="209535"/>
                </a:lnTo>
                <a:lnTo>
                  <a:pt x="2989736" y="216166"/>
                </a:lnTo>
                <a:lnTo>
                  <a:pt x="2996888" y="222798"/>
                </a:lnTo>
                <a:lnTo>
                  <a:pt x="3003910" y="229559"/>
                </a:lnTo>
                <a:lnTo>
                  <a:pt x="3010673" y="236580"/>
                </a:lnTo>
                <a:lnTo>
                  <a:pt x="3017305" y="243731"/>
                </a:lnTo>
                <a:lnTo>
                  <a:pt x="3023807" y="251012"/>
                </a:lnTo>
                <a:lnTo>
                  <a:pt x="3030179" y="258553"/>
                </a:lnTo>
                <a:lnTo>
                  <a:pt x="3036291" y="266225"/>
                </a:lnTo>
                <a:lnTo>
                  <a:pt x="3042273" y="273896"/>
                </a:lnTo>
                <a:lnTo>
                  <a:pt x="3048125" y="281827"/>
                </a:lnTo>
                <a:lnTo>
                  <a:pt x="3053717" y="289889"/>
                </a:lnTo>
                <a:lnTo>
                  <a:pt x="3059048" y="298080"/>
                </a:lnTo>
                <a:lnTo>
                  <a:pt x="3064250" y="306401"/>
                </a:lnTo>
                <a:lnTo>
                  <a:pt x="3069322" y="314983"/>
                </a:lnTo>
                <a:lnTo>
                  <a:pt x="3074133" y="323564"/>
                </a:lnTo>
                <a:lnTo>
                  <a:pt x="3078685" y="332276"/>
                </a:lnTo>
                <a:lnTo>
                  <a:pt x="3083106" y="341117"/>
                </a:lnTo>
                <a:lnTo>
                  <a:pt x="3087267" y="350089"/>
                </a:lnTo>
                <a:lnTo>
                  <a:pt x="3091299" y="359060"/>
                </a:lnTo>
                <a:lnTo>
                  <a:pt x="3095070" y="368292"/>
                </a:lnTo>
                <a:lnTo>
                  <a:pt x="3098581" y="377653"/>
                </a:lnTo>
                <a:lnTo>
                  <a:pt x="3101962" y="387015"/>
                </a:lnTo>
                <a:lnTo>
                  <a:pt x="3104953" y="396506"/>
                </a:lnTo>
                <a:lnTo>
                  <a:pt x="3107814" y="406128"/>
                </a:lnTo>
                <a:lnTo>
                  <a:pt x="3110545" y="415880"/>
                </a:lnTo>
                <a:lnTo>
                  <a:pt x="3112886" y="425631"/>
                </a:lnTo>
                <a:lnTo>
                  <a:pt x="3115097" y="435513"/>
                </a:lnTo>
                <a:lnTo>
                  <a:pt x="3116917" y="445524"/>
                </a:lnTo>
                <a:lnTo>
                  <a:pt x="3118608" y="455536"/>
                </a:lnTo>
                <a:lnTo>
                  <a:pt x="3120038" y="465678"/>
                </a:lnTo>
                <a:lnTo>
                  <a:pt x="3121208" y="475949"/>
                </a:lnTo>
                <a:lnTo>
                  <a:pt x="3122119" y="486221"/>
                </a:lnTo>
                <a:lnTo>
                  <a:pt x="3122769" y="496623"/>
                </a:lnTo>
                <a:lnTo>
                  <a:pt x="3123159" y="507025"/>
                </a:lnTo>
                <a:lnTo>
                  <a:pt x="3123289" y="517556"/>
                </a:lnTo>
                <a:lnTo>
                  <a:pt x="3123159" y="528088"/>
                </a:lnTo>
                <a:lnTo>
                  <a:pt x="3122769" y="538490"/>
                </a:lnTo>
                <a:lnTo>
                  <a:pt x="3122119" y="548892"/>
                </a:lnTo>
                <a:lnTo>
                  <a:pt x="3121208" y="559163"/>
                </a:lnTo>
                <a:lnTo>
                  <a:pt x="3120038" y="569435"/>
                </a:lnTo>
                <a:lnTo>
                  <a:pt x="3118608" y="579577"/>
                </a:lnTo>
                <a:lnTo>
                  <a:pt x="3116917" y="589588"/>
                </a:lnTo>
                <a:lnTo>
                  <a:pt x="3115097" y="599600"/>
                </a:lnTo>
                <a:lnTo>
                  <a:pt x="3112886" y="609482"/>
                </a:lnTo>
                <a:lnTo>
                  <a:pt x="3110545" y="619233"/>
                </a:lnTo>
                <a:lnTo>
                  <a:pt x="3107814" y="628985"/>
                </a:lnTo>
                <a:lnTo>
                  <a:pt x="3104953" y="638736"/>
                </a:lnTo>
                <a:lnTo>
                  <a:pt x="3101962" y="648228"/>
                </a:lnTo>
                <a:lnTo>
                  <a:pt x="3098581" y="657590"/>
                </a:lnTo>
                <a:lnTo>
                  <a:pt x="3095070" y="666951"/>
                </a:lnTo>
                <a:lnTo>
                  <a:pt x="3091299" y="676053"/>
                </a:lnTo>
                <a:lnTo>
                  <a:pt x="3087267" y="685154"/>
                </a:lnTo>
                <a:lnTo>
                  <a:pt x="3083106" y="694126"/>
                </a:lnTo>
                <a:lnTo>
                  <a:pt x="3078685" y="702967"/>
                </a:lnTo>
                <a:lnTo>
                  <a:pt x="3074133" y="711678"/>
                </a:lnTo>
                <a:lnTo>
                  <a:pt x="3069322" y="720260"/>
                </a:lnTo>
                <a:lnTo>
                  <a:pt x="3064250" y="728711"/>
                </a:lnTo>
                <a:lnTo>
                  <a:pt x="3059048" y="737163"/>
                </a:lnTo>
                <a:lnTo>
                  <a:pt x="3053717" y="745354"/>
                </a:lnTo>
                <a:lnTo>
                  <a:pt x="3048125" y="753415"/>
                </a:lnTo>
                <a:lnTo>
                  <a:pt x="3042273" y="761347"/>
                </a:lnTo>
                <a:lnTo>
                  <a:pt x="3036291" y="769018"/>
                </a:lnTo>
                <a:lnTo>
                  <a:pt x="3030179" y="776689"/>
                </a:lnTo>
                <a:lnTo>
                  <a:pt x="3023807" y="784100"/>
                </a:lnTo>
                <a:lnTo>
                  <a:pt x="3017305" y="791512"/>
                </a:lnTo>
                <a:lnTo>
                  <a:pt x="3010673" y="798663"/>
                </a:lnTo>
                <a:lnTo>
                  <a:pt x="3003910" y="805684"/>
                </a:lnTo>
                <a:lnTo>
                  <a:pt x="2996888" y="812445"/>
                </a:lnTo>
                <a:lnTo>
                  <a:pt x="2989736" y="819076"/>
                </a:lnTo>
                <a:lnTo>
                  <a:pt x="2982323" y="825577"/>
                </a:lnTo>
                <a:lnTo>
                  <a:pt x="2974911" y="831948"/>
                </a:lnTo>
                <a:lnTo>
                  <a:pt x="2967239" y="838059"/>
                </a:lnTo>
                <a:lnTo>
                  <a:pt x="2959566" y="844040"/>
                </a:lnTo>
                <a:lnTo>
                  <a:pt x="2951634" y="849761"/>
                </a:lnTo>
                <a:lnTo>
                  <a:pt x="2943571" y="855352"/>
                </a:lnTo>
                <a:lnTo>
                  <a:pt x="2935378" y="860813"/>
                </a:lnTo>
                <a:lnTo>
                  <a:pt x="2927056" y="866014"/>
                </a:lnTo>
                <a:lnTo>
                  <a:pt x="2918473" y="871085"/>
                </a:lnTo>
                <a:lnTo>
                  <a:pt x="2909760" y="875896"/>
                </a:lnTo>
                <a:lnTo>
                  <a:pt x="2901047" y="880446"/>
                </a:lnTo>
                <a:lnTo>
                  <a:pt x="2892204" y="884867"/>
                </a:lnTo>
                <a:lnTo>
                  <a:pt x="2883231" y="889028"/>
                </a:lnTo>
                <a:lnTo>
                  <a:pt x="2874128" y="893058"/>
                </a:lnTo>
                <a:lnTo>
                  <a:pt x="2865025" y="896829"/>
                </a:lnTo>
                <a:lnTo>
                  <a:pt x="2855662" y="900340"/>
                </a:lnTo>
                <a:lnTo>
                  <a:pt x="2846299" y="903590"/>
                </a:lnTo>
                <a:lnTo>
                  <a:pt x="2836806" y="906711"/>
                </a:lnTo>
                <a:lnTo>
                  <a:pt x="2827183" y="909571"/>
                </a:lnTo>
                <a:lnTo>
                  <a:pt x="2817430" y="912302"/>
                </a:lnTo>
                <a:lnTo>
                  <a:pt x="2807677" y="914642"/>
                </a:lnTo>
                <a:lnTo>
                  <a:pt x="2797794" y="916852"/>
                </a:lnTo>
                <a:lnTo>
                  <a:pt x="2787780" y="918673"/>
                </a:lnTo>
                <a:lnTo>
                  <a:pt x="2777767" y="920363"/>
                </a:lnTo>
                <a:lnTo>
                  <a:pt x="2767494" y="921793"/>
                </a:lnTo>
                <a:lnTo>
                  <a:pt x="2757351" y="922963"/>
                </a:lnTo>
                <a:lnTo>
                  <a:pt x="2747077" y="923874"/>
                </a:lnTo>
                <a:lnTo>
                  <a:pt x="2736674" y="924524"/>
                </a:lnTo>
                <a:lnTo>
                  <a:pt x="2726271" y="924914"/>
                </a:lnTo>
                <a:lnTo>
                  <a:pt x="2715737" y="925044"/>
                </a:lnTo>
                <a:lnTo>
                  <a:pt x="2705204" y="924914"/>
                </a:lnTo>
                <a:lnTo>
                  <a:pt x="2694800" y="924524"/>
                </a:lnTo>
                <a:lnTo>
                  <a:pt x="2684397" y="923874"/>
                </a:lnTo>
                <a:lnTo>
                  <a:pt x="2674124" y="922963"/>
                </a:lnTo>
                <a:lnTo>
                  <a:pt x="2663850" y="921793"/>
                </a:lnTo>
                <a:lnTo>
                  <a:pt x="2653707" y="920363"/>
                </a:lnTo>
                <a:lnTo>
                  <a:pt x="2643694" y="918673"/>
                </a:lnTo>
                <a:lnTo>
                  <a:pt x="2633681" y="916852"/>
                </a:lnTo>
                <a:lnTo>
                  <a:pt x="2623797" y="914642"/>
                </a:lnTo>
                <a:lnTo>
                  <a:pt x="2614044" y="912302"/>
                </a:lnTo>
                <a:lnTo>
                  <a:pt x="2604291" y="909571"/>
                </a:lnTo>
                <a:lnTo>
                  <a:pt x="2594668" y="906711"/>
                </a:lnTo>
                <a:lnTo>
                  <a:pt x="2585175" y="903590"/>
                </a:lnTo>
                <a:lnTo>
                  <a:pt x="2575812" y="900340"/>
                </a:lnTo>
                <a:lnTo>
                  <a:pt x="2566449" y="896829"/>
                </a:lnTo>
                <a:lnTo>
                  <a:pt x="2557346" y="893058"/>
                </a:lnTo>
                <a:lnTo>
                  <a:pt x="2548243" y="889028"/>
                </a:lnTo>
                <a:lnTo>
                  <a:pt x="2539270" y="884867"/>
                </a:lnTo>
                <a:lnTo>
                  <a:pt x="2530427" y="880446"/>
                </a:lnTo>
                <a:lnTo>
                  <a:pt x="2521714" y="875896"/>
                </a:lnTo>
                <a:lnTo>
                  <a:pt x="2513131" y="871085"/>
                </a:lnTo>
                <a:lnTo>
                  <a:pt x="2504549" y="866014"/>
                </a:lnTo>
                <a:lnTo>
                  <a:pt x="2496226" y="860813"/>
                </a:lnTo>
                <a:lnTo>
                  <a:pt x="2488033" y="855352"/>
                </a:lnTo>
                <a:lnTo>
                  <a:pt x="2479971" y="849761"/>
                </a:lnTo>
                <a:lnTo>
                  <a:pt x="2472038" y="844040"/>
                </a:lnTo>
                <a:lnTo>
                  <a:pt x="2464366" y="838059"/>
                </a:lnTo>
                <a:lnTo>
                  <a:pt x="2456693" y="831948"/>
                </a:lnTo>
                <a:lnTo>
                  <a:pt x="2449281" y="825577"/>
                </a:lnTo>
                <a:lnTo>
                  <a:pt x="2441868" y="819076"/>
                </a:lnTo>
                <a:lnTo>
                  <a:pt x="2434716" y="812445"/>
                </a:lnTo>
                <a:lnTo>
                  <a:pt x="2427694" y="805684"/>
                </a:lnTo>
                <a:lnTo>
                  <a:pt x="2420932" y="798663"/>
                </a:lnTo>
                <a:lnTo>
                  <a:pt x="2414299" y="791512"/>
                </a:lnTo>
                <a:lnTo>
                  <a:pt x="2407797" y="784100"/>
                </a:lnTo>
                <a:lnTo>
                  <a:pt x="2401425" y="776689"/>
                </a:lnTo>
                <a:lnTo>
                  <a:pt x="2395313" y="769018"/>
                </a:lnTo>
                <a:lnTo>
                  <a:pt x="2389331" y="761347"/>
                </a:lnTo>
                <a:lnTo>
                  <a:pt x="2383479" y="753415"/>
                </a:lnTo>
                <a:lnTo>
                  <a:pt x="2377888" y="745354"/>
                </a:lnTo>
                <a:lnTo>
                  <a:pt x="2372556" y="737163"/>
                </a:lnTo>
                <a:lnTo>
                  <a:pt x="2367354" y="728711"/>
                </a:lnTo>
                <a:lnTo>
                  <a:pt x="2362283" y="720260"/>
                </a:lnTo>
                <a:lnTo>
                  <a:pt x="2357471" y="711678"/>
                </a:lnTo>
                <a:lnTo>
                  <a:pt x="2352920" y="702967"/>
                </a:lnTo>
                <a:lnTo>
                  <a:pt x="2348498" y="694126"/>
                </a:lnTo>
                <a:lnTo>
                  <a:pt x="2344337" y="685154"/>
                </a:lnTo>
                <a:lnTo>
                  <a:pt x="2340305" y="676053"/>
                </a:lnTo>
                <a:lnTo>
                  <a:pt x="2336534" y="666951"/>
                </a:lnTo>
                <a:lnTo>
                  <a:pt x="2333023" y="657590"/>
                </a:lnTo>
                <a:lnTo>
                  <a:pt x="2329772" y="648228"/>
                </a:lnTo>
                <a:lnTo>
                  <a:pt x="2326651" y="638736"/>
                </a:lnTo>
                <a:lnTo>
                  <a:pt x="2323790" y="628985"/>
                </a:lnTo>
                <a:lnTo>
                  <a:pt x="2321059" y="619233"/>
                </a:lnTo>
                <a:lnTo>
                  <a:pt x="2318718" y="609482"/>
                </a:lnTo>
                <a:lnTo>
                  <a:pt x="2316508" y="599600"/>
                </a:lnTo>
                <a:lnTo>
                  <a:pt x="2314687" y="589588"/>
                </a:lnTo>
                <a:lnTo>
                  <a:pt x="2312997" y="579577"/>
                </a:lnTo>
                <a:lnTo>
                  <a:pt x="2311566" y="569435"/>
                </a:lnTo>
                <a:lnTo>
                  <a:pt x="2310396" y="559163"/>
                </a:lnTo>
                <a:lnTo>
                  <a:pt x="2309486" y="548892"/>
                </a:lnTo>
                <a:lnTo>
                  <a:pt x="2308835" y="538490"/>
                </a:lnTo>
                <a:lnTo>
                  <a:pt x="2308445" y="528088"/>
                </a:lnTo>
                <a:lnTo>
                  <a:pt x="2308315" y="517556"/>
                </a:lnTo>
                <a:lnTo>
                  <a:pt x="2308445" y="507025"/>
                </a:lnTo>
                <a:lnTo>
                  <a:pt x="2308835" y="496623"/>
                </a:lnTo>
                <a:lnTo>
                  <a:pt x="2309486" y="486221"/>
                </a:lnTo>
                <a:lnTo>
                  <a:pt x="2310396" y="475949"/>
                </a:lnTo>
                <a:lnTo>
                  <a:pt x="2311566" y="465678"/>
                </a:lnTo>
                <a:lnTo>
                  <a:pt x="2312997" y="455536"/>
                </a:lnTo>
                <a:lnTo>
                  <a:pt x="2314687" y="445524"/>
                </a:lnTo>
                <a:lnTo>
                  <a:pt x="2316508" y="435513"/>
                </a:lnTo>
                <a:lnTo>
                  <a:pt x="2318718" y="425631"/>
                </a:lnTo>
                <a:lnTo>
                  <a:pt x="2321059" y="415880"/>
                </a:lnTo>
                <a:lnTo>
                  <a:pt x="2323790" y="406128"/>
                </a:lnTo>
                <a:lnTo>
                  <a:pt x="2326651" y="396506"/>
                </a:lnTo>
                <a:lnTo>
                  <a:pt x="2329772" y="387015"/>
                </a:lnTo>
                <a:lnTo>
                  <a:pt x="2333023" y="377653"/>
                </a:lnTo>
                <a:lnTo>
                  <a:pt x="2336534" y="368292"/>
                </a:lnTo>
                <a:lnTo>
                  <a:pt x="2340305" y="359060"/>
                </a:lnTo>
                <a:lnTo>
                  <a:pt x="2344337" y="350089"/>
                </a:lnTo>
                <a:lnTo>
                  <a:pt x="2348498" y="341117"/>
                </a:lnTo>
                <a:lnTo>
                  <a:pt x="2352920" y="332276"/>
                </a:lnTo>
                <a:lnTo>
                  <a:pt x="2357471" y="323564"/>
                </a:lnTo>
                <a:lnTo>
                  <a:pt x="2362283" y="314983"/>
                </a:lnTo>
                <a:lnTo>
                  <a:pt x="2367354" y="306401"/>
                </a:lnTo>
                <a:lnTo>
                  <a:pt x="2372556" y="298080"/>
                </a:lnTo>
                <a:lnTo>
                  <a:pt x="2377888" y="289889"/>
                </a:lnTo>
                <a:lnTo>
                  <a:pt x="2383479" y="281827"/>
                </a:lnTo>
                <a:lnTo>
                  <a:pt x="2389331" y="273896"/>
                </a:lnTo>
                <a:lnTo>
                  <a:pt x="2395313" y="266225"/>
                </a:lnTo>
                <a:lnTo>
                  <a:pt x="2401425" y="258553"/>
                </a:lnTo>
                <a:lnTo>
                  <a:pt x="2407797" y="251012"/>
                </a:lnTo>
                <a:lnTo>
                  <a:pt x="2414299" y="243731"/>
                </a:lnTo>
                <a:lnTo>
                  <a:pt x="2420932" y="236580"/>
                </a:lnTo>
                <a:lnTo>
                  <a:pt x="2427694" y="229559"/>
                </a:lnTo>
                <a:lnTo>
                  <a:pt x="2434716" y="222798"/>
                </a:lnTo>
                <a:lnTo>
                  <a:pt x="2441868" y="216166"/>
                </a:lnTo>
                <a:lnTo>
                  <a:pt x="2449281" y="209535"/>
                </a:lnTo>
                <a:lnTo>
                  <a:pt x="2456693" y="203164"/>
                </a:lnTo>
                <a:lnTo>
                  <a:pt x="2464366" y="197053"/>
                </a:lnTo>
                <a:lnTo>
                  <a:pt x="2472038" y="191072"/>
                </a:lnTo>
                <a:lnTo>
                  <a:pt x="2479971" y="185221"/>
                </a:lnTo>
                <a:lnTo>
                  <a:pt x="2488033" y="179630"/>
                </a:lnTo>
                <a:lnTo>
                  <a:pt x="2496226" y="174300"/>
                </a:lnTo>
                <a:lnTo>
                  <a:pt x="2504549" y="169099"/>
                </a:lnTo>
                <a:lnTo>
                  <a:pt x="2513131" y="164028"/>
                </a:lnTo>
                <a:lnTo>
                  <a:pt x="2521714" y="159217"/>
                </a:lnTo>
                <a:lnTo>
                  <a:pt x="2530427" y="154666"/>
                </a:lnTo>
                <a:lnTo>
                  <a:pt x="2539270" y="150246"/>
                </a:lnTo>
                <a:lnTo>
                  <a:pt x="2548243" y="146085"/>
                </a:lnTo>
                <a:lnTo>
                  <a:pt x="2557346" y="142054"/>
                </a:lnTo>
                <a:lnTo>
                  <a:pt x="2566449" y="138284"/>
                </a:lnTo>
                <a:lnTo>
                  <a:pt x="2575812" y="134773"/>
                </a:lnTo>
                <a:lnTo>
                  <a:pt x="2585175" y="131392"/>
                </a:lnTo>
                <a:lnTo>
                  <a:pt x="2594668" y="128402"/>
                </a:lnTo>
                <a:lnTo>
                  <a:pt x="2604291" y="125541"/>
                </a:lnTo>
                <a:lnTo>
                  <a:pt x="2614044" y="122811"/>
                </a:lnTo>
                <a:lnTo>
                  <a:pt x="2623797" y="120471"/>
                </a:lnTo>
                <a:lnTo>
                  <a:pt x="2633681" y="118260"/>
                </a:lnTo>
                <a:lnTo>
                  <a:pt x="2643694" y="116440"/>
                </a:lnTo>
                <a:lnTo>
                  <a:pt x="2653707" y="114750"/>
                </a:lnTo>
                <a:lnTo>
                  <a:pt x="2663850" y="113319"/>
                </a:lnTo>
                <a:lnTo>
                  <a:pt x="2674124" y="112149"/>
                </a:lnTo>
                <a:lnTo>
                  <a:pt x="2684397" y="111239"/>
                </a:lnTo>
                <a:lnTo>
                  <a:pt x="2694800" y="110589"/>
                </a:lnTo>
                <a:lnTo>
                  <a:pt x="2705204" y="110199"/>
                </a:lnTo>
                <a:lnTo>
                  <a:pt x="2715737" y="110069"/>
                </a:lnTo>
                <a:close/>
                <a:moveTo>
                  <a:pt x="2715737" y="65719"/>
                </a:moveTo>
                <a:lnTo>
                  <a:pt x="2704153" y="65979"/>
                </a:lnTo>
                <a:lnTo>
                  <a:pt x="2692570" y="66370"/>
                </a:lnTo>
                <a:lnTo>
                  <a:pt x="2680986" y="67151"/>
                </a:lnTo>
                <a:lnTo>
                  <a:pt x="2669663" y="68062"/>
                </a:lnTo>
                <a:lnTo>
                  <a:pt x="2658339" y="69363"/>
                </a:lnTo>
                <a:lnTo>
                  <a:pt x="2647016" y="70925"/>
                </a:lnTo>
                <a:lnTo>
                  <a:pt x="2635823" y="72877"/>
                </a:lnTo>
                <a:lnTo>
                  <a:pt x="2624760" y="74959"/>
                </a:lnTo>
                <a:lnTo>
                  <a:pt x="2613827" y="77301"/>
                </a:lnTo>
                <a:lnTo>
                  <a:pt x="2603024" y="80034"/>
                </a:lnTo>
                <a:lnTo>
                  <a:pt x="2592221" y="82897"/>
                </a:lnTo>
                <a:lnTo>
                  <a:pt x="2581549" y="86151"/>
                </a:lnTo>
                <a:lnTo>
                  <a:pt x="2571006" y="89534"/>
                </a:lnTo>
                <a:lnTo>
                  <a:pt x="2560594" y="93178"/>
                </a:lnTo>
                <a:lnTo>
                  <a:pt x="2550312" y="97212"/>
                </a:lnTo>
                <a:lnTo>
                  <a:pt x="2540030" y="101377"/>
                </a:lnTo>
                <a:lnTo>
                  <a:pt x="2530008" y="105671"/>
                </a:lnTo>
                <a:lnTo>
                  <a:pt x="2520116" y="110356"/>
                </a:lnTo>
                <a:lnTo>
                  <a:pt x="2510224" y="115302"/>
                </a:lnTo>
                <a:lnTo>
                  <a:pt x="2500593" y="120377"/>
                </a:lnTo>
                <a:lnTo>
                  <a:pt x="2491092" y="125712"/>
                </a:lnTo>
                <a:lnTo>
                  <a:pt x="2481721" y="131308"/>
                </a:lnTo>
                <a:lnTo>
                  <a:pt x="2472480" y="137034"/>
                </a:lnTo>
                <a:lnTo>
                  <a:pt x="2463369" y="143021"/>
                </a:lnTo>
                <a:lnTo>
                  <a:pt x="2454389" y="149267"/>
                </a:lnTo>
                <a:lnTo>
                  <a:pt x="2445668" y="155644"/>
                </a:lnTo>
                <a:lnTo>
                  <a:pt x="2437078" y="162281"/>
                </a:lnTo>
                <a:lnTo>
                  <a:pt x="2428618" y="169048"/>
                </a:lnTo>
                <a:lnTo>
                  <a:pt x="2420288" y="176076"/>
                </a:lnTo>
                <a:lnTo>
                  <a:pt x="2412219" y="183233"/>
                </a:lnTo>
                <a:lnTo>
                  <a:pt x="2404279" y="190651"/>
                </a:lnTo>
                <a:lnTo>
                  <a:pt x="2396470" y="198199"/>
                </a:lnTo>
                <a:lnTo>
                  <a:pt x="2388921" y="206007"/>
                </a:lnTo>
                <a:lnTo>
                  <a:pt x="2381502" y="214076"/>
                </a:lnTo>
                <a:lnTo>
                  <a:pt x="2374344" y="222144"/>
                </a:lnTo>
                <a:lnTo>
                  <a:pt x="2367316" y="230473"/>
                </a:lnTo>
                <a:lnTo>
                  <a:pt x="2360548" y="238932"/>
                </a:lnTo>
                <a:lnTo>
                  <a:pt x="2353910" y="247521"/>
                </a:lnTo>
                <a:lnTo>
                  <a:pt x="2347532" y="256240"/>
                </a:lnTo>
                <a:lnTo>
                  <a:pt x="2341285" y="265220"/>
                </a:lnTo>
                <a:lnTo>
                  <a:pt x="2335298" y="274329"/>
                </a:lnTo>
                <a:lnTo>
                  <a:pt x="2329571" y="283569"/>
                </a:lnTo>
                <a:lnTo>
                  <a:pt x="2323975" y="292939"/>
                </a:lnTo>
                <a:lnTo>
                  <a:pt x="2318638" y="302439"/>
                </a:lnTo>
                <a:lnTo>
                  <a:pt x="2313562" y="312069"/>
                </a:lnTo>
                <a:lnTo>
                  <a:pt x="2308616" y="321960"/>
                </a:lnTo>
                <a:lnTo>
                  <a:pt x="2304061" y="331850"/>
                </a:lnTo>
                <a:lnTo>
                  <a:pt x="2299636" y="341871"/>
                </a:lnTo>
                <a:lnTo>
                  <a:pt x="2295471" y="352151"/>
                </a:lnTo>
                <a:lnTo>
                  <a:pt x="2291436" y="362432"/>
                </a:lnTo>
                <a:lnTo>
                  <a:pt x="2287792" y="372843"/>
                </a:lnTo>
                <a:lnTo>
                  <a:pt x="2284408" y="383384"/>
                </a:lnTo>
                <a:lnTo>
                  <a:pt x="2281154" y="394056"/>
                </a:lnTo>
                <a:lnTo>
                  <a:pt x="2278291" y="404857"/>
                </a:lnTo>
                <a:lnTo>
                  <a:pt x="2275688" y="415658"/>
                </a:lnTo>
                <a:lnTo>
                  <a:pt x="2273215" y="426590"/>
                </a:lnTo>
                <a:lnTo>
                  <a:pt x="2271132" y="437652"/>
                </a:lnTo>
                <a:lnTo>
                  <a:pt x="2269310" y="448843"/>
                </a:lnTo>
                <a:lnTo>
                  <a:pt x="2267618" y="460165"/>
                </a:lnTo>
                <a:lnTo>
                  <a:pt x="2266316" y="471487"/>
                </a:lnTo>
                <a:lnTo>
                  <a:pt x="2265405" y="482809"/>
                </a:lnTo>
                <a:lnTo>
                  <a:pt x="2264624" y="494391"/>
                </a:lnTo>
                <a:lnTo>
                  <a:pt x="2264234" y="505974"/>
                </a:lnTo>
                <a:lnTo>
                  <a:pt x="2264104" y="517556"/>
                </a:lnTo>
                <a:lnTo>
                  <a:pt x="2264234" y="529138"/>
                </a:lnTo>
                <a:lnTo>
                  <a:pt x="2264624" y="540720"/>
                </a:lnTo>
                <a:lnTo>
                  <a:pt x="2265405" y="552303"/>
                </a:lnTo>
                <a:lnTo>
                  <a:pt x="2266316" y="563624"/>
                </a:lnTo>
                <a:lnTo>
                  <a:pt x="2267618" y="574946"/>
                </a:lnTo>
                <a:lnTo>
                  <a:pt x="2269310" y="586268"/>
                </a:lnTo>
                <a:lnTo>
                  <a:pt x="2271132" y="597460"/>
                </a:lnTo>
                <a:lnTo>
                  <a:pt x="2273215" y="608522"/>
                </a:lnTo>
                <a:lnTo>
                  <a:pt x="2275688" y="619453"/>
                </a:lnTo>
                <a:lnTo>
                  <a:pt x="2278291" y="630255"/>
                </a:lnTo>
                <a:lnTo>
                  <a:pt x="2281154" y="641186"/>
                </a:lnTo>
                <a:lnTo>
                  <a:pt x="2284408" y="651858"/>
                </a:lnTo>
                <a:lnTo>
                  <a:pt x="2287792" y="662399"/>
                </a:lnTo>
                <a:lnTo>
                  <a:pt x="2291436" y="672810"/>
                </a:lnTo>
                <a:lnTo>
                  <a:pt x="2295471" y="683090"/>
                </a:lnTo>
                <a:lnTo>
                  <a:pt x="2299636" y="693371"/>
                </a:lnTo>
                <a:lnTo>
                  <a:pt x="2304061" y="703392"/>
                </a:lnTo>
                <a:lnTo>
                  <a:pt x="2308616" y="713282"/>
                </a:lnTo>
                <a:lnTo>
                  <a:pt x="2313562" y="723173"/>
                </a:lnTo>
                <a:lnTo>
                  <a:pt x="2318638" y="732803"/>
                </a:lnTo>
                <a:lnTo>
                  <a:pt x="2323975" y="742303"/>
                </a:lnTo>
                <a:lnTo>
                  <a:pt x="2329571" y="751673"/>
                </a:lnTo>
                <a:lnTo>
                  <a:pt x="2335298" y="760913"/>
                </a:lnTo>
                <a:lnTo>
                  <a:pt x="2341285" y="770022"/>
                </a:lnTo>
                <a:lnTo>
                  <a:pt x="2347532" y="779002"/>
                </a:lnTo>
                <a:lnTo>
                  <a:pt x="2353910" y="787721"/>
                </a:lnTo>
                <a:lnTo>
                  <a:pt x="2360548" y="796310"/>
                </a:lnTo>
                <a:lnTo>
                  <a:pt x="2367316" y="804769"/>
                </a:lnTo>
                <a:lnTo>
                  <a:pt x="2374344" y="813098"/>
                </a:lnTo>
                <a:lnTo>
                  <a:pt x="2381502" y="821166"/>
                </a:lnTo>
                <a:lnTo>
                  <a:pt x="2388921" y="829105"/>
                </a:lnTo>
                <a:lnTo>
                  <a:pt x="2396470" y="836913"/>
                </a:lnTo>
                <a:lnTo>
                  <a:pt x="2404279" y="844461"/>
                </a:lnTo>
                <a:lnTo>
                  <a:pt x="2412219" y="851878"/>
                </a:lnTo>
                <a:lnTo>
                  <a:pt x="2420288" y="859036"/>
                </a:lnTo>
                <a:lnTo>
                  <a:pt x="2428618" y="866063"/>
                </a:lnTo>
                <a:lnTo>
                  <a:pt x="2437078" y="872831"/>
                </a:lnTo>
                <a:lnTo>
                  <a:pt x="2445668" y="879468"/>
                </a:lnTo>
                <a:lnTo>
                  <a:pt x="2454389" y="885844"/>
                </a:lnTo>
                <a:lnTo>
                  <a:pt x="2463369" y="892091"/>
                </a:lnTo>
                <a:lnTo>
                  <a:pt x="2472480" y="898077"/>
                </a:lnTo>
                <a:lnTo>
                  <a:pt x="2481721" y="903803"/>
                </a:lnTo>
                <a:lnTo>
                  <a:pt x="2491092" y="909399"/>
                </a:lnTo>
                <a:lnTo>
                  <a:pt x="2500593" y="914735"/>
                </a:lnTo>
                <a:lnTo>
                  <a:pt x="2510224" y="919810"/>
                </a:lnTo>
                <a:lnTo>
                  <a:pt x="2520116" y="924755"/>
                </a:lnTo>
                <a:lnTo>
                  <a:pt x="2530008" y="929310"/>
                </a:lnTo>
                <a:lnTo>
                  <a:pt x="2540030" y="933735"/>
                </a:lnTo>
                <a:lnTo>
                  <a:pt x="2550312" y="937899"/>
                </a:lnTo>
                <a:lnTo>
                  <a:pt x="2560594" y="941933"/>
                </a:lnTo>
                <a:lnTo>
                  <a:pt x="2571006" y="945577"/>
                </a:lnTo>
                <a:lnTo>
                  <a:pt x="2581549" y="948961"/>
                </a:lnTo>
                <a:lnTo>
                  <a:pt x="2592221" y="952214"/>
                </a:lnTo>
                <a:lnTo>
                  <a:pt x="2603024" y="955077"/>
                </a:lnTo>
                <a:lnTo>
                  <a:pt x="2613827" y="957680"/>
                </a:lnTo>
                <a:lnTo>
                  <a:pt x="2624760" y="960153"/>
                </a:lnTo>
                <a:lnTo>
                  <a:pt x="2635823" y="962235"/>
                </a:lnTo>
                <a:lnTo>
                  <a:pt x="2647016" y="964057"/>
                </a:lnTo>
                <a:lnTo>
                  <a:pt x="2658339" y="965749"/>
                </a:lnTo>
                <a:lnTo>
                  <a:pt x="2669663" y="967050"/>
                </a:lnTo>
                <a:lnTo>
                  <a:pt x="2680986" y="967961"/>
                </a:lnTo>
                <a:lnTo>
                  <a:pt x="2692570" y="968742"/>
                </a:lnTo>
                <a:lnTo>
                  <a:pt x="2704153" y="969132"/>
                </a:lnTo>
                <a:lnTo>
                  <a:pt x="2715737" y="969262"/>
                </a:lnTo>
                <a:lnTo>
                  <a:pt x="2727321" y="969132"/>
                </a:lnTo>
                <a:lnTo>
                  <a:pt x="2738904" y="968742"/>
                </a:lnTo>
                <a:lnTo>
                  <a:pt x="2750488" y="967961"/>
                </a:lnTo>
                <a:lnTo>
                  <a:pt x="2761811" y="967050"/>
                </a:lnTo>
                <a:lnTo>
                  <a:pt x="2773135" y="965749"/>
                </a:lnTo>
                <a:lnTo>
                  <a:pt x="2784458" y="964057"/>
                </a:lnTo>
                <a:lnTo>
                  <a:pt x="2795651" y="962235"/>
                </a:lnTo>
                <a:lnTo>
                  <a:pt x="2806714" y="960153"/>
                </a:lnTo>
                <a:lnTo>
                  <a:pt x="2817647" y="957680"/>
                </a:lnTo>
                <a:lnTo>
                  <a:pt x="2828450" y="955077"/>
                </a:lnTo>
                <a:lnTo>
                  <a:pt x="2839253" y="952214"/>
                </a:lnTo>
                <a:lnTo>
                  <a:pt x="2849925" y="948961"/>
                </a:lnTo>
                <a:lnTo>
                  <a:pt x="2860468" y="945577"/>
                </a:lnTo>
                <a:lnTo>
                  <a:pt x="2870880" y="941933"/>
                </a:lnTo>
                <a:lnTo>
                  <a:pt x="2881162" y="937899"/>
                </a:lnTo>
                <a:lnTo>
                  <a:pt x="2891445" y="933735"/>
                </a:lnTo>
                <a:lnTo>
                  <a:pt x="2901466" y="929310"/>
                </a:lnTo>
                <a:lnTo>
                  <a:pt x="2911358" y="924755"/>
                </a:lnTo>
                <a:lnTo>
                  <a:pt x="2921380" y="919810"/>
                </a:lnTo>
                <a:lnTo>
                  <a:pt x="2931011" y="914735"/>
                </a:lnTo>
                <a:lnTo>
                  <a:pt x="2940512" y="909399"/>
                </a:lnTo>
                <a:lnTo>
                  <a:pt x="2949884" y="903803"/>
                </a:lnTo>
                <a:lnTo>
                  <a:pt x="2959124" y="898077"/>
                </a:lnTo>
                <a:lnTo>
                  <a:pt x="2968235" y="892091"/>
                </a:lnTo>
                <a:lnTo>
                  <a:pt x="2977216" y="885844"/>
                </a:lnTo>
                <a:lnTo>
                  <a:pt x="2985936" y="879468"/>
                </a:lnTo>
                <a:lnTo>
                  <a:pt x="2994526" y="872831"/>
                </a:lnTo>
                <a:lnTo>
                  <a:pt x="3002986" y="866063"/>
                </a:lnTo>
                <a:lnTo>
                  <a:pt x="3011316" y="859036"/>
                </a:lnTo>
                <a:lnTo>
                  <a:pt x="3019386" y="851878"/>
                </a:lnTo>
                <a:lnTo>
                  <a:pt x="3027325" y="844461"/>
                </a:lnTo>
                <a:lnTo>
                  <a:pt x="3035134" y="836913"/>
                </a:lnTo>
                <a:lnTo>
                  <a:pt x="3042683" y="829105"/>
                </a:lnTo>
                <a:lnTo>
                  <a:pt x="3050102" y="821166"/>
                </a:lnTo>
                <a:lnTo>
                  <a:pt x="3057260" y="813098"/>
                </a:lnTo>
                <a:lnTo>
                  <a:pt x="3064289" y="804769"/>
                </a:lnTo>
                <a:lnTo>
                  <a:pt x="3071057" y="796310"/>
                </a:lnTo>
                <a:lnTo>
                  <a:pt x="3077694" y="787721"/>
                </a:lnTo>
                <a:lnTo>
                  <a:pt x="3084072" y="779002"/>
                </a:lnTo>
                <a:lnTo>
                  <a:pt x="3090319" y="770022"/>
                </a:lnTo>
                <a:lnTo>
                  <a:pt x="3096306" y="760913"/>
                </a:lnTo>
                <a:lnTo>
                  <a:pt x="3102033" y="751673"/>
                </a:lnTo>
                <a:lnTo>
                  <a:pt x="3107630" y="742303"/>
                </a:lnTo>
                <a:lnTo>
                  <a:pt x="3112966" y="732803"/>
                </a:lnTo>
                <a:lnTo>
                  <a:pt x="3118042" y="723173"/>
                </a:lnTo>
                <a:lnTo>
                  <a:pt x="3122988" y="713282"/>
                </a:lnTo>
                <a:lnTo>
                  <a:pt x="3127543" y="703392"/>
                </a:lnTo>
                <a:lnTo>
                  <a:pt x="3131968" y="693371"/>
                </a:lnTo>
                <a:lnTo>
                  <a:pt x="3136133" y="683090"/>
                </a:lnTo>
                <a:lnTo>
                  <a:pt x="3140168" y="672810"/>
                </a:lnTo>
                <a:lnTo>
                  <a:pt x="3143812" y="662399"/>
                </a:lnTo>
                <a:lnTo>
                  <a:pt x="3147196" y="651858"/>
                </a:lnTo>
                <a:lnTo>
                  <a:pt x="3150450" y="641186"/>
                </a:lnTo>
                <a:lnTo>
                  <a:pt x="3153314" y="630255"/>
                </a:lnTo>
                <a:lnTo>
                  <a:pt x="3156047" y="619453"/>
                </a:lnTo>
                <a:lnTo>
                  <a:pt x="3158390" y="608522"/>
                </a:lnTo>
                <a:lnTo>
                  <a:pt x="3160472" y="597460"/>
                </a:lnTo>
                <a:lnTo>
                  <a:pt x="3162294" y="586268"/>
                </a:lnTo>
                <a:lnTo>
                  <a:pt x="3163986" y="574946"/>
                </a:lnTo>
                <a:lnTo>
                  <a:pt x="3165288" y="563624"/>
                </a:lnTo>
                <a:lnTo>
                  <a:pt x="3166199" y="552303"/>
                </a:lnTo>
                <a:lnTo>
                  <a:pt x="3166980" y="540720"/>
                </a:lnTo>
                <a:lnTo>
                  <a:pt x="3167370" y="529138"/>
                </a:lnTo>
                <a:lnTo>
                  <a:pt x="3167631" y="517556"/>
                </a:lnTo>
                <a:lnTo>
                  <a:pt x="3167370" y="505974"/>
                </a:lnTo>
                <a:lnTo>
                  <a:pt x="3166980" y="494391"/>
                </a:lnTo>
                <a:lnTo>
                  <a:pt x="3166199" y="482809"/>
                </a:lnTo>
                <a:lnTo>
                  <a:pt x="3165288" y="471487"/>
                </a:lnTo>
                <a:lnTo>
                  <a:pt x="3163986" y="460165"/>
                </a:lnTo>
                <a:lnTo>
                  <a:pt x="3162294" y="448843"/>
                </a:lnTo>
                <a:lnTo>
                  <a:pt x="3160472" y="437652"/>
                </a:lnTo>
                <a:lnTo>
                  <a:pt x="3158390" y="426590"/>
                </a:lnTo>
                <a:lnTo>
                  <a:pt x="3156047" y="415658"/>
                </a:lnTo>
                <a:lnTo>
                  <a:pt x="3153314" y="404857"/>
                </a:lnTo>
                <a:lnTo>
                  <a:pt x="3150450" y="394056"/>
                </a:lnTo>
                <a:lnTo>
                  <a:pt x="3147196" y="383384"/>
                </a:lnTo>
                <a:lnTo>
                  <a:pt x="3143812" y="372843"/>
                </a:lnTo>
                <a:lnTo>
                  <a:pt x="3140168" y="362432"/>
                </a:lnTo>
                <a:lnTo>
                  <a:pt x="3136133" y="352151"/>
                </a:lnTo>
                <a:lnTo>
                  <a:pt x="3131968" y="341871"/>
                </a:lnTo>
                <a:lnTo>
                  <a:pt x="3127543" y="331850"/>
                </a:lnTo>
                <a:lnTo>
                  <a:pt x="3122988" y="321960"/>
                </a:lnTo>
                <a:lnTo>
                  <a:pt x="3118042" y="312069"/>
                </a:lnTo>
                <a:lnTo>
                  <a:pt x="3112966" y="302439"/>
                </a:lnTo>
                <a:lnTo>
                  <a:pt x="3107630" y="292939"/>
                </a:lnTo>
                <a:lnTo>
                  <a:pt x="3102033" y="283569"/>
                </a:lnTo>
                <a:lnTo>
                  <a:pt x="3096306" y="274329"/>
                </a:lnTo>
                <a:lnTo>
                  <a:pt x="3090319" y="265220"/>
                </a:lnTo>
                <a:lnTo>
                  <a:pt x="3084072" y="256240"/>
                </a:lnTo>
                <a:lnTo>
                  <a:pt x="3077694" y="247521"/>
                </a:lnTo>
                <a:lnTo>
                  <a:pt x="3071057" y="238932"/>
                </a:lnTo>
                <a:lnTo>
                  <a:pt x="3064289" y="230473"/>
                </a:lnTo>
                <a:lnTo>
                  <a:pt x="3057260" y="222144"/>
                </a:lnTo>
                <a:lnTo>
                  <a:pt x="3050102" y="214076"/>
                </a:lnTo>
                <a:lnTo>
                  <a:pt x="3042683" y="206007"/>
                </a:lnTo>
                <a:lnTo>
                  <a:pt x="3035134" y="198199"/>
                </a:lnTo>
                <a:lnTo>
                  <a:pt x="3027325" y="190651"/>
                </a:lnTo>
                <a:lnTo>
                  <a:pt x="3019386" y="183233"/>
                </a:lnTo>
                <a:lnTo>
                  <a:pt x="3011316" y="176076"/>
                </a:lnTo>
                <a:lnTo>
                  <a:pt x="3002986" y="169048"/>
                </a:lnTo>
                <a:lnTo>
                  <a:pt x="2994526" y="162281"/>
                </a:lnTo>
                <a:lnTo>
                  <a:pt x="2985936" y="155644"/>
                </a:lnTo>
                <a:lnTo>
                  <a:pt x="2977216" y="149267"/>
                </a:lnTo>
                <a:lnTo>
                  <a:pt x="2968235" y="143021"/>
                </a:lnTo>
                <a:lnTo>
                  <a:pt x="2959124" y="137034"/>
                </a:lnTo>
                <a:lnTo>
                  <a:pt x="2949884" y="131308"/>
                </a:lnTo>
                <a:lnTo>
                  <a:pt x="2940512" y="125712"/>
                </a:lnTo>
                <a:lnTo>
                  <a:pt x="2931011" y="120377"/>
                </a:lnTo>
                <a:lnTo>
                  <a:pt x="2921380" y="115302"/>
                </a:lnTo>
                <a:lnTo>
                  <a:pt x="2911358" y="110356"/>
                </a:lnTo>
                <a:lnTo>
                  <a:pt x="2901466" y="105671"/>
                </a:lnTo>
                <a:lnTo>
                  <a:pt x="2891445" y="101377"/>
                </a:lnTo>
                <a:lnTo>
                  <a:pt x="2881162" y="97212"/>
                </a:lnTo>
                <a:lnTo>
                  <a:pt x="2870880" y="93178"/>
                </a:lnTo>
                <a:lnTo>
                  <a:pt x="2860468" y="89534"/>
                </a:lnTo>
                <a:lnTo>
                  <a:pt x="2849925" y="86151"/>
                </a:lnTo>
                <a:lnTo>
                  <a:pt x="2839253" y="82897"/>
                </a:lnTo>
                <a:lnTo>
                  <a:pt x="2828450" y="80034"/>
                </a:lnTo>
                <a:lnTo>
                  <a:pt x="2817647" y="77301"/>
                </a:lnTo>
                <a:lnTo>
                  <a:pt x="2806714" y="74959"/>
                </a:lnTo>
                <a:lnTo>
                  <a:pt x="2795651" y="72877"/>
                </a:lnTo>
                <a:lnTo>
                  <a:pt x="2784458" y="70925"/>
                </a:lnTo>
                <a:lnTo>
                  <a:pt x="2773135" y="69363"/>
                </a:lnTo>
                <a:lnTo>
                  <a:pt x="2761811" y="68062"/>
                </a:lnTo>
                <a:lnTo>
                  <a:pt x="2750488" y="67151"/>
                </a:lnTo>
                <a:lnTo>
                  <a:pt x="2738904" y="66370"/>
                </a:lnTo>
                <a:lnTo>
                  <a:pt x="2727321" y="65979"/>
                </a:lnTo>
                <a:lnTo>
                  <a:pt x="2715737" y="65719"/>
                </a:lnTo>
                <a:close/>
                <a:moveTo>
                  <a:pt x="2709099" y="0"/>
                </a:moveTo>
                <a:lnTo>
                  <a:pt x="2715737" y="0"/>
                </a:lnTo>
                <a:lnTo>
                  <a:pt x="2722375" y="0"/>
                </a:lnTo>
                <a:lnTo>
                  <a:pt x="2729143" y="130"/>
                </a:lnTo>
                <a:lnTo>
                  <a:pt x="2735781" y="390"/>
                </a:lnTo>
                <a:lnTo>
                  <a:pt x="2742419" y="651"/>
                </a:lnTo>
                <a:lnTo>
                  <a:pt x="2748926" y="1041"/>
                </a:lnTo>
                <a:lnTo>
                  <a:pt x="2755564" y="1431"/>
                </a:lnTo>
                <a:lnTo>
                  <a:pt x="2762072" y="1952"/>
                </a:lnTo>
                <a:lnTo>
                  <a:pt x="2768579" y="2603"/>
                </a:lnTo>
                <a:lnTo>
                  <a:pt x="2775217" y="3383"/>
                </a:lnTo>
                <a:lnTo>
                  <a:pt x="2781595" y="4164"/>
                </a:lnTo>
                <a:lnTo>
                  <a:pt x="2788103" y="4945"/>
                </a:lnTo>
                <a:lnTo>
                  <a:pt x="2794480" y="5986"/>
                </a:lnTo>
                <a:lnTo>
                  <a:pt x="2800988" y="6897"/>
                </a:lnTo>
                <a:lnTo>
                  <a:pt x="2807365" y="8068"/>
                </a:lnTo>
                <a:lnTo>
                  <a:pt x="2813743" y="9240"/>
                </a:lnTo>
                <a:lnTo>
                  <a:pt x="2819990" y="10411"/>
                </a:lnTo>
                <a:lnTo>
                  <a:pt x="2826368" y="11842"/>
                </a:lnTo>
                <a:lnTo>
                  <a:pt x="2832615" y="13274"/>
                </a:lnTo>
                <a:lnTo>
                  <a:pt x="2838862" y="14705"/>
                </a:lnTo>
                <a:lnTo>
                  <a:pt x="2845110" y="16267"/>
                </a:lnTo>
                <a:lnTo>
                  <a:pt x="2851227" y="17829"/>
                </a:lnTo>
                <a:lnTo>
                  <a:pt x="2857344" y="19651"/>
                </a:lnTo>
                <a:lnTo>
                  <a:pt x="2863592" y="21342"/>
                </a:lnTo>
                <a:lnTo>
                  <a:pt x="2869579" y="23164"/>
                </a:lnTo>
                <a:lnTo>
                  <a:pt x="2875696" y="25116"/>
                </a:lnTo>
                <a:lnTo>
                  <a:pt x="2881683" y="27199"/>
                </a:lnTo>
                <a:lnTo>
                  <a:pt x="2887670" y="29281"/>
                </a:lnTo>
                <a:lnTo>
                  <a:pt x="2893657" y="31363"/>
                </a:lnTo>
                <a:lnTo>
                  <a:pt x="2905501" y="35918"/>
                </a:lnTo>
                <a:lnTo>
                  <a:pt x="2917345" y="40603"/>
                </a:lnTo>
                <a:lnTo>
                  <a:pt x="2928799" y="45678"/>
                </a:lnTo>
                <a:lnTo>
                  <a:pt x="2940252" y="51014"/>
                </a:lnTo>
                <a:lnTo>
                  <a:pt x="2951445" y="56610"/>
                </a:lnTo>
                <a:lnTo>
                  <a:pt x="2962508" y="62466"/>
                </a:lnTo>
                <a:lnTo>
                  <a:pt x="2973441" y="68582"/>
                </a:lnTo>
                <a:lnTo>
                  <a:pt x="2984244" y="74829"/>
                </a:lnTo>
                <a:lnTo>
                  <a:pt x="2994787" y="81466"/>
                </a:lnTo>
                <a:lnTo>
                  <a:pt x="3005199" y="88363"/>
                </a:lnTo>
                <a:lnTo>
                  <a:pt x="3015481" y="95391"/>
                </a:lnTo>
                <a:lnTo>
                  <a:pt x="3025503" y="102808"/>
                </a:lnTo>
                <a:lnTo>
                  <a:pt x="3035394" y="110356"/>
                </a:lnTo>
                <a:lnTo>
                  <a:pt x="3045026" y="118165"/>
                </a:lnTo>
                <a:lnTo>
                  <a:pt x="3054527" y="126103"/>
                </a:lnTo>
                <a:lnTo>
                  <a:pt x="3063898" y="134432"/>
                </a:lnTo>
                <a:lnTo>
                  <a:pt x="3072879" y="142891"/>
                </a:lnTo>
                <a:lnTo>
                  <a:pt x="3081859" y="151480"/>
                </a:lnTo>
                <a:lnTo>
                  <a:pt x="3090449" y="160459"/>
                </a:lnTo>
                <a:lnTo>
                  <a:pt x="3098909" y="169439"/>
                </a:lnTo>
                <a:lnTo>
                  <a:pt x="3107239" y="178809"/>
                </a:lnTo>
                <a:lnTo>
                  <a:pt x="3115179" y="188309"/>
                </a:lnTo>
                <a:lnTo>
                  <a:pt x="3122988" y="197939"/>
                </a:lnTo>
                <a:lnTo>
                  <a:pt x="3130537" y="207829"/>
                </a:lnTo>
                <a:lnTo>
                  <a:pt x="3137956" y="217980"/>
                </a:lnTo>
                <a:lnTo>
                  <a:pt x="3144984" y="228261"/>
                </a:lnTo>
                <a:lnTo>
                  <a:pt x="3151882" y="238672"/>
                </a:lnTo>
                <a:lnTo>
                  <a:pt x="3158520" y="249213"/>
                </a:lnTo>
                <a:lnTo>
                  <a:pt x="3164767" y="260014"/>
                </a:lnTo>
                <a:lnTo>
                  <a:pt x="3170884" y="270946"/>
                </a:lnTo>
                <a:lnTo>
                  <a:pt x="3176741" y="282007"/>
                </a:lnTo>
                <a:lnTo>
                  <a:pt x="3182338" y="293199"/>
                </a:lnTo>
                <a:lnTo>
                  <a:pt x="3187674" y="304651"/>
                </a:lnTo>
                <a:lnTo>
                  <a:pt x="3192750" y="316103"/>
                </a:lnTo>
                <a:lnTo>
                  <a:pt x="3197436" y="327816"/>
                </a:lnTo>
                <a:lnTo>
                  <a:pt x="3201991" y="339658"/>
                </a:lnTo>
                <a:lnTo>
                  <a:pt x="3204074" y="345645"/>
                </a:lnTo>
                <a:lnTo>
                  <a:pt x="3206156" y="351631"/>
                </a:lnTo>
                <a:lnTo>
                  <a:pt x="3208239" y="357617"/>
                </a:lnTo>
                <a:lnTo>
                  <a:pt x="3210191" y="363734"/>
                </a:lnTo>
                <a:lnTo>
                  <a:pt x="3212013" y="369720"/>
                </a:lnTo>
                <a:lnTo>
                  <a:pt x="3213705" y="375836"/>
                </a:lnTo>
                <a:lnTo>
                  <a:pt x="3215527" y="382083"/>
                </a:lnTo>
                <a:lnTo>
                  <a:pt x="3217089" y="388199"/>
                </a:lnTo>
                <a:lnTo>
                  <a:pt x="3218651" y="394446"/>
                </a:lnTo>
                <a:lnTo>
                  <a:pt x="3220082" y="400693"/>
                </a:lnTo>
                <a:lnTo>
                  <a:pt x="3221514" y="406939"/>
                </a:lnTo>
                <a:lnTo>
                  <a:pt x="3222816" y="413316"/>
                </a:lnTo>
                <a:lnTo>
                  <a:pt x="3224117" y="419562"/>
                </a:lnTo>
                <a:lnTo>
                  <a:pt x="3225289" y="425939"/>
                </a:lnTo>
                <a:lnTo>
                  <a:pt x="3226460" y="432316"/>
                </a:lnTo>
                <a:lnTo>
                  <a:pt x="3227371" y="438693"/>
                </a:lnTo>
                <a:lnTo>
                  <a:pt x="3228412" y="445200"/>
                </a:lnTo>
                <a:lnTo>
                  <a:pt x="3229193" y="451706"/>
                </a:lnTo>
                <a:lnTo>
                  <a:pt x="3229974" y="458083"/>
                </a:lnTo>
                <a:lnTo>
                  <a:pt x="3230755" y="464590"/>
                </a:lnTo>
                <a:lnTo>
                  <a:pt x="3231406" y="471227"/>
                </a:lnTo>
                <a:lnTo>
                  <a:pt x="3231926" y="477734"/>
                </a:lnTo>
                <a:lnTo>
                  <a:pt x="3232317" y="484371"/>
                </a:lnTo>
                <a:lnTo>
                  <a:pt x="3232707" y="490878"/>
                </a:lnTo>
                <a:lnTo>
                  <a:pt x="3232968" y="497515"/>
                </a:lnTo>
                <a:lnTo>
                  <a:pt x="3233228" y="504152"/>
                </a:lnTo>
                <a:lnTo>
                  <a:pt x="3233358" y="510919"/>
                </a:lnTo>
                <a:lnTo>
                  <a:pt x="3233358" y="517556"/>
                </a:lnTo>
                <a:lnTo>
                  <a:pt x="3233358" y="524193"/>
                </a:lnTo>
                <a:lnTo>
                  <a:pt x="3233228" y="530960"/>
                </a:lnTo>
                <a:lnTo>
                  <a:pt x="3232968" y="537597"/>
                </a:lnTo>
                <a:lnTo>
                  <a:pt x="3232707" y="544234"/>
                </a:lnTo>
                <a:lnTo>
                  <a:pt x="3232317" y="550741"/>
                </a:lnTo>
                <a:lnTo>
                  <a:pt x="3231926" y="557378"/>
                </a:lnTo>
                <a:lnTo>
                  <a:pt x="3231406" y="563885"/>
                </a:lnTo>
                <a:lnTo>
                  <a:pt x="3230755" y="570522"/>
                </a:lnTo>
                <a:lnTo>
                  <a:pt x="3229974" y="577029"/>
                </a:lnTo>
                <a:lnTo>
                  <a:pt x="3229193" y="583405"/>
                </a:lnTo>
                <a:lnTo>
                  <a:pt x="3228412" y="589912"/>
                </a:lnTo>
                <a:lnTo>
                  <a:pt x="3227371" y="596419"/>
                </a:lnTo>
                <a:lnTo>
                  <a:pt x="3226460" y="602796"/>
                </a:lnTo>
                <a:lnTo>
                  <a:pt x="3225289" y="609172"/>
                </a:lnTo>
                <a:lnTo>
                  <a:pt x="3224117" y="615549"/>
                </a:lnTo>
                <a:lnTo>
                  <a:pt x="3222816" y="621796"/>
                </a:lnTo>
                <a:lnTo>
                  <a:pt x="3221514" y="628173"/>
                </a:lnTo>
                <a:lnTo>
                  <a:pt x="3220082" y="634549"/>
                </a:lnTo>
                <a:lnTo>
                  <a:pt x="3218651" y="640796"/>
                </a:lnTo>
                <a:lnTo>
                  <a:pt x="3217089" y="647042"/>
                </a:lnTo>
                <a:lnTo>
                  <a:pt x="3215527" y="653159"/>
                </a:lnTo>
                <a:lnTo>
                  <a:pt x="3213705" y="659405"/>
                </a:lnTo>
                <a:lnTo>
                  <a:pt x="3212013" y="665522"/>
                </a:lnTo>
                <a:lnTo>
                  <a:pt x="3210191" y="671508"/>
                </a:lnTo>
                <a:lnTo>
                  <a:pt x="3208239" y="677625"/>
                </a:lnTo>
                <a:lnTo>
                  <a:pt x="3206156" y="683611"/>
                </a:lnTo>
                <a:lnTo>
                  <a:pt x="3204074" y="689597"/>
                </a:lnTo>
                <a:lnTo>
                  <a:pt x="3201991" y="695584"/>
                </a:lnTo>
                <a:lnTo>
                  <a:pt x="3197436" y="707426"/>
                </a:lnTo>
                <a:lnTo>
                  <a:pt x="3192750" y="719139"/>
                </a:lnTo>
                <a:lnTo>
                  <a:pt x="3187674" y="730591"/>
                </a:lnTo>
                <a:lnTo>
                  <a:pt x="3182338" y="742043"/>
                </a:lnTo>
                <a:lnTo>
                  <a:pt x="3176741" y="753234"/>
                </a:lnTo>
                <a:lnTo>
                  <a:pt x="3170884" y="764296"/>
                </a:lnTo>
                <a:lnTo>
                  <a:pt x="3164767" y="775228"/>
                </a:lnTo>
                <a:lnTo>
                  <a:pt x="3158520" y="786029"/>
                </a:lnTo>
                <a:lnTo>
                  <a:pt x="3151882" y="796570"/>
                </a:lnTo>
                <a:lnTo>
                  <a:pt x="3144984" y="806981"/>
                </a:lnTo>
                <a:lnTo>
                  <a:pt x="3137956" y="817262"/>
                </a:lnTo>
                <a:lnTo>
                  <a:pt x="3130537" y="827283"/>
                </a:lnTo>
                <a:lnTo>
                  <a:pt x="3122988" y="837173"/>
                </a:lnTo>
                <a:lnTo>
                  <a:pt x="3115179" y="846803"/>
                </a:lnTo>
                <a:lnTo>
                  <a:pt x="3107239" y="856303"/>
                </a:lnTo>
                <a:lnTo>
                  <a:pt x="3098909" y="865543"/>
                </a:lnTo>
                <a:lnTo>
                  <a:pt x="3090449" y="874653"/>
                </a:lnTo>
                <a:lnTo>
                  <a:pt x="3081859" y="883632"/>
                </a:lnTo>
                <a:lnTo>
                  <a:pt x="3072879" y="892221"/>
                </a:lnTo>
                <a:lnTo>
                  <a:pt x="3063898" y="900680"/>
                </a:lnTo>
                <a:lnTo>
                  <a:pt x="3054527" y="909009"/>
                </a:lnTo>
                <a:lnTo>
                  <a:pt x="3045026" y="916947"/>
                </a:lnTo>
                <a:lnTo>
                  <a:pt x="3035394" y="924755"/>
                </a:lnTo>
                <a:lnTo>
                  <a:pt x="3025503" y="932303"/>
                </a:lnTo>
                <a:lnTo>
                  <a:pt x="3015481" y="939721"/>
                </a:lnTo>
                <a:lnTo>
                  <a:pt x="3005199" y="946749"/>
                </a:lnTo>
                <a:lnTo>
                  <a:pt x="2994787" y="953646"/>
                </a:lnTo>
                <a:lnTo>
                  <a:pt x="2984244" y="960283"/>
                </a:lnTo>
                <a:lnTo>
                  <a:pt x="2973441" y="966529"/>
                </a:lnTo>
                <a:lnTo>
                  <a:pt x="2962508" y="972646"/>
                </a:lnTo>
                <a:lnTo>
                  <a:pt x="2951445" y="978502"/>
                </a:lnTo>
                <a:lnTo>
                  <a:pt x="2940252" y="984098"/>
                </a:lnTo>
                <a:lnTo>
                  <a:pt x="2928799" y="989434"/>
                </a:lnTo>
                <a:lnTo>
                  <a:pt x="2917345" y="994509"/>
                </a:lnTo>
                <a:lnTo>
                  <a:pt x="2905501" y="999194"/>
                </a:lnTo>
                <a:lnTo>
                  <a:pt x="2893657" y="1003749"/>
                </a:lnTo>
                <a:lnTo>
                  <a:pt x="2887670" y="1005831"/>
                </a:lnTo>
                <a:lnTo>
                  <a:pt x="2881683" y="1007913"/>
                </a:lnTo>
                <a:lnTo>
                  <a:pt x="2875696" y="1009995"/>
                </a:lnTo>
                <a:lnTo>
                  <a:pt x="2869579" y="1011817"/>
                </a:lnTo>
                <a:lnTo>
                  <a:pt x="2863592" y="1013769"/>
                </a:lnTo>
                <a:lnTo>
                  <a:pt x="2857344" y="1015461"/>
                </a:lnTo>
                <a:lnTo>
                  <a:pt x="2851227" y="1017153"/>
                </a:lnTo>
                <a:lnTo>
                  <a:pt x="2845110" y="1018845"/>
                </a:lnTo>
                <a:lnTo>
                  <a:pt x="2838862" y="1020406"/>
                </a:lnTo>
                <a:lnTo>
                  <a:pt x="2832615" y="1021838"/>
                </a:lnTo>
                <a:lnTo>
                  <a:pt x="2826368" y="1023269"/>
                </a:lnTo>
                <a:lnTo>
                  <a:pt x="2819990" y="1024571"/>
                </a:lnTo>
                <a:lnTo>
                  <a:pt x="2813743" y="1025872"/>
                </a:lnTo>
                <a:lnTo>
                  <a:pt x="2807365" y="1027043"/>
                </a:lnTo>
                <a:lnTo>
                  <a:pt x="2800988" y="1028084"/>
                </a:lnTo>
                <a:lnTo>
                  <a:pt x="2794480" y="1029125"/>
                </a:lnTo>
                <a:lnTo>
                  <a:pt x="2788103" y="1030167"/>
                </a:lnTo>
                <a:lnTo>
                  <a:pt x="2781595" y="1030947"/>
                </a:lnTo>
                <a:lnTo>
                  <a:pt x="2775217" y="1031728"/>
                </a:lnTo>
                <a:lnTo>
                  <a:pt x="2768579" y="1032509"/>
                </a:lnTo>
                <a:lnTo>
                  <a:pt x="2762072" y="1033030"/>
                </a:lnTo>
                <a:lnTo>
                  <a:pt x="2755564" y="1033680"/>
                </a:lnTo>
                <a:lnTo>
                  <a:pt x="2748926" y="1034071"/>
                </a:lnTo>
                <a:lnTo>
                  <a:pt x="2742419" y="1034461"/>
                </a:lnTo>
                <a:lnTo>
                  <a:pt x="2735781" y="1034721"/>
                </a:lnTo>
                <a:lnTo>
                  <a:pt x="2729143" y="1034982"/>
                </a:lnTo>
                <a:lnTo>
                  <a:pt x="2722375" y="1035112"/>
                </a:lnTo>
                <a:lnTo>
                  <a:pt x="2715737" y="1035112"/>
                </a:lnTo>
                <a:lnTo>
                  <a:pt x="2709099" y="1035112"/>
                </a:lnTo>
                <a:lnTo>
                  <a:pt x="2702331" y="1034982"/>
                </a:lnTo>
                <a:lnTo>
                  <a:pt x="2695693" y="1034721"/>
                </a:lnTo>
                <a:lnTo>
                  <a:pt x="2689056" y="1034461"/>
                </a:lnTo>
                <a:lnTo>
                  <a:pt x="2682548" y="1034071"/>
                </a:lnTo>
                <a:lnTo>
                  <a:pt x="2675910" y="1033680"/>
                </a:lnTo>
                <a:lnTo>
                  <a:pt x="2669402" y="1033030"/>
                </a:lnTo>
                <a:lnTo>
                  <a:pt x="2662765" y="1032509"/>
                </a:lnTo>
                <a:lnTo>
                  <a:pt x="2656257" y="1031728"/>
                </a:lnTo>
                <a:lnTo>
                  <a:pt x="2649879" y="1030947"/>
                </a:lnTo>
                <a:lnTo>
                  <a:pt x="2643372" y="1030167"/>
                </a:lnTo>
                <a:lnTo>
                  <a:pt x="2636864" y="1029125"/>
                </a:lnTo>
                <a:lnTo>
                  <a:pt x="2630486" y="1028084"/>
                </a:lnTo>
                <a:lnTo>
                  <a:pt x="2624109" y="1027043"/>
                </a:lnTo>
                <a:lnTo>
                  <a:pt x="2617731" y="1025872"/>
                </a:lnTo>
                <a:lnTo>
                  <a:pt x="2611484" y="1024571"/>
                </a:lnTo>
                <a:lnTo>
                  <a:pt x="2605106" y="1023269"/>
                </a:lnTo>
                <a:lnTo>
                  <a:pt x="2598859" y="1021838"/>
                </a:lnTo>
                <a:lnTo>
                  <a:pt x="2592612" y="1020406"/>
                </a:lnTo>
                <a:lnTo>
                  <a:pt x="2586364" y="1018845"/>
                </a:lnTo>
                <a:lnTo>
                  <a:pt x="2580247" y="1017153"/>
                </a:lnTo>
                <a:lnTo>
                  <a:pt x="2574000" y="1015461"/>
                </a:lnTo>
                <a:lnTo>
                  <a:pt x="2567883" y="1013769"/>
                </a:lnTo>
                <a:lnTo>
                  <a:pt x="2561895" y="1011817"/>
                </a:lnTo>
                <a:lnTo>
                  <a:pt x="2555778" y="1009995"/>
                </a:lnTo>
                <a:lnTo>
                  <a:pt x="2549791" y="1007913"/>
                </a:lnTo>
                <a:lnTo>
                  <a:pt x="2543804" y="1005831"/>
                </a:lnTo>
                <a:lnTo>
                  <a:pt x="2537817" y="1003749"/>
                </a:lnTo>
                <a:lnTo>
                  <a:pt x="2525973" y="999194"/>
                </a:lnTo>
                <a:lnTo>
                  <a:pt x="2514259" y="994509"/>
                </a:lnTo>
                <a:lnTo>
                  <a:pt x="2502806" y="989434"/>
                </a:lnTo>
                <a:lnTo>
                  <a:pt x="2491352" y="984098"/>
                </a:lnTo>
                <a:lnTo>
                  <a:pt x="2480159" y="978502"/>
                </a:lnTo>
                <a:lnTo>
                  <a:pt x="2469096" y="972646"/>
                </a:lnTo>
                <a:lnTo>
                  <a:pt x="2458163" y="966529"/>
                </a:lnTo>
                <a:lnTo>
                  <a:pt x="2447360" y="960283"/>
                </a:lnTo>
                <a:lnTo>
                  <a:pt x="2436818" y="953646"/>
                </a:lnTo>
                <a:lnTo>
                  <a:pt x="2426405" y="946749"/>
                </a:lnTo>
                <a:lnTo>
                  <a:pt x="2416123" y="939721"/>
                </a:lnTo>
                <a:lnTo>
                  <a:pt x="2406102" y="932303"/>
                </a:lnTo>
                <a:lnTo>
                  <a:pt x="2396210" y="924755"/>
                </a:lnTo>
                <a:lnTo>
                  <a:pt x="2386578" y="916947"/>
                </a:lnTo>
                <a:lnTo>
                  <a:pt x="2377077" y="909009"/>
                </a:lnTo>
                <a:lnTo>
                  <a:pt x="2367706" y="900680"/>
                </a:lnTo>
                <a:lnTo>
                  <a:pt x="2358726" y="892221"/>
                </a:lnTo>
                <a:lnTo>
                  <a:pt x="2349745" y="883632"/>
                </a:lnTo>
                <a:lnTo>
                  <a:pt x="2341155" y="874653"/>
                </a:lnTo>
                <a:lnTo>
                  <a:pt x="2332695" y="865543"/>
                </a:lnTo>
                <a:lnTo>
                  <a:pt x="2324365" y="856303"/>
                </a:lnTo>
                <a:lnTo>
                  <a:pt x="2316426" y="846803"/>
                </a:lnTo>
                <a:lnTo>
                  <a:pt x="2308616" y="837173"/>
                </a:lnTo>
                <a:lnTo>
                  <a:pt x="2301068" y="827283"/>
                </a:lnTo>
                <a:lnTo>
                  <a:pt x="2293649" y="817262"/>
                </a:lnTo>
                <a:lnTo>
                  <a:pt x="2286620" y="806981"/>
                </a:lnTo>
                <a:lnTo>
                  <a:pt x="2279722" y="796570"/>
                </a:lnTo>
                <a:lnTo>
                  <a:pt x="2273084" y="786029"/>
                </a:lnTo>
                <a:lnTo>
                  <a:pt x="2266837" y="775228"/>
                </a:lnTo>
                <a:lnTo>
                  <a:pt x="2260720" y="764296"/>
                </a:lnTo>
                <a:lnTo>
                  <a:pt x="2254863" y="753234"/>
                </a:lnTo>
                <a:lnTo>
                  <a:pt x="2249266" y="742043"/>
                </a:lnTo>
                <a:lnTo>
                  <a:pt x="2243930" y="730591"/>
                </a:lnTo>
                <a:lnTo>
                  <a:pt x="2238854" y="719139"/>
                </a:lnTo>
                <a:lnTo>
                  <a:pt x="2234169" y="707426"/>
                </a:lnTo>
                <a:lnTo>
                  <a:pt x="2229613" y="695584"/>
                </a:lnTo>
                <a:lnTo>
                  <a:pt x="2227531" y="689597"/>
                </a:lnTo>
                <a:lnTo>
                  <a:pt x="2225448" y="683611"/>
                </a:lnTo>
                <a:lnTo>
                  <a:pt x="2223366" y="677625"/>
                </a:lnTo>
                <a:lnTo>
                  <a:pt x="2221544" y="671508"/>
                </a:lnTo>
                <a:lnTo>
                  <a:pt x="2219591" y="665522"/>
                </a:lnTo>
                <a:lnTo>
                  <a:pt x="2217899" y="659405"/>
                </a:lnTo>
                <a:lnTo>
                  <a:pt x="2216207" y="653159"/>
                </a:lnTo>
                <a:lnTo>
                  <a:pt x="2214515" y="647042"/>
                </a:lnTo>
                <a:lnTo>
                  <a:pt x="2212953" y="640796"/>
                </a:lnTo>
                <a:lnTo>
                  <a:pt x="2211522" y="634549"/>
                </a:lnTo>
                <a:lnTo>
                  <a:pt x="2210090" y="628173"/>
                </a:lnTo>
                <a:lnTo>
                  <a:pt x="2208789" y="621796"/>
                </a:lnTo>
                <a:lnTo>
                  <a:pt x="2207487" y="615549"/>
                </a:lnTo>
                <a:lnTo>
                  <a:pt x="2206316" y="609172"/>
                </a:lnTo>
                <a:lnTo>
                  <a:pt x="2205144" y="602796"/>
                </a:lnTo>
                <a:lnTo>
                  <a:pt x="2204233" y="596419"/>
                </a:lnTo>
                <a:lnTo>
                  <a:pt x="2203192" y="589912"/>
                </a:lnTo>
                <a:lnTo>
                  <a:pt x="2202411" y="583405"/>
                </a:lnTo>
                <a:lnTo>
                  <a:pt x="2201630" y="577029"/>
                </a:lnTo>
                <a:lnTo>
                  <a:pt x="2200849" y="570522"/>
                </a:lnTo>
                <a:lnTo>
                  <a:pt x="2200329" y="563885"/>
                </a:lnTo>
                <a:lnTo>
                  <a:pt x="2199678" y="557378"/>
                </a:lnTo>
                <a:lnTo>
                  <a:pt x="2199287" y="550741"/>
                </a:lnTo>
                <a:lnTo>
                  <a:pt x="2198897" y="544234"/>
                </a:lnTo>
                <a:lnTo>
                  <a:pt x="2198637" y="537597"/>
                </a:lnTo>
                <a:lnTo>
                  <a:pt x="2198376" y="530960"/>
                </a:lnTo>
                <a:lnTo>
                  <a:pt x="2198246" y="524193"/>
                </a:lnTo>
                <a:lnTo>
                  <a:pt x="2198246" y="517556"/>
                </a:lnTo>
                <a:lnTo>
                  <a:pt x="2198246" y="510919"/>
                </a:lnTo>
                <a:lnTo>
                  <a:pt x="2198376" y="504152"/>
                </a:lnTo>
                <a:lnTo>
                  <a:pt x="2198637" y="497515"/>
                </a:lnTo>
                <a:lnTo>
                  <a:pt x="2198897" y="490878"/>
                </a:lnTo>
                <a:lnTo>
                  <a:pt x="2199287" y="484371"/>
                </a:lnTo>
                <a:lnTo>
                  <a:pt x="2199678" y="477734"/>
                </a:lnTo>
                <a:lnTo>
                  <a:pt x="2200329" y="471227"/>
                </a:lnTo>
                <a:lnTo>
                  <a:pt x="2200849" y="464590"/>
                </a:lnTo>
                <a:lnTo>
                  <a:pt x="2201630" y="458083"/>
                </a:lnTo>
                <a:lnTo>
                  <a:pt x="2202411" y="451706"/>
                </a:lnTo>
                <a:lnTo>
                  <a:pt x="2203192" y="445200"/>
                </a:lnTo>
                <a:lnTo>
                  <a:pt x="2204233" y="438693"/>
                </a:lnTo>
                <a:lnTo>
                  <a:pt x="2205144" y="432316"/>
                </a:lnTo>
                <a:lnTo>
                  <a:pt x="2206316" y="425939"/>
                </a:lnTo>
                <a:lnTo>
                  <a:pt x="2207487" y="419562"/>
                </a:lnTo>
                <a:lnTo>
                  <a:pt x="2208789" y="413316"/>
                </a:lnTo>
                <a:lnTo>
                  <a:pt x="2210090" y="406939"/>
                </a:lnTo>
                <a:lnTo>
                  <a:pt x="2211522" y="400693"/>
                </a:lnTo>
                <a:lnTo>
                  <a:pt x="2212953" y="394446"/>
                </a:lnTo>
                <a:lnTo>
                  <a:pt x="2214515" y="388199"/>
                </a:lnTo>
                <a:lnTo>
                  <a:pt x="2216207" y="382083"/>
                </a:lnTo>
                <a:lnTo>
                  <a:pt x="2217899" y="375836"/>
                </a:lnTo>
                <a:lnTo>
                  <a:pt x="2219591" y="369720"/>
                </a:lnTo>
                <a:lnTo>
                  <a:pt x="2221544" y="363734"/>
                </a:lnTo>
                <a:lnTo>
                  <a:pt x="2223366" y="357617"/>
                </a:lnTo>
                <a:lnTo>
                  <a:pt x="2225448" y="351631"/>
                </a:lnTo>
                <a:lnTo>
                  <a:pt x="2227531" y="345645"/>
                </a:lnTo>
                <a:lnTo>
                  <a:pt x="2229613" y="339658"/>
                </a:lnTo>
                <a:lnTo>
                  <a:pt x="2234169" y="327816"/>
                </a:lnTo>
                <a:lnTo>
                  <a:pt x="2238854" y="316103"/>
                </a:lnTo>
                <a:lnTo>
                  <a:pt x="2243930" y="304651"/>
                </a:lnTo>
                <a:lnTo>
                  <a:pt x="2249266" y="293199"/>
                </a:lnTo>
                <a:lnTo>
                  <a:pt x="2254863" y="282007"/>
                </a:lnTo>
                <a:lnTo>
                  <a:pt x="2260720" y="270946"/>
                </a:lnTo>
                <a:lnTo>
                  <a:pt x="2266837" y="260014"/>
                </a:lnTo>
                <a:lnTo>
                  <a:pt x="2273084" y="249213"/>
                </a:lnTo>
                <a:lnTo>
                  <a:pt x="2279722" y="238672"/>
                </a:lnTo>
                <a:lnTo>
                  <a:pt x="2286620" y="228261"/>
                </a:lnTo>
                <a:lnTo>
                  <a:pt x="2293649" y="217980"/>
                </a:lnTo>
                <a:lnTo>
                  <a:pt x="2301068" y="207829"/>
                </a:lnTo>
                <a:lnTo>
                  <a:pt x="2308616" y="197939"/>
                </a:lnTo>
                <a:lnTo>
                  <a:pt x="2316426" y="188309"/>
                </a:lnTo>
                <a:lnTo>
                  <a:pt x="2324365" y="178809"/>
                </a:lnTo>
                <a:lnTo>
                  <a:pt x="2332695" y="169439"/>
                </a:lnTo>
                <a:lnTo>
                  <a:pt x="2341155" y="160459"/>
                </a:lnTo>
                <a:lnTo>
                  <a:pt x="2349745" y="151480"/>
                </a:lnTo>
                <a:lnTo>
                  <a:pt x="2358726" y="142891"/>
                </a:lnTo>
                <a:lnTo>
                  <a:pt x="2367706" y="134432"/>
                </a:lnTo>
                <a:lnTo>
                  <a:pt x="2377077" y="126103"/>
                </a:lnTo>
                <a:lnTo>
                  <a:pt x="2386578" y="118165"/>
                </a:lnTo>
                <a:lnTo>
                  <a:pt x="2396210" y="110356"/>
                </a:lnTo>
                <a:lnTo>
                  <a:pt x="2406102" y="102808"/>
                </a:lnTo>
                <a:lnTo>
                  <a:pt x="2416123" y="95391"/>
                </a:lnTo>
                <a:lnTo>
                  <a:pt x="2426405" y="88363"/>
                </a:lnTo>
                <a:lnTo>
                  <a:pt x="2436818" y="81466"/>
                </a:lnTo>
                <a:lnTo>
                  <a:pt x="2447360" y="74829"/>
                </a:lnTo>
                <a:lnTo>
                  <a:pt x="2458163" y="68582"/>
                </a:lnTo>
                <a:lnTo>
                  <a:pt x="2469096" y="62466"/>
                </a:lnTo>
                <a:lnTo>
                  <a:pt x="2480159" y="56610"/>
                </a:lnTo>
                <a:lnTo>
                  <a:pt x="2491352" y="51014"/>
                </a:lnTo>
                <a:lnTo>
                  <a:pt x="2502806" y="45678"/>
                </a:lnTo>
                <a:lnTo>
                  <a:pt x="2514259" y="40603"/>
                </a:lnTo>
                <a:lnTo>
                  <a:pt x="2525973" y="35918"/>
                </a:lnTo>
                <a:lnTo>
                  <a:pt x="2537817" y="31363"/>
                </a:lnTo>
                <a:lnTo>
                  <a:pt x="2543804" y="29281"/>
                </a:lnTo>
                <a:lnTo>
                  <a:pt x="2549791" y="27199"/>
                </a:lnTo>
                <a:lnTo>
                  <a:pt x="2555778" y="25116"/>
                </a:lnTo>
                <a:lnTo>
                  <a:pt x="2561895" y="23164"/>
                </a:lnTo>
                <a:lnTo>
                  <a:pt x="2567883" y="21342"/>
                </a:lnTo>
                <a:lnTo>
                  <a:pt x="2574000" y="19651"/>
                </a:lnTo>
                <a:lnTo>
                  <a:pt x="2580247" y="17829"/>
                </a:lnTo>
                <a:lnTo>
                  <a:pt x="2586364" y="16267"/>
                </a:lnTo>
                <a:lnTo>
                  <a:pt x="2592612" y="14705"/>
                </a:lnTo>
                <a:lnTo>
                  <a:pt x="2598859" y="13274"/>
                </a:lnTo>
                <a:lnTo>
                  <a:pt x="2605106" y="11842"/>
                </a:lnTo>
                <a:lnTo>
                  <a:pt x="2611484" y="10411"/>
                </a:lnTo>
                <a:lnTo>
                  <a:pt x="2617731" y="9240"/>
                </a:lnTo>
                <a:lnTo>
                  <a:pt x="2624109" y="8068"/>
                </a:lnTo>
                <a:lnTo>
                  <a:pt x="2630486" y="6897"/>
                </a:lnTo>
                <a:lnTo>
                  <a:pt x="2636864" y="5986"/>
                </a:lnTo>
                <a:lnTo>
                  <a:pt x="2643372" y="4945"/>
                </a:lnTo>
                <a:lnTo>
                  <a:pt x="2649879" y="4164"/>
                </a:lnTo>
                <a:lnTo>
                  <a:pt x="2656257" y="3383"/>
                </a:lnTo>
                <a:lnTo>
                  <a:pt x="2662765" y="2603"/>
                </a:lnTo>
                <a:lnTo>
                  <a:pt x="2669402" y="1952"/>
                </a:lnTo>
                <a:lnTo>
                  <a:pt x="2675910" y="1431"/>
                </a:lnTo>
                <a:lnTo>
                  <a:pt x="2682548" y="1041"/>
                </a:lnTo>
                <a:lnTo>
                  <a:pt x="2689056" y="651"/>
                </a:lnTo>
                <a:lnTo>
                  <a:pt x="2695693" y="390"/>
                </a:lnTo>
                <a:lnTo>
                  <a:pt x="2702331" y="130"/>
                </a:lnTo>
                <a:lnTo>
                  <a:pt x="2709099" y="0"/>
                </a:lnTo>
                <a:close/>
              </a:path>
            </a:pathLst>
          </a:custGeom>
          <a:solidFill>
            <a:srgbClr val="404040"/>
          </a:solidFill>
          <a:ln>
            <a:noFill/>
          </a:ln>
          <a:extLst/>
        </p:spPr>
        <p:txBody>
          <a:bodyPr anchor="ctr">
            <a:scene3d>
              <a:camera prst="orthographicFront"/>
              <a:lightRig rig="threePt" dir="t"/>
            </a:scene3d>
            <a:sp3d>
              <a:contourClr>
                <a:srgbClr val="FFFFFF"/>
              </a:contourClr>
            </a:sp3d>
          </a:bodyPr>
          <a:lstStyle/>
          <a:p>
            <a:pPr algn="ctr"/>
            <a:endParaRPr lang="zh-CN" altLang="en-US">
              <a:solidFill>
                <a:schemeClr val="bg1">
                  <a:lumMod val="50000"/>
                </a:schemeClr>
              </a:solidFill>
            </a:endParaRPr>
          </a:p>
        </p:txBody>
      </p:sp>
    </p:spTree>
    <p:extLst>
      <p:ext uri="{BB962C8B-B14F-4D97-AF65-F5344CB8AC3E}">
        <p14:creationId xmlns:p14="http://schemas.microsoft.com/office/powerpoint/2010/main" xmlns:a14="http://schemas.microsoft.com/office/drawing/2010/main" xmlns="" val="193215425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250"/>
                                        <p:tgtEl>
                                          <p:spTgt spid="11"/>
                                        </p:tgtEl>
                                      </p:cBhvr>
                                    </p:animEffect>
                                    <p:anim calcmode="lin" valueType="num">
                                      <p:cBhvr>
                                        <p:cTn id="17" dur="250" fill="hold"/>
                                        <p:tgtEl>
                                          <p:spTgt spid="11"/>
                                        </p:tgtEl>
                                        <p:attrNameLst>
                                          <p:attrName>ppt_x</p:attrName>
                                        </p:attrNameLst>
                                      </p:cBhvr>
                                      <p:tavLst>
                                        <p:tav tm="0">
                                          <p:val>
                                            <p:strVal val="#ppt_x"/>
                                          </p:val>
                                        </p:tav>
                                        <p:tav tm="100000">
                                          <p:val>
                                            <p:strVal val="#ppt_x"/>
                                          </p:val>
                                        </p:tav>
                                      </p:tavLst>
                                    </p:anim>
                                    <p:anim calcmode="lin" valueType="num">
                                      <p:cBhvr>
                                        <p:cTn id="18" dur="25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2" presetClass="entr" presetSubtype="0"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50"/>
                                        <p:tgtEl>
                                          <p:spTgt spid="14"/>
                                        </p:tgtEl>
                                      </p:cBhvr>
                                    </p:animEffect>
                                    <p:anim calcmode="lin" valueType="num">
                                      <p:cBhvr>
                                        <p:cTn id="23" dur="250" fill="hold"/>
                                        <p:tgtEl>
                                          <p:spTgt spid="14"/>
                                        </p:tgtEl>
                                        <p:attrNameLst>
                                          <p:attrName>ppt_x</p:attrName>
                                        </p:attrNameLst>
                                      </p:cBhvr>
                                      <p:tavLst>
                                        <p:tav tm="0">
                                          <p:val>
                                            <p:strVal val="#ppt_x"/>
                                          </p:val>
                                        </p:tav>
                                        <p:tav tm="100000">
                                          <p:val>
                                            <p:strVal val="#ppt_x"/>
                                          </p:val>
                                        </p:tav>
                                      </p:tavLst>
                                    </p:anim>
                                    <p:anim calcmode="lin" valueType="num">
                                      <p:cBhvr>
                                        <p:cTn id="24" dur="25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250"/>
                                        <p:tgtEl>
                                          <p:spTgt spid="17"/>
                                        </p:tgtEl>
                                      </p:cBhvr>
                                    </p:animEffect>
                                    <p:anim calcmode="lin" valueType="num">
                                      <p:cBhvr>
                                        <p:cTn id="29" dur="250" fill="hold"/>
                                        <p:tgtEl>
                                          <p:spTgt spid="17"/>
                                        </p:tgtEl>
                                        <p:attrNameLst>
                                          <p:attrName>ppt_x</p:attrName>
                                        </p:attrNameLst>
                                      </p:cBhvr>
                                      <p:tavLst>
                                        <p:tav tm="0">
                                          <p:val>
                                            <p:strVal val="#ppt_x"/>
                                          </p:val>
                                        </p:tav>
                                        <p:tav tm="100000">
                                          <p:val>
                                            <p:strVal val="#ppt_x"/>
                                          </p:val>
                                        </p:tav>
                                      </p:tavLst>
                                    </p:anim>
                                    <p:anim calcmode="lin" valueType="num">
                                      <p:cBhvr>
                                        <p:cTn id="30" dur="250" fill="hold"/>
                                        <p:tgtEl>
                                          <p:spTgt spid="17"/>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42" presetClass="entr" presetSubtype="0"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250"/>
                                        <p:tgtEl>
                                          <p:spTgt spid="20"/>
                                        </p:tgtEl>
                                      </p:cBhvr>
                                    </p:animEffect>
                                    <p:anim calcmode="lin" valueType="num">
                                      <p:cBhvr>
                                        <p:cTn id="35" dur="250" fill="hold"/>
                                        <p:tgtEl>
                                          <p:spTgt spid="20"/>
                                        </p:tgtEl>
                                        <p:attrNameLst>
                                          <p:attrName>ppt_x</p:attrName>
                                        </p:attrNameLst>
                                      </p:cBhvr>
                                      <p:tavLst>
                                        <p:tav tm="0">
                                          <p:val>
                                            <p:strVal val="#ppt_x"/>
                                          </p:val>
                                        </p:tav>
                                        <p:tav tm="100000">
                                          <p:val>
                                            <p:strVal val="#ppt_x"/>
                                          </p:val>
                                        </p:tav>
                                      </p:tavLst>
                                    </p:anim>
                                    <p:anim calcmode="lin" valueType="num">
                                      <p:cBhvr>
                                        <p:cTn id="36" dur="250" fill="hold"/>
                                        <p:tgtEl>
                                          <p:spTgt spid="20"/>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42"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250"/>
                                        <p:tgtEl>
                                          <p:spTgt spid="7"/>
                                        </p:tgtEl>
                                      </p:cBhvr>
                                    </p:animEffect>
                                    <p:anim calcmode="lin" valueType="num">
                                      <p:cBhvr>
                                        <p:cTn id="41" dur="250" fill="hold"/>
                                        <p:tgtEl>
                                          <p:spTgt spid="7"/>
                                        </p:tgtEl>
                                        <p:attrNameLst>
                                          <p:attrName>ppt_x</p:attrName>
                                        </p:attrNameLst>
                                      </p:cBhvr>
                                      <p:tavLst>
                                        <p:tav tm="0">
                                          <p:val>
                                            <p:strVal val="#ppt_x"/>
                                          </p:val>
                                        </p:tav>
                                        <p:tav tm="100000">
                                          <p:val>
                                            <p:strVal val="#ppt_x"/>
                                          </p:val>
                                        </p:tav>
                                      </p:tavLst>
                                    </p:anim>
                                    <p:anim calcmode="lin" valueType="num">
                                      <p:cBhvr>
                                        <p:cTn id="42" dur="250" fill="hold"/>
                                        <p:tgtEl>
                                          <p:spTgt spid="7"/>
                                        </p:tgtEl>
                                        <p:attrNameLst>
                                          <p:attrName>ppt_y</p:attrName>
                                        </p:attrNameLst>
                                      </p:cBhvr>
                                      <p:tavLst>
                                        <p:tav tm="0">
                                          <p:val>
                                            <p:strVal val="#ppt_y+.1"/>
                                          </p:val>
                                        </p:tav>
                                        <p:tav tm="100000">
                                          <p:val>
                                            <p:strVal val="#ppt_y"/>
                                          </p:val>
                                        </p:tav>
                                      </p:tavLst>
                                    </p:anim>
                                  </p:childTnLst>
                                </p:cTn>
                              </p:par>
                            </p:childTnLst>
                          </p:cTn>
                        </p:par>
                        <p:par>
                          <p:cTn id="43" fill="hold">
                            <p:stCondLst>
                              <p:cond delay="2250"/>
                            </p:stCondLst>
                            <p:childTnLst>
                              <p:par>
                                <p:cTn id="44" presetID="42" presetClass="entr" presetSubtype="0"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250"/>
                                        <p:tgtEl>
                                          <p:spTgt spid="8"/>
                                        </p:tgtEl>
                                      </p:cBhvr>
                                    </p:animEffect>
                                    <p:anim calcmode="lin" valueType="num">
                                      <p:cBhvr>
                                        <p:cTn id="47" dur="250" fill="hold"/>
                                        <p:tgtEl>
                                          <p:spTgt spid="8"/>
                                        </p:tgtEl>
                                        <p:attrNameLst>
                                          <p:attrName>ppt_x</p:attrName>
                                        </p:attrNameLst>
                                      </p:cBhvr>
                                      <p:tavLst>
                                        <p:tav tm="0">
                                          <p:val>
                                            <p:strVal val="#ppt_x"/>
                                          </p:val>
                                        </p:tav>
                                        <p:tav tm="100000">
                                          <p:val>
                                            <p:strVal val="#ppt_x"/>
                                          </p:val>
                                        </p:tav>
                                      </p:tavLst>
                                    </p:anim>
                                    <p:anim calcmode="lin" valueType="num">
                                      <p:cBhvr>
                                        <p:cTn id="48" dur="250" fill="hold"/>
                                        <p:tgtEl>
                                          <p:spTgt spid="8"/>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42"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250"/>
                                        <p:tgtEl>
                                          <p:spTgt spid="9"/>
                                        </p:tgtEl>
                                      </p:cBhvr>
                                    </p:animEffect>
                                    <p:anim calcmode="lin" valueType="num">
                                      <p:cBhvr>
                                        <p:cTn id="53" dur="250" fill="hold"/>
                                        <p:tgtEl>
                                          <p:spTgt spid="9"/>
                                        </p:tgtEl>
                                        <p:attrNameLst>
                                          <p:attrName>ppt_x</p:attrName>
                                        </p:attrNameLst>
                                      </p:cBhvr>
                                      <p:tavLst>
                                        <p:tav tm="0">
                                          <p:val>
                                            <p:strVal val="#ppt_x"/>
                                          </p:val>
                                        </p:tav>
                                        <p:tav tm="100000">
                                          <p:val>
                                            <p:strVal val="#ppt_x"/>
                                          </p:val>
                                        </p:tav>
                                      </p:tavLst>
                                    </p:anim>
                                    <p:anim calcmode="lin" valueType="num">
                                      <p:cBhvr>
                                        <p:cTn id="54" dur="250" fill="hold"/>
                                        <p:tgtEl>
                                          <p:spTgt spid="9"/>
                                        </p:tgtEl>
                                        <p:attrNameLst>
                                          <p:attrName>ppt_y</p:attrName>
                                        </p:attrNameLst>
                                      </p:cBhvr>
                                      <p:tavLst>
                                        <p:tav tm="0">
                                          <p:val>
                                            <p:strVal val="#ppt_y+.1"/>
                                          </p:val>
                                        </p:tav>
                                        <p:tav tm="100000">
                                          <p:val>
                                            <p:strVal val="#ppt_y"/>
                                          </p:val>
                                        </p:tav>
                                      </p:tavLst>
                                    </p:anim>
                                  </p:childTnLst>
                                </p:cTn>
                              </p:par>
                            </p:childTnLst>
                          </p:cTn>
                        </p:par>
                        <p:par>
                          <p:cTn id="55" fill="hold">
                            <p:stCondLst>
                              <p:cond delay="2750"/>
                            </p:stCondLst>
                            <p:childTnLst>
                              <p:par>
                                <p:cTn id="56" presetID="42" presetClass="entr" presetSubtype="0"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250"/>
                                        <p:tgtEl>
                                          <p:spTgt spid="10"/>
                                        </p:tgtEl>
                                      </p:cBhvr>
                                    </p:animEffect>
                                    <p:anim calcmode="lin" valueType="num">
                                      <p:cBhvr>
                                        <p:cTn id="59" dur="250" fill="hold"/>
                                        <p:tgtEl>
                                          <p:spTgt spid="10"/>
                                        </p:tgtEl>
                                        <p:attrNameLst>
                                          <p:attrName>ppt_x</p:attrName>
                                        </p:attrNameLst>
                                      </p:cBhvr>
                                      <p:tavLst>
                                        <p:tav tm="0">
                                          <p:val>
                                            <p:strVal val="#ppt_x"/>
                                          </p:val>
                                        </p:tav>
                                        <p:tav tm="100000">
                                          <p:val>
                                            <p:strVal val="#ppt_x"/>
                                          </p:val>
                                        </p:tav>
                                      </p:tavLst>
                                    </p:anim>
                                    <p:anim calcmode="lin" valueType="num">
                                      <p:cBhvr>
                                        <p:cTn id="60" dur="250" fill="hold"/>
                                        <p:tgtEl>
                                          <p:spTgt spid="10"/>
                                        </p:tgtEl>
                                        <p:attrNameLst>
                                          <p:attrName>ppt_y</p:attrName>
                                        </p:attrNameLst>
                                      </p:cBhvr>
                                      <p:tavLst>
                                        <p:tav tm="0">
                                          <p:val>
                                            <p:strVal val="#ppt_y+.1"/>
                                          </p:val>
                                        </p:tav>
                                        <p:tav tm="100000">
                                          <p:val>
                                            <p:strVal val="#ppt_y"/>
                                          </p:val>
                                        </p:tav>
                                      </p:tavLst>
                                    </p:anim>
                                  </p:childTnLst>
                                </p:cTn>
                              </p:par>
                            </p:childTnLst>
                          </p:cTn>
                        </p:par>
                        <p:par>
                          <p:cTn id="61" fill="hold">
                            <p:stCondLst>
                              <p:cond delay="3000"/>
                            </p:stCondLst>
                            <p:childTnLst>
                              <p:par>
                                <p:cTn id="62" presetID="42" presetClass="entr" presetSubtype="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250"/>
                                        <p:tgtEl>
                                          <p:spTgt spid="23"/>
                                        </p:tgtEl>
                                      </p:cBhvr>
                                    </p:animEffect>
                                    <p:anim calcmode="lin" valueType="num">
                                      <p:cBhvr>
                                        <p:cTn id="65" dur="250" fill="hold"/>
                                        <p:tgtEl>
                                          <p:spTgt spid="23"/>
                                        </p:tgtEl>
                                        <p:attrNameLst>
                                          <p:attrName>ppt_x</p:attrName>
                                        </p:attrNameLst>
                                      </p:cBhvr>
                                      <p:tavLst>
                                        <p:tav tm="0">
                                          <p:val>
                                            <p:strVal val="#ppt_x"/>
                                          </p:val>
                                        </p:tav>
                                        <p:tav tm="100000">
                                          <p:val>
                                            <p:strVal val="#ppt_x"/>
                                          </p:val>
                                        </p:tav>
                                      </p:tavLst>
                                    </p:anim>
                                    <p:anim calcmode="lin" valueType="num">
                                      <p:cBhvr>
                                        <p:cTn id="66" dur="250" fill="hold"/>
                                        <p:tgtEl>
                                          <p:spTgt spid="23"/>
                                        </p:tgtEl>
                                        <p:attrNameLst>
                                          <p:attrName>ppt_y</p:attrName>
                                        </p:attrNameLst>
                                      </p:cBhvr>
                                      <p:tavLst>
                                        <p:tav tm="0">
                                          <p:val>
                                            <p:strVal val="#ppt_y+.1"/>
                                          </p:val>
                                        </p:tav>
                                        <p:tav tm="100000">
                                          <p:val>
                                            <p:strVal val="#ppt_y"/>
                                          </p:val>
                                        </p:tav>
                                      </p:tavLst>
                                    </p:anim>
                                  </p:childTnLst>
                                </p:cTn>
                              </p:par>
                            </p:childTnLst>
                          </p:cTn>
                        </p:par>
                        <p:par>
                          <p:cTn id="67" fill="hold">
                            <p:stCondLst>
                              <p:cond delay="3250"/>
                            </p:stCondLst>
                            <p:childTnLst>
                              <p:par>
                                <p:cTn id="68" presetID="42"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250"/>
                                        <p:tgtEl>
                                          <p:spTgt spid="24"/>
                                        </p:tgtEl>
                                      </p:cBhvr>
                                    </p:animEffect>
                                    <p:anim calcmode="lin" valueType="num">
                                      <p:cBhvr>
                                        <p:cTn id="71" dur="250" fill="hold"/>
                                        <p:tgtEl>
                                          <p:spTgt spid="24"/>
                                        </p:tgtEl>
                                        <p:attrNameLst>
                                          <p:attrName>ppt_x</p:attrName>
                                        </p:attrNameLst>
                                      </p:cBhvr>
                                      <p:tavLst>
                                        <p:tav tm="0">
                                          <p:val>
                                            <p:strVal val="#ppt_x"/>
                                          </p:val>
                                        </p:tav>
                                        <p:tav tm="100000">
                                          <p:val>
                                            <p:strVal val="#ppt_x"/>
                                          </p:val>
                                        </p:tav>
                                      </p:tavLst>
                                    </p:anim>
                                    <p:anim calcmode="lin" valueType="num">
                                      <p:cBhvr>
                                        <p:cTn id="72" dur="250" fill="hold"/>
                                        <p:tgtEl>
                                          <p:spTgt spid="24"/>
                                        </p:tgtEl>
                                        <p:attrNameLst>
                                          <p:attrName>ppt_y</p:attrName>
                                        </p:attrNameLst>
                                      </p:cBhvr>
                                      <p:tavLst>
                                        <p:tav tm="0">
                                          <p:val>
                                            <p:strVal val="#ppt_y+.1"/>
                                          </p:val>
                                        </p:tav>
                                        <p:tav tm="100000">
                                          <p:val>
                                            <p:strVal val="#ppt_y"/>
                                          </p:val>
                                        </p:tav>
                                      </p:tavLst>
                                    </p:anim>
                                  </p:childTnLst>
                                </p:cTn>
                              </p:par>
                            </p:childTnLst>
                          </p:cTn>
                        </p:par>
                        <p:par>
                          <p:cTn id="73" fill="hold">
                            <p:stCondLst>
                              <p:cond delay="3500"/>
                            </p:stCondLst>
                            <p:childTnLst>
                              <p:par>
                                <p:cTn id="74" presetID="42" presetClass="entr" presetSubtype="0" fill="hold" grpId="0" nodeType="after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250"/>
                                        <p:tgtEl>
                                          <p:spTgt spid="25"/>
                                        </p:tgtEl>
                                      </p:cBhvr>
                                    </p:animEffect>
                                    <p:anim calcmode="lin" valueType="num">
                                      <p:cBhvr>
                                        <p:cTn id="77" dur="250" fill="hold"/>
                                        <p:tgtEl>
                                          <p:spTgt spid="25"/>
                                        </p:tgtEl>
                                        <p:attrNameLst>
                                          <p:attrName>ppt_x</p:attrName>
                                        </p:attrNameLst>
                                      </p:cBhvr>
                                      <p:tavLst>
                                        <p:tav tm="0">
                                          <p:val>
                                            <p:strVal val="#ppt_x"/>
                                          </p:val>
                                        </p:tav>
                                        <p:tav tm="100000">
                                          <p:val>
                                            <p:strVal val="#ppt_x"/>
                                          </p:val>
                                        </p:tav>
                                      </p:tavLst>
                                    </p:anim>
                                    <p:anim calcmode="lin" valueType="num">
                                      <p:cBhvr>
                                        <p:cTn id="78" dur="250" fill="hold"/>
                                        <p:tgtEl>
                                          <p:spTgt spid="25"/>
                                        </p:tgtEl>
                                        <p:attrNameLst>
                                          <p:attrName>ppt_y</p:attrName>
                                        </p:attrNameLst>
                                      </p:cBhvr>
                                      <p:tavLst>
                                        <p:tav tm="0">
                                          <p:val>
                                            <p:strVal val="#ppt_y+.1"/>
                                          </p:val>
                                        </p:tav>
                                        <p:tav tm="100000">
                                          <p:val>
                                            <p:strVal val="#ppt_y"/>
                                          </p:val>
                                        </p:tav>
                                      </p:tavLst>
                                    </p:anim>
                                  </p:childTnLst>
                                </p:cTn>
                              </p:par>
                            </p:childTnLst>
                          </p:cTn>
                        </p:par>
                        <p:par>
                          <p:cTn id="79" fill="hold">
                            <p:stCondLst>
                              <p:cond delay="3750"/>
                            </p:stCondLst>
                            <p:childTnLst>
                              <p:par>
                                <p:cTn id="80" presetID="42" presetClass="entr" presetSubtype="0" fill="hold" grpId="0" nodeType="after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fade">
                                      <p:cBhvr>
                                        <p:cTn id="82" dur="250"/>
                                        <p:tgtEl>
                                          <p:spTgt spid="26"/>
                                        </p:tgtEl>
                                      </p:cBhvr>
                                    </p:animEffect>
                                    <p:anim calcmode="lin" valueType="num">
                                      <p:cBhvr>
                                        <p:cTn id="83" dur="250" fill="hold"/>
                                        <p:tgtEl>
                                          <p:spTgt spid="26"/>
                                        </p:tgtEl>
                                        <p:attrNameLst>
                                          <p:attrName>ppt_x</p:attrName>
                                        </p:attrNameLst>
                                      </p:cBhvr>
                                      <p:tavLst>
                                        <p:tav tm="0">
                                          <p:val>
                                            <p:strVal val="#ppt_x"/>
                                          </p:val>
                                        </p:tav>
                                        <p:tav tm="100000">
                                          <p:val>
                                            <p:strVal val="#ppt_x"/>
                                          </p:val>
                                        </p:tav>
                                      </p:tavLst>
                                    </p:anim>
                                    <p:anim calcmode="lin" valueType="num">
                                      <p:cBhvr>
                                        <p:cTn id="84" dur="2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3" grpId="0" animBg="1"/>
      <p:bldP spid="24" grpId="0" animBg="1"/>
      <p:bldP spid="25" grpId="0" animBg="1"/>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grpSp>
        <p:nvGrpSpPr>
          <p:cNvPr id="7" name="Group 2"/>
          <p:cNvGrpSpPr>
            <a:grpSpLocks/>
          </p:cNvGrpSpPr>
          <p:nvPr/>
        </p:nvGrpSpPr>
        <p:grpSpPr bwMode="auto">
          <a:xfrm>
            <a:off x="2166481" y="1718347"/>
            <a:ext cx="3887787" cy="2232025"/>
            <a:chOff x="0" y="0"/>
            <a:chExt cx="3888432" cy="2232248"/>
          </a:xfrm>
          <a:noFill/>
        </p:grpSpPr>
        <p:sp>
          <p:nvSpPr>
            <p:cNvPr id="8" name="矩形 3"/>
            <p:cNvSpPr>
              <a:spLocks noChangeArrowheads="1"/>
            </p:cNvSpPr>
            <p:nvPr/>
          </p:nvSpPr>
          <p:spPr bwMode="auto">
            <a:xfrm>
              <a:off x="0" y="0"/>
              <a:ext cx="3888432" cy="2232248"/>
            </a:xfrm>
            <a:prstGeom prst="rect">
              <a:avLst/>
            </a:prstGeom>
            <a:grpFill/>
            <a:ln w="9525">
              <a:solidFill>
                <a:srgbClr val="000000"/>
              </a:solidFill>
              <a:miter lim="800000"/>
              <a:headEnd/>
              <a:tailEnd/>
            </a:ln>
            <a:extLst/>
          </p:spPr>
          <p:txBody>
            <a:bodyPr anchor="ctr"/>
            <a:lstStyle/>
            <a:p>
              <a:pPr algn="ctr"/>
              <a:endParaRPr lang="zh-CN" altLang="en-US">
                <a:solidFill>
                  <a:srgbClr val="21A3D0"/>
                </a:solidFill>
                <a:ea typeface="造字工房悦黑体验版常规体" pitchFamily="50" charset="-122"/>
              </a:endParaRPr>
            </a:p>
          </p:txBody>
        </p:sp>
        <p:sp>
          <p:nvSpPr>
            <p:cNvPr id="9" name="Freeform 16"/>
            <p:cNvSpPr>
              <a:spLocks noEditPoints="1"/>
            </p:cNvSpPr>
            <p:nvPr/>
          </p:nvSpPr>
          <p:spPr bwMode="auto">
            <a:xfrm>
              <a:off x="146398" y="100657"/>
              <a:ext cx="715302" cy="775731"/>
            </a:xfrm>
            <a:custGeom>
              <a:avLst/>
              <a:gdLst>
                <a:gd name="T0" fmla="*/ 448 w 1053"/>
                <a:gd name="T1" fmla="*/ 1024 h 1145"/>
                <a:gd name="T2" fmla="*/ 432 w 1053"/>
                <a:gd name="T3" fmla="*/ 1076 h 1145"/>
                <a:gd name="T4" fmla="*/ 447 w 1053"/>
                <a:gd name="T5" fmla="*/ 1101 h 1145"/>
                <a:gd name="T6" fmla="*/ 462 w 1053"/>
                <a:gd name="T7" fmla="*/ 1108 h 1145"/>
                <a:gd name="T8" fmla="*/ 492 w 1053"/>
                <a:gd name="T9" fmla="*/ 1138 h 1145"/>
                <a:gd name="T10" fmla="*/ 523 w 1053"/>
                <a:gd name="T11" fmla="*/ 1145 h 1145"/>
                <a:gd name="T12" fmla="*/ 556 w 1053"/>
                <a:gd name="T13" fmla="*/ 1140 h 1145"/>
                <a:gd name="T14" fmla="*/ 590 w 1053"/>
                <a:gd name="T15" fmla="*/ 1109 h 1145"/>
                <a:gd name="T16" fmla="*/ 597 w 1053"/>
                <a:gd name="T17" fmla="*/ 1107 h 1145"/>
                <a:gd name="T18" fmla="*/ 619 w 1053"/>
                <a:gd name="T19" fmla="*/ 1086 h 1145"/>
                <a:gd name="T20" fmla="*/ 622 w 1053"/>
                <a:gd name="T21" fmla="*/ 1040 h 1145"/>
                <a:gd name="T22" fmla="*/ 527 w 1053"/>
                <a:gd name="T23" fmla="*/ 240 h 1145"/>
                <a:gd name="T24" fmla="*/ 303 w 1053"/>
                <a:gd name="T25" fmla="*/ 705 h 1145"/>
                <a:gd name="T26" fmla="*/ 428 w 1053"/>
                <a:gd name="T27" fmla="*/ 935 h 1145"/>
                <a:gd name="T28" fmla="*/ 437 w 1053"/>
                <a:gd name="T29" fmla="*/ 996 h 1145"/>
                <a:gd name="T30" fmla="*/ 648 w 1053"/>
                <a:gd name="T31" fmla="*/ 964 h 1145"/>
                <a:gd name="T32" fmla="*/ 724 w 1053"/>
                <a:gd name="T33" fmla="*/ 739 h 1145"/>
                <a:gd name="T34" fmla="*/ 807 w 1053"/>
                <a:gd name="T35" fmla="*/ 532 h 1145"/>
                <a:gd name="T36" fmla="*/ 527 w 1053"/>
                <a:gd name="T37" fmla="*/ 240 h 1145"/>
                <a:gd name="T38" fmla="*/ 912 w 1053"/>
                <a:gd name="T39" fmla="*/ 699 h 1145"/>
                <a:gd name="T40" fmla="*/ 868 w 1053"/>
                <a:gd name="T41" fmla="*/ 775 h 1145"/>
                <a:gd name="T42" fmla="*/ 982 w 1053"/>
                <a:gd name="T43" fmla="*/ 790 h 1145"/>
                <a:gd name="T44" fmla="*/ 338 w 1053"/>
                <a:gd name="T45" fmla="*/ 200 h 1145"/>
                <a:gd name="T46" fmla="*/ 323 w 1053"/>
                <a:gd name="T47" fmla="*/ 87 h 1145"/>
                <a:gd name="T48" fmla="*/ 247 w 1053"/>
                <a:gd name="T49" fmla="*/ 130 h 1145"/>
                <a:gd name="T50" fmla="*/ 338 w 1053"/>
                <a:gd name="T51" fmla="*/ 200 h 1145"/>
                <a:gd name="T52" fmla="*/ 730 w 1053"/>
                <a:gd name="T53" fmla="*/ 87 h 1145"/>
                <a:gd name="T54" fmla="*/ 715 w 1053"/>
                <a:gd name="T55" fmla="*/ 200 h 1145"/>
                <a:gd name="T56" fmla="*/ 806 w 1053"/>
                <a:gd name="T57" fmla="*/ 130 h 1145"/>
                <a:gd name="T58" fmla="*/ 1009 w 1053"/>
                <a:gd name="T59" fmla="*/ 483 h 1145"/>
                <a:gd name="T60" fmla="*/ 903 w 1053"/>
                <a:gd name="T61" fmla="*/ 526 h 1145"/>
                <a:gd name="T62" fmla="*/ 1009 w 1053"/>
                <a:gd name="T63" fmla="*/ 570 h 1145"/>
                <a:gd name="T64" fmla="*/ 1009 w 1053"/>
                <a:gd name="T65" fmla="*/ 483 h 1145"/>
                <a:gd name="T66" fmla="*/ 570 w 1053"/>
                <a:gd name="T67" fmla="*/ 106 h 1145"/>
                <a:gd name="T68" fmla="*/ 526 w 1053"/>
                <a:gd name="T69" fmla="*/ 0 h 1145"/>
                <a:gd name="T70" fmla="*/ 483 w 1053"/>
                <a:gd name="T71" fmla="*/ 106 h 1145"/>
                <a:gd name="T72" fmla="*/ 184 w 1053"/>
                <a:gd name="T73" fmla="*/ 278 h 1145"/>
                <a:gd name="T74" fmla="*/ 70 w 1053"/>
                <a:gd name="T75" fmla="*/ 263 h 1145"/>
                <a:gd name="T76" fmla="*/ 140 w 1053"/>
                <a:gd name="T77" fmla="*/ 354 h 1145"/>
                <a:gd name="T78" fmla="*/ 184 w 1053"/>
                <a:gd name="T79" fmla="*/ 278 h 1145"/>
                <a:gd name="T80" fmla="*/ 966 w 1053"/>
                <a:gd name="T81" fmla="*/ 323 h 1145"/>
                <a:gd name="T82" fmla="*/ 923 w 1053"/>
                <a:gd name="T83" fmla="*/ 247 h 1145"/>
                <a:gd name="T84" fmla="*/ 852 w 1053"/>
                <a:gd name="T85" fmla="*/ 338 h 1145"/>
                <a:gd name="T86" fmla="*/ 140 w 1053"/>
                <a:gd name="T87" fmla="*/ 699 h 1145"/>
                <a:gd name="T88" fmla="*/ 70 w 1053"/>
                <a:gd name="T89" fmla="*/ 790 h 1145"/>
                <a:gd name="T90" fmla="*/ 184 w 1053"/>
                <a:gd name="T91" fmla="*/ 775 h 1145"/>
                <a:gd name="T92" fmla="*/ 140 w 1053"/>
                <a:gd name="T93" fmla="*/ 699 h 1145"/>
                <a:gd name="T94" fmla="*/ 106 w 1053"/>
                <a:gd name="T95" fmla="*/ 483 h 1145"/>
                <a:gd name="T96" fmla="*/ 0 w 1053"/>
                <a:gd name="T97" fmla="*/ 526 h 1145"/>
                <a:gd name="T98" fmla="*/ 106 w 1053"/>
                <a:gd name="T99" fmla="*/ 57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3" h="1145">
                  <a:moveTo>
                    <a:pt x="606" y="1024"/>
                  </a:moveTo>
                  <a:lnTo>
                    <a:pt x="448" y="1024"/>
                  </a:lnTo>
                  <a:cubicBezTo>
                    <a:pt x="439" y="1024"/>
                    <a:pt x="432" y="1031"/>
                    <a:pt x="432" y="1040"/>
                  </a:cubicBezTo>
                  <a:lnTo>
                    <a:pt x="432" y="1076"/>
                  </a:lnTo>
                  <a:cubicBezTo>
                    <a:pt x="432" y="1079"/>
                    <a:pt x="433" y="1083"/>
                    <a:pt x="435" y="1086"/>
                  </a:cubicBezTo>
                  <a:lnTo>
                    <a:pt x="447" y="1101"/>
                  </a:lnTo>
                  <a:cubicBezTo>
                    <a:pt x="449" y="1103"/>
                    <a:pt x="452" y="1105"/>
                    <a:pt x="455" y="1106"/>
                  </a:cubicBezTo>
                  <a:cubicBezTo>
                    <a:pt x="457" y="1107"/>
                    <a:pt x="459" y="1107"/>
                    <a:pt x="462" y="1108"/>
                  </a:cubicBezTo>
                  <a:cubicBezTo>
                    <a:pt x="463" y="1108"/>
                    <a:pt x="464" y="1108"/>
                    <a:pt x="465" y="1109"/>
                  </a:cubicBezTo>
                  <a:lnTo>
                    <a:pt x="492" y="1138"/>
                  </a:lnTo>
                  <a:cubicBezTo>
                    <a:pt x="494" y="1139"/>
                    <a:pt x="496" y="1141"/>
                    <a:pt x="498" y="1142"/>
                  </a:cubicBezTo>
                  <a:cubicBezTo>
                    <a:pt x="504" y="1144"/>
                    <a:pt x="513" y="1145"/>
                    <a:pt x="523" y="1145"/>
                  </a:cubicBezTo>
                  <a:lnTo>
                    <a:pt x="525" y="1145"/>
                  </a:lnTo>
                  <a:cubicBezTo>
                    <a:pt x="542" y="1145"/>
                    <a:pt x="551" y="1142"/>
                    <a:pt x="556" y="1140"/>
                  </a:cubicBezTo>
                  <a:cubicBezTo>
                    <a:pt x="558" y="1139"/>
                    <a:pt x="560" y="1138"/>
                    <a:pt x="561" y="1137"/>
                  </a:cubicBezTo>
                  <a:cubicBezTo>
                    <a:pt x="561" y="1137"/>
                    <a:pt x="589" y="1109"/>
                    <a:pt x="590" y="1109"/>
                  </a:cubicBezTo>
                  <a:cubicBezTo>
                    <a:pt x="591" y="1108"/>
                    <a:pt x="592" y="1108"/>
                    <a:pt x="593" y="1108"/>
                  </a:cubicBezTo>
                  <a:cubicBezTo>
                    <a:pt x="595" y="1108"/>
                    <a:pt x="596" y="1108"/>
                    <a:pt x="597" y="1107"/>
                  </a:cubicBezTo>
                  <a:cubicBezTo>
                    <a:pt x="602" y="1107"/>
                    <a:pt x="606" y="1105"/>
                    <a:pt x="609" y="1101"/>
                  </a:cubicBezTo>
                  <a:lnTo>
                    <a:pt x="619" y="1086"/>
                  </a:lnTo>
                  <a:cubicBezTo>
                    <a:pt x="621" y="1083"/>
                    <a:pt x="622" y="1080"/>
                    <a:pt x="622" y="1077"/>
                  </a:cubicBezTo>
                  <a:lnTo>
                    <a:pt x="622" y="1040"/>
                  </a:lnTo>
                  <a:cubicBezTo>
                    <a:pt x="622" y="1031"/>
                    <a:pt x="615" y="1024"/>
                    <a:pt x="606" y="1024"/>
                  </a:cubicBezTo>
                  <a:close/>
                  <a:moveTo>
                    <a:pt x="527" y="240"/>
                  </a:moveTo>
                  <a:cubicBezTo>
                    <a:pt x="373" y="240"/>
                    <a:pt x="248" y="370"/>
                    <a:pt x="247" y="531"/>
                  </a:cubicBezTo>
                  <a:cubicBezTo>
                    <a:pt x="247" y="594"/>
                    <a:pt x="266" y="654"/>
                    <a:pt x="303" y="705"/>
                  </a:cubicBezTo>
                  <a:cubicBezTo>
                    <a:pt x="304" y="707"/>
                    <a:pt x="322" y="730"/>
                    <a:pt x="331" y="740"/>
                  </a:cubicBezTo>
                  <a:cubicBezTo>
                    <a:pt x="396" y="820"/>
                    <a:pt x="428" y="884"/>
                    <a:pt x="428" y="935"/>
                  </a:cubicBezTo>
                  <a:cubicBezTo>
                    <a:pt x="415" y="939"/>
                    <a:pt x="406" y="950"/>
                    <a:pt x="406" y="964"/>
                  </a:cubicBezTo>
                  <a:cubicBezTo>
                    <a:pt x="406" y="982"/>
                    <a:pt x="420" y="996"/>
                    <a:pt x="437" y="996"/>
                  </a:cubicBezTo>
                  <a:lnTo>
                    <a:pt x="617" y="996"/>
                  </a:lnTo>
                  <a:cubicBezTo>
                    <a:pt x="634" y="996"/>
                    <a:pt x="648" y="982"/>
                    <a:pt x="648" y="964"/>
                  </a:cubicBezTo>
                  <a:cubicBezTo>
                    <a:pt x="648" y="954"/>
                    <a:pt x="643" y="944"/>
                    <a:pt x="635" y="939"/>
                  </a:cubicBezTo>
                  <a:cubicBezTo>
                    <a:pt x="634" y="881"/>
                    <a:pt x="663" y="815"/>
                    <a:pt x="724" y="739"/>
                  </a:cubicBezTo>
                  <a:cubicBezTo>
                    <a:pt x="733" y="729"/>
                    <a:pt x="750" y="707"/>
                    <a:pt x="751" y="706"/>
                  </a:cubicBezTo>
                  <a:cubicBezTo>
                    <a:pt x="787" y="655"/>
                    <a:pt x="807" y="595"/>
                    <a:pt x="807" y="532"/>
                  </a:cubicBezTo>
                  <a:cubicBezTo>
                    <a:pt x="807" y="454"/>
                    <a:pt x="778" y="381"/>
                    <a:pt x="726" y="326"/>
                  </a:cubicBezTo>
                  <a:cubicBezTo>
                    <a:pt x="673" y="271"/>
                    <a:pt x="603" y="240"/>
                    <a:pt x="527" y="240"/>
                  </a:cubicBezTo>
                  <a:close/>
                  <a:moveTo>
                    <a:pt x="966" y="730"/>
                  </a:moveTo>
                  <a:lnTo>
                    <a:pt x="912" y="699"/>
                  </a:lnTo>
                  <a:cubicBezTo>
                    <a:pt x="891" y="687"/>
                    <a:pt x="864" y="694"/>
                    <a:pt x="852" y="715"/>
                  </a:cubicBezTo>
                  <a:cubicBezTo>
                    <a:pt x="840" y="736"/>
                    <a:pt x="847" y="762"/>
                    <a:pt x="868" y="775"/>
                  </a:cubicBezTo>
                  <a:lnTo>
                    <a:pt x="923" y="806"/>
                  </a:lnTo>
                  <a:cubicBezTo>
                    <a:pt x="943" y="818"/>
                    <a:pt x="970" y="811"/>
                    <a:pt x="982" y="790"/>
                  </a:cubicBezTo>
                  <a:cubicBezTo>
                    <a:pt x="994" y="769"/>
                    <a:pt x="987" y="742"/>
                    <a:pt x="966" y="730"/>
                  </a:cubicBezTo>
                  <a:close/>
                  <a:moveTo>
                    <a:pt x="338" y="200"/>
                  </a:moveTo>
                  <a:cubicBezTo>
                    <a:pt x="359" y="188"/>
                    <a:pt x="366" y="162"/>
                    <a:pt x="354" y="141"/>
                  </a:cubicBezTo>
                  <a:lnTo>
                    <a:pt x="323" y="87"/>
                  </a:lnTo>
                  <a:cubicBezTo>
                    <a:pt x="311" y="66"/>
                    <a:pt x="284" y="58"/>
                    <a:pt x="263" y="71"/>
                  </a:cubicBezTo>
                  <a:cubicBezTo>
                    <a:pt x="242" y="83"/>
                    <a:pt x="235" y="109"/>
                    <a:pt x="247" y="130"/>
                  </a:cubicBezTo>
                  <a:lnTo>
                    <a:pt x="278" y="184"/>
                  </a:lnTo>
                  <a:cubicBezTo>
                    <a:pt x="290" y="205"/>
                    <a:pt x="317" y="213"/>
                    <a:pt x="338" y="200"/>
                  </a:cubicBezTo>
                  <a:close/>
                  <a:moveTo>
                    <a:pt x="790" y="71"/>
                  </a:moveTo>
                  <a:cubicBezTo>
                    <a:pt x="769" y="58"/>
                    <a:pt x="742" y="66"/>
                    <a:pt x="730" y="87"/>
                  </a:cubicBezTo>
                  <a:lnTo>
                    <a:pt x="699" y="141"/>
                  </a:lnTo>
                  <a:cubicBezTo>
                    <a:pt x="686" y="162"/>
                    <a:pt x="694" y="188"/>
                    <a:pt x="715" y="200"/>
                  </a:cubicBezTo>
                  <a:cubicBezTo>
                    <a:pt x="735" y="213"/>
                    <a:pt x="762" y="205"/>
                    <a:pt x="774" y="184"/>
                  </a:cubicBezTo>
                  <a:lnTo>
                    <a:pt x="806" y="130"/>
                  </a:lnTo>
                  <a:cubicBezTo>
                    <a:pt x="818" y="109"/>
                    <a:pt x="811" y="83"/>
                    <a:pt x="790" y="71"/>
                  </a:cubicBezTo>
                  <a:close/>
                  <a:moveTo>
                    <a:pt x="1009" y="483"/>
                  </a:moveTo>
                  <a:lnTo>
                    <a:pt x="947" y="483"/>
                  </a:lnTo>
                  <a:cubicBezTo>
                    <a:pt x="922" y="483"/>
                    <a:pt x="903" y="502"/>
                    <a:pt x="903" y="526"/>
                  </a:cubicBezTo>
                  <a:cubicBezTo>
                    <a:pt x="903" y="551"/>
                    <a:pt x="922" y="570"/>
                    <a:pt x="947" y="570"/>
                  </a:cubicBezTo>
                  <a:lnTo>
                    <a:pt x="1009" y="570"/>
                  </a:lnTo>
                  <a:cubicBezTo>
                    <a:pt x="1033" y="570"/>
                    <a:pt x="1053" y="551"/>
                    <a:pt x="1053" y="526"/>
                  </a:cubicBezTo>
                  <a:cubicBezTo>
                    <a:pt x="1053" y="502"/>
                    <a:pt x="1033" y="483"/>
                    <a:pt x="1009" y="483"/>
                  </a:cubicBezTo>
                  <a:close/>
                  <a:moveTo>
                    <a:pt x="526" y="150"/>
                  </a:moveTo>
                  <a:cubicBezTo>
                    <a:pt x="550" y="150"/>
                    <a:pt x="570" y="130"/>
                    <a:pt x="570" y="106"/>
                  </a:cubicBezTo>
                  <a:lnTo>
                    <a:pt x="570" y="44"/>
                  </a:lnTo>
                  <a:cubicBezTo>
                    <a:pt x="570" y="20"/>
                    <a:pt x="550" y="0"/>
                    <a:pt x="526" y="0"/>
                  </a:cubicBezTo>
                  <a:cubicBezTo>
                    <a:pt x="502" y="0"/>
                    <a:pt x="483" y="20"/>
                    <a:pt x="483" y="44"/>
                  </a:cubicBezTo>
                  <a:lnTo>
                    <a:pt x="483" y="106"/>
                  </a:lnTo>
                  <a:cubicBezTo>
                    <a:pt x="483" y="130"/>
                    <a:pt x="502" y="150"/>
                    <a:pt x="526" y="150"/>
                  </a:cubicBezTo>
                  <a:close/>
                  <a:moveTo>
                    <a:pt x="184" y="278"/>
                  </a:moveTo>
                  <a:lnTo>
                    <a:pt x="130" y="247"/>
                  </a:lnTo>
                  <a:cubicBezTo>
                    <a:pt x="109" y="235"/>
                    <a:pt x="82" y="242"/>
                    <a:pt x="70" y="263"/>
                  </a:cubicBezTo>
                  <a:cubicBezTo>
                    <a:pt x="58" y="284"/>
                    <a:pt x="65" y="311"/>
                    <a:pt x="86" y="323"/>
                  </a:cubicBezTo>
                  <a:lnTo>
                    <a:pt x="140" y="354"/>
                  </a:lnTo>
                  <a:cubicBezTo>
                    <a:pt x="161" y="366"/>
                    <a:pt x="188" y="359"/>
                    <a:pt x="200" y="338"/>
                  </a:cubicBezTo>
                  <a:cubicBezTo>
                    <a:pt x="212" y="317"/>
                    <a:pt x="205" y="291"/>
                    <a:pt x="184" y="278"/>
                  </a:cubicBezTo>
                  <a:close/>
                  <a:moveTo>
                    <a:pt x="912" y="354"/>
                  </a:moveTo>
                  <a:lnTo>
                    <a:pt x="966" y="323"/>
                  </a:lnTo>
                  <a:cubicBezTo>
                    <a:pt x="987" y="311"/>
                    <a:pt x="994" y="284"/>
                    <a:pt x="982" y="263"/>
                  </a:cubicBezTo>
                  <a:cubicBezTo>
                    <a:pt x="970" y="242"/>
                    <a:pt x="943" y="235"/>
                    <a:pt x="923" y="247"/>
                  </a:cubicBezTo>
                  <a:lnTo>
                    <a:pt x="868" y="278"/>
                  </a:lnTo>
                  <a:cubicBezTo>
                    <a:pt x="847" y="291"/>
                    <a:pt x="840" y="317"/>
                    <a:pt x="852" y="338"/>
                  </a:cubicBezTo>
                  <a:cubicBezTo>
                    <a:pt x="864" y="359"/>
                    <a:pt x="891" y="366"/>
                    <a:pt x="912" y="354"/>
                  </a:cubicBezTo>
                  <a:close/>
                  <a:moveTo>
                    <a:pt x="140" y="699"/>
                  </a:moveTo>
                  <a:lnTo>
                    <a:pt x="86" y="730"/>
                  </a:lnTo>
                  <a:cubicBezTo>
                    <a:pt x="65" y="742"/>
                    <a:pt x="58" y="769"/>
                    <a:pt x="70" y="790"/>
                  </a:cubicBezTo>
                  <a:cubicBezTo>
                    <a:pt x="82" y="811"/>
                    <a:pt x="109" y="818"/>
                    <a:pt x="130" y="806"/>
                  </a:cubicBezTo>
                  <a:lnTo>
                    <a:pt x="184" y="775"/>
                  </a:lnTo>
                  <a:cubicBezTo>
                    <a:pt x="205" y="762"/>
                    <a:pt x="212" y="736"/>
                    <a:pt x="200" y="715"/>
                  </a:cubicBezTo>
                  <a:cubicBezTo>
                    <a:pt x="188" y="694"/>
                    <a:pt x="161" y="687"/>
                    <a:pt x="140" y="699"/>
                  </a:cubicBezTo>
                  <a:close/>
                  <a:moveTo>
                    <a:pt x="150" y="526"/>
                  </a:moveTo>
                  <a:cubicBezTo>
                    <a:pt x="150" y="502"/>
                    <a:pt x="130" y="483"/>
                    <a:pt x="106" y="483"/>
                  </a:cubicBezTo>
                  <a:lnTo>
                    <a:pt x="44" y="483"/>
                  </a:lnTo>
                  <a:cubicBezTo>
                    <a:pt x="19" y="483"/>
                    <a:pt x="0" y="502"/>
                    <a:pt x="0" y="526"/>
                  </a:cubicBezTo>
                  <a:cubicBezTo>
                    <a:pt x="0" y="551"/>
                    <a:pt x="19" y="570"/>
                    <a:pt x="44" y="570"/>
                  </a:cubicBezTo>
                  <a:lnTo>
                    <a:pt x="106" y="570"/>
                  </a:lnTo>
                  <a:cubicBezTo>
                    <a:pt x="130" y="570"/>
                    <a:pt x="150" y="551"/>
                    <a:pt x="150" y="526"/>
                  </a:cubicBezTo>
                  <a:close/>
                </a:path>
              </a:pathLst>
            </a:custGeom>
            <a:grpFill/>
            <a:ln w="9525">
              <a:solidFill>
                <a:srgbClr val="000000"/>
              </a:solidFill>
              <a:round/>
              <a:headEnd/>
              <a:tailEnd/>
            </a:ln>
            <a:extLst/>
          </p:spPr>
          <p:txBody>
            <a:bodyPr/>
            <a:lstStyle/>
            <a:p>
              <a:endParaRPr lang="zh-CN" altLang="en-US"/>
            </a:p>
          </p:txBody>
        </p:sp>
      </p:grpSp>
      <p:grpSp>
        <p:nvGrpSpPr>
          <p:cNvPr id="10" name="Group 5"/>
          <p:cNvGrpSpPr>
            <a:grpSpLocks/>
          </p:cNvGrpSpPr>
          <p:nvPr/>
        </p:nvGrpSpPr>
        <p:grpSpPr bwMode="auto">
          <a:xfrm>
            <a:off x="6117768" y="1718347"/>
            <a:ext cx="3889375" cy="2232025"/>
            <a:chOff x="0" y="0"/>
            <a:chExt cx="3888432" cy="2232248"/>
          </a:xfrm>
          <a:noFill/>
        </p:grpSpPr>
        <p:sp>
          <p:nvSpPr>
            <p:cNvPr id="11" name="矩形 4"/>
            <p:cNvSpPr>
              <a:spLocks noChangeArrowheads="1"/>
            </p:cNvSpPr>
            <p:nvPr/>
          </p:nvSpPr>
          <p:spPr bwMode="auto">
            <a:xfrm>
              <a:off x="0" y="0"/>
              <a:ext cx="3888432" cy="2232248"/>
            </a:xfrm>
            <a:prstGeom prst="rect">
              <a:avLst/>
            </a:prstGeom>
            <a:grpFill/>
            <a:ln w="9525">
              <a:solidFill>
                <a:srgbClr val="C00000"/>
              </a:solidFill>
              <a:miter lim="800000"/>
              <a:headEnd/>
              <a:tailEnd/>
            </a:ln>
            <a:extLst/>
          </p:spPr>
          <p:txBody>
            <a:bodyPr anchor="ctr"/>
            <a:lstStyle/>
            <a:p>
              <a:pPr algn="ctr"/>
              <a:endParaRPr lang="zh-CN" altLang="en-US">
                <a:solidFill>
                  <a:srgbClr val="21A3D0"/>
                </a:solidFill>
                <a:ea typeface="造字工房悦黑体验版常规体" pitchFamily="50" charset="-122"/>
              </a:endParaRPr>
            </a:p>
          </p:txBody>
        </p:sp>
        <p:sp>
          <p:nvSpPr>
            <p:cNvPr id="12" name="Freeform 23"/>
            <p:cNvSpPr>
              <a:spLocks noEditPoints="1"/>
            </p:cNvSpPr>
            <p:nvPr/>
          </p:nvSpPr>
          <p:spPr bwMode="auto">
            <a:xfrm>
              <a:off x="2905105" y="121604"/>
              <a:ext cx="915988" cy="762000"/>
            </a:xfrm>
            <a:custGeom>
              <a:avLst/>
              <a:gdLst>
                <a:gd name="T0" fmla="*/ 291 w 1196"/>
                <a:gd name="T1" fmla="*/ 709 h 994"/>
                <a:gd name="T2" fmla="*/ 230 w 1196"/>
                <a:gd name="T3" fmla="*/ 846 h 994"/>
                <a:gd name="T4" fmla="*/ 0 w 1196"/>
                <a:gd name="T5" fmla="*/ 820 h 994"/>
                <a:gd name="T6" fmla="*/ 0 w 1196"/>
                <a:gd name="T7" fmla="*/ 824 h 994"/>
                <a:gd name="T8" fmla="*/ 319 w 1196"/>
                <a:gd name="T9" fmla="*/ 874 h 994"/>
                <a:gd name="T10" fmla="*/ 260 w 1196"/>
                <a:gd name="T11" fmla="*/ 696 h 994"/>
                <a:gd name="T12" fmla="*/ 292 w 1196"/>
                <a:gd name="T13" fmla="*/ 690 h 994"/>
                <a:gd name="T14" fmla="*/ 304 w 1196"/>
                <a:gd name="T15" fmla="*/ 654 h 994"/>
                <a:gd name="T16" fmla="*/ 286 w 1196"/>
                <a:gd name="T17" fmla="*/ 640 h 994"/>
                <a:gd name="T18" fmla="*/ 250 w 1196"/>
                <a:gd name="T19" fmla="*/ 643 h 994"/>
                <a:gd name="T20" fmla="*/ 237 w 1196"/>
                <a:gd name="T21" fmla="*/ 667 h 994"/>
                <a:gd name="T22" fmla="*/ 260 w 1196"/>
                <a:gd name="T23" fmla="*/ 696 h 994"/>
                <a:gd name="T24" fmla="*/ 1036 w 1196"/>
                <a:gd name="T25" fmla="*/ 623 h 994"/>
                <a:gd name="T26" fmla="*/ 943 w 1196"/>
                <a:gd name="T27" fmla="*/ 709 h 994"/>
                <a:gd name="T28" fmla="*/ 883 w 1196"/>
                <a:gd name="T29" fmla="*/ 846 h 994"/>
                <a:gd name="T30" fmla="*/ 818 w 1196"/>
                <a:gd name="T31" fmla="*/ 648 h 994"/>
                <a:gd name="T32" fmla="*/ 836 w 1196"/>
                <a:gd name="T33" fmla="*/ 821 h 994"/>
                <a:gd name="T34" fmla="*/ 924 w 1196"/>
                <a:gd name="T35" fmla="*/ 874 h 994"/>
                <a:gd name="T36" fmla="*/ 1196 w 1196"/>
                <a:gd name="T37" fmla="*/ 822 h 994"/>
                <a:gd name="T38" fmla="*/ 360 w 1196"/>
                <a:gd name="T39" fmla="*/ 698 h 994"/>
                <a:gd name="T40" fmla="*/ 383 w 1196"/>
                <a:gd name="T41" fmla="*/ 623 h 994"/>
                <a:gd name="T42" fmla="*/ 272 w 1196"/>
                <a:gd name="T43" fmla="*/ 251 h 994"/>
                <a:gd name="T44" fmla="*/ 272 w 1196"/>
                <a:gd name="T45" fmla="*/ 586 h 994"/>
                <a:gd name="T46" fmla="*/ 272 w 1196"/>
                <a:gd name="T47" fmla="*/ 251 h 994"/>
                <a:gd name="T48" fmla="*/ 652 w 1196"/>
                <a:gd name="T49" fmla="*/ 816 h 994"/>
                <a:gd name="T50" fmla="*/ 707 w 1196"/>
                <a:gd name="T51" fmla="*/ 816 h 994"/>
                <a:gd name="T52" fmla="*/ 571 w 1196"/>
                <a:gd name="T53" fmla="*/ 844 h 994"/>
                <a:gd name="T54" fmla="*/ 571 w 1196"/>
                <a:gd name="T55" fmla="*/ 789 h 994"/>
                <a:gd name="T56" fmla="*/ 571 w 1196"/>
                <a:gd name="T57" fmla="*/ 844 h 994"/>
                <a:gd name="T58" fmla="*/ 434 w 1196"/>
                <a:gd name="T59" fmla="*/ 816 h 994"/>
                <a:gd name="T60" fmla="*/ 490 w 1196"/>
                <a:gd name="T61" fmla="*/ 816 h 994"/>
                <a:gd name="T62" fmla="*/ 783 w 1196"/>
                <a:gd name="T63" fmla="*/ 631 h 994"/>
                <a:gd name="T64" fmla="*/ 765 w 1196"/>
                <a:gd name="T65" fmla="*/ 603 h 994"/>
                <a:gd name="T66" fmla="*/ 667 w 1196"/>
                <a:gd name="T67" fmla="*/ 664 h 994"/>
                <a:gd name="T68" fmla="*/ 351 w 1196"/>
                <a:gd name="T69" fmla="*/ 821 h 994"/>
                <a:gd name="T70" fmla="*/ 797 w 1196"/>
                <a:gd name="T71" fmla="*/ 821 h 994"/>
                <a:gd name="T72" fmla="*/ 783 w 1196"/>
                <a:gd name="T73" fmla="*/ 631 h 994"/>
                <a:gd name="T74" fmla="*/ 555 w 1196"/>
                <a:gd name="T75" fmla="*/ 178 h 994"/>
                <a:gd name="T76" fmla="*/ 499 w 1196"/>
                <a:gd name="T77" fmla="*/ 178 h 994"/>
                <a:gd name="T78" fmla="*/ 636 w 1196"/>
                <a:gd name="T79" fmla="*/ 150 h 994"/>
                <a:gd name="T80" fmla="*/ 636 w 1196"/>
                <a:gd name="T81" fmla="*/ 206 h 994"/>
                <a:gd name="T82" fmla="*/ 636 w 1196"/>
                <a:gd name="T83" fmla="*/ 150 h 994"/>
                <a:gd name="T84" fmla="*/ 772 w 1196"/>
                <a:gd name="T85" fmla="*/ 178 h 994"/>
                <a:gd name="T86" fmla="*/ 717 w 1196"/>
                <a:gd name="T87" fmla="*/ 178 h 994"/>
                <a:gd name="T88" fmla="*/ 424 w 1196"/>
                <a:gd name="T89" fmla="*/ 363 h 994"/>
                <a:gd name="T90" fmla="*/ 441 w 1196"/>
                <a:gd name="T91" fmla="*/ 391 h 994"/>
                <a:gd name="T92" fmla="*/ 539 w 1196"/>
                <a:gd name="T93" fmla="*/ 331 h 994"/>
                <a:gd name="T94" fmla="*/ 856 w 1196"/>
                <a:gd name="T95" fmla="*/ 173 h 994"/>
                <a:gd name="T96" fmla="*/ 410 w 1196"/>
                <a:gd name="T97" fmla="*/ 173 h 994"/>
                <a:gd name="T98" fmla="*/ 424 w 1196"/>
                <a:gd name="T99" fmla="*/ 363 h 994"/>
                <a:gd name="T100" fmla="*/ 909 w 1196"/>
                <a:gd name="T101" fmla="*/ 640 h 994"/>
                <a:gd name="T102" fmla="*/ 891 w 1196"/>
                <a:gd name="T103" fmla="*/ 654 h 994"/>
                <a:gd name="T104" fmla="*/ 903 w 1196"/>
                <a:gd name="T105" fmla="*/ 690 h 994"/>
                <a:gd name="T106" fmla="*/ 935 w 1196"/>
                <a:gd name="T107" fmla="*/ 696 h 994"/>
                <a:gd name="T108" fmla="*/ 958 w 1196"/>
                <a:gd name="T109" fmla="*/ 667 h 994"/>
                <a:gd name="T110" fmla="*/ 946 w 1196"/>
                <a:gd name="T111" fmla="*/ 643 h 994"/>
                <a:gd name="T112" fmla="*/ 803 w 1196"/>
                <a:gd name="T113" fmla="*/ 407 h 994"/>
                <a:gd name="T114" fmla="*/ 1045 w 1196"/>
                <a:gd name="T115" fmla="*/ 407 h 994"/>
                <a:gd name="T116" fmla="*/ 803 w 1196"/>
                <a:gd name="T117" fmla="*/ 407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96" h="994">
                  <a:moveTo>
                    <a:pt x="313" y="846"/>
                  </a:moveTo>
                  <a:lnTo>
                    <a:pt x="291" y="709"/>
                  </a:lnTo>
                  <a:lnTo>
                    <a:pt x="253" y="709"/>
                  </a:lnTo>
                  <a:lnTo>
                    <a:pt x="230" y="846"/>
                  </a:lnTo>
                  <a:lnTo>
                    <a:pt x="160" y="623"/>
                  </a:lnTo>
                  <a:cubicBezTo>
                    <a:pt x="65" y="659"/>
                    <a:pt x="0" y="737"/>
                    <a:pt x="0" y="820"/>
                  </a:cubicBezTo>
                  <a:cubicBezTo>
                    <a:pt x="0" y="821"/>
                    <a:pt x="0" y="822"/>
                    <a:pt x="0" y="822"/>
                  </a:cubicBezTo>
                  <a:cubicBezTo>
                    <a:pt x="0" y="823"/>
                    <a:pt x="0" y="823"/>
                    <a:pt x="0" y="824"/>
                  </a:cubicBezTo>
                  <a:cubicBezTo>
                    <a:pt x="0" y="879"/>
                    <a:pt x="57" y="874"/>
                    <a:pt x="272" y="874"/>
                  </a:cubicBezTo>
                  <a:cubicBezTo>
                    <a:pt x="289" y="874"/>
                    <a:pt x="304" y="874"/>
                    <a:pt x="319" y="874"/>
                  </a:cubicBezTo>
                  <a:cubicBezTo>
                    <a:pt x="317" y="865"/>
                    <a:pt x="314" y="856"/>
                    <a:pt x="313" y="846"/>
                  </a:cubicBezTo>
                  <a:close/>
                  <a:moveTo>
                    <a:pt x="260" y="696"/>
                  </a:moveTo>
                  <a:lnTo>
                    <a:pt x="283" y="696"/>
                  </a:lnTo>
                  <a:cubicBezTo>
                    <a:pt x="287" y="696"/>
                    <a:pt x="290" y="694"/>
                    <a:pt x="292" y="690"/>
                  </a:cubicBezTo>
                  <a:lnTo>
                    <a:pt x="306" y="667"/>
                  </a:lnTo>
                  <a:cubicBezTo>
                    <a:pt x="308" y="663"/>
                    <a:pt x="308" y="658"/>
                    <a:pt x="304" y="654"/>
                  </a:cubicBezTo>
                  <a:lnTo>
                    <a:pt x="293" y="643"/>
                  </a:lnTo>
                  <a:cubicBezTo>
                    <a:pt x="291" y="641"/>
                    <a:pt x="289" y="640"/>
                    <a:pt x="286" y="640"/>
                  </a:cubicBezTo>
                  <a:lnTo>
                    <a:pt x="257" y="640"/>
                  </a:lnTo>
                  <a:cubicBezTo>
                    <a:pt x="254" y="640"/>
                    <a:pt x="252" y="641"/>
                    <a:pt x="250" y="643"/>
                  </a:cubicBezTo>
                  <a:lnTo>
                    <a:pt x="239" y="654"/>
                  </a:lnTo>
                  <a:cubicBezTo>
                    <a:pt x="235" y="658"/>
                    <a:pt x="235" y="663"/>
                    <a:pt x="237" y="667"/>
                  </a:cubicBezTo>
                  <a:lnTo>
                    <a:pt x="251" y="690"/>
                  </a:lnTo>
                  <a:cubicBezTo>
                    <a:pt x="253" y="694"/>
                    <a:pt x="256" y="696"/>
                    <a:pt x="260" y="696"/>
                  </a:cubicBezTo>
                  <a:close/>
                  <a:moveTo>
                    <a:pt x="1196" y="820"/>
                  </a:moveTo>
                  <a:cubicBezTo>
                    <a:pt x="1196" y="737"/>
                    <a:pt x="1130" y="659"/>
                    <a:pt x="1036" y="623"/>
                  </a:cubicBezTo>
                  <a:lnTo>
                    <a:pt x="965" y="846"/>
                  </a:lnTo>
                  <a:lnTo>
                    <a:pt x="943" y="709"/>
                  </a:lnTo>
                  <a:lnTo>
                    <a:pt x="905" y="709"/>
                  </a:lnTo>
                  <a:lnTo>
                    <a:pt x="883" y="846"/>
                  </a:lnTo>
                  <a:lnTo>
                    <a:pt x="819" y="645"/>
                  </a:lnTo>
                  <a:cubicBezTo>
                    <a:pt x="819" y="646"/>
                    <a:pt x="819" y="647"/>
                    <a:pt x="818" y="648"/>
                  </a:cubicBezTo>
                  <a:lnTo>
                    <a:pt x="793" y="703"/>
                  </a:lnTo>
                  <a:cubicBezTo>
                    <a:pt x="821" y="738"/>
                    <a:pt x="836" y="779"/>
                    <a:pt x="836" y="821"/>
                  </a:cubicBezTo>
                  <a:cubicBezTo>
                    <a:pt x="836" y="839"/>
                    <a:pt x="833" y="857"/>
                    <a:pt x="828" y="874"/>
                  </a:cubicBezTo>
                  <a:cubicBezTo>
                    <a:pt x="856" y="874"/>
                    <a:pt x="887" y="874"/>
                    <a:pt x="924" y="874"/>
                  </a:cubicBezTo>
                  <a:cubicBezTo>
                    <a:pt x="1152" y="874"/>
                    <a:pt x="1196" y="879"/>
                    <a:pt x="1196" y="824"/>
                  </a:cubicBezTo>
                  <a:cubicBezTo>
                    <a:pt x="1196" y="823"/>
                    <a:pt x="1196" y="823"/>
                    <a:pt x="1196" y="822"/>
                  </a:cubicBezTo>
                  <a:cubicBezTo>
                    <a:pt x="1196" y="822"/>
                    <a:pt x="1196" y="821"/>
                    <a:pt x="1196" y="820"/>
                  </a:cubicBezTo>
                  <a:close/>
                  <a:moveTo>
                    <a:pt x="360" y="698"/>
                  </a:moveTo>
                  <a:cubicBezTo>
                    <a:pt x="378" y="677"/>
                    <a:pt x="401" y="659"/>
                    <a:pt x="428" y="644"/>
                  </a:cubicBezTo>
                  <a:cubicBezTo>
                    <a:pt x="414" y="636"/>
                    <a:pt x="399" y="629"/>
                    <a:pt x="383" y="623"/>
                  </a:cubicBezTo>
                  <a:lnTo>
                    <a:pt x="360" y="698"/>
                  </a:lnTo>
                  <a:close/>
                  <a:moveTo>
                    <a:pt x="272" y="251"/>
                  </a:moveTo>
                  <a:cubicBezTo>
                    <a:pt x="205" y="251"/>
                    <a:pt x="150" y="321"/>
                    <a:pt x="150" y="407"/>
                  </a:cubicBezTo>
                  <a:cubicBezTo>
                    <a:pt x="150" y="493"/>
                    <a:pt x="205" y="586"/>
                    <a:pt x="272" y="586"/>
                  </a:cubicBezTo>
                  <a:cubicBezTo>
                    <a:pt x="338" y="586"/>
                    <a:pt x="393" y="493"/>
                    <a:pt x="393" y="407"/>
                  </a:cubicBezTo>
                  <a:cubicBezTo>
                    <a:pt x="393" y="321"/>
                    <a:pt x="338" y="251"/>
                    <a:pt x="272" y="251"/>
                  </a:cubicBezTo>
                  <a:close/>
                  <a:moveTo>
                    <a:pt x="679" y="844"/>
                  </a:moveTo>
                  <a:cubicBezTo>
                    <a:pt x="664" y="844"/>
                    <a:pt x="652" y="832"/>
                    <a:pt x="652" y="816"/>
                  </a:cubicBezTo>
                  <a:cubicBezTo>
                    <a:pt x="652" y="801"/>
                    <a:pt x="664" y="789"/>
                    <a:pt x="679" y="789"/>
                  </a:cubicBezTo>
                  <a:cubicBezTo>
                    <a:pt x="695" y="789"/>
                    <a:pt x="707" y="801"/>
                    <a:pt x="707" y="816"/>
                  </a:cubicBezTo>
                  <a:cubicBezTo>
                    <a:pt x="707" y="832"/>
                    <a:pt x="695" y="844"/>
                    <a:pt x="679" y="844"/>
                  </a:cubicBezTo>
                  <a:close/>
                  <a:moveTo>
                    <a:pt x="571" y="844"/>
                  </a:moveTo>
                  <a:cubicBezTo>
                    <a:pt x="555" y="844"/>
                    <a:pt x="543" y="832"/>
                    <a:pt x="543" y="816"/>
                  </a:cubicBezTo>
                  <a:cubicBezTo>
                    <a:pt x="543" y="801"/>
                    <a:pt x="555" y="789"/>
                    <a:pt x="571" y="789"/>
                  </a:cubicBezTo>
                  <a:cubicBezTo>
                    <a:pt x="586" y="789"/>
                    <a:pt x="598" y="801"/>
                    <a:pt x="598" y="816"/>
                  </a:cubicBezTo>
                  <a:cubicBezTo>
                    <a:pt x="598" y="832"/>
                    <a:pt x="586" y="844"/>
                    <a:pt x="571" y="844"/>
                  </a:cubicBezTo>
                  <a:close/>
                  <a:moveTo>
                    <a:pt x="462" y="844"/>
                  </a:moveTo>
                  <a:cubicBezTo>
                    <a:pt x="447" y="844"/>
                    <a:pt x="434" y="832"/>
                    <a:pt x="434" y="816"/>
                  </a:cubicBezTo>
                  <a:cubicBezTo>
                    <a:pt x="434" y="801"/>
                    <a:pt x="447" y="789"/>
                    <a:pt x="462" y="789"/>
                  </a:cubicBezTo>
                  <a:cubicBezTo>
                    <a:pt x="477" y="789"/>
                    <a:pt x="490" y="801"/>
                    <a:pt x="490" y="816"/>
                  </a:cubicBezTo>
                  <a:cubicBezTo>
                    <a:pt x="490" y="832"/>
                    <a:pt x="477" y="844"/>
                    <a:pt x="462" y="844"/>
                  </a:cubicBezTo>
                  <a:close/>
                  <a:moveTo>
                    <a:pt x="783" y="631"/>
                  </a:moveTo>
                  <a:cubicBezTo>
                    <a:pt x="786" y="623"/>
                    <a:pt x="784" y="614"/>
                    <a:pt x="778" y="608"/>
                  </a:cubicBezTo>
                  <a:cubicBezTo>
                    <a:pt x="774" y="605"/>
                    <a:pt x="769" y="603"/>
                    <a:pt x="765" y="603"/>
                  </a:cubicBezTo>
                  <a:cubicBezTo>
                    <a:pt x="761" y="603"/>
                    <a:pt x="757" y="604"/>
                    <a:pt x="754" y="606"/>
                  </a:cubicBezTo>
                  <a:lnTo>
                    <a:pt x="667" y="664"/>
                  </a:lnTo>
                  <a:cubicBezTo>
                    <a:pt x="638" y="653"/>
                    <a:pt x="606" y="648"/>
                    <a:pt x="574" y="648"/>
                  </a:cubicBezTo>
                  <a:cubicBezTo>
                    <a:pt x="451" y="648"/>
                    <a:pt x="351" y="725"/>
                    <a:pt x="351" y="821"/>
                  </a:cubicBezTo>
                  <a:cubicBezTo>
                    <a:pt x="351" y="917"/>
                    <a:pt x="451" y="994"/>
                    <a:pt x="574" y="994"/>
                  </a:cubicBezTo>
                  <a:cubicBezTo>
                    <a:pt x="697" y="994"/>
                    <a:pt x="797" y="917"/>
                    <a:pt x="797" y="821"/>
                  </a:cubicBezTo>
                  <a:cubicBezTo>
                    <a:pt x="797" y="781"/>
                    <a:pt x="779" y="742"/>
                    <a:pt x="746" y="711"/>
                  </a:cubicBezTo>
                  <a:lnTo>
                    <a:pt x="783" y="631"/>
                  </a:lnTo>
                  <a:close/>
                  <a:moveTo>
                    <a:pt x="527" y="150"/>
                  </a:moveTo>
                  <a:cubicBezTo>
                    <a:pt x="542" y="150"/>
                    <a:pt x="555" y="163"/>
                    <a:pt x="555" y="178"/>
                  </a:cubicBezTo>
                  <a:cubicBezTo>
                    <a:pt x="555" y="193"/>
                    <a:pt x="542" y="206"/>
                    <a:pt x="527" y="206"/>
                  </a:cubicBezTo>
                  <a:cubicBezTo>
                    <a:pt x="511" y="206"/>
                    <a:pt x="499" y="193"/>
                    <a:pt x="499" y="178"/>
                  </a:cubicBezTo>
                  <a:cubicBezTo>
                    <a:pt x="499" y="163"/>
                    <a:pt x="511" y="150"/>
                    <a:pt x="527" y="150"/>
                  </a:cubicBezTo>
                  <a:close/>
                  <a:moveTo>
                    <a:pt x="636" y="150"/>
                  </a:moveTo>
                  <a:cubicBezTo>
                    <a:pt x="651" y="150"/>
                    <a:pt x="663" y="163"/>
                    <a:pt x="663" y="178"/>
                  </a:cubicBezTo>
                  <a:cubicBezTo>
                    <a:pt x="663" y="193"/>
                    <a:pt x="651" y="206"/>
                    <a:pt x="636" y="206"/>
                  </a:cubicBezTo>
                  <a:cubicBezTo>
                    <a:pt x="620" y="206"/>
                    <a:pt x="608" y="193"/>
                    <a:pt x="608" y="178"/>
                  </a:cubicBezTo>
                  <a:cubicBezTo>
                    <a:pt x="608" y="163"/>
                    <a:pt x="620" y="150"/>
                    <a:pt x="636" y="150"/>
                  </a:cubicBezTo>
                  <a:close/>
                  <a:moveTo>
                    <a:pt x="744" y="150"/>
                  </a:moveTo>
                  <a:cubicBezTo>
                    <a:pt x="760" y="150"/>
                    <a:pt x="772" y="163"/>
                    <a:pt x="772" y="178"/>
                  </a:cubicBezTo>
                  <a:cubicBezTo>
                    <a:pt x="772" y="193"/>
                    <a:pt x="760" y="206"/>
                    <a:pt x="744" y="206"/>
                  </a:cubicBezTo>
                  <a:cubicBezTo>
                    <a:pt x="729" y="206"/>
                    <a:pt x="717" y="193"/>
                    <a:pt x="717" y="178"/>
                  </a:cubicBezTo>
                  <a:cubicBezTo>
                    <a:pt x="717" y="163"/>
                    <a:pt x="729" y="150"/>
                    <a:pt x="744" y="150"/>
                  </a:cubicBezTo>
                  <a:close/>
                  <a:moveTo>
                    <a:pt x="424" y="363"/>
                  </a:moveTo>
                  <a:cubicBezTo>
                    <a:pt x="420" y="371"/>
                    <a:pt x="422" y="381"/>
                    <a:pt x="429" y="386"/>
                  </a:cubicBezTo>
                  <a:cubicBezTo>
                    <a:pt x="432" y="390"/>
                    <a:pt x="437" y="391"/>
                    <a:pt x="441" y="391"/>
                  </a:cubicBezTo>
                  <a:cubicBezTo>
                    <a:pt x="445" y="391"/>
                    <a:pt x="449" y="390"/>
                    <a:pt x="452" y="388"/>
                  </a:cubicBezTo>
                  <a:lnTo>
                    <a:pt x="539" y="331"/>
                  </a:lnTo>
                  <a:cubicBezTo>
                    <a:pt x="568" y="341"/>
                    <a:pt x="600" y="347"/>
                    <a:pt x="633" y="347"/>
                  </a:cubicBezTo>
                  <a:cubicBezTo>
                    <a:pt x="756" y="347"/>
                    <a:pt x="856" y="269"/>
                    <a:pt x="856" y="173"/>
                  </a:cubicBezTo>
                  <a:cubicBezTo>
                    <a:pt x="856" y="78"/>
                    <a:pt x="756" y="0"/>
                    <a:pt x="633" y="0"/>
                  </a:cubicBezTo>
                  <a:cubicBezTo>
                    <a:pt x="510" y="0"/>
                    <a:pt x="410" y="78"/>
                    <a:pt x="410" y="173"/>
                  </a:cubicBezTo>
                  <a:cubicBezTo>
                    <a:pt x="410" y="214"/>
                    <a:pt x="428" y="253"/>
                    <a:pt x="460" y="284"/>
                  </a:cubicBezTo>
                  <a:lnTo>
                    <a:pt x="424" y="363"/>
                  </a:lnTo>
                  <a:close/>
                  <a:moveTo>
                    <a:pt x="938" y="640"/>
                  </a:moveTo>
                  <a:lnTo>
                    <a:pt x="909" y="640"/>
                  </a:lnTo>
                  <a:cubicBezTo>
                    <a:pt x="907" y="640"/>
                    <a:pt x="904" y="641"/>
                    <a:pt x="902" y="643"/>
                  </a:cubicBezTo>
                  <a:lnTo>
                    <a:pt x="891" y="654"/>
                  </a:lnTo>
                  <a:cubicBezTo>
                    <a:pt x="887" y="658"/>
                    <a:pt x="887" y="663"/>
                    <a:pt x="889" y="667"/>
                  </a:cubicBezTo>
                  <a:lnTo>
                    <a:pt x="903" y="690"/>
                  </a:lnTo>
                  <a:cubicBezTo>
                    <a:pt x="905" y="694"/>
                    <a:pt x="908" y="696"/>
                    <a:pt x="912" y="696"/>
                  </a:cubicBezTo>
                  <a:lnTo>
                    <a:pt x="935" y="696"/>
                  </a:lnTo>
                  <a:cubicBezTo>
                    <a:pt x="939" y="696"/>
                    <a:pt x="943" y="694"/>
                    <a:pt x="945" y="690"/>
                  </a:cubicBezTo>
                  <a:lnTo>
                    <a:pt x="958" y="667"/>
                  </a:lnTo>
                  <a:cubicBezTo>
                    <a:pt x="961" y="663"/>
                    <a:pt x="960" y="658"/>
                    <a:pt x="957" y="654"/>
                  </a:cubicBezTo>
                  <a:lnTo>
                    <a:pt x="946" y="643"/>
                  </a:lnTo>
                  <a:cubicBezTo>
                    <a:pt x="944" y="641"/>
                    <a:pt x="941" y="640"/>
                    <a:pt x="938" y="640"/>
                  </a:cubicBezTo>
                  <a:close/>
                  <a:moveTo>
                    <a:pt x="803" y="407"/>
                  </a:moveTo>
                  <a:cubicBezTo>
                    <a:pt x="803" y="493"/>
                    <a:pt x="857" y="586"/>
                    <a:pt x="924" y="586"/>
                  </a:cubicBezTo>
                  <a:cubicBezTo>
                    <a:pt x="991" y="586"/>
                    <a:pt x="1045" y="493"/>
                    <a:pt x="1045" y="407"/>
                  </a:cubicBezTo>
                  <a:cubicBezTo>
                    <a:pt x="1045" y="321"/>
                    <a:pt x="991" y="251"/>
                    <a:pt x="924" y="251"/>
                  </a:cubicBezTo>
                  <a:cubicBezTo>
                    <a:pt x="857" y="251"/>
                    <a:pt x="803" y="321"/>
                    <a:pt x="803" y="407"/>
                  </a:cubicBezTo>
                  <a:close/>
                </a:path>
              </a:pathLst>
            </a:custGeom>
            <a:grpFill/>
            <a:ln w="9525">
              <a:solidFill>
                <a:srgbClr val="C00000"/>
              </a:solidFill>
              <a:round/>
              <a:headEnd/>
              <a:tailEnd/>
            </a:ln>
            <a:extLst/>
          </p:spPr>
          <p:txBody>
            <a:bodyPr/>
            <a:lstStyle/>
            <a:p>
              <a:endParaRPr lang="zh-CN" altLang="en-US"/>
            </a:p>
          </p:txBody>
        </p:sp>
      </p:grpSp>
      <p:grpSp>
        <p:nvGrpSpPr>
          <p:cNvPr id="13" name="Group 8"/>
          <p:cNvGrpSpPr>
            <a:grpSpLocks/>
          </p:cNvGrpSpPr>
          <p:nvPr/>
        </p:nvGrpSpPr>
        <p:grpSpPr bwMode="auto">
          <a:xfrm>
            <a:off x="2166481" y="4032922"/>
            <a:ext cx="3887787" cy="2232025"/>
            <a:chOff x="0" y="0"/>
            <a:chExt cx="3888432" cy="2232248"/>
          </a:xfrm>
          <a:noFill/>
        </p:grpSpPr>
        <p:sp>
          <p:nvSpPr>
            <p:cNvPr id="14" name="矩形 5"/>
            <p:cNvSpPr>
              <a:spLocks noChangeArrowheads="1"/>
            </p:cNvSpPr>
            <p:nvPr/>
          </p:nvSpPr>
          <p:spPr bwMode="auto">
            <a:xfrm>
              <a:off x="0" y="0"/>
              <a:ext cx="3888432" cy="2232248"/>
            </a:xfrm>
            <a:prstGeom prst="rect">
              <a:avLst/>
            </a:prstGeom>
            <a:grpFill/>
            <a:ln w="9525">
              <a:solidFill>
                <a:srgbClr val="C00000"/>
              </a:solidFill>
              <a:miter lim="800000"/>
              <a:headEnd/>
              <a:tailEnd/>
            </a:ln>
            <a:extLst/>
          </p:spPr>
          <p:txBody>
            <a:bodyPr anchor="ctr"/>
            <a:lstStyle/>
            <a:p>
              <a:pPr algn="ctr"/>
              <a:endParaRPr lang="zh-CN" altLang="en-US">
                <a:solidFill>
                  <a:srgbClr val="21A3D0"/>
                </a:solidFill>
                <a:ea typeface="造字工房悦黑体验版常规体" pitchFamily="50" charset="-122"/>
              </a:endParaRPr>
            </a:p>
          </p:txBody>
        </p:sp>
        <p:sp>
          <p:nvSpPr>
            <p:cNvPr id="15" name="Freeform 30"/>
            <p:cNvSpPr>
              <a:spLocks noEditPoints="1"/>
            </p:cNvSpPr>
            <p:nvPr/>
          </p:nvSpPr>
          <p:spPr bwMode="auto">
            <a:xfrm>
              <a:off x="156745" y="1304287"/>
              <a:ext cx="805747" cy="809152"/>
            </a:xfrm>
            <a:custGeom>
              <a:avLst/>
              <a:gdLst>
                <a:gd name="T0" fmla="*/ 1379 w 1470"/>
                <a:gd name="T1" fmla="*/ 652 h 1478"/>
                <a:gd name="T2" fmla="*/ 1428 w 1470"/>
                <a:gd name="T3" fmla="*/ 625 h 1478"/>
                <a:gd name="T4" fmla="*/ 1426 w 1470"/>
                <a:gd name="T5" fmla="*/ 552 h 1478"/>
                <a:gd name="T6" fmla="*/ 1359 w 1470"/>
                <a:gd name="T7" fmla="*/ 557 h 1478"/>
                <a:gd name="T8" fmla="*/ 1328 w 1470"/>
                <a:gd name="T9" fmla="*/ 516 h 1478"/>
                <a:gd name="T10" fmla="*/ 1264 w 1470"/>
                <a:gd name="T11" fmla="*/ 552 h 1478"/>
                <a:gd name="T12" fmla="*/ 1233 w 1470"/>
                <a:gd name="T13" fmla="*/ 584 h 1478"/>
                <a:gd name="T14" fmla="*/ 1199 w 1470"/>
                <a:gd name="T15" fmla="*/ 648 h 1478"/>
                <a:gd name="T16" fmla="*/ 1240 w 1470"/>
                <a:gd name="T17" fmla="*/ 678 h 1478"/>
                <a:gd name="T18" fmla="*/ 1243 w 1470"/>
                <a:gd name="T19" fmla="*/ 752 h 1478"/>
                <a:gd name="T20" fmla="*/ 1309 w 1470"/>
                <a:gd name="T21" fmla="*/ 746 h 1478"/>
                <a:gd name="T22" fmla="*/ 1340 w 1470"/>
                <a:gd name="T23" fmla="*/ 787 h 1478"/>
                <a:gd name="T24" fmla="*/ 1404 w 1470"/>
                <a:gd name="T25" fmla="*/ 751 h 1478"/>
                <a:gd name="T26" fmla="*/ 1435 w 1470"/>
                <a:gd name="T27" fmla="*/ 720 h 1478"/>
                <a:gd name="T28" fmla="*/ 1470 w 1470"/>
                <a:gd name="T29" fmla="*/ 655 h 1478"/>
                <a:gd name="T30" fmla="*/ 950 w 1470"/>
                <a:gd name="T31" fmla="*/ 732 h 1478"/>
                <a:gd name="T32" fmla="*/ 928 w 1470"/>
                <a:gd name="T33" fmla="*/ 619 h 1478"/>
                <a:gd name="T34" fmla="*/ 1057 w 1470"/>
                <a:gd name="T35" fmla="*/ 693 h 1478"/>
                <a:gd name="T36" fmla="*/ 1094 w 1470"/>
                <a:gd name="T37" fmla="*/ 610 h 1478"/>
                <a:gd name="T38" fmla="*/ 1030 w 1470"/>
                <a:gd name="T39" fmla="*/ 598 h 1478"/>
                <a:gd name="T40" fmla="*/ 985 w 1470"/>
                <a:gd name="T41" fmla="*/ 508 h 1478"/>
                <a:gd name="T42" fmla="*/ 928 w 1470"/>
                <a:gd name="T43" fmla="*/ 548 h 1478"/>
                <a:gd name="T44" fmla="*/ 870 w 1470"/>
                <a:gd name="T45" fmla="*/ 508 h 1478"/>
                <a:gd name="T46" fmla="*/ 848 w 1470"/>
                <a:gd name="T47" fmla="*/ 576 h 1478"/>
                <a:gd name="T48" fmla="*/ 767 w 1470"/>
                <a:gd name="T49" fmla="*/ 599 h 1478"/>
                <a:gd name="T50" fmla="*/ 800 w 1470"/>
                <a:gd name="T51" fmla="*/ 695 h 1478"/>
                <a:gd name="T52" fmla="*/ 768 w 1470"/>
                <a:gd name="T53" fmla="*/ 758 h 1478"/>
                <a:gd name="T54" fmla="*/ 850 w 1470"/>
                <a:gd name="T55" fmla="*/ 781 h 1478"/>
                <a:gd name="T56" fmla="*/ 877 w 1470"/>
                <a:gd name="T57" fmla="*/ 849 h 1478"/>
                <a:gd name="T58" fmla="*/ 945 w 1470"/>
                <a:gd name="T59" fmla="*/ 806 h 1478"/>
                <a:gd name="T60" fmla="*/ 996 w 1470"/>
                <a:gd name="T61" fmla="*/ 844 h 1478"/>
                <a:gd name="T62" fmla="*/ 1031 w 1470"/>
                <a:gd name="T63" fmla="*/ 756 h 1478"/>
                <a:gd name="T64" fmla="*/ 1098 w 1470"/>
                <a:gd name="T65" fmla="*/ 734 h 1478"/>
                <a:gd name="T66" fmla="*/ 465 w 1470"/>
                <a:gd name="T67" fmla="*/ 405 h 1478"/>
                <a:gd name="T68" fmla="*/ 1005 w 1470"/>
                <a:gd name="T69" fmla="*/ 271 h 1478"/>
                <a:gd name="T70" fmla="*/ 1257 w 1470"/>
                <a:gd name="T71" fmla="*/ 484 h 1478"/>
                <a:gd name="T72" fmla="*/ 1265 w 1470"/>
                <a:gd name="T73" fmla="*/ 367 h 1478"/>
                <a:gd name="T74" fmla="*/ 1366 w 1470"/>
                <a:gd name="T75" fmla="*/ 271 h 1478"/>
                <a:gd name="T76" fmla="*/ 1263 w 1470"/>
                <a:gd name="T77" fmla="*/ 172 h 1478"/>
                <a:gd name="T78" fmla="*/ 1254 w 1470"/>
                <a:gd name="T79" fmla="*/ 56 h 1478"/>
                <a:gd name="T80" fmla="*/ 1134 w 1470"/>
                <a:gd name="T81" fmla="*/ 17 h 1478"/>
                <a:gd name="T82" fmla="*/ 1050 w 1470"/>
                <a:gd name="T83" fmla="*/ 17 h 1478"/>
                <a:gd name="T84" fmla="*/ 932 w 1470"/>
                <a:gd name="T85" fmla="*/ 59 h 1478"/>
                <a:gd name="T86" fmla="*/ 924 w 1470"/>
                <a:gd name="T87" fmla="*/ 176 h 1478"/>
                <a:gd name="T88" fmla="*/ 823 w 1470"/>
                <a:gd name="T89" fmla="*/ 271 h 1478"/>
                <a:gd name="T90" fmla="*/ 925 w 1470"/>
                <a:gd name="T91" fmla="*/ 370 h 1478"/>
                <a:gd name="T92" fmla="*/ 935 w 1470"/>
                <a:gd name="T93" fmla="*/ 487 h 1478"/>
                <a:gd name="T94" fmla="*/ 1054 w 1470"/>
                <a:gd name="T95" fmla="*/ 526 h 1478"/>
                <a:gd name="T96" fmla="*/ 1139 w 1470"/>
                <a:gd name="T97" fmla="*/ 526 h 1478"/>
                <a:gd name="T98" fmla="*/ 1257 w 1470"/>
                <a:gd name="T99" fmla="*/ 484 h 1478"/>
                <a:gd name="T100" fmla="*/ 432 w 1470"/>
                <a:gd name="T101" fmla="*/ 1188 h 1478"/>
                <a:gd name="T102" fmla="*/ 0 w 1470"/>
                <a:gd name="T103" fmla="*/ 1382 h 1478"/>
                <a:gd name="T104" fmla="*/ 929 w 1470"/>
                <a:gd name="T105" fmla="*/ 1382 h 1478"/>
                <a:gd name="T106" fmla="*/ 440 w 1470"/>
                <a:gd name="T107" fmla="*/ 1070 h 1478"/>
                <a:gd name="T108" fmla="*/ 429 w 1470"/>
                <a:gd name="T109" fmla="*/ 1156 h 1478"/>
                <a:gd name="T110" fmla="*/ 523 w 1470"/>
                <a:gd name="T111" fmla="*/ 1117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70" h="1478">
                  <a:moveTo>
                    <a:pt x="1334" y="696"/>
                  </a:moveTo>
                  <a:cubicBezTo>
                    <a:pt x="1310" y="696"/>
                    <a:pt x="1290" y="676"/>
                    <a:pt x="1290" y="652"/>
                  </a:cubicBezTo>
                  <a:cubicBezTo>
                    <a:pt x="1290" y="627"/>
                    <a:pt x="1310" y="607"/>
                    <a:pt x="1334" y="607"/>
                  </a:cubicBezTo>
                  <a:cubicBezTo>
                    <a:pt x="1359" y="607"/>
                    <a:pt x="1379" y="627"/>
                    <a:pt x="1379" y="652"/>
                  </a:cubicBezTo>
                  <a:cubicBezTo>
                    <a:pt x="1379" y="676"/>
                    <a:pt x="1359" y="696"/>
                    <a:pt x="1334" y="696"/>
                  </a:cubicBezTo>
                  <a:close/>
                  <a:moveTo>
                    <a:pt x="1469" y="646"/>
                  </a:moveTo>
                  <a:cubicBezTo>
                    <a:pt x="1469" y="637"/>
                    <a:pt x="1462" y="630"/>
                    <a:pt x="1454" y="629"/>
                  </a:cubicBezTo>
                  <a:lnTo>
                    <a:pt x="1428" y="625"/>
                  </a:lnTo>
                  <a:cubicBezTo>
                    <a:pt x="1426" y="617"/>
                    <a:pt x="1423" y="610"/>
                    <a:pt x="1419" y="602"/>
                  </a:cubicBezTo>
                  <a:lnTo>
                    <a:pt x="1434" y="582"/>
                  </a:lnTo>
                  <a:cubicBezTo>
                    <a:pt x="1439" y="575"/>
                    <a:pt x="1439" y="565"/>
                    <a:pt x="1433" y="559"/>
                  </a:cubicBezTo>
                  <a:cubicBezTo>
                    <a:pt x="1430" y="556"/>
                    <a:pt x="1428" y="554"/>
                    <a:pt x="1426" y="552"/>
                  </a:cubicBezTo>
                  <a:cubicBezTo>
                    <a:pt x="1422" y="549"/>
                    <a:pt x="1418" y="547"/>
                    <a:pt x="1413" y="547"/>
                  </a:cubicBezTo>
                  <a:cubicBezTo>
                    <a:pt x="1409" y="547"/>
                    <a:pt x="1406" y="548"/>
                    <a:pt x="1402" y="551"/>
                  </a:cubicBezTo>
                  <a:lnTo>
                    <a:pt x="1382" y="567"/>
                  </a:lnTo>
                  <a:cubicBezTo>
                    <a:pt x="1375" y="562"/>
                    <a:pt x="1367" y="559"/>
                    <a:pt x="1359" y="557"/>
                  </a:cubicBezTo>
                  <a:lnTo>
                    <a:pt x="1355" y="532"/>
                  </a:lnTo>
                  <a:cubicBezTo>
                    <a:pt x="1354" y="523"/>
                    <a:pt x="1347" y="517"/>
                    <a:pt x="1338" y="516"/>
                  </a:cubicBezTo>
                  <a:cubicBezTo>
                    <a:pt x="1337" y="516"/>
                    <a:pt x="1335" y="516"/>
                    <a:pt x="1334" y="516"/>
                  </a:cubicBezTo>
                  <a:cubicBezTo>
                    <a:pt x="1332" y="516"/>
                    <a:pt x="1330" y="516"/>
                    <a:pt x="1328" y="516"/>
                  </a:cubicBezTo>
                  <a:cubicBezTo>
                    <a:pt x="1319" y="517"/>
                    <a:pt x="1312" y="524"/>
                    <a:pt x="1311" y="532"/>
                  </a:cubicBezTo>
                  <a:lnTo>
                    <a:pt x="1308" y="558"/>
                  </a:lnTo>
                  <a:cubicBezTo>
                    <a:pt x="1300" y="560"/>
                    <a:pt x="1292" y="563"/>
                    <a:pt x="1285" y="567"/>
                  </a:cubicBezTo>
                  <a:lnTo>
                    <a:pt x="1264" y="552"/>
                  </a:lnTo>
                  <a:cubicBezTo>
                    <a:pt x="1261" y="550"/>
                    <a:pt x="1257" y="549"/>
                    <a:pt x="1254" y="549"/>
                  </a:cubicBezTo>
                  <a:cubicBezTo>
                    <a:pt x="1249" y="549"/>
                    <a:pt x="1245" y="550"/>
                    <a:pt x="1241" y="553"/>
                  </a:cubicBezTo>
                  <a:cubicBezTo>
                    <a:pt x="1239" y="556"/>
                    <a:pt x="1236" y="558"/>
                    <a:pt x="1234" y="560"/>
                  </a:cubicBezTo>
                  <a:cubicBezTo>
                    <a:pt x="1228" y="567"/>
                    <a:pt x="1228" y="577"/>
                    <a:pt x="1233" y="584"/>
                  </a:cubicBezTo>
                  <a:lnTo>
                    <a:pt x="1249" y="604"/>
                  </a:lnTo>
                  <a:cubicBezTo>
                    <a:pt x="1245" y="611"/>
                    <a:pt x="1242" y="619"/>
                    <a:pt x="1240" y="627"/>
                  </a:cubicBezTo>
                  <a:lnTo>
                    <a:pt x="1214" y="631"/>
                  </a:lnTo>
                  <a:cubicBezTo>
                    <a:pt x="1206" y="632"/>
                    <a:pt x="1199" y="639"/>
                    <a:pt x="1199" y="648"/>
                  </a:cubicBezTo>
                  <a:cubicBezTo>
                    <a:pt x="1199" y="649"/>
                    <a:pt x="1199" y="651"/>
                    <a:pt x="1199" y="652"/>
                  </a:cubicBezTo>
                  <a:cubicBezTo>
                    <a:pt x="1199" y="654"/>
                    <a:pt x="1199" y="656"/>
                    <a:pt x="1199" y="658"/>
                  </a:cubicBezTo>
                  <a:cubicBezTo>
                    <a:pt x="1199" y="667"/>
                    <a:pt x="1206" y="674"/>
                    <a:pt x="1215" y="675"/>
                  </a:cubicBezTo>
                  <a:lnTo>
                    <a:pt x="1240" y="678"/>
                  </a:lnTo>
                  <a:cubicBezTo>
                    <a:pt x="1242" y="686"/>
                    <a:pt x="1246" y="694"/>
                    <a:pt x="1250" y="701"/>
                  </a:cubicBezTo>
                  <a:lnTo>
                    <a:pt x="1235" y="722"/>
                  </a:lnTo>
                  <a:cubicBezTo>
                    <a:pt x="1229" y="729"/>
                    <a:pt x="1230" y="739"/>
                    <a:pt x="1236" y="745"/>
                  </a:cubicBezTo>
                  <a:cubicBezTo>
                    <a:pt x="1238" y="747"/>
                    <a:pt x="1240" y="750"/>
                    <a:pt x="1243" y="752"/>
                  </a:cubicBezTo>
                  <a:cubicBezTo>
                    <a:pt x="1246" y="755"/>
                    <a:pt x="1251" y="756"/>
                    <a:pt x="1255" y="756"/>
                  </a:cubicBezTo>
                  <a:cubicBezTo>
                    <a:pt x="1259" y="756"/>
                    <a:pt x="1263" y="755"/>
                    <a:pt x="1266" y="753"/>
                  </a:cubicBezTo>
                  <a:lnTo>
                    <a:pt x="1286" y="737"/>
                  </a:lnTo>
                  <a:cubicBezTo>
                    <a:pt x="1294" y="741"/>
                    <a:pt x="1301" y="744"/>
                    <a:pt x="1309" y="746"/>
                  </a:cubicBezTo>
                  <a:lnTo>
                    <a:pt x="1313" y="772"/>
                  </a:lnTo>
                  <a:cubicBezTo>
                    <a:pt x="1314" y="780"/>
                    <a:pt x="1322" y="787"/>
                    <a:pt x="1331" y="787"/>
                  </a:cubicBezTo>
                  <a:cubicBezTo>
                    <a:pt x="1332" y="787"/>
                    <a:pt x="1333" y="787"/>
                    <a:pt x="1334" y="787"/>
                  </a:cubicBezTo>
                  <a:cubicBezTo>
                    <a:pt x="1336" y="787"/>
                    <a:pt x="1338" y="787"/>
                    <a:pt x="1340" y="787"/>
                  </a:cubicBezTo>
                  <a:cubicBezTo>
                    <a:pt x="1349" y="787"/>
                    <a:pt x="1356" y="780"/>
                    <a:pt x="1357" y="771"/>
                  </a:cubicBezTo>
                  <a:lnTo>
                    <a:pt x="1361" y="746"/>
                  </a:lnTo>
                  <a:cubicBezTo>
                    <a:pt x="1369" y="744"/>
                    <a:pt x="1376" y="740"/>
                    <a:pt x="1384" y="736"/>
                  </a:cubicBezTo>
                  <a:lnTo>
                    <a:pt x="1404" y="751"/>
                  </a:lnTo>
                  <a:cubicBezTo>
                    <a:pt x="1407" y="754"/>
                    <a:pt x="1411" y="755"/>
                    <a:pt x="1415" y="755"/>
                  </a:cubicBezTo>
                  <a:cubicBezTo>
                    <a:pt x="1419" y="755"/>
                    <a:pt x="1424" y="753"/>
                    <a:pt x="1427" y="750"/>
                  </a:cubicBezTo>
                  <a:cubicBezTo>
                    <a:pt x="1430" y="748"/>
                    <a:pt x="1432" y="746"/>
                    <a:pt x="1434" y="743"/>
                  </a:cubicBezTo>
                  <a:cubicBezTo>
                    <a:pt x="1440" y="737"/>
                    <a:pt x="1440" y="727"/>
                    <a:pt x="1435" y="720"/>
                  </a:cubicBezTo>
                  <a:lnTo>
                    <a:pt x="1419" y="700"/>
                  </a:lnTo>
                  <a:cubicBezTo>
                    <a:pt x="1424" y="692"/>
                    <a:pt x="1427" y="685"/>
                    <a:pt x="1429" y="677"/>
                  </a:cubicBezTo>
                  <a:lnTo>
                    <a:pt x="1454" y="673"/>
                  </a:lnTo>
                  <a:cubicBezTo>
                    <a:pt x="1463" y="672"/>
                    <a:pt x="1469" y="664"/>
                    <a:pt x="1470" y="655"/>
                  </a:cubicBezTo>
                  <a:cubicBezTo>
                    <a:pt x="1470" y="654"/>
                    <a:pt x="1470" y="653"/>
                    <a:pt x="1470" y="652"/>
                  </a:cubicBezTo>
                  <a:cubicBezTo>
                    <a:pt x="1470" y="650"/>
                    <a:pt x="1470" y="648"/>
                    <a:pt x="1469" y="646"/>
                  </a:cubicBezTo>
                  <a:close/>
                  <a:moveTo>
                    <a:pt x="982" y="700"/>
                  </a:moveTo>
                  <a:cubicBezTo>
                    <a:pt x="976" y="715"/>
                    <a:pt x="965" y="726"/>
                    <a:pt x="950" y="732"/>
                  </a:cubicBezTo>
                  <a:cubicBezTo>
                    <a:pt x="943" y="735"/>
                    <a:pt x="936" y="737"/>
                    <a:pt x="928" y="737"/>
                  </a:cubicBezTo>
                  <a:cubicBezTo>
                    <a:pt x="904" y="737"/>
                    <a:pt x="883" y="722"/>
                    <a:pt x="874" y="700"/>
                  </a:cubicBezTo>
                  <a:cubicBezTo>
                    <a:pt x="861" y="670"/>
                    <a:pt x="876" y="636"/>
                    <a:pt x="906" y="623"/>
                  </a:cubicBezTo>
                  <a:cubicBezTo>
                    <a:pt x="913" y="620"/>
                    <a:pt x="920" y="619"/>
                    <a:pt x="928" y="619"/>
                  </a:cubicBezTo>
                  <a:cubicBezTo>
                    <a:pt x="952" y="619"/>
                    <a:pt x="973" y="633"/>
                    <a:pt x="983" y="655"/>
                  </a:cubicBezTo>
                  <a:cubicBezTo>
                    <a:pt x="989" y="670"/>
                    <a:pt x="988" y="686"/>
                    <a:pt x="982" y="700"/>
                  </a:cubicBezTo>
                  <a:close/>
                  <a:moveTo>
                    <a:pt x="1090" y="713"/>
                  </a:moveTo>
                  <a:lnTo>
                    <a:pt x="1057" y="693"/>
                  </a:lnTo>
                  <a:cubicBezTo>
                    <a:pt x="1058" y="683"/>
                    <a:pt x="1058" y="671"/>
                    <a:pt x="1056" y="660"/>
                  </a:cubicBezTo>
                  <a:lnTo>
                    <a:pt x="1090" y="641"/>
                  </a:lnTo>
                  <a:cubicBezTo>
                    <a:pt x="1097" y="636"/>
                    <a:pt x="1100" y="627"/>
                    <a:pt x="1098" y="619"/>
                  </a:cubicBezTo>
                  <a:cubicBezTo>
                    <a:pt x="1097" y="616"/>
                    <a:pt x="1095" y="613"/>
                    <a:pt x="1094" y="610"/>
                  </a:cubicBezTo>
                  <a:cubicBezTo>
                    <a:pt x="1092" y="606"/>
                    <a:pt x="1090" y="601"/>
                    <a:pt x="1088" y="597"/>
                  </a:cubicBezTo>
                  <a:cubicBezTo>
                    <a:pt x="1085" y="591"/>
                    <a:pt x="1079" y="587"/>
                    <a:pt x="1072" y="587"/>
                  </a:cubicBezTo>
                  <a:cubicBezTo>
                    <a:pt x="1071" y="587"/>
                    <a:pt x="1069" y="588"/>
                    <a:pt x="1067" y="588"/>
                  </a:cubicBezTo>
                  <a:lnTo>
                    <a:pt x="1030" y="598"/>
                  </a:lnTo>
                  <a:cubicBezTo>
                    <a:pt x="1023" y="589"/>
                    <a:pt x="1015" y="582"/>
                    <a:pt x="1007" y="575"/>
                  </a:cubicBezTo>
                  <a:lnTo>
                    <a:pt x="1016" y="537"/>
                  </a:lnTo>
                  <a:cubicBezTo>
                    <a:pt x="1018" y="529"/>
                    <a:pt x="1014" y="520"/>
                    <a:pt x="1007" y="517"/>
                  </a:cubicBezTo>
                  <a:cubicBezTo>
                    <a:pt x="999" y="513"/>
                    <a:pt x="992" y="510"/>
                    <a:pt x="985" y="508"/>
                  </a:cubicBezTo>
                  <a:cubicBezTo>
                    <a:pt x="983" y="507"/>
                    <a:pt x="981" y="507"/>
                    <a:pt x="979" y="507"/>
                  </a:cubicBezTo>
                  <a:cubicBezTo>
                    <a:pt x="973" y="507"/>
                    <a:pt x="966" y="510"/>
                    <a:pt x="963" y="516"/>
                  </a:cubicBezTo>
                  <a:lnTo>
                    <a:pt x="944" y="549"/>
                  </a:lnTo>
                  <a:cubicBezTo>
                    <a:pt x="939" y="549"/>
                    <a:pt x="933" y="548"/>
                    <a:pt x="928" y="548"/>
                  </a:cubicBezTo>
                  <a:cubicBezTo>
                    <a:pt x="922" y="548"/>
                    <a:pt x="917" y="549"/>
                    <a:pt x="911" y="550"/>
                  </a:cubicBezTo>
                  <a:lnTo>
                    <a:pt x="891" y="516"/>
                  </a:lnTo>
                  <a:cubicBezTo>
                    <a:pt x="888" y="511"/>
                    <a:pt x="882" y="507"/>
                    <a:pt x="876" y="507"/>
                  </a:cubicBezTo>
                  <a:cubicBezTo>
                    <a:pt x="874" y="507"/>
                    <a:pt x="872" y="508"/>
                    <a:pt x="870" y="508"/>
                  </a:cubicBezTo>
                  <a:cubicBezTo>
                    <a:pt x="866" y="509"/>
                    <a:pt x="863" y="511"/>
                    <a:pt x="860" y="512"/>
                  </a:cubicBezTo>
                  <a:cubicBezTo>
                    <a:pt x="856" y="514"/>
                    <a:pt x="852" y="515"/>
                    <a:pt x="848" y="518"/>
                  </a:cubicBezTo>
                  <a:cubicBezTo>
                    <a:pt x="840" y="521"/>
                    <a:pt x="836" y="530"/>
                    <a:pt x="838" y="538"/>
                  </a:cubicBezTo>
                  <a:lnTo>
                    <a:pt x="848" y="576"/>
                  </a:lnTo>
                  <a:cubicBezTo>
                    <a:pt x="840" y="583"/>
                    <a:pt x="832" y="590"/>
                    <a:pt x="825" y="599"/>
                  </a:cubicBezTo>
                  <a:lnTo>
                    <a:pt x="788" y="590"/>
                  </a:lnTo>
                  <a:cubicBezTo>
                    <a:pt x="786" y="589"/>
                    <a:pt x="785" y="589"/>
                    <a:pt x="783" y="589"/>
                  </a:cubicBezTo>
                  <a:cubicBezTo>
                    <a:pt x="776" y="589"/>
                    <a:pt x="770" y="593"/>
                    <a:pt x="767" y="599"/>
                  </a:cubicBezTo>
                  <a:cubicBezTo>
                    <a:pt x="764" y="606"/>
                    <a:pt x="760" y="614"/>
                    <a:pt x="758" y="621"/>
                  </a:cubicBezTo>
                  <a:cubicBezTo>
                    <a:pt x="755" y="629"/>
                    <a:pt x="759" y="638"/>
                    <a:pt x="766" y="643"/>
                  </a:cubicBezTo>
                  <a:lnTo>
                    <a:pt x="800" y="662"/>
                  </a:lnTo>
                  <a:cubicBezTo>
                    <a:pt x="798" y="673"/>
                    <a:pt x="798" y="684"/>
                    <a:pt x="800" y="695"/>
                  </a:cubicBezTo>
                  <a:lnTo>
                    <a:pt x="767" y="715"/>
                  </a:lnTo>
                  <a:cubicBezTo>
                    <a:pt x="759" y="719"/>
                    <a:pt x="756" y="728"/>
                    <a:pt x="759" y="736"/>
                  </a:cubicBezTo>
                  <a:cubicBezTo>
                    <a:pt x="760" y="739"/>
                    <a:pt x="761" y="743"/>
                    <a:pt x="762" y="746"/>
                  </a:cubicBezTo>
                  <a:cubicBezTo>
                    <a:pt x="764" y="750"/>
                    <a:pt x="766" y="754"/>
                    <a:pt x="768" y="758"/>
                  </a:cubicBezTo>
                  <a:cubicBezTo>
                    <a:pt x="771" y="764"/>
                    <a:pt x="777" y="768"/>
                    <a:pt x="784" y="768"/>
                  </a:cubicBezTo>
                  <a:cubicBezTo>
                    <a:pt x="786" y="768"/>
                    <a:pt x="787" y="768"/>
                    <a:pt x="789" y="768"/>
                  </a:cubicBezTo>
                  <a:lnTo>
                    <a:pt x="826" y="757"/>
                  </a:lnTo>
                  <a:cubicBezTo>
                    <a:pt x="833" y="766"/>
                    <a:pt x="841" y="774"/>
                    <a:pt x="850" y="781"/>
                  </a:cubicBezTo>
                  <a:lnTo>
                    <a:pt x="840" y="818"/>
                  </a:lnTo>
                  <a:cubicBezTo>
                    <a:pt x="838" y="826"/>
                    <a:pt x="842" y="835"/>
                    <a:pt x="850" y="839"/>
                  </a:cubicBezTo>
                  <a:cubicBezTo>
                    <a:pt x="857" y="842"/>
                    <a:pt x="864" y="845"/>
                    <a:pt x="872" y="848"/>
                  </a:cubicBezTo>
                  <a:cubicBezTo>
                    <a:pt x="874" y="849"/>
                    <a:pt x="876" y="849"/>
                    <a:pt x="877" y="849"/>
                  </a:cubicBezTo>
                  <a:cubicBezTo>
                    <a:pt x="884" y="849"/>
                    <a:pt x="890" y="845"/>
                    <a:pt x="893" y="840"/>
                  </a:cubicBezTo>
                  <a:lnTo>
                    <a:pt x="912" y="806"/>
                  </a:lnTo>
                  <a:cubicBezTo>
                    <a:pt x="918" y="807"/>
                    <a:pt x="923" y="807"/>
                    <a:pt x="928" y="807"/>
                  </a:cubicBezTo>
                  <a:cubicBezTo>
                    <a:pt x="934" y="807"/>
                    <a:pt x="940" y="807"/>
                    <a:pt x="945" y="806"/>
                  </a:cubicBezTo>
                  <a:lnTo>
                    <a:pt x="965" y="839"/>
                  </a:lnTo>
                  <a:cubicBezTo>
                    <a:pt x="968" y="845"/>
                    <a:pt x="974" y="848"/>
                    <a:pt x="981" y="848"/>
                  </a:cubicBezTo>
                  <a:cubicBezTo>
                    <a:pt x="983" y="848"/>
                    <a:pt x="985" y="848"/>
                    <a:pt x="987" y="847"/>
                  </a:cubicBezTo>
                  <a:cubicBezTo>
                    <a:pt x="990" y="846"/>
                    <a:pt x="993" y="845"/>
                    <a:pt x="996" y="844"/>
                  </a:cubicBezTo>
                  <a:cubicBezTo>
                    <a:pt x="1000" y="842"/>
                    <a:pt x="1005" y="840"/>
                    <a:pt x="1009" y="838"/>
                  </a:cubicBezTo>
                  <a:cubicBezTo>
                    <a:pt x="1016" y="834"/>
                    <a:pt x="1020" y="825"/>
                    <a:pt x="1018" y="817"/>
                  </a:cubicBezTo>
                  <a:lnTo>
                    <a:pt x="1008" y="780"/>
                  </a:lnTo>
                  <a:cubicBezTo>
                    <a:pt x="1017" y="773"/>
                    <a:pt x="1024" y="765"/>
                    <a:pt x="1031" y="756"/>
                  </a:cubicBezTo>
                  <a:lnTo>
                    <a:pt x="1069" y="766"/>
                  </a:lnTo>
                  <a:cubicBezTo>
                    <a:pt x="1070" y="766"/>
                    <a:pt x="1072" y="766"/>
                    <a:pt x="1073" y="766"/>
                  </a:cubicBezTo>
                  <a:cubicBezTo>
                    <a:pt x="1080" y="766"/>
                    <a:pt x="1086" y="763"/>
                    <a:pt x="1089" y="756"/>
                  </a:cubicBezTo>
                  <a:cubicBezTo>
                    <a:pt x="1093" y="749"/>
                    <a:pt x="1096" y="742"/>
                    <a:pt x="1098" y="734"/>
                  </a:cubicBezTo>
                  <a:cubicBezTo>
                    <a:pt x="1101" y="726"/>
                    <a:pt x="1098" y="717"/>
                    <a:pt x="1090" y="713"/>
                  </a:cubicBezTo>
                  <a:close/>
                  <a:moveTo>
                    <a:pt x="465" y="977"/>
                  </a:moveTo>
                  <a:cubicBezTo>
                    <a:pt x="579" y="977"/>
                    <a:pt x="671" y="819"/>
                    <a:pt x="671" y="672"/>
                  </a:cubicBezTo>
                  <a:cubicBezTo>
                    <a:pt x="671" y="524"/>
                    <a:pt x="579" y="405"/>
                    <a:pt x="465" y="405"/>
                  </a:cubicBezTo>
                  <a:cubicBezTo>
                    <a:pt x="350" y="405"/>
                    <a:pt x="258" y="524"/>
                    <a:pt x="258" y="672"/>
                  </a:cubicBezTo>
                  <a:cubicBezTo>
                    <a:pt x="258" y="819"/>
                    <a:pt x="350" y="977"/>
                    <a:pt x="465" y="977"/>
                  </a:cubicBezTo>
                  <a:close/>
                  <a:moveTo>
                    <a:pt x="1094" y="360"/>
                  </a:moveTo>
                  <a:cubicBezTo>
                    <a:pt x="1045" y="360"/>
                    <a:pt x="1005" y="320"/>
                    <a:pt x="1005" y="271"/>
                  </a:cubicBezTo>
                  <a:cubicBezTo>
                    <a:pt x="1005" y="222"/>
                    <a:pt x="1045" y="182"/>
                    <a:pt x="1094" y="182"/>
                  </a:cubicBezTo>
                  <a:cubicBezTo>
                    <a:pt x="1143" y="182"/>
                    <a:pt x="1183" y="222"/>
                    <a:pt x="1183" y="271"/>
                  </a:cubicBezTo>
                  <a:cubicBezTo>
                    <a:pt x="1183" y="320"/>
                    <a:pt x="1143" y="360"/>
                    <a:pt x="1094" y="360"/>
                  </a:cubicBezTo>
                  <a:close/>
                  <a:moveTo>
                    <a:pt x="1257" y="484"/>
                  </a:moveTo>
                  <a:cubicBezTo>
                    <a:pt x="1261" y="484"/>
                    <a:pt x="1265" y="482"/>
                    <a:pt x="1269" y="479"/>
                  </a:cubicBezTo>
                  <a:cubicBezTo>
                    <a:pt x="1282" y="468"/>
                    <a:pt x="1294" y="456"/>
                    <a:pt x="1305" y="442"/>
                  </a:cubicBezTo>
                  <a:cubicBezTo>
                    <a:pt x="1311" y="436"/>
                    <a:pt x="1311" y="426"/>
                    <a:pt x="1306" y="420"/>
                  </a:cubicBezTo>
                  <a:lnTo>
                    <a:pt x="1265" y="367"/>
                  </a:lnTo>
                  <a:cubicBezTo>
                    <a:pt x="1273" y="353"/>
                    <a:pt x="1280" y="337"/>
                    <a:pt x="1284" y="321"/>
                  </a:cubicBezTo>
                  <a:lnTo>
                    <a:pt x="1349" y="312"/>
                  </a:lnTo>
                  <a:cubicBezTo>
                    <a:pt x="1358" y="310"/>
                    <a:pt x="1364" y="304"/>
                    <a:pt x="1365" y="295"/>
                  </a:cubicBezTo>
                  <a:cubicBezTo>
                    <a:pt x="1365" y="287"/>
                    <a:pt x="1366" y="279"/>
                    <a:pt x="1366" y="271"/>
                  </a:cubicBezTo>
                  <a:cubicBezTo>
                    <a:pt x="1366" y="262"/>
                    <a:pt x="1365" y="253"/>
                    <a:pt x="1364" y="243"/>
                  </a:cubicBezTo>
                  <a:cubicBezTo>
                    <a:pt x="1363" y="234"/>
                    <a:pt x="1357" y="228"/>
                    <a:pt x="1348" y="227"/>
                  </a:cubicBezTo>
                  <a:lnTo>
                    <a:pt x="1283" y="218"/>
                  </a:lnTo>
                  <a:cubicBezTo>
                    <a:pt x="1278" y="202"/>
                    <a:pt x="1272" y="187"/>
                    <a:pt x="1263" y="172"/>
                  </a:cubicBezTo>
                  <a:lnTo>
                    <a:pt x="1303" y="120"/>
                  </a:lnTo>
                  <a:cubicBezTo>
                    <a:pt x="1308" y="113"/>
                    <a:pt x="1308" y="104"/>
                    <a:pt x="1302" y="97"/>
                  </a:cubicBezTo>
                  <a:cubicBezTo>
                    <a:pt x="1291" y="84"/>
                    <a:pt x="1278" y="71"/>
                    <a:pt x="1265" y="60"/>
                  </a:cubicBezTo>
                  <a:cubicBezTo>
                    <a:pt x="1262" y="58"/>
                    <a:pt x="1258" y="56"/>
                    <a:pt x="1254" y="56"/>
                  </a:cubicBezTo>
                  <a:cubicBezTo>
                    <a:pt x="1250" y="56"/>
                    <a:pt x="1246" y="58"/>
                    <a:pt x="1242" y="60"/>
                  </a:cubicBezTo>
                  <a:lnTo>
                    <a:pt x="1190" y="101"/>
                  </a:lnTo>
                  <a:cubicBezTo>
                    <a:pt x="1176" y="92"/>
                    <a:pt x="1160" y="86"/>
                    <a:pt x="1144" y="82"/>
                  </a:cubicBezTo>
                  <a:lnTo>
                    <a:pt x="1134" y="17"/>
                  </a:lnTo>
                  <a:cubicBezTo>
                    <a:pt x="1133" y="8"/>
                    <a:pt x="1126" y="2"/>
                    <a:pt x="1118" y="1"/>
                  </a:cubicBezTo>
                  <a:cubicBezTo>
                    <a:pt x="1110" y="0"/>
                    <a:pt x="1102" y="0"/>
                    <a:pt x="1094" y="0"/>
                  </a:cubicBezTo>
                  <a:cubicBezTo>
                    <a:pt x="1085" y="0"/>
                    <a:pt x="1075" y="0"/>
                    <a:pt x="1066" y="2"/>
                  </a:cubicBezTo>
                  <a:cubicBezTo>
                    <a:pt x="1057" y="2"/>
                    <a:pt x="1051" y="9"/>
                    <a:pt x="1050" y="17"/>
                  </a:cubicBezTo>
                  <a:lnTo>
                    <a:pt x="1041" y="83"/>
                  </a:lnTo>
                  <a:cubicBezTo>
                    <a:pt x="1025" y="87"/>
                    <a:pt x="1010" y="94"/>
                    <a:pt x="995" y="102"/>
                  </a:cubicBezTo>
                  <a:lnTo>
                    <a:pt x="942" y="63"/>
                  </a:lnTo>
                  <a:cubicBezTo>
                    <a:pt x="939" y="60"/>
                    <a:pt x="935" y="59"/>
                    <a:pt x="932" y="59"/>
                  </a:cubicBezTo>
                  <a:cubicBezTo>
                    <a:pt x="927" y="59"/>
                    <a:pt x="923" y="61"/>
                    <a:pt x="920" y="63"/>
                  </a:cubicBezTo>
                  <a:cubicBezTo>
                    <a:pt x="907" y="75"/>
                    <a:pt x="894" y="87"/>
                    <a:pt x="883" y="101"/>
                  </a:cubicBezTo>
                  <a:cubicBezTo>
                    <a:pt x="878" y="107"/>
                    <a:pt x="878" y="117"/>
                    <a:pt x="883" y="123"/>
                  </a:cubicBezTo>
                  <a:lnTo>
                    <a:pt x="924" y="176"/>
                  </a:lnTo>
                  <a:cubicBezTo>
                    <a:pt x="915" y="190"/>
                    <a:pt x="909" y="206"/>
                    <a:pt x="905" y="222"/>
                  </a:cubicBezTo>
                  <a:lnTo>
                    <a:pt x="839" y="231"/>
                  </a:lnTo>
                  <a:cubicBezTo>
                    <a:pt x="831" y="233"/>
                    <a:pt x="825" y="239"/>
                    <a:pt x="824" y="248"/>
                  </a:cubicBezTo>
                  <a:cubicBezTo>
                    <a:pt x="823" y="256"/>
                    <a:pt x="823" y="264"/>
                    <a:pt x="823" y="271"/>
                  </a:cubicBezTo>
                  <a:cubicBezTo>
                    <a:pt x="823" y="281"/>
                    <a:pt x="823" y="290"/>
                    <a:pt x="824" y="300"/>
                  </a:cubicBezTo>
                  <a:cubicBezTo>
                    <a:pt x="825" y="308"/>
                    <a:pt x="832" y="315"/>
                    <a:pt x="840" y="316"/>
                  </a:cubicBezTo>
                  <a:lnTo>
                    <a:pt x="906" y="324"/>
                  </a:lnTo>
                  <a:cubicBezTo>
                    <a:pt x="910" y="340"/>
                    <a:pt x="917" y="356"/>
                    <a:pt x="925" y="370"/>
                  </a:cubicBezTo>
                  <a:lnTo>
                    <a:pt x="886" y="423"/>
                  </a:lnTo>
                  <a:cubicBezTo>
                    <a:pt x="881" y="430"/>
                    <a:pt x="881" y="439"/>
                    <a:pt x="886" y="446"/>
                  </a:cubicBezTo>
                  <a:cubicBezTo>
                    <a:pt x="898" y="459"/>
                    <a:pt x="910" y="471"/>
                    <a:pt x="924" y="482"/>
                  </a:cubicBezTo>
                  <a:cubicBezTo>
                    <a:pt x="927" y="485"/>
                    <a:pt x="931" y="487"/>
                    <a:pt x="935" y="487"/>
                  </a:cubicBezTo>
                  <a:cubicBezTo>
                    <a:pt x="939" y="487"/>
                    <a:pt x="943" y="485"/>
                    <a:pt x="946" y="483"/>
                  </a:cubicBezTo>
                  <a:lnTo>
                    <a:pt x="998" y="442"/>
                  </a:lnTo>
                  <a:cubicBezTo>
                    <a:pt x="1013" y="450"/>
                    <a:pt x="1029" y="457"/>
                    <a:pt x="1045" y="461"/>
                  </a:cubicBezTo>
                  <a:lnTo>
                    <a:pt x="1054" y="526"/>
                  </a:lnTo>
                  <a:cubicBezTo>
                    <a:pt x="1055" y="535"/>
                    <a:pt x="1062" y="541"/>
                    <a:pt x="1071" y="542"/>
                  </a:cubicBezTo>
                  <a:cubicBezTo>
                    <a:pt x="1079" y="542"/>
                    <a:pt x="1087" y="543"/>
                    <a:pt x="1094" y="543"/>
                  </a:cubicBezTo>
                  <a:cubicBezTo>
                    <a:pt x="1104" y="543"/>
                    <a:pt x="1113" y="542"/>
                    <a:pt x="1123" y="541"/>
                  </a:cubicBezTo>
                  <a:cubicBezTo>
                    <a:pt x="1131" y="540"/>
                    <a:pt x="1138" y="534"/>
                    <a:pt x="1139" y="526"/>
                  </a:cubicBezTo>
                  <a:lnTo>
                    <a:pt x="1147" y="460"/>
                  </a:lnTo>
                  <a:cubicBezTo>
                    <a:pt x="1163" y="455"/>
                    <a:pt x="1179" y="449"/>
                    <a:pt x="1193" y="440"/>
                  </a:cubicBezTo>
                  <a:lnTo>
                    <a:pt x="1246" y="480"/>
                  </a:lnTo>
                  <a:cubicBezTo>
                    <a:pt x="1249" y="482"/>
                    <a:pt x="1253" y="484"/>
                    <a:pt x="1257" y="484"/>
                  </a:cubicBezTo>
                  <a:close/>
                  <a:moveTo>
                    <a:pt x="656" y="1040"/>
                  </a:moveTo>
                  <a:lnTo>
                    <a:pt x="535" y="1423"/>
                  </a:lnTo>
                  <a:lnTo>
                    <a:pt x="497" y="1188"/>
                  </a:lnTo>
                  <a:lnTo>
                    <a:pt x="432" y="1188"/>
                  </a:lnTo>
                  <a:lnTo>
                    <a:pt x="394" y="1423"/>
                  </a:lnTo>
                  <a:lnTo>
                    <a:pt x="274" y="1040"/>
                  </a:lnTo>
                  <a:cubicBezTo>
                    <a:pt x="112" y="1102"/>
                    <a:pt x="0" y="1236"/>
                    <a:pt x="0" y="1377"/>
                  </a:cubicBezTo>
                  <a:cubicBezTo>
                    <a:pt x="0" y="1379"/>
                    <a:pt x="0" y="1380"/>
                    <a:pt x="0" y="1382"/>
                  </a:cubicBezTo>
                  <a:cubicBezTo>
                    <a:pt x="0" y="1383"/>
                    <a:pt x="0" y="1383"/>
                    <a:pt x="0" y="1384"/>
                  </a:cubicBezTo>
                  <a:cubicBezTo>
                    <a:pt x="0" y="1478"/>
                    <a:pt x="97" y="1470"/>
                    <a:pt x="465" y="1470"/>
                  </a:cubicBezTo>
                  <a:cubicBezTo>
                    <a:pt x="855" y="1470"/>
                    <a:pt x="929" y="1478"/>
                    <a:pt x="929" y="1384"/>
                  </a:cubicBezTo>
                  <a:cubicBezTo>
                    <a:pt x="929" y="1383"/>
                    <a:pt x="929" y="1383"/>
                    <a:pt x="929" y="1382"/>
                  </a:cubicBezTo>
                  <a:cubicBezTo>
                    <a:pt x="929" y="1380"/>
                    <a:pt x="929" y="1379"/>
                    <a:pt x="929" y="1377"/>
                  </a:cubicBezTo>
                  <a:cubicBezTo>
                    <a:pt x="929" y="1236"/>
                    <a:pt x="817" y="1102"/>
                    <a:pt x="656" y="1040"/>
                  </a:cubicBezTo>
                  <a:close/>
                  <a:moveTo>
                    <a:pt x="489" y="1070"/>
                  </a:moveTo>
                  <a:lnTo>
                    <a:pt x="440" y="1070"/>
                  </a:lnTo>
                  <a:cubicBezTo>
                    <a:pt x="435" y="1070"/>
                    <a:pt x="431" y="1072"/>
                    <a:pt x="427" y="1076"/>
                  </a:cubicBezTo>
                  <a:lnTo>
                    <a:pt x="408" y="1095"/>
                  </a:lnTo>
                  <a:cubicBezTo>
                    <a:pt x="402" y="1100"/>
                    <a:pt x="401" y="1110"/>
                    <a:pt x="406" y="1117"/>
                  </a:cubicBezTo>
                  <a:lnTo>
                    <a:pt x="429" y="1156"/>
                  </a:lnTo>
                  <a:cubicBezTo>
                    <a:pt x="432" y="1162"/>
                    <a:pt x="438" y="1165"/>
                    <a:pt x="445" y="1165"/>
                  </a:cubicBezTo>
                  <a:lnTo>
                    <a:pt x="484" y="1165"/>
                  </a:lnTo>
                  <a:cubicBezTo>
                    <a:pt x="491" y="1165"/>
                    <a:pt x="497" y="1162"/>
                    <a:pt x="500" y="1156"/>
                  </a:cubicBezTo>
                  <a:lnTo>
                    <a:pt x="523" y="1117"/>
                  </a:lnTo>
                  <a:cubicBezTo>
                    <a:pt x="528" y="1110"/>
                    <a:pt x="527" y="1100"/>
                    <a:pt x="521" y="1095"/>
                  </a:cubicBezTo>
                  <a:lnTo>
                    <a:pt x="502" y="1076"/>
                  </a:lnTo>
                  <a:cubicBezTo>
                    <a:pt x="498" y="1072"/>
                    <a:pt x="494" y="1070"/>
                    <a:pt x="489" y="1070"/>
                  </a:cubicBezTo>
                  <a:close/>
                </a:path>
              </a:pathLst>
            </a:custGeom>
            <a:grpFill/>
            <a:ln w="9525">
              <a:solidFill>
                <a:srgbClr val="C00000"/>
              </a:solidFill>
              <a:round/>
              <a:headEnd/>
              <a:tailEnd/>
            </a:ln>
            <a:extLst/>
          </p:spPr>
          <p:txBody>
            <a:bodyPr/>
            <a:lstStyle/>
            <a:p>
              <a:endParaRPr lang="zh-CN" altLang="en-US"/>
            </a:p>
          </p:txBody>
        </p:sp>
      </p:grpSp>
      <p:grpSp>
        <p:nvGrpSpPr>
          <p:cNvPr id="16" name="Group 11"/>
          <p:cNvGrpSpPr>
            <a:grpSpLocks/>
          </p:cNvGrpSpPr>
          <p:nvPr/>
        </p:nvGrpSpPr>
        <p:grpSpPr bwMode="auto">
          <a:xfrm>
            <a:off x="6117768" y="4032922"/>
            <a:ext cx="3889375" cy="2232025"/>
            <a:chOff x="0" y="0"/>
            <a:chExt cx="3888432" cy="2232248"/>
          </a:xfrm>
          <a:noFill/>
        </p:grpSpPr>
        <p:sp>
          <p:nvSpPr>
            <p:cNvPr id="17" name="矩形 6"/>
            <p:cNvSpPr>
              <a:spLocks noChangeArrowheads="1"/>
            </p:cNvSpPr>
            <p:nvPr/>
          </p:nvSpPr>
          <p:spPr bwMode="auto">
            <a:xfrm>
              <a:off x="0" y="0"/>
              <a:ext cx="3888432" cy="2232248"/>
            </a:xfrm>
            <a:prstGeom prst="rect">
              <a:avLst/>
            </a:prstGeom>
            <a:grpFill/>
            <a:ln w="9525">
              <a:solidFill>
                <a:srgbClr val="000000"/>
              </a:solidFill>
              <a:miter lim="800000"/>
              <a:headEnd/>
              <a:tailEnd/>
            </a:ln>
            <a:extLst/>
          </p:spPr>
          <p:txBody>
            <a:bodyPr anchor="ctr"/>
            <a:lstStyle/>
            <a:p>
              <a:pPr algn="ctr"/>
              <a:endParaRPr lang="zh-CN" altLang="en-US">
                <a:solidFill>
                  <a:srgbClr val="21A3D0"/>
                </a:solidFill>
                <a:ea typeface="造字工房悦黑体验版常规体" pitchFamily="50" charset="-122"/>
              </a:endParaRPr>
            </a:p>
          </p:txBody>
        </p:sp>
        <p:sp>
          <p:nvSpPr>
            <p:cNvPr id="18" name="Freeform 34"/>
            <p:cNvSpPr>
              <a:spLocks noEditPoints="1"/>
            </p:cNvSpPr>
            <p:nvPr/>
          </p:nvSpPr>
          <p:spPr bwMode="auto">
            <a:xfrm>
              <a:off x="2880374" y="1311092"/>
              <a:ext cx="866775" cy="822325"/>
            </a:xfrm>
            <a:custGeom>
              <a:avLst/>
              <a:gdLst>
                <a:gd name="T0" fmla="*/ 1071 w 1131"/>
                <a:gd name="T1" fmla="*/ 191 h 1073"/>
                <a:gd name="T2" fmla="*/ 821 w 1131"/>
                <a:gd name="T3" fmla="*/ 233 h 1073"/>
                <a:gd name="T4" fmla="*/ 818 w 1131"/>
                <a:gd name="T5" fmla="*/ 304 h 1073"/>
                <a:gd name="T6" fmla="*/ 916 w 1131"/>
                <a:gd name="T7" fmla="*/ 327 h 1073"/>
                <a:gd name="T8" fmla="*/ 934 w 1131"/>
                <a:gd name="T9" fmla="*/ 325 h 1073"/>
                <a:gd name="T10" fmla="*/ 1124 w 1131"/>
                <a:gd name="T11" fmla="*/ 217 h 1073"/>
                <a:gd name="T12" fmla="*/ 262 w 1131"/>
                <a:gd name="T13" fmla="*/ 315 h 1073"/>
                <a:gd name="T14" fmla="*/ 212 w 1131"/>
                <a:gd name="T15" fmla="*/ 247 h 1073"/>
                <a:gd name="T16" fmla="*/ 229 w 1131"/>
                <a:gd name="T17" fmla="*/ 260 h 1073"/>
                <a:gd name="T18" fmla="*/ 273 w 1131"/>
                <a:gd name="T19" fmla="*/ 282 h 1073"/>
                <a:gd name="T20" fmla="*/ 278 w 1131"/>
                <a:gd name="T21" fmla="*/ 291 h 1073"/>
                <a:gd name="T22" fmla="*/ 178 w 1131"/>
                <a:gd name="T23" fmla="*/ 394 h 1073"/>
                <a:gd name="T24" fmla="*/ 166 w 1131"/>
                <a:gd name="T25" fmla="*/ 322 h 1073"/>
                <a:gd name="T26" fmla="*/ 178 w 1131"/>
                <a:gd name="T27" fmla="*/ 394 h 1073"/>
                <a:gd name="T28" fmla="*/ 621 w 1131"/>
                <a:gd name="T29" fmla="*/ 507 h 1073"/>
                <a:gd name="T30" fmla="*/ 590 w 1131"/>
                <a:gd name="T31" fmla="*/ 496 h 1073"/>
                <a:gd name="T32" fmla="*/ 608 w 1131"/>
                <a:gd name="T33" fmla="*/ 452 h 1073"/>
                <a:gd name="T34" fmla="*/ 772 w 1131"/>
                <a:gd name="T35" fmla="*/ 287 h 1073"/>
                <a:gd name="T36" fmla="*/ 682 w 1131"/>
                <a:gd name="T37" fmla="*/ 313 h 1073"/>
                <a:gd name="T38" fmla="*/ 616 w 1131"/>
                <a:gd name="T39" fmla="*/ 161 h 1073"/>
                <a:gd name="T40" fmla="*/ 432 w 1131"/>
                <a:gd name="T41" fmla="*/ 112 h 1073"/>
                <a:gd name="T42" fmla="*/ 239 w 1131"/>
                <a:gd name="T43" fmla="*/ 210 h 1073"/>
                <a:gd name="T44" fmla="*/ 172 w 1131"/>
                <a:gd name="T45" fmla="*/ 238 h 1073"/>
                <a:gd name="T46" fmla="*/ 145 w 1131"/>
                <a:gd name="T47" fmla="*/ 216 h 1073"/>
                <a:gd name="T48" fmla="*/ 12 w 1131"/>
                <a:gd name="T49" fmla="*/ 322 h 1073"/>
                <a:gd name="T50" fmla="*/ 25 w 1131"/>
                <a:gd name="T51" fmla="*/ 376 h 1073"/>
                <a:gd name="T52" fmla="*/ 187 w 1131"/>
                <a:gd name="T53" fmla="*/ 513 h 1073"/>
                <a:gd name="T54" fmla="*/ 320 w 1131"/>
                <a:gd name="T55" fmla="*/ 407 h 1073"/>
                <a:gd name="T56" fmla="*/ 307 w 1131"/>
                <a:gd name="T57" fmla="*/ 354 h 1073"/>
                <a:gd name="T58" fmla="*/ 302 w 1131"/>
                <a:gd name="T59" fmla="*/ 324 h 1073"/>
                <a:gd name="T60" fmla="*/ 307 w 1131"/>
                <a:gd name="T61" fmla="*/ 268 h 1073"/>
                <a:gd name="T62" fmla="*/ 553 w 1131"/>
                <a:gd name="T63" fmla="*/ 228 h 1073"/>
                <a:gd name="T64" fmla="*/ 444 w 1131"/>
                <a:gd name="T65" fmla="*/ 531 h 1073"/>
                <a:gd name="T66" fmla="*/ 712 w 1131"/>
                <a:gd name="T67" fmla="*/ 654 h 1073"/>
                <a:gd name="T68" fmla="*/ 586 w 1131"/>
                <a:gd name="T69" fmla="*/ 920 h 1073"/>
                <a:gd name="T70" fmla="*/ 662 w 1131"/>
                <a:gd name="T71" fmla="*/ 908 h 1073"/>
                <a:gd name="T72" fmla="*/ 849 w 1131"/>
                <a:gd name="T73" fmla="*/ 611 h 1073"/>
                <a:gd name="T74" fmla="*/ 416 w 1131"/>
                <a:gd name="T75" fmla="*/ 578 h 1073"/>
                <a:gd name="T76" fmla="*/ 108 w 1131"/>
                <a:gd name="T77" fmla="*/ 980 h 1073"/>
                <a:gd name="T78" fmla="*/ 146 w 1131"/>
                <a:gd name="T79" fmla="*/ 1073 h 1073"/>
                <a:gd name="T80" fmla="*/ 425 w 1131"/>
                <a:gd name="T81" fmla="*/ 828 h 1073"/>
                <a:gd name="T82" fmla="*/ 513 w 1131"/>
                <a:gd name="T83" fmla="*/ 624 h 1073"/>
                <a:gd name="T84" fmla="*/ 416 w 1131"/>
                <a:gd name="T85" fmla="*/ 578 h 1073"/>
                <a:gd name="T86" fmla="*/ 871 w 1131"/>
                <a:gd name="T87" fmla="*/ 154 h 1073"/>
                <a:gd name="T88" fmla="*/ 700 w 1131"/>
                <a:gd name="T89" fmla="*/ 66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31" h="1073">
                  <a:moveTo>
                    <a:pt x="1124" y="217"/>
                  </a:moveTo>
                  <a:cubicBezTo>
                    <a:pt x="1116" y="195"/>
                    <a:pt x="1093" y="183"/>
                    <a:pt x="1071" y="191"/>
                  </a:cubicBezTo>
                  <a:lnTo>
                    <a:pt x="916" y="243"/>
                  </a:lnTo>
                  <a:lnTo>
                    <a:pt x="821" y="233"/>
                  </a:lnTo>
                  <a:cubicBezTo>
                    <a:pt x="835" y="262"/>
                    <a:pt x="827" y="287"/>
                    <a:pt x="821" y="299"/>
                  </a:cubicBezTo>
                  <a:cubicBezTo>
                    <a:pt x="820" y="301"/>
                    <a:pt x="819" y="302"/>
                    <a:pt x="818" y="304"/>
                  </a:cubicBezTo>
                  <a:lnTo>
                    <a:pt x="809" y="316"/>
                  </a:lnTo>
                  <a:lnTo>
                    <a:pt x="916" y="327"/>
                  </a:lnTo>
                  <a:cubicBezTo>
                    <a:pt x="918" y="327"/>
                    <a:pt x="919" y="327"/>
                    <a:pt x="921" y="327"/>
                  </a:cubicBezTo>
                  <a:cubicBezTo>
                    <a:pt x="925" y="327"/>
                    <a:pt x="930" y="327"/>
                    <a:pt x="934" y="325"/>
                  </a:cubicBezTo>
                  <a:lnTo>
                    <a:pt x="1098" y="270"/>
                  </a:lnTo>
                  <a:cubicBezTo>
                    <a:pt x="1119" y="263"/>
                    <a:pt x="1131" y="239"/>
                    <a:pt x="1124" y="217"/>
                  </a:cubicBezTo>
                  <a:close/>
                  <a:moveTo>
                    <a:pt x="275" y="301"/>
                  </a:moveTo>
                  <a:lnTo>
                    <a:pt x="262" y="315"/>
                  </a:lnTo>
                  <a:lnTo>
                    <a:pt x="199" y="262"/>
                  </a:lnTo>
                  <a:lnTo>
                    <a:pt x="212" y="247"/>
                  </a:lnTo>
                  <a:cubicBezTo>
                    <a:pt x="215" y="243"/>
                    <a:pt x="220" y="241"/>
                    <a:pt x="225" y="243"/>
                  </a:cubicBezTo>
                  <a:cubicBezTo>
                    <a:pt x="225" y="249"/>
                    <a:pt x="227" y="254"/>
                    <a:pt x="229" y="260"/>
                  </a:cubicBezTo>
                  <a:cubicBezTo>
                    <a:pt x="237" y="274"/>
                    <a:pt x="251" y="283"/>
                    <a:pt x="267" y="283"/>
                  </a:cubicBezTo>
                  <a:cubicBezTo>
                    <a:pt x="269" y="283"/>
                    <a:pt x="271" y="282"/>
                    <a:pt x="273" y="282"/>
                  </a:cubicBezTo>
                  <a:lnTo>
                    <a:pt x="274" y="283"/>
                  </a:lnTo>
                  <a:cubicBezTo>
                    <a:pt x="276" y="285"/>
                    <a:pt x="278" y="288"/>
                    <a:pt x="278" y="291"/>
                  </a:cubicBezTo>
                  <a:cubicBezTo>
                    <a:pt x="278" y="295"/>
                    <a:pt x="277" y="298"/>
                    <a:pt x="275" y="301"/>
                  </a:cubicBezTo>
                  <a:close/>
                  <a:moveTo>
                    <a:pt x="178" y="394"/>
                  </a:moveTo>
                  <a:lnTo>
                    <a:pt x="135" y="358"/>
                  </a:lnTo>
                  <a:lnTo>
                    <a:pt x="166" y="322"/>
                  </a:lnTo>
                  <a:lnTo>
                    <a:pt x="208" y="358"/>
                  </a:lnTo>
                  <a:lnTo>
                    <a:pt x="178" y="394"/>
                  </a:lnTo>
                  <a:close/>
                  <a:moveTo>
                    <a:pt x="816" y="577"/>
                  </a:moveTo>
                  <a:lnTo>
                    <a:pt x="621" y="507"/>
                  </a:lnTo>
                  <a:lnTo>
                    <a:pt x="613" y="504"/>
                  </a:lnTo>
                  <a:lnTo>
                    <a:pt x="590" y="496"/>
                  </a:lnTo>
                  <a:cubicBezTo>
                    <a:pt x="579" y="491"/>
                    <a:pt x="573" y="479"/>
                    <a:pt x="577" y="467"/>
                  </a:cubicBezTo>
                  <a:cubicBezTo>
                    <a:pt x="582" y="454"/>
                    <a:pt x="595" y="447"/>
                    <a:pt x="608" y="452"/>
                  </a:cubicBezTo>
                  <a:lnTo>
                    <a:pt x="649" y="466"/>
                  </a:lnTo>
                  <a:lnTo>
                    <a:pt x="772" y="287"/>
                  </a:lnTo>
                  <a:lnTo>
                    <a:pt x="746" y="275"/>
                  </a:lnTo>
                  <a:lnTo>
                    <a:pt x="682" y="313"/>
                  </a:lnTo>
                  <a:lnTo>
                    <a:pt x="693" y="193"/>
                  </a:lnTo>
                  <a:cubicBezTo>
                    <a:pt x="672" y="182"/>
                    <a:pt x="641" y="166"/>
                    <a:pt x="616" y="161"/>
                  </a:cubicBezTo>
                  <a:lnTo>
                    <a:pt x="464" y="110"/>
                  </a:lnTo>
                  <a:cubicBezTo>
                    <a:pt x="454" y="106"/>
                    <a:pt x="442" y="107"/>
                    <a:pt x="432" y="112"/>
                  </a:cubicBezTo>
                  <a:lnTo>
                    <a:pt x="248" y="203"/>
                  </a:lnTo>
                  <a:cubicBezTo>
                    <a:pt x="245" y="205"/>
                    <a:pt x="242" y="207"/>
                    <a:pt x="239" y="210"/>
                  </a:cubicBezTo>
                  <a:cubicBezTo>
                    <a:pt x="220" y="203"/>
                    <a:pt x="198" y="207"/>
                    <a:pt x="184" y="223"/>
                  </a:cubicBezTo>
                  <a:lnTo>
                    <a:pt x="172" y="238"/>
                  </a:lnTo>
                  <a:lnTo>
                    <a:pt x="154" y="224"/>
                  </a:lnTo>
                  <a:lnTo>
                    <a:pt x="145" y="216"/>
                  </a:lnTo>
                  <a:cubicBezTo>
                    <a:pt x="131" y="204"/>
                    <a:pt x="111" y="206"/>
                    <a:pt x="99" y="219"/>
                  </a:cubicBezTo>
                  <a:lnTo>
                    <a:pt x="12" y="322"/>
                  </a:lnTo>
                  <a:cubicBezTo>
                    <a:pt x="0" y="336"/>
                    <a:pt x="2" y="356"/>
                    <a:pt x="16" y="368"/>
                  </a:cubicBezTo>
                  <a:lnTo>
                    <a:pt x="25" y="376"/>
                  </a:lnTo>
                  <a:lnTo>
                    <a:pt x="178" y="506"/>
                  </a:lnTo>
                  <a:lnTo>
                    <a:pt x="187" y="513"/>
                  </a:lnTo>
                  <a:cubicBezTo>
                    <a:pt x="200" y="525"/>
                    <a:pt x="221" y="523"/>
                    <a:pt x="232" y="510"/>
                  </a:cubicBezTo>
                  <a:lnTo>
                    <a:pt x="320" y="407"/>
                  </a:lnTo>
                  <a:cubicBezTo>
                    <a:pt x="331" y="393"/>
                    <a:pt x="330" y="373"/>
                    <a:pt x="316" y="361"/>
                  </a:cubicBezTo>
                  <a:lnTo>
                    <a:pt x="307" y="354"/>
                  </a:lnTo>
                  <a:lnTo>
                    <a:pt x="290" y="339"/>
                  </a:lnTo>
                  <a:lnTo>
                    <a:pt x="302" y="324"/>
                  </a:lnTo>
                  <a:cubicBezTo>
                    <a:pt x="311" y="314"/>
                    <a:pt x="315" y="301"/>
                    <a:pt x="314" y="289"/>
                  </a:cubicBezTo>
                  <a:cubicBezTo>
                    <a:pt x="313" y="281"/>
                    <a:pt x="311" y="274"/>
                    <a:pt x="307" y="268"/>
                  </a:cubicBezTo>
                  <a:lnTo>
                    <a:pt x="454" y="195"/>
                  </a:lnTo>
                  <a:lnTo>
                    <a:pt x="553" y="228"/>
                  </a:lnTo>
                  <a:lnTo>
                    <a:pt x="454" y="473"/>
                  </a:lnTo>
                  <a:cubicBezTo>
                    <a:pt x="445" y="494"/>
                    <a:pt x="439" y="513"/>
                    <a:pt x="444" y="531"/>
                  </a:cubicBezTo>
                  <a:cubicBezTo>
                    <a:pt x="448" y="549"/>
                    <a:pt x="460" y="564"/>
                    <a:pt x="479" y="571"/>
                  </a:cubicBezTo>
                  <a:lnTo>
                    <a:pt x="712" y="654"/>
                  </a:lnTo>
                  <a:lnTo>
                    <a:pt x="574" y="845"/>
                  </a:lnTo>
                  <a:cubicBezTo>
                    <a:pt x="557" y="869"/>
                    <a:pt x="562" y="903"/>
                    <a:pt x="586" y="920"/>
                  </a:cubicBezTo>
                  <a:cubicBezTo>
                    <a:pt x="596" y="927"/>
                    <a:pt x="607" y="931"/>
                    <a:pt x="618" y="931"/>
                  </a:cubicBezTo>
                  <a:cubicBezTo>
                    <a:pt x="635" y="931"/>
                    <a:pt x="651" y="923"/>
                    <a:pt x="662" y="908"/>
                  </a:cubicBezTo>
                  <a:lnTo>
                    <a:pt x="842" y="659"/>
                  </a:lnTo>
                  <a:cubicBezTo>
                    <a:pt x="851" y="645"/>
                    <a:pt x="854" y="628"/>
                    <a:pt x="849" y="611"/>
                  </a:cubicBezTo>
                  <a:cubicBezTo>
                    <a:pt x="844" y="595"/>
                    <a:pt x="832" y="582"/>
                    <a:pt x="816" y="577"/>
                  </a:cubicBezTo>
                  <a:close/>
                  <a:moveTo>
                    <a:pt x="416" y="578"/>
                  </a:moveTo>
                  <a:lnTo>
                    <a:pt x="343" y="758"/>
                  </a:lnTo>
                  <a:lnTo>
                    <a:pt x="108" y="980"/>
                  </a:lnTo>
                  <a:cubicBezTo>
                    <a:pt x="87" y="1001"/>
                    <a:pt x="86" y="1035"/>
                    <a:pt x="106" y="1056"/>
                  </a:cubicBezTo>
                  <a:cubicBezTo>
                    <a:pt x="117" y="1067"/>
                    <a:pt x="131" y="1073"/>
                    <a:pt x="146" y="1073"/>
                  </a:cubicBezTo>
                  <a:cubicBezTo>
                    <a:pt x="159" y="1073"/>
                    <a:pt x="172" y="1068"/>
                    <a:pt x="183" y="1058"/>
                  </a:cubicBezTo>
                  <a:lnTo>
                    <a:pt x="425" y="828"/>
                  </a:lnTo>
                  <a:cubicBezTo>
                    <a:pt x="431" y="823"/>
                    <a:pt x="435" y="816"/>
                    <a:pt x="438" y="809"/>
                  </a:cubicBezTo>
                  <a:lnTo>
                    <a:pt x="513" y="624"/>
                  </a:lnTo>
                  <a:cubicBezTo>
                    <a:pt x="493" y="623"/>
                    <a:pt x="476" y="620"/>
                    <a:pt x="464" y="614"/>
                  </a:cubicBezTo>
                  <a:cubicBezTo>
                    <a:pt x="442" y="604"/>
                    <a:pt x="426" y="591"/>
                    <a:pt x="416" y="578"/>
                  </a:cubicBezTo>
                  <a:close/>
                  <a:moveTo>
                    <a:pt x="741" y="195"/>
                  </a:moveTo>
                  <a:cubicBezTo>
                    <a:pt x="789" y="220"/>
                    <a:pt x="847" y="201"/>
                    <a:pt x="871" y="154"/>
                  </a:cubicBezTo>
                  <a:cubicBezTo>
                    <a:pt x="895" y="107"/>
                    <a:pt x="877" y="49"/>
                    <a:pt x="830" y="24"/>
                  </a:cubicBezTo>
                  <a:cubicBezTo>
                    <a:pt x="782" y="0"/>
                    <a:pt x="724" y="19"/>
                    <a:pt x="700" y="66"/>
                  </a:cubicBezTo>
                  <a:cubicBezTo>
                    <a:pt x="676" y="113"/>
                    <a:pt x="694" y="171"/>
                    <a:pt x="741" y="195"/>
                  </a:cubicBezTo>
                  <a:close/>
                </a:path>
              </a:pathLst>
            </a:custGeom>
            <a:grpFill/>
            <a:ln w="9525">
              <a:solidFill>
                <a:srgbClr val="000000"/>
              </a:solidFill>
              <a:round/>
              <a:headEnd/>
              <a:tailEnd/>
            </a:ln>
            <a:extLst/>
          </p:spPr>
          <p:txBody>
            <a:bodyPr/>
            <a:lstStyle/>
            <a:p>
              <a:endParaRPr lang="zh-CN" altLang="en-US"/>
            </a:p>
          </p:txBody>
        </p:sp>
      </p:grpSp>
      <p:grpSp>
        <p:nvGrpSpPr>
          <p:cNvPr id="19" name="Group 14"/>
          <p:cNvGrpSpPr>
            <a:grpSpLocks/>
          </p:cNvGrpSpPr>
          <p:nvPr/>
        </p:nvGrpSpPr>
        <p:grpSpPr bwMode="auto">
          <a:xfrm>
            <a:off x="2967808" y="2218759"/>
            <a:ext cx="2514600" cy="1355725"/>
            <a:chOff x="0" y="0"/>
            <a:chExt cx="2514497" cy="1355672"/>
          </a:xfrm>
        </p:grpSpPr>
        <p:sp>
          <p:nvSpPr>
            <p:cNvPr id="20" name="文本框 54"/>
            <p:cNvSpPr txBox="1">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itchFamily="34" charset="-122"/>
                  <a:ea typeface="微软雅黑" pitchFamily="34" charset="-122"/>
                </a:rPr>
                <a:t>请输入您想要的文字</a:t>
              </a:r>
            </a:p>
          </p:txBody>
        </p:sp>
        <p:sp>
          <p:nvSpPr>
            <p:cNvPr id="21"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itchFamily="34" charset="-122"/>
                  <a:ea typeface="微软雅黑" pitchFamily="34" charset="-122"/>
                </a:rPr>
                <a:t>请输入您想要的文字</a:t>
              </a:r>
            </a:p>
          </p:txBody>
        </p:sp>
        <p:sp>
          <p:nvSpPr>
            <p:cNvPr id="22"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itchFamily="34" charset="-122"/>
                  <a:ea typeface="微软雅黑" pitchFamily="34" charset="-122"/>
                </a:rPr>
                <a:t>请输入您想要的文字</a:t>
              </a:r>
            </a:p>
          </p:txBody>
        </p:sp>
        <p:sp>
          <p:nvSpPr>
            <p:cNvPr id="23"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grpSp>
      <p:grpSp>
        <p:nvGrpSpPr>
          <p:cNvPr id="24" name="Group 19"/>
          <p:cNvGrpSpPr>
            <a:grpSpLocks/>
          </p:cNvGrpSpPr>
          <p:nvPr/>
        </p:nvGrpSpPr>
        <p:grpSpPr bwMode="auto">
          <a:xfrm>
            <a:off x="3007496" y="4500179"/>
            <a:ext cx="2514600" cy="1355725"/>
            <a:chOff x="0" y="0"/>
            <a:chExt cx="2514497" cy="1355672"/>
          </a:xfrm>
        </p:grpSpPr>
        <p:sp>
          <p:nvSpPr>
            <p:cNvPr id="25" name="文本框 54"/>
            <p:cNvSpPr txBox="1">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sp>
          <p:nvSpPr>
            <p:cNvPr id="26"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sp>
          <p:nvSpPr>
            <p:cNvPr id="27"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sp>
          <p:nvSpPr>
            <p:cNvPr id="28"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grpSp>
      <p:grpSp>
        <p:nvGrpSpPr>
          <p:cNvPr id="29" name="Group 24"/>
          <p:cNvGrpSpPr>
            <a:grpSpLocks/>
          </p:cNvGrpSpPr>
          <p:nvPr/>
        </p:nvGrpSpPr>
        <p:grpSpPr bwMode="auto">
          <a:xfrm>
            <a:off x="6813099" y="2240984"/>
            <a:ext cx="2514600" cy="1355725"/>
            <a:chOff x="0" y="0"/>
            <a:chExt cx="2514497" cy="1355672"/>
          </a:xfrm>
        </p:grpSpPr>
        <p:sp>
          <p:nvSpPr>
            <p:cNvPr id="30" name="文本框 54"/>
            <p:cNvSpPr txBox="1">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sp>
          <p:nvSpPr>
            <p:cNvPr id="31"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sp>
          <p:nvSpPr>
            <p:cNvPr id="32"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itchFamily="34" charset="-122"/>
                  <a:ea typeface="微软雅黑" pitchFamily="34" charset="-122"/>
                </a:rPr>
                <a:t>请输入您想要的文字</a:t>
              </a:r>
            </a:p>
          </p:txBody>
        </p:sp>
        <p:sp>
          <p:nvSpPr>
            <p:cNvPr id="33"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grpSp>
      <p:grpSp>
        <p:nvGrpSpPr>
          <p:cNvPr id="34" name="Group 29"/>
          <p:cNvGrpSpPr>
            <a:grpSpLocks/>
          </p:cNvGrpSpPr>
          <p:nvPr/>
        </p:nvGrpSpPr>
        <p:grpSpPr bwMode="auto">
          <a:xfrm>
            <a:off x="6808337" y="4470017"/>
            <a:ext cx="2514600" cy="1355725"/>
            <a:chOff x="0" y="0"/>
            <a:chExt cx="2514497" cy="1355672"/>
          </a:xfrm>
        </p:grpSpPr>
        <p:sp>
          <p:nvSpPr>
            <p:cNvPr id="35" name="文本框 54"/>
            <p:cNvSpPr txBox="1">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sp>
          <p:nvSpPr>
            <p:cNvPr id="36"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sp>
          <p:nvSpPr>
            <p:cNvPr id="37"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itchFamily="34" charset="-122"/>
                  <a:ea typeface="微软雅黑" pitchFamily="34" charset="-122"/>
                </a:rPr>
                <a:t>请输入您想要的文字</a:t>
              </a:r>
            </a:p>
          </p:txBody>
        </p:sp>
        <p:sp>
          <p:nvSpPr>
            <p:cNvPr id="38"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grpSp>
    </p:spTree>
    <p:extLst>
      <p:ext uri="{BB962C8B-B14F-4D97-AF65-F5344CB8AC3E}">
        <p14:creationId xmlns:p14="http://schemas.microsoft.com/office/powerpoint/2010/main" xmlns:a14="http://schemas.microsoft.com/office/drawing/2010/main" xmlns="" val="206493997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9"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0-#ppt_h/2"/>
                                          </p:val>
                                        </p:tav>
                                        <p:tav tm="100000">
                                          <p:val>
                                            <p:strVal val="#ppt_y"/>
                                          </p:val>
                                        </p:tav>
                                      </p:tavLst>
                                    </p:anim>
                                  </p:childTnLst>
                                </p:cTn>
                              </p:par>
                              <p:par>
                                <p:cTn id="18" presetID="2" presetClass="entr" presetSubtype="6"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1+#ppt_w/2"/>
                                          </p:val>
                                        </p:tav>
                                        <p:tav tm="100000">
                                          <p:val>
                                            <p:strVal val="#ppt_x"/>
                                          </p:val>
                                        </p:tav>
                                      </p:tavLst>
                                    </p:anim>
                                    <p:anim calcmode="lin" valueType="num">
                                      <p:cBhvr additive="base">
                                        <p:cTn id="21" dur="500" fill="hold"/>
                                        <p:tgtEl>
                                          <p:spTgt spid="16"/>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31"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 calcmode="lin" valueType="num">
                                      <p:cBhvr>
                                        <p:cTn id="27" dur="500" fill="hold"/>
                                        <p:tgtEl>
                                          <p:spTgt spid="19"/>
                                        </p:tgtEl>
                                        <p:attrNameLst>
                                          <p:attrName>style.rotation</p:attrName>
                                        </p:attrNameLst>
                                      </p:cBhvr>
                                      <p:tavLst>
                                        <p:tav tm="0">
                                          <p:val>
                                            <p:fltVal val="90"/>
                                          </p:val>
                                        </p:tav>
                                        <p:tav tm="100000">
                                          <p:val>
                                            <p:fltVal val="0"/>
                                          </p:val>
                                        </p:tav>
                                      </p:tavLst>
                                    </p:anim>
                                    <p:animEffect transition="in" filter="fade">
                                      <p:cBhvr>
                                        <p:cTn id="28" dur="500"/>
                                        <p:tgtEl>
                                          <p:spTgt spid="19"/>
                                        </p:tgtEl>
                                      </p:cBhvr>
                                    </p:animEffect>
                                  </p:childTnLst>
                                </p:cTn>
                              </p:par>
                            </p:childTnLst>
                          </p:cTn>
                        </p:par>
                        <p:par>
                          <p:cTn id="29" fill="hold">
                            <p:stCondLst>
                              <p:cond delay="2000"/>
                            </p:stCondLst>
                            <p:childTnLst>
                              <p:par>
                                <p:cTn id="30" presetID="31" presetClass="entr" presetSubtype="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500" fill="hold"/>
                                        <p:tgtEl>
                                          <p:spTgt spid="34"/>
                                        </p:tgtEl>
                                        <p:attrNameLst>
                                          <p:attrName>ppt_w</p:attrName>
                                        </p:attrNameLst>
                                      </p:cBhvr>
                                      <p:tavLst>
                                        <p:tav tm="0">
                                          <p:val>
                                            <p:fltVal val="0"/>
                                          </p:val>
                                        </p:tav>
                                        <p:tav tm="100000">
                                          <p:val>
                                            <p:strVal val="#ppt_w"/>
                                          </p:val>
                                        </p:tav>
                                      </p:tavLst>
                                    </p:anim>
                                    <p:anim calcmode="lin" valueType="num">
                                      <p:cBhvr>
                                        <p:cTn id="33" dur="500" fill="hold"/>
                                        <p:tgtEl>
                                          <p:spTgt spid="34"/>
                                        </p:tgtEl>
                                        <p:attrNameLst>
                                          <p:attrName>ppt_h</p:attrName>
                                        </p:attrNameLst>
                                      </p:cBhvr>
                                      <p:tavLst>
                                        <p:tav tm="0">
                                          <p:val>
                                            <p:fltVal val="0"/>
                                          </p:val>
                                        </p:tav>
                                        <p:tav tm="100000">
                                          <p:val>
                                            <p:strVal val="#ppt_h"/>
                                          </p:val>
                                        </p:tav>
                                      </p:tavLst>
                                    </p:anim>
                                    <p:anim calcmode="lin" valueType="num">
                                      <p:cBhvr>
                                        <p:cTn id="34" dur="500" fill="hold"/>
                                        <p:tgtEl>
                                          <p:spTgt spid="34"/>
                                        </p:tgtEl>
                                        <p:attrNameLst>
                                          <p:attrName>style.rotation</p:attrName>
                                        </p:attrNameLst>
                                      </p:cBhvr>
                                      <p:tavLst>
                                        <p:tav tm="0">
                                          <p:val>
                                            <p:fltVal val="90"/>
                                          </p:val>
                                        </p:tav>
                                        <p:tav tm="100000">
                                          <p:val>
                                            <p:fltVal val="0"/>
                                          </p:val>
                                        </p:tav>
                                      </p:tavLst>
                                    </p:anim>
                                    <p:animEffect transition="in" filter="fade">
                                      <p:cBhvr>
                                        <p:cTn id="35" dur="500"/>
                                        <p:tgtEl>
                                          <p:spTgt spid="34"/>
                                        </p:tgtEl>
                                      </p:cBhvr>
                                    </p:animEffect>
                                  </p:childTnLst>
                                </p:cTn>
                              </p:par>
                            </p:childTnLst>
                          </p:cTn>
                        </p:par>
                        <p:par>
                          <p:cTn id="36" fill="hold">
                            <p:stCondLst>
                              <p:cond delay="2500"/>
                            </p:stCondLst>
                            <p:childTnLst>
                              <p:par>
                                <p:cTn id="37" presetID="2" presetClass="entr" presetSubtype="3"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0-#ppt_h/2"/>
                                          </p:val>
                                        </p:tav>
                                        <p:tav tm="100000">
                                          <p:val>
                                            <p:strVal val="#ppt_y"/>
                                          </p:val>
                                        </p:tav>
                                      </p:tavLst>
                                    </p:anim>
                                  </p:childTnLst>
                                </p:cTn>
                              </p:par>
                              <p:par>
                                <p:cTn id="41" presetID="2" presetClass="entr" presetSubtype="12"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par>
                          <p:cTn id="45" fill="hold">
                            <p:stCondLst>
                              <p:cond delay="3000"/>
                            </p:stCondLst>
                            <p:childTnLst>
                              <p:par>
                                <p:cTn id="46" presetID="31" presetClass="entr" presetSubtype="0"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 calcmode="lin" valueType="num">
                                      <p:cBhvr>
                                        <p:cTn id="50" dur="500" fill="hold"/>
                                        <p:tgtEl>
                                          <p:spTgt spid="29"/>
                                        </p:tgtEl>
                                        <p:attrNameLst>
                                          <p:attrName>style.rotation</p:attrName>
                                        </p:attrNameLst>
                                      </p:cBhvr>
                                      <p:tavLst>
                                        <p:tav tm="0">
                                          <p:val>
                                            <p:fltVal val="90"/>
                                          </p:val>
                                        </p:tav>
                                        <p:tav tm="100000">
                                          <p:val>
                                            <p:fltVal val="0"/>
                                          </p:val>
                                        </p:tav>
                                      </p:tavLst>
                                    </p:anim>
                                    <p:animEffect transition="in" filter="fade">
                                      <p:cBhvr>
                                        <p:cTn id="51" dur="500"/>
                                        <p:tgtEl>
                                          <p:spTgt spid="29"/>
                                        </p:tgtEl>
                                      </p:cBhvr>
                                    </p:animEffect>
                                  </p:childTnLst>
                                </p:cTn>
                              </p:par>
                            </p:childTnLst>
                          </p:cTn>
                        </p:par>
                        <p:par>
                          <p:cTn id="52" fill="hold">
                            <p:stCondLst>
                              <p:cond delay="3500"/>
                            </p:stCondLst>
                            <p:childTnLst>
                              <p:par>
                                <p:cTn id="53" presetID="31" presetClass="entr" presetSubtype="0"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500" fill="hold"/>
                                        <p:tgtEl>
                                          <p:spTgt spid="24"/>
                                        </p:tgtEl>
                                        <p:attrNameLst>
                                          <p:attrName>ppt_w</p:attrName>
                                        </p:attrNameLst>
                                      </p:cBhvr>
                                      <p:tavLst>
                                        <p:tav tm="0">
                                          <p:val>
                                            <p:fltVal val="0"/>
                                          </p:val>
                                        </p:tav>
                                        <p:tav tm="100000">
                                          <p:val>
                                            <p:strVal val="#ppt_w"/>
                                          </p:val>
                                        </p:tav>
                                      </p:tavLst>
                                    </p:anim>
                                    <p:anim calcmode="lin" valueType="num">
                                      <p:cBhvr>
                                        <p:cTn id="56" dur="500" fill="hold"/>
                                        <p:tgtEl>
                                          <p:spTgt spid="24"/>
                                        </p:tgtEl>
                                        <p:attrNameLst>
                                          <p:attrName>ppt_h</p:attrName>
                                        </p:attrNameLst>
                                      </p:cBhvr>
                                      <p:tavLst>
                                        <p:tav tm="0">
                                          <p:val>
                                            <p:fltVal val="0"/>
                                          </p:val>
                                        </p:tav>
                                        <p:tav tm="100000">
                                          <p:val>
                                            <p:strVal val="#ppt_h"/>
                                          </p:val>
                                        </p:tav>
                                      </p:tavLst>
                                    </p:anim>
                                    <p:anim calcmode="lin" valueType="num">
                                      <p:cBhvr>
                                        <p:cTn id="57" dur="500" fill="hold"/>
                                        <p:tgtEl>
                                          <p:spTgt spid="24"/>
                                        </p:tgtEl>
                                        <p:attrNameLst>
                                          <p:attrName>style.rotation</p:attrName>
                                        </p:attrNameLst>
                                      </p:cBhvr>
                                      <p:tavLst>
                                        <p:tav tm="0">
                                          <p:val>
                                            <p:fltVal val="90"/>
                                          </p:val>
                                        </p:tav>
                                        <p:tav tm="100000">
                                          <p:val>
                                            <p:fltVal val="0"/>
                                          </p:val>
                                        </p:tav>
                                      </p:tavLst>
                                    </p:anim>
                                    <p:animEffect transition="in" filter="fade">
                                      <p:cBhvr>
                                        <p:cTn id="5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p14="http://schemas.microsoft.com/office/powerpoint/2010/main" xmlns:a14="http://schemas.microsoft.com/office/drawing/2010/main" xmlns="" id="{F7F8F368-0543-4413-9FA4-854F182E7BCF}"/>
              </a:ext>
            </a:extLst>
          </p:cNvPr>
          <p:cNvPicPr>
            <a:picLocks noChangeAspect="1"/>
          </p:cNvPicPr>
          <p:nvPr/>
        </p:nvPicPr>
        <p:blipFill>
          <a:blip r:embed="rId3">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6841915" y="2224368"/>
            <a:ext cx="5938352" cy="4944451"/>
          </a:xfrm>
          <a:prstGeom prst="rect">
            <a:avLst/>
          </a:prstGeom>
        </p:spPr>
      </p:pic>
      <p:pic>
        <p:nvPicPr>
          <p:cNvPr id="14" name="图片 13"/>
          <p:cNvPicPr>
            <a:picLocks noChangeAspect="1"/>
          </p:cNvPicPr>
          <p:nvPr/>
        </p:nvPicPr>
        <p:blipFill>
          <a:blip r:embed="rId4" cstate="screen">
            <a:extLst>
              <a:ext uri="{BEBA8EAE-BF5A-486C-A8C5-ECC9F3942E4B}">
                <a14:imgProps xmlns:a14="http://schemas.microsoft.com/office/drawing/2010/main" xmlns:p14="http://schemas.microsoft.com/office/powerpoint/2010/main" xmlns:a16="http://schemas.microsoft.com/office/drawing/2014/main" xmlns="">
                  <a14:imgLayer r:embed="rId5">
                    <a14:imgEffect>
                      <a14:brightnessContrast bright="-25000"/>
                    </a14:imgEffect>
                  </a14:imgLayer>
                </a14:imgProps>
              </a:ex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rot="2932991">
            <a:off x="4217858" y="237304"/>
            <a:ext cx="3484808" cy="3152376"/>
          </a:xfrm>
          <a:prstGeom prst="rect">
            <a:avLst/>
          </a:prstGeom>
        </p:spPr>
      </p:pic>
      <p:sp>
        <p:nvSpPr>
          <p:cNvPr id="7" name="_14"/>
          <p:cNvSpPr txBox="1">
            <a:spLocks noChangeArrowheads="1"/>
          </p:cNvSpPr>
          <p:nvPr/>
        </p:nvSpPr>
        <p:spPr bwMode="auto">
          <a:xfrm>
            <a:off x="5007997" y="1216891"/>
            <a:ext cx="2149704" cy="1093202"/>
          </a:xfrm>
          <a:prstGeom prst="rect">
            <a:avLst/>
          </a:prstGeom>
          <a:noFill/>
          <a:ln>
            <a:noFill/>
          </a:ln>
          <a:effectLst/>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spc="600" dirty="0" smtClean="0">
                <a:solidFill>
                  <a:schemeClr val="bg1"/>
                </a:solidFill>
                <a:latin typeface="Don't Forget" panose="02000000000000000000" pitchFamily="2" charset="0"/>
                <a:ea typeface="微软雅黑" panose="020B0503020204020204" pitchFamily="34" charset="-122"/>
              </a:rPr>
              <a:t>03</a:t>
            </a:r>
            <a:endParaRPr lang="zh-CN" altLang="zh-CN" sz="5400" spc="600" dirty="0">
              <a:solidFill>
                <a:schemeClr val="bg1"/>
              </a:solidFill>
              <a:latin typeface="Don't Forget" panose="02000000000000000000" pitchFamily="2" charset="0"/>
              <a:ea typeface="微软雅黑" panose="020B0503020204020204" pitchFamily="34" charset="-122"/>
            </a:endParaRPr>
          </a:p>
        </p:txBody>
      </p:sp>
      <p:grpSp>
        <p:nvGrpSpPr>
          <p:cNvPr id="11" name="组合 10"/>
          <p:cNvGrpSpPr/>
          <p:nvPr/>
        </p:nvGrpSpPr>
        <p:grpSpPr>
          <a:xfrm>
            <a:off x="1689202" y="2966080"/>
            <a:ext cx="9402603" cy="1349204"/>
            <a:chOff x="2605503" y="1327545"/>
            <a:chExt cx="4782041" cy="686186"/>
          </a:xfrm>
        </p:grpSpPr>
        <p:sp>
          <p:nvSpPr>
            <p:cNvPr id="12" name="矩形 11"/>
            <p:cNvSpPr/>
            <p:nvPr/>
          </p:nvSpPr>
          <p:spPr bwMode="auto">
            <a:xfrm>
              <a:off x="2605503" y="1327545"/>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pPr>
              <a:r>
                <a:rPr lang="zh-CN" altLang="en-US" sz="4400" b="1" dirty="0" smtClean="0">
                  <a:solidFill>
                    <a:srgbClr val="404040"/>
                  </a:solidFill>
                  <a:latin typeface="微软雅黑" panose="020B0503020204020204" pitchFamily="34" charset="-122"/>
                  <a:ea typeface="微软雅黑" panose="020B0503020204020204" pitchFamily="34" charset="-122"/>
                </a:rPr>
                <a:t>单击此处添加文字模板</a:t>
              </a:r>
              <a:endParaRPr lang="zh-CN" altLang="en-US" sz="4400" b="1" dirty="0">
                <a:solidFill>
                  <a:srgbClr val="404040"/>
                </a:solidFill>
                <a:latin typeface="微软雅黑" panose="020B0503020204020204" pitchFamily="34" charset="-122"/>
                <a:ea typeface="微软雅黑" panose="020B0503020204020204" pitchFamily="34" charset="-122"/>
              </a:endParaRPr>
            </a:p>
          </p:txBody>
        </p:sp>
        <p:pic>
          <p:nvPicPr>
            <p:cNvPr id="13" name="图片 28" descr="C_108.jpg"/>
            <p:cNvPicPr>
              <a:picLocks noChangeAspect="1"/>
            </p:cNvPicPr>
            <p:nvPr/>
          </p:nvPicPr>
          <p:blipFill>
            <a:blip r:embed="rId6" cstate="email">
              <a:clrChange>
                <a:clrFrom>
                  <a:srgbClr val="FFFFFF"/>
                </a:clrFrom>
                <a:clrTo>
                  <a:srgbClr val="FFFFFF">
                    <a:alpha val="0"/>
                  </a:srgbClr>
                </a:clrTo>
              </a:clrChange>
              <a:extLst>
                <a:ext uri="{BEBA8EAE-BF5A-486C-A8C5-ECC9F3942E4B}">
                  <a14:imgProps xmlns:a14="http://schemas.microsoft.com/office/drawing/2010/main" xmlns:p14="http://schemas.microsoft.com/office/powerpoint/2010/main" xmlns:a16="http://schemas.microsoft.com/office/drawing/2014/main" xmlns="">
                    <a14:imgLayer r:embed="rId7">
                      <a14:imgEffect>
                        <a14:brightnessContrast bright="10000" contrast="-15000"/>
                      </a14:imgEffect>
                    </a14:imgLayer>
                  </a14:imgProps>
                </a:ext>
                <a:ext uri="{28A0092B-C50C-407E-A947-70E740481C1C}">
                  <a14:useLocalDpi xmlns:a14="http://schemas.microsoft.com/office/drawing/2010/main" xmlns:p14="http://schemas.microsoft.com/office/powerpoint/2010/main" xmlns:a16="http://schemas.microsoft.com/office/drawing/2014/main" xmlns=""/>
                </a:ext>
              </a:extLst>
            </a:blip>
            <a:srcRect/>
            <a:stretch>
              <a:fillRect/>
            </a:stretch>
          </p:blipFill>
          <p:spPr bwMode="auto">
            <a:xfrm>
              <a:off x="2890273" y="1876077"/>
              <a:ext cx="4497271" cy="137654"/>
            </a:xfrm>
            <a:prstGeom prst="rect">
              <a:avLst/>
            </a:pr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pic>
      </p:grpSp>
      <p:pic>
        <p:nvPicPr>
          <p:cNvPr id="8" name="图片 7" descr="梅花">
            <a:extLst>
              <a:ext uri="{FF2B5EF4-FFF2-40B4-BE49-F238E27FC236}">
                <a16:creationId xmlns:a16="http://schemas.microsoft.com/office/drawing/2014/main" xmlns:p14="http://schemas.microsoft.com/office/powerpoint/2010/main" xmlns:a14="http://schemas.microsoft.com/office/drawing/2010/main" xmlns="" id="{240CE054-B9D1-4E8B-B23E-376783E6F87D}"/>
              </a:ext>
            </a:extLst>
          </p:cNvPr>
          <p:cNvPicPr>
            <a:picLocks noChangeAspect="1"/>
          </p:cNvPicPr>
          <p:nvPr/>
        </p:nvPicPr>
        <p:blipFill>
          <a:blip r:embed="rId8" cstate="screen">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0" y="0"/>
            <a:ext cx="3573145" cy="1915137"/>
          </a:xfrm>
          <a:prstGeom prst="rect">
            <a:avLst/>
          </a:prstGeom>
        </p:spPr>
      </p:pic>
    </p:spTree>
    <p:extLst>
      <p:ext uri="{BB962C8B-B14F-4D97-AF65-F5344CB8AC3E}">
        <p14:creationId xmlns:p14="http://schemas.microsoft.com/office/powerpoint/2010/main" xmlns:a14="http://schemas.microsoft.com/office/drawing/2010/main" xmlns:a16="http://schemas.microsoft.com/office/drawing/2014/main" xmlns="" val="319728620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6" presetClass="entr" presetSubtype="0" fill="hold" grpId="0" nodeType="with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by="(-#ppt_w*2)" calcmode="lin" valueType="num">
                                      <p:cBhvr rctx="PPT">
                                        <p:cTn id="12" dur="500" autoRev="1" fill="hold">
                                          <p:stCondLst>
                                            <p:cond delay="0"/>
                                          </p:stCondLst>
                                        </p:cTn>
                                        <p:tgtEl>
                                          <p:spTgt spid="7"/>
                                        </p:tgtEl>
                                        <p:attrNameLst>
                                          <p:attrName>ppt_w</p:attrName>
                                        </p:attrNameLst>
                                      </p:cBhvr>
                                    </p:anim>
                                    <p:anim by="(#ppt_w*0.50)" calcmode="lin" valueType="num">
                                      <p:cBhvr>
                                        <p:cTn id="13" dur="500" decel="50000" autoRev="1" fill="hold">
                                          <p:stCondLst>
                                            <p:cond delay="0"/>
                                          </p:stCondLst>
                                        </p:cTn>
                                        <p:tgtEl>
                                          <p:spTgt spid="7"/>
                                        </p:tgtEl>
                                        <p:attrNameLst>
                                          <p:attrName>ppt_x</p:attrName>
                                        </p:attrNameLst>
                                      </p:cBhvr>
                                    </p:anim>
                                    <p:anim from="(-#ppt_h/2)" to="(#ppt_y)" calcmode="lin" valueType="num">
                                      <p:cBhvr>
                                        <p:cTn id="14" dur="1000" fill="hold">
                                          <p:stCondLst>
                                            <p:cond delay="0"/>
                                          </p:stCondLst>
                                        </p:cTn>
                                        <p:tgtEl>
                                          <p:spTgt spid="7"/>
                                        </p:tgtEl>
                                        <p:attrNameLst>
                                          <p:attrName>ppt_y</p:attrName>
                                        </p:attrNameLst>
                                      </p:cBhvr>
                                    </p:anim>
                                    <p:animRot by="21600000">
                                      <p:cBhvr>
                                        <p:cTn id="15" dur="1000" fill="hold">
                                          <p:stCondLst>
                                            <p:cond delay="0"/>
                                          </p:stCondLst>
                                        </p:cTn>
                                        <p:tgtEl>
                                          <p:spTgt spid="7"/>
                                        </p:tgtEl>
                                        <p:attrNameLst>
                                          <p:attrName>r</p:attrName>
                                        </p:attrNameLst>
                                      </p:cBhvr>
                                    </p:animRot>
                                  </p:childTnLst>
                                </p:cTn>
                              </p:par>
                            </p:childTnLst>
                          </p:cTn>
                        </p:par>
                        <p:par>
                          <p:cTn id="16" fill="hold">
                            <p:stCondLst>
                              <p:cond delay="11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1600"/>
                            </p:stCondLst>
                            <p:childTnLst>
                              <p:par>
                                <p:cTn id="21" presetID="2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sp>
        <p:nvSpPr>
          <p:cNvPr id="7" name="矩形 10"/>
          <p:cNvSpPr>
            <a:spLocks noChangeArrowheads="1"/>
          </p:cNvSpPr>
          <p:nvPr/>
        </p:nvSpPr>
        <p:spPr bwMode="auto">
          <a:xfrm>
            <a:off x="762000" y="1893888"/>
            <a:ext cx="4465638" cy="2165350"/>
          </a:xfrm>
          <a:prstGeom prst="rect">
            <a:avLst/>
          </a:prstGeom>
          <a:blipFill dpi="0" rotWithShape="1">
            <a:blip r:embed="rId5" cstate="screen">
              <a:grayscl/>
              <a:extLst>
                <a:ext uri="{28A0092B-C50C-407E-A947-70E740481C1C}">
                  <a14:useLocalDpi xmlns:a14="http://schemas.microsoft.com/office/drawing/2010/main" xmlns:p14="http://schemas.microsoft.com/office/powerpoint/2010/main" xmlns=""/>
                </a:ext>
              </a:extLst>
            </a:blip>
            <a:srcRect/>
            <a:stretch>
              <a:fillRect/>
            </a:stretch>
          </a:blipFill>
          <a:ln>
            <a:no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8" name="矩形 11"/>
          <p:cNvSpPr>
            <a:spLocks noChangeArrowheads="1"/>
          </p:cNvSpPr>
          <p:nvPr/>
        </p:nvSpPr>
        <p:spPr bwMode="auto">
          <a:xfrm>
            <a:off x="762000" y="4183063"/>
            <a:ext cx="1858963" cy="2166937"/>
          </a:xfrm>
          <a:prstGeom prst="rect">
            <a:avLst/>
          </a:prstGeom>
          <a:blipFill dpi="0" rotWithShape="1">
            <a:blip r:embed="rId6" cstate="screen">
              <a:grayscl/>
              <a:extLst>
                <a:ext uri="{28A0092B-C50C-407E-A947-70E740481C1C}">
                  <a14:useLocalDpi xmlns:a14="http://schemas.microsoft.com/office/drawing/2010/main" xmlns:p14="http://schemas.microsoft.com/office/powerpoint/2010/main" xmlns=""/>
                </a:ext>
              </a:extLst>
            </a:blip>
            <a:srcRect/>
            <a:stretch>
              <a:fillRect/>
            </a:stretch>
          </a:blipFill>
          <a:ln>
            <a:no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9" name="矩形 12"/>
          <p:cNvSpPr>
            <a:spLocks noChangeArrowheads="1"/>
          </p:cNvSpPr>
          <p:nvPr/>
        </p:nvSpPr>
        <p:spPr bwMode="auto">
          <a:xfrm>
            <a:off x="2755900" y="4183063"/>
            <a:ext cx="2471738" cy="2166937"/>
          </a:xfrm>
          <a:prstGeom prst="rect">
            <a:avLst/>
          </a:prstGeom>
          <a:blipFill dpi="0" rotWithShape="1">
            <a:blip r:embed="rId7" cstate="screen">
              <a:grayscl/>
              <a:extLst>
                <a:ext uri="{28A0092B-C50C-407E-A947-70E740481C1C}">
                  <a14:useLocalDpi xmlns:a14="http://schemas.microsoft.com/office/drawing/2010/main" xmlns:p14="http://schemas.microsoft.com/office/powerpoint/2010/main" xmlns=""/>
                </a:ext>
              </a:extLst>
            </a:blip>
            <a:srcRect/>
            <a:stretch>
              <a:fillRect/>
            </a:stretch>
          </a:blipFill>
          <a:ln>
            <a:no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10" name="矩形 13"/>
          <p:cNvSpPr>
            <a:spLocks noChangeArrowheads="1"/>
          </p:cNvSpPr>
          <p:nvPr/>
        </p:nvSpPr>
        <p:spPr bwMode="auto">
          <a:xfrm>
            <a:off x="6129338" y="1692049"/>
            <a:ext cx="982662" cy="982662"/>
          </a:xfrm>
          <a:prstGeom prst="rect">
            <a:avLst/>
          </a:prstGeom>
          <a:noFill/>
          <a:ln>
            <a:solidFill>
              <a:srgbClr val="404040"/>
            </a:solid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11" name="矩形 14"/>
          <p:cNvSpPr>
            <a:spLocks noChangeArrowheads="1"/>
          </p:cNvSpPr>
          <p:nvPr/>
        </p:nvSpPr>
        <p:spPr bwMode="auto">
          <a:xfrm>
            <a:off x="6129338" y="3011488"/>
            <a:ext cx="982662" cy="982662"/>
          </a:xfrm>
          <a:prstGeom prst="rect">
            <a:avLst/>
          </a:prstGeom>
          <a:noFill/>
          <a:ln>
            <a:solidFill>
              <a:srgbClr val="C00000"/>
            </a:solid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12" name="矩形 15"/>
          <p:cNvSpPr>
            <a:spLocks noChangeArrowheads="1"/>
          </p:cNvSpPr>
          <p:nvPr/>
        </p:nvSpPr>
        <p:spPr bwMode="auto">
          <a:xfrm>
            <a:off x="6129338" y="4136799"/>
            <a:ext cx="982662" cy="982662"/>
          </a:xfrm>
          <a:prstGeom prst="rect">
            <a:avLst/>
          </a:prstGeom>
          <a:noFill/>
          <a:ln>
            <a:solidFill>
              <a:srgbClr val="404040"/>
            </a:solid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13" name="矩形 16"/>
          <p:cNvSpPr>
            <a:spLocks noChangeArrowheads="1"/>
          </p:cNvSpPr>
          <p:nvPr/>
        </p:nvSpPr>
        <p:spPr bwMode="auto">
          <a:xfrm>
            <a:off x="6129338" y="5357586"/>
            <a:ext cx="982662" cy="982663"/>
          </a:xfrm>
          <a:prstGeom prst="rect">
            <a:avLst/>
          </a:prstGeom>
          <a:noFill/>
          <a:ln>
            <a:solidFill>
              <a:srgbClr val="C00000"/>
            </a:solid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14" name="矩形 17"/>
          <p:cNvSpPr>
            <a:spLocks noChangeArrowheads="1"/>
          </p:cNvSpPr>
          <p:nvPr/>
        </p:nvSpPr>
        <p:spPr bwMode="auto">
          <a:xfrm>
            <a:off x="7383463" y="1692049"/>
            <a:ext cx="4165600" cy="982662"/>
          </a:xfrm>
          <a:prstGeom prst="rect">
            <a:avLst/>
          </a:prstGeom>
          <a:noFill/>
          <a:ln>
            <a:solidFill>
              <a:srgbClr val="404040"/>
            </a:solid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15" name="矩形 18"/>
          <p:cNvSpPr>
            <a:spLocks noChangeArrowheads="1"/>
          </p:cNvSpPr>
          <p:nvPr/>
        </p:nvSpPr>
        <p:spPr bwMode="auto">
          <a:xfrm>
            <a:off x="7391400" y="3011488"/>
            <a:ext cx="4165600" cy="982662"/>
          </a:xfrm>
          <a:prstGeom prst="rect">
            <a:avLst/>
          </a:prstGeom>
          <a:noFill/>
          <a:ln>
            <a:solidFill>
              <a:srgbClr val="C00000"/>
            </a:solid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16" name="矩形 19"/>
          <p:cNvSpPr>
            <a:spLocks noChangeArrowheads="1"/>
          </p:cNvSpPr>
          <p:nvPr/>
        </p:nvSpPr>
        <p:spPr bwMode="auto">
          <a:xfrm>
            <a:off x="7391400" y="4136799"/>
            <a:ext cx="4165600" cy="982662"/>
          </a:xfrm>
          <a:prstGeom prst="rect">
            <a:avLst/>
          </a:prstGeom>
          <a:noFill/>
          <a:ln>
            <a:solidFill>
              <a:srgbClr val="404040"/>
            </a:solid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17" name="矩形 20"/>
          <p:cNvSpPr>
            <a:spLocks noChangeArrowheads="1"/>
          </p:cNvSpPr>
          <p:nvPr/>
        </p:nvSpPr>
        <p:spPr bwMode="auto">
          <a:xfrm>
            <a:off x="7391400" y="5357586"/>
            <a:ext cx="4165600" cy="982663"/>
          </a:xfrm>
          <a:prstGeom prst="rect">
            <a:avLst/>
          </a:prstGeom>
          <a:noFill/>
          <a:ln>
            <a:solidFill>
              <a:srgbClr val="C00000"/>
            </a:solid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pic>
        <p:nvPicPr>
          <p:cNvPr id="18" name="图片 21"/>
          <p:cNvPicPr>
            <a:picLocks noChangeAspect="1" noChangeArrowheads="1"/>
          </p:cNvPicPr>
          <p:nvPr/>
        </p:nvPicPr>
        <p:blipFill>
          <a:blip r:embed="rId8"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6388100" y="1957388"/>
            <a:ext cx="485775" cy="608012"/>
          </a:xfrm>
          <a:prstGeom prst="rect">
            <a:avLst/>
          </a:prstGeom>
          <a:solidFill>
            <a:srgbClr val="404040"/>
          </a:solidFill>
          <a:ln>
            <a:noFill/>
          </a:ln>
          <a:extLst/>
        </p:spPr>
      </p:pic>
      <p:pic>
        <p:nvPicPr>
          <p:cNvPr id="19" name="图片 22"/>
          <p:cNvPicPr>
            <a:picLocks noChangeAspect="1" noChangeArrowheads="1"/>
          </p:cNvPicPr>
          <p:nvPr/>
        </p:nvPicPr>
        <p:blipFill>
          <a:blip r:embed="rId9"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6308725" y="3181350"/>
            <a:ext cx="623888" cy="623888"/>
          </a:xfrm>
          <a:prstGeom prst="rect">
            <a:avLst/>
          </a:prstGeom>
          <a:solidFill>
            <a:srgbClr val="C00000"/>
          </a:solidFill>
          <a:ln>
            <a:noFill/>
          </a:ln>
          <a:extLst/>
        </p:spPr>
      </p:pic>
      <p:pic>
        <p:nvPicPr>
          <p:cNvPr id="20" name="图片 23"/>
          <p:cNvPicPr>
            <a:picLocks noChangeAspect="1" noChangeArrowheads="1"/>
          </p:cNvPicPr>
          <p:nvPr/>
        </p:nvPicPr>
        <p:blipFill>
          <a:blip r:embed="rId10"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6326188" y="4473575"/>
            <a:ext cx="587375" cy="422275"/>
          </a:xfrm>
          <a:prstGeom prst="rect">
            <a:avLst/>
          </a:prstGeom>
          <a:solidFill>
            <a:srgbClr val="404040"/>
          </a:solidFill>
          <a:ln>
            <a:noFill/>
          </a:ln>
          <a:extLst/>
        </p:spPr>
      </p:pic>
      <p:pic>
        <p:nvPicPr>
          <p:cNvPr id="21" name="图片 24"/>
          <p:cNvPicPr>
            <a:picLocks noChangeAspect="1" noChangeArrowheads="1"/>
          </p:cNvPicPr>
          <p:nvPr/>
        </p:nvPicPr>
        <p:blipFill>
          <a:blip r:embed="rId11"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6397625" y="5695950"/>
            <a:ext cx="511175" cy="500063"/>
          </a:xfrm>
          <a:prstGeom prst="rect">
            <a:avLst/>
          </a:prstGeom>
          <a:solidFill>
            <a:srgbClr val="C00000"/>
          </a:solidFill>
          <a:ln>
            <a:noFill/>
          </a:ln>
          <a:extLst/>
        </p:spPr>
      </p:pic>
      <p:sp>
        <p:nvSpPr>
          <p:cNvPr id="22" name="文本框 25"/>
          <p:cNvSpPr>
            <a:spLocks noChangeArrowheads="1"/>
          </p:cNvSpPr>
          <p:nvPr/>
        </p:nvSpPr>
        <p:spPr bwMode="auto">
          <a:xfrm flipH="1">
            <a:off x="7727950" y="1908175"/>
            <a:ext cx="3476625" cy="708025"/>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zh-CN" sz="2000" dirty="0">
                <a:solidFill>
                  <a:schemeClr val="bg1">
                    <a:lumMod val="50000"/>
                  </a:schemeClr>
                </a:solidFill>
                <a:latin typeface="Calibri" pitchFamily="34" charset="0"/>
                <a:sym typeface="Calibri" pitchFamily="34" charset="0"/>
              </a:rPr>
              <a:t>Click here to add  you to the</a:t>
            </a:r>
            <a:endParaRPr lang="zh-CN" altLang="en-US" sz="2000" dirty="0">
              <a:solidFill>
                <a:schemeClr val="bg1">
                  <a:lumMod val="50000"/>
                </a:schemeClr>
              </a:solidFill>
              <a:latin typeface="Calibri" pitchFamily="34" charset="0"/>
              <a:sym typeface="Calibri" pitchFamily="34" charset="0"/>
            </a:endParaRPr>
          </a:p>
          <a:p>
            <a:pPr eaLnBrk="1" hangingPunct="1">
              <a:buFont typeface="Arial" pitchFamily="34" charset="0"/>
              <a:buNone/>
            </a:pPr>
            <a:r>
              <a:rPr lang="en-US" altLang="zh-CN" sz="2000" dirty="0">
                <a:solidFill>
                  <a:schemeClr val="bg1">
                    <a:lumMod val="50000"/>
                  </a:schemeClr>
                </a:solidFill>
                <a:latin typeface="Calibri" pitchFamily="34" charset="0"/>
                <a:sym typeface="Calibri" pitchFamily="34" charset="0"/>
              </a:rPr>
              <a:t> center of the narrative thought</a:t>
            </a:r>
            <a:endParaRPr lang="en-US" altLang="zh-CN" sz="20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3" name="文本框 26"/>
          <p:cNvSpPr>
            <a:spLocks noChangeArrowheads="1"/>
          </p:cNvSpPr>
          <p:nvPr/>
        </p:nvSpPr>
        <p:spPr bwMode="auto">
          <a:xfrm flipH="1">
            <a:off x="7727950" y="3097213"/>
            <a:ext cx="3476625" cy="708025"/>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zh-CN" sz="2000">
                <a:solidFill>
                  <a:schemeClr val="bg1">
                    <a:lumMod val="50000"/>
                  </a:schemeClr>
                </a:solidFill>
                <a:latin typeface="Calibri" pitchFamily="34" charset="0"/>
                <a:sym typeface="Calibri" pitchFamily="34" charset="0"/>
              </a:rPr>
              <a:t>Click here to add  you to the</a:t>
            </a:r>
            <a:endParaRPr lang="zh-CN" altLang="en-US" sz="2000">
              <a:solidFill>
                <a:schemeClr val="bg1">
                  <a:lumMod val="50000"/>
                </a:schemeClr>
              </a:solidFill>
              <a:latin typeface="Calibri" pitchFamily="34" charset="0"/>
              <a:sym typeface="Calibri" pitchFamily="34" charset="0"/>
            </a:endParaRPr>
          </a:p>
          <a:p>
            <a:pPr eaLnBrk="1" hangingPunct="1">
              <a:buFont typeface="Arial" pitchFamily="34" charset="0"/>
              <a:buNone/>
            </a:pPr>
            <a:r>
              <a:rPr lang="en-US" altLang="zh-CN" sz="2000">
                <a:solidFill>
                  <a:schemeClr val="bg1">
                    <a:lumMod val="50000"/>
                  </a:schemeClr>
                </a:solidFill>
                <a:latin typeface="Calibri" pitchFamily="34" charset="0"/>
                <a:sym typeface="Calibri" pitchFamily="34" charset="0"/>
              </a:rPr>
              <a:t> center of the narrative thought</a:t>
            </a:r>
            <a:endParaRPr lang="en-US" altLang="zh-CN" sz="2000">
              <a:solidFill>
                <a:schemeClr val="bg1">
                  <a:lumMod val="50000"/>
                </a:schemeClr>
              </a:solidFill>
              <a:latin typeface="微软雅黑" pitchFamily="34" charset="-122"/>
              <a:ea typeface="微软雅黑" pitchFamily="34" charset="-122"/>
              <a:sym typeface="微软雅黑" pitchFamily="34" charset="-122"/>
            </a:endParaRPr>
          </a:p>
        </p:txBody>
      </p:sp>
      <p:sp>
        <p:nvSpPr>
          <p:cNvPr id="24" name="文本框 27"/>
          <p:cNvSpPr>
            <a:spLocks noChangeArrowheads="1"/>
          </p:cNvSpPr>
          <p:nvPr/>
        </p:nvSpPr>
        <p:spPr bwMode="auto">
          <a:xfrm flipH="1">
            <a:off x="7727950" y="4370388"/>
            <a:ext cx="3476625" cy="708025"/>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zh-CN" sz="2000">
                <a:solidFill>
                  <a:schemeClr val="bg1">
                    <a:lumMod val="50000"/>
                  </a:schemeClr>
                </a:solidFill>
                <a:latin typeface="Calibri" pitchFamily="34" charset="0"/>
                <a:sym typeface="Calibri" pitchFamily="34" charset="0"/>
              </a:rPr>
              <a:t>Click here to add  you to the</a:t>
            </a:r>
            <a:endParaRPr lang="zh-CN" altLang="en-US" sz="2000">
              <a:solidFill>
                <a:schemeClr val="bg1">
                  <a:lumMod val="50000"/>
                </a:schemeClr>
              </a:solidFill>
              <a:latin typeface="Calibri" pitchFamily="34" charset="0"/>
              <a:sym typeface="Calibri" pitchFamily="34" charset="0"/>
            </a:endParaRPr>
          </a:p>
          <a:p>
            <a:pPr eaLnBrk="1" hangingPunct="1">
              <a:buFont typeface="Arial" pitchFamily="34" charset="0"/>
              <a:buNone/>
            </a:pPr>
            <a:r>
              <a:rPr lang="en-US" altLang="zh-CN" sz="2000">
                <a:solidFill>
                  <a:schemeClr val="bg1">
                    <a:lumMod val="50000"/>
                  </a:schemeClr>
                </a:solidFill>
                <a:latin typeface="Calibri" pitchFamily="34" charset="0"/>
                <a:sym typeface="Calibri" pitchFamily="34" charset="0"/>
              </a:rPr>
              <a:t> center of the narrative thought</a:t>
            </a:r>
            <a:endParaRPr lang="en-US" altLang="zh-CN" sz="2000">
              <a:solidFill>
                <a:schemeClr val="bg1">
                  <a:lumMod val="50000"/>
                </a:schemeClr>
              </a:solidFill>
              <a:latin typeface="微软雅黑" pitchFamily="34" charset="-122"/>
              <a:ea typeface="微软雅黑" pitchFamily="34" charset="-122"/>
              <a:sym typeface="微软雅黑" pitchFamily="34" charset="-122"/>
            </a:endParaRPr>
          </a:p>
        </p:txBody>
      </p:sp>
      <p:sp>
        <p:nvSpPr>
          <p:cNvPr id="25" name="文本框 28"/>
          <p:cNvSpPr>
            <a:spLocks noChangeArrowheads="1"/>
          </p:cNvSpPr>
          <p:nvPr/>
        </p:nvSpPr>
        <p:spPr bwMode="auto">
          <a:xfrm flipH="1">
            <a:off x="7735888" y="5495699"/>
            <a:ext cx="3476625" cy="708025"/>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zh-CN" sz="2000">
                <a:solidFill>
                  <a:schemeClr val="bg1">
                    <a:lumMod val="50000"/>
                  </a:schemeClr>
                </a:solidFill>
                <a:latin typeface="Calibri" pitchFamily="34" charset="0"/>
                <a:sym typeface="Calibri" pitchFamily="34" charset="0"/>
              </a:rPr>
              <a:t>Click here to add  you to the</a:t>
            </a:r>
            <a:endParaRPr lang="zh-CN" altLang="en-US" sz="2000">
              <a:solidFill>
                <a:schemeClr val="bg1">
                  <a:lumMod val="50000"/>
                </a:schemeClr>
              </a:solidFill>
              <a:latin typeface="Calibri" pitchFamily="34" charset="0"/>
              <a:sym typeface="Calibri" pitchFamily="34" charset="0"/>
            </a:endParaRPr>
          </a:p>
          <a:p>
            <a:pPr eaLnBrk="1" hangingPunct="1">
              <a:buFont typeface="Arial" pitchFamily="34" charset="0"/>
              <a:buNone/>
            </a:pPr>
            <a:r>
              <a:rPr lang="en-US" altLang="zh-CN" sz="2000">
                <a:solidFill>
                  <a:schemeClr val="bg1">
                    <a:lumMod val="50000"/>
                  </a:schemeClr>
                </a:solidFill>
                <a:latin typeface="Calibri" pitchFamily="34" charset="0"/>
                <a:sym typeface="Calibri" pitchFamily="34" charset="0"/>
              </a:rPr>
              <a:t> center of the narrative thought</a:t>
            </a:r>
            <a:endParaRPr lang="en-US" altLang="zh-CN" sz="2000">
              <a:solidFill>
                <a:schemeClr val="bg1">
                  <a:lumMod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xmlns:a14="http://schemas.microsoft.com/office/drawing/2010/main" xmlns="" val="58192484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50"/>
                                        <p:tgtEl>
                                          <p:spTgt spid="7"/>
                                        </p:tgtEl>
                                      </p:cBhvr>
                                    </p:animEffect>
                                    <p:anim calcmode="lin" valueType="num">
                                      <p:cBhvr>
                                        <p:cTn id="17" dur="250" fill="hold"/>
                                        <p:tgtEl>
                                          <p:spTgt spid="7"/>
                                        </p:tgtEl>
                                        <p:attrNameLst>
                                          <p:attrName>ppt_x</p:attrName>
                                        </p:attrNameLst>
                                      </p:cBhvr>
                                      <p:tavLst>
                                        <p:tav tm="0">
                                          <p:val>
                                            <p:strVal val="#ppt_x"/>
                                          </p:val>
                                        </p:tav>
                                        <p:tav tm="100000">
                                          <p:val>
                                            <p:strVal val="#ppt_x"/>
                                          </p:val>
                                        </p:tav>
                                      </p:tavLst>
                                    </p:anim>
                                    <p:anim calcmode="lin" valueType="num">
                                      <p:cBhvr>
                                        <p:cTn id="18" dur="25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2"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50"/>
                                        <p:tgtEl>
                                          <p:spTgt spid="8"/>
                                        </p:tgtEl>
                                      </p:cBhvr>
                                    </p:animEffect>
                                    <p:anim calcmode="lin" valueType="num">
                                      <p:cBhvr>
                                        <p:cTn id="23" dur="250" fill="hold"/>
                                        <p:tgtEl>
                                          <p:spTgt spid="8"/>
                                        </p:tgtEl>
                                        <p:attrNameLst>
                                          <p:attrName>ppt_x</p:attrName>
                                        </p:attrNameLst>
                                      </p:cBhvr>
                                      <p:tavLst>
                                        <p:tav tm="0">
                                          <p:val>
                                            <p:strVal val="#ppt_x"/>
                                          </p:val>
                                        </p:tav>
                                        <p:tav tm="100000">
                                          <p:val>
                                            <p:strVal val="#ppt_x"/>
                                          </p:val>
                                        </p:tav>
                                      </p:tavLst>
                                    </p:anim>
                                    <p:anim calcmode="lin" valueType="num">
                                      <p:cBhvr>
                                        <p:cTn id="24" dur="25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250"/>
                                        <p:tgtEl>
                                          <p:spTgt spid="9"/>
                                        </p:tgtEl>
                                      </p:cBhvr>
                                    </p:animEffect>
                                    <p:anim calcmode="lin" valueType="num">
                                      <p:cBhvr>
                                        <p:cTn id="29" dur="250" fill="hold"/>
                                        <p:tgtEl>
                                          <p:spTgt spid="9"/>
                                        </p:tgtEl>
                                        <p:attrNameLst>
                                          <p:attrName>ppt_x</p:attrName>
                                        </p:attrNameLst>
                                      </p:cBhvr>
                                      <p:tavLst>
                                        <p:tav tm="0">
                                          <p:val>
                                            <p:strVal val="#ppt_x"/>
                                          </p:val>
                                        </p:tav>
                                        <p:tav tm="100000">
                                          <p:val>
                                            <p:strVal val="#ppt_x"/>
                                          </p:val>
                                        </p:tav>
                                      </p:tavLst>
                                    </p:anim>
                                    <p:anim calcmode="lin" valueType="num">
                                      <p:cBhvr>
                                        <p:cTn id="30" dur="250" fill="hold"/>
                                        <p:tgtEl>
                                          <p:spTgt spid="9"/>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42"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250"/>
                                        <p:tgtEl>
                                          <p:spTgt spid="10"/>
                                        </p:tgtEl>
                                      </p:cBhvr>
                                    </p:animEffect>
                                    <p:anim calcmode="lin" valueType="num">
                                      <p:cBhvr>
                                        <p:cTn id="35" dur="250" fill="hold"/>
                                        <p:tgtEl>
                                          <p:spTgt spid="10"/>
                                        </p:tgtEl>
                                        <p:attrNameLst>
                                          <p:attrName>ppt_x</p:attrName>
                                        </p:attrNameLst>
                                      </p:cBhvr>
                                      <p:tavLst>
                                        <p:tav tm="0">
                                          <p:val>
                                            <p:strVal val="#ppt_x"/>
                                          </p:val>
                                        </p:tav>
                                        <p:tav tm="100000">
                                          <p:val>
                                            <p:strVal val="#ppt_x"/>
                                          </p:val>
                                        </p:tav>
                                      </p:tavLst>
                                    </p:anim>
                                    <p:anim calcmode="lin" valueType="num">
                                      <p:cBhvr>
                                        <p:cTn id="36" dur="250" fill="hold"/>
                                        <p:tgtEl>
                                          <p:spTgt spid="10"/>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42"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250"/>
                                        <p:tgtEl>
                                          <p:spTgt spid="11"/>
                                        </p:tgtEl>
                                      </p:cBhvr>
                                    </p:animEffect>
                                    <p:anim calcmode="lin" valueType="num">
                                      <p:cBhvr>
                                        <p:cTn id="41" dur="250" fill="hold"/>
                                        <p:tgtEl>
                                          <p:spTgt spid="11"/>
                                        </p:tgtEl>
                                        <p:attrNameLst>
                                          <p:attrName>ppt_x</p:attrName>
                                        </p:attrNameLst>
                                      </p:cBhvr>
                                      <p:tavLst>
                                        <p:tav tm="0">
                                          <p:val>
                                            <p:strVal val="#ppt_x"/>
                                          </p:val>
                                        </p:tav>
                                        <p:tav tm="100000">
                                          <p:val>
                                            <p:strVal val="#ppt_x"/>
                                          </p:val>
                                        </p:tav>
                                      </p:tavLst>
                                    </p:anim>
                                    <p:anim calcmode="lin" valueType="num">
                                      <p:cBhvr>
                                        <p:cTn id="42" dur="25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2250"/>
                            </p:stCondLst>
                            <p:childTnLst>
                              <p:par>
                                <p:cTn id="44" presetID="42" presetClass="entr" presetSubtype="0"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250"/>
                                        <p:tgtEl>
                                          <p:spTgt spid="12"/>
                                        </p:tgtEl>
                                      </p:cBhvr>
                                    </p:animEffect>
                                    <p:anim calcmode="lin" valueType="num">
                                      <p:cBhvr>
                                        <p:cTn id="47" dur="250" fill="hold"/>
                                        <p:tgtEl>
                                          <p:spTgt spid="12"/>
                                        </p:tgtEl>
                                        <p:attrNameLst>
                                          <p:attrName>ppt_x</p:attrName>
                                        </p:attrNameLst>
                                      </p:cBhvr>
                                      <p:tavLst>
                                        <p:tav tm="0">
                                          <p:val>
                                            <p:strVal val="#ppt_x"/>
                                          </p:val>
                                        </p:tav>
                                        <p:tav tm="100000">
                                          <p:val>
                                            <p:strVal val="#ppt_x"/>
                                          </p:val>
                                        </p:tav>
                                      </p:tavLst>
                                    </p:anim>
                                    <p:anim calcmode="lin" valueType="num">
                                      <p:cBhvr>
                                        <p:cTn id="48" dur="250" fill="hold"/>
                                        <p:tgtEl>
                                          <p:spTgt spid="12"/>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42"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250"/>
                                        <p:tgtEl>
                                          <p:spTgt spid="13"/>
                                        </p:tgtEl>
                                      </p:cBhvr>
                                    </p:animEffect>
                                    <p:anim calcmode="lin" valueType="num">
                                      <p:cBhvr>
                                        <p:cTn id="53" dur="250" fill="hold"/>
                                        <p:tgtEl>
                                          <p:spTgt spid="13"/>
                                        </p:tgtEl>
                                        <p:attrNameLst>
                                          <p:attrName>ppt_x</p:attrName>
                                        </p:attrNameLst>
                                      </p:cBhvr>
                                      <p:tavLst>
                                        <p:tav tm="0">
                                          <p:val>
                                            <p:strVal val="#ppt_x"/>
                                          </p:val>
                                        </p:tav>
                                        <p:tav tm="100000">
                                          <p:val>
                                            <p:strVal val="#ppt_x"/>
                                          </p:val>
                                        </p:tav>
                                      </p:tavLst>
                                    </p:anim>
                                    <p:anim calcmode="lin" valueType="num">
                                      <p:cBhvr>
                                        <p:cTn id="54" dur="250" fill="hold"/>
                                        <p:tgtEl>
                                          <p:spTgt spid="13"/>
                                        </p:tgtEl>
                                        <p:attrNameLst>
                                          <p:attrName>ppt_y</p:attrName>
                                        </p:attrNameLst>
                                      </p:cBhvr>
                                      <p:tavLst>
                                        <p:tav tm="0">
                                          <p:val>
                                            <p:strVal val="#ppt_y+.1"/>
                                          </p:val>
                                        </p:tav>
                                        <p:tav tm="100000">
                                          <p:val>
                                            <p:strVal val="#ppt_y"/>
                                          </p:val>
                                        </p:tav>
                                      </p:tavLst>
                                    </p:anim>
                                  </p:childTnLst>
                                </p:cTn>
                              </p:par>
                            </p:childTnLst>
                          </p:cTn>
                        </p:par>
                        <p:par>
                          <p:cTn id="55" fill="hold">
                            <p:stCondLst>
                              <p:cond delay="2750"/>
                            </p:stCondLst>
                            <p:childTnLst>
                              <p:par>
                                <p:cTn id="56" presetID="42" presetClass="entr" presetSubtype="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250"/>
                                        <p:tgtEl>
                                          <p:spTgt spid="14"/>
                                        </p:tgtEl>
                                      </p:cBhvr>
                                    </p:animEffect>
                                    <p:anim calcmode="lin" valueType="num">
                                      <p:cBhvr>
                                        <p:cTn id="59" dur="250" fill="hold"/>
                                        <p:tgtEl>
                                          <p:spTgt spid="14"/>
                                        </p:tgtEl>
                                        <p:attrNameLst>
                                          <p:attrName>ppt_x</p:attrName>
                                        </p:attrNameLst>
                                      </p:cBhvr>
                                      <p:tavLst>
                                        <p:tav tm="0">
                                          <p:val>
                                            <p:strVal val="#ppt_x"/>
                                          </p:val>
                                        </p:tav>
                                        <p:tav tm="100000">
                                          <p:val>
                                            <p:strVal val="#ppt_x"/>
                                          </p:val>
                                        </p:tav>
                                      </p:tavLst>
                                    </p:anim>
                                    <p:anim calcmode="lin" valueType="num">
                                      <p:cBhvr>
                                        <p:cTn id="60" dur="250" fill="hold"/>
                                        <p:tgtEl>
                                          <p:spTgt spid="14"/>
                                        </p:tgtEl>
                                        <p:attrNameLst>
                                          <p:attrName>ppt_y</p:attrName>
                                        </p:attrNameLst>
                                      </p:cBhvr>
                                      <p:tavLst>
                                        <p:tav tm="0">
                                          <p:val>
                                            <p:strVal val="#ppt_y+.1"/>
                                          </p:val>
                                        </p:tav>
                                        <p:tav tm="100000">
                                          <p:val>
                                            <p:strVal val="#ppt_y"/>
                                          </p:val>
                                        </p:tav>
                                      </p:tavLst>
                                    </p:anim>
                                  </p:childTnLst>
                                </p:cTn>
                              </p:par>
                            </p:childTnLst>
                          </p:cTn>
                        </p:par>
                        <p:par>
                          <p:cTn id="61" fill="hold">
                            <p:stCondLst>
                              <p:cond delay="3000"/>
                            </p:stCondLst>
                            <p:childTnLst>
                              <p:par>
                                <p:cTn id="62" presetID="42" presetClass="entr" presetSubtype="0"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250"/>
                                        <p:tgtEl>
                                          <p:spTgt spid="15"/>
                                        </p:tgtEl>
                                      </p:cBhvr>
                                    </p:animEffect>
                                    <p:anim calcmode="lin" valueType="num">
                                      <p:cBhvr>
                                        <p:cTn id="65" dur="250" fill="hold"/>
                                        <p:tgtEl>
                                          <p:spTgt spid="15"/>
                                        </p:tgtEl>
                                        <p:attrNameLst>
                                          <p:attrName>ppt_x</p:attrName>
                                        </p:attrNameLst>
                                      </p:cBhvr>
                                      <p:tavLst>
                                        <p:tav tm="0">
                                          <p:val>
                                            <p:strVal val="#ppt_x"/>
                                          </p:val>
                                        </p:tav>
                                        <p:tav tm="100000">
                                          <p:val>
                                            <p:strVal val="#ppt_x"/>
                                          </p:val>
                                        </p:tav>
                                      </p:tavLst>
                                    </p:anim>
                                    <p:anim calcmode="lin" valueType="num">
                                      <p:cBhvr>
                                        <p:cTn id="66" dur="250" fill="hold"/>
                                        <p:tgtEl>
                                          <p:spTgt spid="15"/>
                                        </p:tgtEl>
                                        <p:attrNameLst>
                                          <p:attrName>ppt_y</p:attrName>
                                        </p:attrNameLst>
                                      </p:cBhvr>
                                      <p:tavLst>
                                        <p:tav tm="0">
                                          <p:val>
                                            <p:strVal val="#ppt_y+.1"/>
                                          </p:val>
                                        </p:tav>
                                        <p:tav tm="100000">
                                          <p:val>
                                            <p:strVal val="#ppt_y"/>
                                          </p:val>
                                        </p:tav>
                                      </p:tavLst>
                                    </p:anim>
                                  </p:childTnLst>
                                </p:cTn>
                              </p:par>
                            </p:childTnLst>
                          </p:cTn>
                        </p:par>
                        <p:par>
                          <p:cTn id="67" fill="hold">
                            <p:stCondLst>
                              <p:cond delay="3250"/>
                            </p:stCondLst>
                            <p:childTnLst>
                              <p:par>
                                <p:cTn id="68" presetID="42" presetClass="entr" presetSubtype="0" fill="hold" grpId="0" nodeType="after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250"/>
                                        <p:tgtEl>
                                          <p:spTgt spid="16"/>
                                        </p:tgtEl>
                                      </p:cBhvr>
                                    </p:animEffect>
                                    <p:anim calcmode="lin" valueType="num">
                                      <p:cBhvr>
                                        <p:cTn id="71" dur="250" fill="hold"/>
                                        <p:tgtEl>
                                          <p:spTgt spid="16"/>
                                        </p:tgtEl>
                                        <p:attrNameLst>
                                          <p:attrName>ppt_x</p:attrName>
                                        </p:attrNameLst>
                                      </p:cBhvr>
                                      <p:tavLst>
                                        <p:tav tm="0">
                                          <p:val>
                                            <p:strVal val="#ppt_x"/>
                                          </p:val>
                                        </p:tav>
                                        <p:tav tm="100000">
                                          <p:val>
                                            <p:strVal val="#ppt_x"/>
                                          </p:val>
                                        </p:tav>
                                      </p:tavLst>
                                    </p:anim>
                                    <p:anim calcmode="lin" valueType="num">
                                      <p:cBhvr>
                                        <p:cTn id="72" dur="250" fill="hold"/>
                                        <p:tgtEl>
                                          <p:spTgt spid="16"/>
                                        </p:tgtEl>
                                        <p:attrNameLst>
                                          <p:attrName>ppt_y</p:attrName>
                                        </p:attrNameLst>
                                      </p:cBhvr>
                                      <p:tavLst>
                                        <p:tav tm="0">
                                          <p:val>
                                            <p:strVal val="#ppt_y+.1"/>
                                          </p:val>
                                        </p:tav>
                                        <p:tav tm="100000">
                                          <p:val>
                                            <p:strVal val="#ppt_y"/>
                                          </p:val>
                                        </p:tav>
                                      </p:tavLst>
                                    </p:anim>
                                  </p:childTnLst>
                                </p:cTn>
                              </p:par>
                            </p:childTnLst>
                          </p:cTn>
                        </p:par>
                        <p:par>
                          <p:cTn id="73" fill="hold">
                            <p:stCondLst>
                              <p:cond delay="3500"/>
                            </p:stCondLst>
                            <p:childTnLst>
                              <p:par>
                                <p:cTn id="74" presetID="42" presetClass="entr" presetSubtype="0"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fade">
                                      <p:cBhvr>
                                        <p:cTn id="76" dur="250"/>
                                        <p:tgtEl>
                                          <p:spTgt spid="17"/>
                                        </p:tgtEl>
                                      </p:cBhvr>
                                    </p:animEffect>
                                    <p:anim calcmode="lin" valueType="num">
                                      <p:cBhvr>
                                        <p:cTn id="77" dur="250" fill="hold"/>
                                        <p:tgtEl>
                                          <p:spTgt spid="17"/>
                                        </p:tgtEl>
                                        <p:attrNameLst>
                                          <p:attrName>ppt_x</p:attrName>
                                        </p:attrNameLst>
                                      </p:cBhvr>
                                      <p:tavLst>
                                        <p:tav tm="0">
                                          <p:val>
                                            <p:strVal val="#ppt_x"/>
                                          </p:val>
                                        </p:tav>
                                        <p:tav tm="100000">
                                          <p:val>
                                            <p:strVal val="#ppt_x"/>
                                          </p:val>
                                        </p:tav>
                                      </p:tavLst>
                                    </p:anim>
                                    <p:anim calcmode="lin" valueType="num">
                                      <p:cBhvr>
                                        <p:cTn id="78" dur="250" fill="hold"/>
                                        <p:tgtEl>
                                          <p:spTgt spid="17"/>
                                        </p:tgtEl>
                                        <p:attrNameLst>
                                          <p:attrName>ppt_y</p:attrName>
                                        </p:attrNameLst>
                                      </p:cBhvr>
                                      <p:tavLst>
                                        <p:tav tm="0">
                                          <p:val>
                                            <p:strVal val="#ppt_y+.1"/>
                                          </p:val>
                                        </p:tav>
                                        <p:tav tm="100000">
                                          <p:val>
                                            <p:strVal val="#ppt_y"/>
                                          </p:val>
                                        </p:tav>
                                      </p:tavLst>
                                    </p:anim>
                                  </p:childTnLst>
                                </p:cTn>
                              </p:par>
                            </p:childTnLst>
                          </p:cTn>
                        </p:par>
                        <p:par>
                          <p:cTn id="79" fill="hold">
                            <p:stCondLst>
                              <p:cond delay="3750"/>
                            </p:stCondLst>
                            <p:childTnLst>
                              <p:par>
                                <p:cTn id="80" presetID="42" presetClass="entr" presetSubtype="0" fill="hold"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250"/>
                                        <p:tgtEl>
                                          <p:spTgt spid="18"/>
                                        </p:tgtEl>
                                      </p:cBhvr>
                                    </p:animEffect>
                                    <p:anim calcmode="lin" valueType="num">
                                      <p:cBhvr>
                                        <p:cTn id="83" dur="250" fill="hold"/>
                                        <p:tgtEl>
                                          <p:spTgt spid="18"/>
                                        </p:tgtEl>
                                        <p:attrNameLst>
                                          <p:attrName>ppt_x</p:attrName>
                                        </p:attrNameLst>
                                      </p:cBhvr>
                                      <p:tavLst>
                                        <p:tav tm="0">
                                          <p:val>
                                            <p:strVal val="#ppt_x"/>
                                          </p:val>
                                        </p:tav>
                                        <p:tav tm="100000">
                                          <p:val>
                                            <p:strVal val="#ppt_x"/>
                                          </p:val>
                                        </p:tav>
                                      </p:tavLst>
                                    </p:anim>
                                    <p:anim calcmode="lin" valueType="num">
                                      <p:cBhvr>
                                        <p:cTn id="84" dur="250" fill="hold"/>
                                        <p:tgtEl>
                                          <p:spTgt spid="18"/>
                                        </p:tgtEl>
                                        <p:attrNameLst>
                                          <p:attrName>ppt_y</p:attrName>
                                        </p:attrNameLst>
                                      </p:cBhvr>
                                      <p:tavLst>
                                        <p:tav tm="0">
                                          <p:val>
                                            <p:strVal val="#ppt_y+.1"/>
                                          </p:val>
                                        </p:tav>
                                        <p:tav tm="100000">
                                          <p:val>
                                            <p:strVal val="#ppt_y"/>
                                          </p:val>
                                        </p:tav>
                                      </p:tavLst>
                                    </p:anim>
                                  </p:childTnLst>
                                </p:cTn>
                              </p:par>
                            </p:childTnLst>
                          </p:cTn>
                        </p:par>
                        <p:par>
                          <p:cTn id="85" fill="hold">
                            <p:stCondLst>
                              <p:cond delay="4000"/>
                            </p:stCondLst>
                            <p:childTnLst>
                              <p:par>
                                <p:cTn id="86" presetID="42" presetClass="entr" presetSubtype="0"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250"/>
                                        <p:tgtEl>
                                          <p:spTgt spid="19"/>
                                        </p:tgtEl>
                                      </p:cBhvr>
                                    </p:animEffect>
                                    <p:anim calcmode="lin" valueType="num">
                                      <p:cBhvr>
                                        <p:cTn id="89" dur="250" fill="hold"/>
                                        <p:tgtEl>
                                          <p:spTgt spid="19"/>
                                        </p:tgtEl>
                                        <p:attrNameLst>
                                          <p:attrName>ppt_x</p:attrName>
                                        </p:attrNameLst>
                                      </p:cBhvr>
                                      <p:tavLst>
                                        <p:tav tm="0">
                                          <p:val>
                                            <p:strVal val="#ppt_x"/>
                                          </p:val>
                                        </p:tav>
                                        <p:tav tm="100000">
                                          <p:val>
                                            <p:strVal val="#ppt_x"/>
                                          </p:val>
                                        </p:tav>
                                      </p:tavLst>
                                    </p:anim>
                                    <p:anim calcmode="lin" valueType="num">
                                      <p:cBhvr>
                                        <p:cTn id="90" dur="250" fill="hold"/>
                                        <p:tgtEl>
                                          <p:spTgt spid="19"/>
                                        </p:tgtEl>
                                        <p:attrNameLst>
                                          <p:attrName>ppt_y</p:attrName>
                                        </p:attrNameLst>
                                      </p:cBhvr>
                                      <p:tavLst>
                                        <p:tav tm="0">
                                          <p:val>
                                            <p:strVal val="#ppt_y+.1"/>
                                          </p:val>
                                        </p:tav>
                                        <p:tav tm="100000">
                                          <p:val>
                                            <p:strVal val="#ppt_y"/>
                                          </p:val>
                                        </p:tav>
                                      </p:tavLst>
                                    </p:anim>
                                  </p:childTnLst>
                                </p:cTn>
                              </p:par>
                            </p:childTnLst>
                          </p:cTn>
                        </p:par>
                        <p:par>
                          <p:cTn id="91" fill="hold">
                            <p:stCondLst>
                              <p:cond delay="4250"/>
                            </p:stCondLst>
                            <p:childTnLst>
                              <p:par>
                                <p:cTn id="92" presetID="42" presetClass="entr" presetSubtype="0"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fade">
                                      <p:cBhvr>
                                        <p:cTn id="94" dur="250"/>
                                        <p:tgtEl>
                                          <p:spTgt spid="20"/>
                                        </p:tgtEl>
                                      </p:cBhvr>
                                    </p:animEffect>
                                    <p:anim calcmode="lin" valueType="num">
                                      <p:cBhvr>
                                        <p:cTn id="95" dur="250" fill="hold"/>
                                        <p:tgtEl>
                                          <p:spTgt spid="20"/>
                                        </p:tgtEl>
                                        <p:attrNameLst>
                                          <p:attrName>ppt_x</p:attrName>
                                        </p:attrNameLst>
                                      </p:cBhvr>
                                      <p:tavLst>
                                        <p:tav tm="0">
                                          <p:val>
                                            <p:strVal val="#ppt_x"/>
                                          </p:val>
                                        </p:tav>
                                        <p:tav tm="100000">
                                          <p:val>
                                            <p:strVal val="#ppt_x"/>
                                          </p:val>
                                        </p:tav>
                                      </p:tavLst>
                                    </p:anim>
                                    <p:anim calcmode="lin" valueType="num">
                                      <p:cBhvr>
                                        <p:cTn id="96" dur="250" fill="hold"/>
                                        <p:tgtEl>
                                          <p:spTgt spid="20"/>
                                        </p:tgtEl>
                                        <p:attrNameLst>
                                          <p:attrName>ppt_y</p:attrName>
                                        </p:attrNameLst>
                                      </p:cBhvr>
                                      <p:tavLst>
                                        <p:tav tm="0">
                                          <p:val>
                                            <p:strVal val="#ppt_y+.1"/>
                                          </p:val>
                                        </p:tav>
                                        <p:tav tm="100000">
                                          <p:val>
                                            <p:strVal val="#ppt_y"/>
                                          </p:val>
                                        </p:tav>
                                      </p:tavLst>
                                    </p:anim>
                                  </p:childTnLst>
                                </p:cTn>
                              </p:par>
                            </p:childTnLst>
                          </p:cTn>
                        </p:par>
                        <p:par>
                          <p:cTn id="97" fill="hold">
                            <p:stCondLst>
                              <p:cond delay="4500"/>
                            </p:stCondLst>
                            <p:childTnLst>
                              <p:par>
                                <p:cTn id="98" presetID="42" presetClass="entr" presetSubtype="0" fill="hold" nodeType="after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fade">
                                      <p:cBhvr>
                                        <p:cTn id="100" dur="250"/>
                                        <p:tgtEl>
                                          <p:spTgt spid="21"/>
                                        </p:tgtEl>
                                      </p:cBhvr>
                                    </p:animEffect>
                                    <p:anim calcmode="lin" valueType="num">
                                      <p:cBhvr>
                                        <p:cTn id="101" dur="250" fill="hold"/>
                                        <p:tgtEl>
                                          <p:spTgt spid="21"/>
                                        </p:tgtEl>
                                        <p:attrNameLst>
                                          <p:attrName>ppt_x</p:attrName>
                                        </p:attrNameLst>
                                      </p:cBhvr>
                                      <p:tavLst>
                                        <p:tav tm="0">
                                          <p:val>
                                            <p:strVal val="#ppt_x"/>
                                          </p:val>
                                        </p:tav>
                                        <p:tav tm="100000">
                                          <p:val>
                                            <p:strVal val="#ppt_x"/>
                                          </p:val>
                                        </p:tav>
                                      </p:tavLst>
                                    </p:anim>
                                    <p:anim calcmode="lin" valueType="num">
                                      <p:cBhvr>
                                        <p:cTn id="102" dur="250" fill="hold"/>
                                        <p:tgtEl>
                                          <p:spTgt spid="21"/>
                                        </p:tgtEl>
                                        <p:attrNameLst>
                                          <p:attrName>ppt_y</p:attrName>
                                        </p:attrNameLst>
                                      </p:cBhvr>
                                      <p:tavLst>
                                        <p:tav tm="0">
                                          <p:val>
                                            <p:strVal val="#ppt_y+.1"/>
                                          </p:val>
                                        </p:tav>
                                        <p:tav tm="100000">
                                          <p:val>
                                            <p:strVal val="#ppt_y"/>
                                          </p:val>
                                        </p:tav>
                                      </p:tavLst>
                                    </p:anim>
                                  </p:childTnLst>
                                </p:cTn>
                              </p:par>
                            </p:childTnLst>
                          </p:cTn>
                        </p:par>
                        <p:par>
                          <p:cTn id="103" fill="hold">
                            <p:stCondLst>
                              <p:cond delay="4750"/>
                            </p:stCondLst>
                            <p:childTnLst>
                              <p:par>
                                <p:cTn id="104" presetID="42" presetClass="entr" presetSubtype="0" fill="hold" grpId="0" nodeType="afterEffect">
                                  <p:stCondLst>
                                    <p:cond delay="0"/>
                                  </p:stCondLst>
                                  <p:childTnLst>
                                    <p:set>
                                      <p:cBhvr>
                                        <p:cTn id="105" dur="1" fill="hold">
                                          <p:stCondLst>
                                            <p:cond delay="0"/>
                                          </p:stCondLst>
                                        </p:cTn>
                                        <p:tgtEl>
                                          <p:spTgt spid="22"/>
                                        </p:tgtEl>
                                        <p:attrNameLst>
                                          <p:attrName>style.visibility</p:attrName>
                                        </p:attrNameLst>
                                      </p:cBhvr>
                                      <p:to>
                                        <p:strVal val="visible"/>
                                      </p:to>
                                    </p:set>
                                    <p:animEffect transition="in" filter="fade">
                                      <p:cBhvr>
                                        <p:cTn id="106" dur="250"/>
                                        <p:tgtEl>
                                          <p:spTgt spid="22"/>
                                        </p:tgtEl>
                                      </p:cBhvr>
                                    </p:animEffect>
                                    <p:anim calcmode="lin" valueType="num">
                                      <p:cBhvr>
                                        <p:cTn id="107" dur="250" fill="hold"/>
                                        <p:tgtEl>
                                          <p:spTgt spid="22"/>
                                        </p:tgtEl>
                                        <p:attrNameLst>
                                          <p:attrName>ppt_x</p:attrName>
                                        </p:attrNameLst>
                                      </p:cBhvr>
                                      <p:tavLst>
                                        <p:tav tm="0">
                                          <p:val>
                                            <p:strVal val="#ppt_x"/>
                                          </p:val>
                                        </p:tav>
                                        <p:tav tm="100000">
                                          <p:val>
                                            <p:strVal val="#ppt_x"/>
                                          </p:val>
                                        </p:tav>
                                      </p:tavLst>
                                    </p:anim>
                                    <p:anim calcmode="lin" valueType="num">
                                      <p:cBhvr>
                                        <p:cTn id="108" dur="250" fill="hold"/>
                                        <p:tgtEl>
                                          <p:spTgt spid="22"/>
                                        </p:tgtEl>
                                        <p:attrNameLst>
                                          <p:attrName>ppt_y</p:attrName>
                                        </p:attrNameLst>
                                      </p:cBhvr>
                                      <p:tavLst>
                                        <p:tav tm="0">
                                          <p:val>
                                            <p:strVal val="#ppt_y+.1"/>
                                          </p:val>
                                        </p:tav>
                                        <p:tav tm="100000">
                                          <p:val>
                                            <p:strVal val="#ppt_y"/>
                                          </p:val>
                                        </p:tav>
                                      </p:tavLst>
                                    </p:anim>
                                  </p:childTnLst>
                                </p:cTn>
                              </p:par>
                            </p:childTnLst>
                          </p:cTn>
                        </p:par>
                        <p:par>
                          <p:cTn id="109" fill="hold">
                            <p:stCondLst>
                              <p:cond delay="5000"/>
                            </p:stCondLst>
                            <p:childTnLst>
                              <p:par>
                                <p:cTn id="110" presetID="42" presetClass="entr" presetSubtype="0" fill="hold" grpId="0" nodeType="afterEffect">
                                  <p:stCondLst>
                                    <p:cond delay="0"/>
                                  </p:stCondLst>
                                  <p:childTnLst>
                                    <p:set>
                                      <p:cBhvr>
                                        <p:cTn id="111" dur="1" fill="hold">
                                          <p:stCondLst>
                                            <p:cond delay="0"/>
                                          </p:stCondLst>
                                        </p:cTn>
                                        <p:tgtEl>
                                          <p:spTgt spid="23"/>
                                        </p:tgtEl>
                                        <p:attrNameLst>
                                          <p:attrName>style.visibility</p:attrName>
                                        </p:attrNameLst>
                                      </p:cBhvr>
                                      <p:to>
                                        <p:strVal val="visible"/>
                                      </p:to>
                                    </p:set>
                                    <p:animEffect transition="in" filter="fade">
                                      <p:cBhvr>
                                        <p:cTn id="112" dur="250"/>
                                        <p:tgtEl>
                                          <p:spTgt spid="23"/>
                                        </p:tgtEl>
                                      </p:cBhvr>
                                    </p:animEffect>
                                    <p:anim calcmode="lin" valueType="num">
                                      <p:cBhvr>
                                        <p:cTn id="113" dur="250" fill="hold"/>
                                        <p:tgtEl>
                                          <p:spTgt spid="23"/>
                                        </p:tgtEl>
                                        <p:attrNameLst>
                                          <p:attrName>ppt_x</p:attrName>
                                        </p:attrNameLst>
                                      </p:cBhvr>
                                      <p:tavLst>
                                        <p:tav tm="0">
                                          <p:val>
                                            <p:strVal val="#ppt_x"/>
                                          </p:val>
                                        </p:tav>
                                        <p:tav tm="100000">
                                          <p:val>
                                            <p:strVal val="#ppt_x"/>
                                          </p:val>
                                        </p:tav>
                                      </p:tavLst>
                                    </p:anim>
                                    <p:anim calcmode="lin" valueType="num">
                                      <p:cBhvr>
                                        <p:cTn id="114" dur="250" fill="hold"/>
                                        <p:tgtEl>
                                          <p:spTgt spid="23"/>
                                        </p:tgtEl>
                                        <p:attrNameLst>
                                          <p:attrName>ppt_y</p:attrName>
                                        </p:attrNameLst>
                                      </p:cBhvr>
                                      <p:tavLst>
                                        <p:tav tm="0">
                                          <p:val>
                                            <p:strVal val="#ppt_y+.1"/>
                                          </p:val>
                                        </p:tav>
                                        <p:tav tm="100000">
                                          <p:val>
                                            <p:strVal val="#ppt_y"/>
                                          </p:val>
                                        </p:tav>
                                      </p:tavLst>
                                    </p:anim>
                                  </p:childTnLst>
                                </p:cTn>
                              </p:par>
                            </p:childTnLst>
                          </p:cTn>
                        </p:par>
                        <p:par>
                          <p:cTn id="115" fill="hold">
                            <p:stCondLst>
                              <p:cond delay="5250"/>
                            </p:stCondLst>
                            <p:childTnLst>
                              <p:par>
                                <p:cTn id="116" presetID="42" presetClass="entr" presetSubtype="0" fill="hold" grpId="0" nodeType="afterEffect">
                                  <p:stCondLst>
                                    <p:cond delay="0"/>
                                  </p:stCondLst>
                                  <p:childTnLst>
                                    <p:set>
                                      <p:cBhvr>
                                        <p:cTn id="117" dur="1" fill="hold">
                                          <p:stCondLst>
                                            <p:cond delay="0"/>
                                          </p:stCondLst>
                                        </p:cTn>
                                        <p:tgtEl>
                                          <p:spTgt spid="24"/>
                                        </p:tgtEl>
                                        <p:attrNameLst>
                                          <p:attrName>style.visibility</p:attrName>
                                        </p:attrNameLst>
                                      </p:cBhvr>
                                      <p:to>
                                        <p:strVal val="visible"/>
                                      </p:to>
                                    </p:set>
                                    <p:animEffect transition="in" filter="fade">
                                      <p:cBhvr>
                                        <p:cTn id="118" dur="250"/>
                                        <p:tgtEl>
                                          <p:spTgt spid="24"/>
                                        </p:tgtEl>
                                      </p:cBhvr>
                                    </p:animEffect>
                                    <p:anim calcmode="lin" valueType="num">
                                      <p:cBhvr>
                                        <p:cTn id="119" dur="250" fill="hold"/>
                                        <p:tgtEl>
                                          <p:spTgt spid="24"/>
                                        </p:tgtEl>
                                        <p:attrNameLst>
                                          <p:attrName>ppt_x</p:attrName>
                                        </p:attrNameLst>
                                      </p:cBhvr>
                                      <p:tavLst>
                                        <p:tav tm="0">
                                          <p:val>
                                            <p:strVal val="#ppt_x"/>
                                          </p:val>
                                        </p:tav>
                                        <p:tav tm="100000">
                                          <p:val>
                                            <p:strVal val="#ppt_x"/>
                                          </p:val>
                                        </p:tav>
                                      </p:tavLst>
                                    </p:anim>
                                    <p:anim calcmode="lin" valueType="num">
                                      <p:cBhvr>
                                        <p:cTn id="120" dur="250" fill="hold"/>
                                        <p:tgtEl>
                                          <p:spTgt spid="24"/>
                                        </p:tgtEl>
                                        <p:attrNameLst>
                                          <p:attrName>ppt_y</p:attrName>
                                        </p:attrNameLst>
                                      </p:cBhvr>
                                      <p:tavLst>
                                        <p:tav tm="0">
                                          <p:val>
                                            <p:strVal val="#ppt_y+.1"/>
                                          </p:val>
                                        </p:tav>
                                        <p:tav tm="100000">
                                          <p:val>
                                            <p:strVal val="#ppt_y"/>
                                          </p:val>
                                        </p:tav>
                                      </p:tavLst>
                                    </p:anim>
                                  </p:childTnLst>
                                </p:cTn>
                              </p:par>
                            </p:childTnLst>
                          </p:cTn>
                        </p:par>
                        <p:par>
                          <p:cTn id="121" fill="hold">
                            <p:stCondLst>
                              <p:cond delay="5500"/>
                            </p:stCondLst>
                            <p:childTnLst>
                              <p:par>
                                <p:cTn id="122" presetID="42" presetClass="entr" presetSubtype="0" fill="hold" grpId="0" nodeType="afterEffect">
                                  <p:stCondLst>
                                    <p:cond delay="0"/>
                                  </p:stCondLst>
                                  <p:childTnLst>
                                    <p:set>
                                      <p:cBhvr>
                                        <p:cTn id="123" dur="1" fill="hold">
                                          <p:stCondLst>
                                            <p:cond delay="0"/>
                                          </p:stCondLst>
                                        </p:cTn>
                                        <p:tgtEl>
                                          <p:spTgt spid="25"/>
                                        </p:tgtEl>
                                        <p:attrNameLst>
                                          <p:attrName>style.visibility</p:attrName>
                                        </p:attrNameLst>
                                      </p:cBhvr>
                                      <p:to>
                                        <p:strVal val="visible"/>
                                      </p:to>
                                    </p:set>
                                    <p:animEffect transition="in" filter="fade">
                                      <p:cBhvr>
                                        <p:cTn id="124" dur="250"/>
                                        <p:tgtEl>
                                          <p:spTgt spid="25"/>
                                        </p:tgtEl>
                                      </p:cBhvr>
                                    </p:animEffect>
                                    <p:anim calcmode="lin" valueType="num">
                                      <p:cBhvr>
                                        <p:cTn id="125" dur="250" fill="hold"/>
                                        <p:tgtEl>
                                          <p:spTgt spid="25"/>
                                        </p:tgtEl>
                                        <p:attrNameLst>
                                          <p:attrName>ppt_x</p:attrName>
                                        </p:attrNameLst>
                                      </p:cBhvr>
                                      <p:tavLst>
                                        <p:tav tm="0">
                                          <p:val>
                                            <p:strVal val="#ppt_x"/>
                                          </p:val>
                                        </p:tav>
                                        <p:tav tm="100000">
                                          <p:val>
                                            <p:strVal val="#ppt_x"/>
                                          </p:val>
                                        </p:tav>
                                      </p:tavLst>
                                    </p:anim>
                                    <p:anim calcmode="lin" valueType="num">
                                      <p:cBhvr>
                                        <p:cTn id="126"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2" grpId="0"/>
      <p:bldP spid="23" grpId="0"/>
      <p:bldP spid="24"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grpSp>
        <p:nvGrpSpPr>
          <p:cNvPr id="7" name="组合 6"/>
          <p:cNvGrpSpPr/>
          <p:nvPr/>
        </p:nvGrpSpPr>
        <p:grpSpPr>
          <a:xfrm>
            <a:off x="546612" y="2738287"/>
            <a:ext cx="11031838" cy="3151450"/>
            <a:chOff x="1243027" y="1113589"/>
            <a:chExt cx="6725738" cy="1921332"/>
          </a:xfrm>
        </p:grpSpPr>
        <p:grpSp>
          <p:nvGrpSpPr>
            <p:cNvPr id="8" name="组合 7"/>
            <p:cNvGrpSpPr/>
            <p:nvPr/>
          </p:nvGrpSpPr>
          <p:grpSpPr>
            <a:xfrm>
              <a:off x="2845750" y="1113589"/>
              <a:ext cx="1917569" cy="680813"/>
              <a:chOff x="3666731" y="1984470"/>
              <a:chExt cx="2636520" cy="1447800"/>
            </a:xfrm>
          </p:grpSpPr>
          <p:sp>
            <p:nvSpPr>
              <p:cNvPr id="26" name="任意多边形 25"/>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文本框 26"/>
              <p:cNvSpPr txBox="1"/>
              <p:nvPr/>
            </p:nvSpPr>
            <p:spPr>
              <a:xfrm>
                <a:off x="3971726" y="2409097"/>
                <a:ext cx="2230361" cy="598549"/>
              </a:xfrm>
              <a:prstGeom prst="rect">
                <a:avLst/>
              </a:prstGeom>
              <a:noFill/>
            </p:spPr>
            <p:txBody>
              <a:bodyPr wrap="square" rtlCol="0" anchor="ctr">
                <a:spAutoFit/>
              </a:bodyPr>
              <a:lstStyle/>
              <a:p>
                <a:pPr algn="ctr"/>
                <a:r>
                  <a:rPr lang="zh-CN" altLang="en-US" sz="24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400" b="1" baseline="-30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9" name="组合 8"/>
            <p:cNvGrpSpPr/>
            <p:nvPr/>
          </p:nvGrpSpPr>
          <p:grpSpPr>
            <a:xfrm>
              <a:off x="1243027" y="1113589"/>
              <a:ext cx="1917569" cy="680813"/>
              <a:chOff x="1436370" y="1984470"/>
              <a:chExt cx="2636520" cy="1447800"/>
            </a:xfrm>
          </p:grpSpPr>
          <p:sp>
            <p:nvSpPr>
              <p:cNvPr id="24" name="任意多边形 23"/>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文本框 43"/>
              <p:cNvSpPr txBox="1"/>
              <p:nvPr/>
            </p:nvSpPr>
            <p:spPr>
              <a:xfrm>
                <a:off x="1709209" y="2385571"/>
                <a:ext cx="2293959" cy="645602"/>
              </a:xfrm>
              <a:prstGeom prst="rect">
                <a:avLst/>
              </a:prstGeom>
              <a:noFill/>
            </p:spPr>
            <p:txBody>
              <a:bodyPr wrap="square" rtlCol="0" anchor="ctr">
                <a:spAutoFit/>
              </a:bodyPr>
              <a:lstStyle/>
              <a:p>
                <a:pPr algn="ctr">
                  <a:lnSpc>
                    <a:spcPct val="120000"/>
                  </a:lnSpc>
                </a:pPr>
                <a:r>
                  <a:rPr lang="zh-CN" altLang="en-US" sz="24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400" b="1" baseline="-30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6051196" y="1113589"/>
              <a:ext cx="1917569" cy="680813"/>
              <a:chOff x="8127453" y="1984470"/>
              <a:chExt cx="2636520" cy="1447800"/>
            </a:xfrm>
          </p:grpSpPr>
          <p:sp>
            <p:nvSpPr>
              <p:cNvPr id="22" name="任意多边形 21"/>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文本框 46"/>
              <p:cNvSpPr txBox="1"/>
              <p:nvPr/>
            </p:nvSpPr>
            <p:spPr>
              <a:xfrm>
                <a:off x="8439016" y="2409097"/>
                <a:ext cx="2230361" cy="598549"/>
              </a:xfrm>
              <a:prstGeom prst="rect">
                <a:avLst/>
              </a:prstGeom>
              <a:noFill/>
            </p:spPr>
            <p:txBody>
              <a:bodyPr wrap="square" rtlCol="0" anchor="ctr">
                <a:spAutoFit/>
              </a:bodyPr>
              <a:lstStyle/>
              <a:p>
                <a:pPr algn="ctr"/>
                <a:r>
                  <a:rPr lang="zh-CN" altLang="en-US" sz="24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400" b="1" baseline="-30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 name="组合 10"/>
            <p:cNvGrpSpPr/>
            <p:nvPr/>
          </p:nvGrpSpPr>
          <p:grpSpPr>
            <a:xfrm>
              <a:off x="4448473" y="1113589"/>
              <a:ext cx="1917569" cy="680813"/>
              <a:chOff x="5897092" y="1984470"/>
              <a:chExt cx="2636520" cy="1447800"/>
            </a:xfrm>
          </p:grpSpPr>
          <p:sp>
            <p:nvSpPr>
              <p:cNvPr id="20" name="任意多边形 19"/>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49"/>
              <p:cNvSpPr txBox="1"/>
              <p:nvPr/>
            </p:nvSpPr>
            <p:spPr>
              <a:xfrm>
                <a:off x="6227711" y="2385575"/>
                <a:ext cx="2205655" cy="645602"/>
              </a:xfrm>
              <a:prstGeom prst="rect">
                <a:avLst/>
              </a:prstGeom>
              <a:noFill/>
            </p:spPr>
            <p:txBody>
              <a:bodyPr wrap="square" rtlCol="0" anchor="ctr">
                <a:spAutoFit/>
              </a:bodyPr>
              <a:lstStyle/>
              <a:p>
                <a:pPr algn="ctr">
                  <a:lnSpc>
                    <a:spcPct val="120000"/>
                  </a:lnSpc>
                </a:pPr>
                <a:r>
                  <a:rPr lang="zh-CN" altLang="en-US" sz="24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400" b="1" baseline="-30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2" name="矩形 11"/>
            <p:cNvSpPr/>
            <p:nvPr/>
          </p:nvSpPr>
          <p:spPr>
            <a:xfrm>
              <a:off x="1670153" y="2002903"/>
              <a:ext cx="960066" cy="304902"/>
            </a:xfrm>
            <a:prstGeom prst="rect">
              <a:avLst/>
            </a:prstGeom>
          </p:spPr>
          <p:txBody>
            <a:bodyPr wrap="none" lIns="68555" tIns="34278" rIns="68555" bIns="34278">
              <a:spAutoFit/>
            </a:bodyPr>
            <a:lstStyle/>
            <a:p>
              <a:pPr algn="ctr"/>
              <a:r>
                <a:rPr lang="zh-CN" altLang="en-US" sz="2800" b="1" dirty="0">
                  <a:solidFill>
                    <a:schemeClr val="bg1">
                      <a:lumMod val="50000"/>
                    </a:schemeClr>
                  </a:solidFill>
                  <a:latin typeface="微软雅黑" pitchFamily="34" charset="-122"/>
                  <a:ea typeface="微软雅黑" pitchFamily="34" charset="-122"/>
                </a:rPr>
                <a:t>添加标题</a:t>
              </a:r>
              <a:endParaRPr lang="en-US" altLang="zh-CN" sz="2800" b="1" dirty="0">
                <a:solidFill>
                  <a:schemeClr val="bg1">
                    <a:lumMod val="50000"/>
                  </a:schemeClr>
                </a:solidFill>
                <a:latin typeface="微软雅黑" pitchFamily="34" charset="-122"/>
                <a:ea typeface="微软雅黑" pitchFamily="34" charset="-122"/>
              </a:endParaRPr>
            </a:p>
          </p:txBody>
        </p:sp>
        <p:sp>
          <p:nvSpPr>
            <p:cNvPr id="13" name="矩形 47"/>
            <p:cNvSpPr>
              <a:spLocks noChangeArrowheads="1"/>
            </p:cNvSpPr>
            <p:nvPr/>
          </p:nvSpPr>
          <p:spPr bwMode="auto">
            <a:xfrm>
              <a:off x="1437144" y="2362243"/>
              <a:ext cx="1430541" cy="67267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bg1">
                      <a:lumMod val="50000"/>
                    </a:schemeClr>
                  </a:solidFill>
                  <a:sym typeface="微软雅黑" pitchFamily="34" charset="-122"/>
                </a:rPr>
                <a:t>在此录入上述图表的描述说明，在此录入上述图表的描述说明，在此录入上述图表的描述说明。</a:t>
              </a:r>
            </a:p>
          </p:txBody>
        </p:sp>
        <p:sp>
          <p:nvSpPr>
            <p:cNvPr id="14" name="矩形 13"/>
            <p:cNvSpPr/>
            <p:nvPr/>
          </p:nvSpPr>
          <p:spPr>
            <a:xfrm>
              <a:off x="3295208" y="2002903"/>
              <a:ext cx="960066" cy="304902"/>
            </a:xfrm>
            <a:prstGeom prst="rect">
              <a:avLst/>
            </a:prstGeom>
          </p:spPr>
          <p:txBody>
            <a:bodyPr wrap="none" lIns="68555" tIns="34278" rIns="68555" bIns="34278">
              <a:spAutoFit/>
            </a:bodyPr>
            <a:lstStyle/>
            <a:p>
              <a:pPr algn="ctr"/>
              <a:r>
                <a:rPr lang="zh-CN" altLang="en-US" sz="2800" b="1" dirty="0">
                  <a:solidFill>
                    <a:schemeClr val="bg1">
                      <a:lumMod val="50000"/>
                    </a:schemeClr>
                  </a:solidFill>
                  <a:latin typeface="微软雅黑" pitchFamily="34" charset="-122"/>
                  <a:ea typeface="微软雅黑" pitchFamily="34" charset="-122"/>
                </a:rPr>
                <a:t>添加标题</a:t>
              </a:r>
              <a:endParaRPr lang="en-US" altLang="zh-CN" sz="2800" b="1" dirty="0">
                <a:solidFill>
                  <a:schemeClr val="bg1">
                    <a:lumMod val="50000"/>
                  </a:schemeClr>
                </a:solidFill>
                <a:latin typeface="微软雅黑" pitchFamily="34" charset="-122"/>
                <a:ea typeface="微软雅黑" pitchFamily="34" charset="-122"/>
              </a:endParaRPr>
            </a:p>
          </p:txBody>
        </p:sp>
        <p:sp>
          <p:nvSpPr>
            <p:cNvPr id="15" name="矩形 47"/>
            <p:cNvSpPr>
              <a:spLocks noChangeArrowheads="1"/>
            </p:cNvSpPr>
            <p:nvPr/>
          </p:nvSpPr>
          <p:spPr bwMode="auto">
            <a:xfrm>
              <a:off x="3094194" y="2362243"/>
              <a:ext cx="1406155" cy="67267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bg1">
                      <a:lumMod val="50000"/>
                    </a:schemeClr>
                  </a:solidFill>
                  <a:sym typeface="微软雅黑" pitchFamily="34" charset="-122"/>
                </a:rPr>
                <a:t>在此录入上述图表的描述说明，在此录入上述图表的描述说明，在此录入上述图表的描述说明。</a:t>
              </a:r>
            </a:p>
          </p:txBody>
        </p:sp>
        <p:sp>
          <p:nvSpPr>
            <p:cNvPr id="16" name="矩形 15"/>
            <p:cNvSpPr/>
            <p:nvPr/>
          </p:nvSpPr>
          <p:spPr>
            <a:xfrm>
              <a:off x="4920264" y="2002903"/>
              <a:ext cx="960066" cy="304902"/>
            </a:xfrm>
            <a:prstGeom prst="rect">
              <a:avLst/>
            </a:prstGeom>
          </p:spPr>
          <p:txBody>
            <a:bodyPr wrap="none" lIns="68555" tIns="34278" rIns="68555" bIns="34278">
              <a:spAutoFit/>
            </a:bodyPr>
            <a:lstStyle/>
            <a:p>
              <a:pPr algn="ctr"/>
              <a:r>
                <a:rPr lang="zh-CN" altLang="en-US" sz="2800" b="1" dirty="0">
                  <a:solidFill>
                    <a:schemeClr val="bg1">
                      <a:lumMod val="50000"/>
                    </a:schemeClr>
                  </a:solidFill>
                  <a:latin typeface="微软雅黑" pitchFamily="34" charset="-122"/>
                  <a:ea typeface="微软雅黑" pitchFamily="34" charset="-122"/>
                </a:rPr>
                <a:t>添加标题</a:t>
              </a:r>
              <a:endParaRPr lang="en-US" altLang="zh-CN" sz="2800" b="1" dirty="0">
                <a:solidFill>
                  <a:schemeClr val="bg1">
                    <a:lumMod val="50000"/>
                  </a:schemeClr>
                </a:solidFill>
                <a:latin typeface="微软雅黑" pitchFamily="34" charset="-122"/>
                <a:ea typeface="微软雅黑" pitchFamily="34" charset="-122"/>
              </a:endParaRPr>
            </a:p>
          </p:txBody>
        </p:sp>
        <p:sp>
          <p:nvSpPr>
            <p:cNvPr id="17" name="矩形 47"/>
            <p:cNvSpPr>
              <a:spLocks noChangeArrowheads="1"/>
            </p:cNvSpPr>
            <p:nvPr/>
          </p:nvSpPr>
          <p:spPr bwMode="auto">
            <a:xfrm>
              <a:off x="4726858" y="2362243"/>
              <a:ext cx="1419086" cy="67267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bg1">
                      <a:lumMod val="50000"/>
                    </a:schemeClr>
                  </a:solidFill>
                  <a:sym typeface="微软雅黑" pitchFamily="34" charset="-122"/>
                </a:rPr>
                <a:t>在此录入上述图表的描述说明，在此录入上述图表的描述说明，在此录入上述图表的描述说明。</a:t>
              </a:r>
            </a:p>
          </p:txBody>
        </p:sp>
        <p:sp>
          <p:nvSpPr>
            <p:cNvPr id="18" name="矩形 17"/>
            <p:cNvSpPr/>
            <p:nvPr/>
          </p:nvSpPr>
          <p:spPr>
            <a:xfrm>
              <a:off x="6545318" y="2002903"/>
              <a:ext cx="960066" cy="304902"/>
            </a:xfrm>
            <a:prstGeom prst="rect">
              <a:avLst/>
            </a:prstGeom>
          </p:spPr>
          <p:txBody>
            <a:bodyPr wrap="none" lIns="68555" tIns="34278" rIns="68555" bIns="34278">
              <a:spAutoFit/>
            </a:bodyPr>
            <a:lstStyle/>
            <a:p>
              <a:pPr algn="ctr"/>
              <a:r>
                <a:rPr lang="zh-CN" altLang="en-US" sz="2800" b="1" dirty="0">
                  <a:solidFill>
                    <a:schemeClr val="bg1">
                      <a:lumMod val="50000"/>
                    </a:schemeClr>
                  </a:solidFill>
                  <a:latin typeface="微软雅黑" pitchFamily="34" charset="-122"/>
                  <a:ea typeface="微软雅黑" pitchFamily="34" charset="-122"/>
                </a:rPr>
                <a:t>添加标题</a:t>
              </a:r>
              <a:endParaRPr lang="en-US" altLang="zh-CN" sz="2800" b="1" dirty="0">
                <a:solidFill>
                  <a:schemeClr val="bg1">
                    <a:lumMod val="50000"/>
                  </a:schemeClr>
                </a:solidFill>
                <a:latin typeface="微软雅黑" pitchFamily="34" charset="-122"/>
                <a:ea typeface="微软雅黑" pitchFamily="34" charset="-122"/>
              </a:endParaRPr>
            </a:p>
          </p:txBody>
        </p:sp>
        <p:sp>
          <p:nvSpPr>
            <p:cNvPr id="19" name="矩形 47"/>
            <p:cNvSpPr>
              <a:spLocks noChangeArrowheads="1"/>
            </p:cNvSpPr>
            <p:nvPr/>
          </p:nvSpPr>
          <p:spPr bwMode="auto">
            <a:xfrm>
              <a:off x="6372453" y="2362243"/>
              <a:ext cx="1405879" cy="67267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bg1">
                      <a:lumMod val="50000"/>
                    </a:schemeClr>
                  </a:solidFill>
                  <a:sym typeface="微软雅黑" pitchFamily="34" charset="-122"/>
                </a:rPr>
                <a:t>在此录入上述图表的描述说明，在此录入上述图表的描述说明，在此录入上述图表的描述说明。</a:t>
              </a:r>
            </a:p>
          </p:txBody>
        </p:sp>
      </p:grpSp>
    </p:spTree>
    <p:extLst>
      <p:ext uri="{BB962C8B-B14F-4D97-AF65-F5344CB8AC3E}">
        <p14:creationId xmlns:p14="http://schemas.microsoft.com/office/powerpoint/2010/main" xmlns:a14="http://schemas.microsoft.com/office/drawing/2010/main" xmlns="" val="363395606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sp>
        <p:nvSpPr>
          <p:cNvPr id="7" name="Freeform 6"/>
          <p:cNvSpPr>
            <a:spLocks noChangeArrowheads="1"/>
          </p:cNvSpPr>
          <p:nvPr/>
        </p:nvSpPr>
        <p:spPr bwMode="auto">
          <a:xfrm>
            <a:off x="1520825" y="1581150"/>
            <a:ext cx="3784600" cy="4514850"/>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noFill/>
          <a:ln>
            <a:solidFill>
              <a:schemeClr val="bg2">
                <a:lumMod val="10000"/>
              </a:schemeClr>
            </a:solidFill>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smtClean="0">
              <a:ln>
                <a:noFill/>
              </a:ln>
              <a:solidFill>
                <a:srgbClr val="4D4D4D"/>
              </a:solidFill>
              <a:effectLst/>
              <a:uLnTx/>
              <a:uFillTx/>
              <a:latin typeface="Arial" panose="020B0604020202020204" pitchFamily="34" charset="0"/>
              <a:ea typeface="宋体" panose="02010600030101010101" pitchFamily="2" charset="-122"/>
            </a:endParaRPr>
          </a:p>
        </p:txBody>
      </p:sp>
      <p:sp>
        <p:nvSpPr>
          <p:cNvPr id="8" name="Freeform 6"/>
          <p:cNvSpPr>
            <a:spLocks noChangeArrowheads="1"/>
          </p:cNvSpPr>
          <p:nvPr/>
        </p:nvSpPr>
        <p:spPr bwMode="auto">
          <a:xfrm>
            <a:off x="4918075" y="3179763"/>
            <a:ext cx="2513013" cy="3000375"/>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noFill/>
          <a:ln w="9525">
            <a:solidFill>
              <a:srgbClr val="C00000"/>
            </a:solidFill>
            <a:round/>
            <a:headEnd/>
            <a:tailEnd/>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smtClean="0">
              <a:ln>
                <a:noFill/>
              </a:ln>
              <a:solidFill>
                <a:srgbClr val="4D4D4D"/>
              </a:solidFill>
              <a:effectLst/>
              <a:uLnTx/>
              <a:uFillTx/>
              <a:latin typeface="Arial" panose="020B0604020202020204" pitchFamily="34" charset="0"/>
              <a:ea typeface="宋体" panose="02010600030101010101" pitchFamily="2" charset="-122"/>
            </a:endParaRPr>
          </a:p>
        </p:txBody>
      </p:sp>
      <p:sp>
        <p:nvSpPr>
          <p:cNvPr id="9" name="椭圆 86"/>
          <p:cNvSpPr>
            <a:spLocks noChangeArrowheads="1"/>
          </p:cNvSpPr>
          <p:nvPr/>
        </p:nvSpPr>
        <p:spPr bwMode="auto">
          <a:xfrm>
            <a:off x="4184650" y="1735138"/>
            <a:ext cx="935038" cy="936625"/>
          </a:xfrm>
          <a:prstGeom prst="ellipse">
            <a:avLst/>
          </a:prstGeom>
          <a:solidFill>
            <a:schemeClr val="bg2">
              <a:lumMod val="10000"/>
            </a:schemeClr>
          </a:solidFill>
          <a:ln w="9525">
            <a:solidFill>
              <a:srgbClr val="F8F8F8"/>
            </a:solidFill>
            <a:round/>
            <a:headEnd/>
            <a:tailEnd/>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smtClean="0">
              <a:ln>
                <a:noFill/>
              </a:ln>
              <a:solidFill>
                <a:srgbClr val="4D4D4D"/>
              </a:solidFill>
              <a:effectLst/>
              <a:uLnTx/>
              <a:uFillTx/>
              <a:latin typeface="Arial" panose="020B0604020202020204" pitchFamily="34" charset="0"/>
              <a:ea typeface="宋体" panose="02010600030101010101" pitchFamily="2" charset="-122"/>
            </a:endParaRPr>
          </a:p>
        </p:txBody>
      </p:sp>
      <p:sp>
        <p:nvSpPr>
          <p:cNvPr id="10" name="椭圆 87"/>
          <p:cNvSpPr>
            <a:spLocks noChangeArrowheads="1"/>
          </p:cNvSpPr>
          <p:nvPr/>
        </p:nvSpPr>
        <p:spPr bwMode="auto">
          <a:xfrm>
            <a:off x="6754813" y="3502025"/>
            <a:ext cx="782637" cy="782638"/>
          </a:xfrm>
          <a:prstGeom prst="ellipse">
            <a:avLst/>
          </a:prstGeom>
          <a:solidFill>
            <a:srgbClr val="C00000"/>
          </a:solidFill>
          <a:ln w="9525">
            <a:solidFill>
              <a:srgbClr val="F8F8F8"/>
            </a:solidFill>
            <a:round/>
            <a:headEnd/>
            <a:tailEnd/>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smtClean="0">
              <a:ln>
                <a:noFill/>
              </a:ln>
              <a:solidFill>
                <a:srgbClr val="4D4D4D"/>
              </a:solidFill>
              <a:effectLst/>
              <a:uLnTx/>
              <a:uFillTx/>
              <a:latin typeface="Arial" panose="020B0604020202020204" pitchFamily="34" charset="0"/>
              <a:ea typeface="宋体" panose="02010600030101010101" pitchFamily="2" charset="-122"/>
            </a:endParaRPr>
          </a:p>
        </p:txBody>
      </p:sp>
      <p:sp>
        <p:nvSpPr>
          <p:cNvPr id="11" name="TextBox 88"/>
          <p:cNvSpPr txBox="1">
            <a:spLocks noChangeArrowheads="1"/>
          </p:cNvSpPr>
          <p:nvPr/>
        </p:nvSpPr>
        <p:spPr bwMode="auto">
          <a:xfrm>
            <a:off x="4184650" y="1925638"/>
            <a:ext cx="952500" cy="554037"/>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3000" b="0" i="0" u="none" strike="noStrike" kern="0" cap="none" spc="0" normalizeH="0" baseline="0" noProof="0" smtClean="0">
                <a:ln>
                  <a:noFill/>
                </a:ln>
                <a:solidFill>
                  <a:srgbClr val="F8F8F8"/>
                </a:solidFill>
                <a:effectLst/>
                <a:uLnTx/>
                <a:uFillTx/>
                <a:latin typeface="Arial" panose="020B0604020202020204" pitchFamily="34" charset="0"/>
                <a:ea typeface="宋体" panose="02010600030101010101" pitchFamily="2" charset="-122"/>
              </a:rPr>
              <a:t>75%</a:t>
            </a:r>
            <a:endParaRPr kumimoji="0" lang="zh-CN" altLang="en-US" sz="3000" b="0" i="0" u="none" strike="noStrike" kern="0" cap="none" spc="0" normalizeH="0" baseline="0" noProof="0" smtClean="0">
              <a:ln>
                <a:noFill/>
              </a:ln>
              <a:solidFill>
                <a:srgbClr val="F8F8F8"/>
              </a:solidFill>
              <a:effectLst/>
              <a:uLnTx/>
              <a:uFillTx/>
              <a:latin typeface="Arial" panose="020B0604020202020204" pitchFamily="34" charset="0"/>
              <a:ea typeface="宋体" panose="02010600030101010101" pitchFamily="2" charset="-122"/>
            </a:endParaRPr>
          </a:p>
        </p:txBody>
      </p:sp>
      <p:sp>
        <p:nvSpPr>
          <p:cNvPr id="12" name="TextBox 89"/>
          <p:cNvSpPr txBox="1">
            <a:spLocks noChangeArrowheads="1"/>
          </p:cNvSpPr>
          <p:nvPr/>
        </p:nvSpPr>
        <p:spPr bwMode="auto">
          <a:xfrm>
            <a:off x="6772275" y="3662363"/>
            <a:ext cx="801688" cy="46196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2400" b="0" i="0" u="none" strike="noStrike" kern="0" cap="none" spc="0" normalizeH="0" baseline="0" noProof="0" smtClean="0">
                <a:ln>
                  <a:noFill/>
                </a:ln>
                <a:solidFill>
                  <a:srgbClr val="F8F8F8"/>
                </a:solidFill>
                <a:effectLst/>
                <a:uLnTx/>
                <a:uFillTx/>
                <a:latin typeface="Arial" panose="020B0604020202020204" pitchFamily="34" charset="0"/>
                <a:ea typeface="宋体" panose="02010600030101010101" pitchFamily="2" charset="-122"/>
              </a:rPr>
              <a:t>34%</a:t>
            </a:r>
            <a:endParaRPr kumimoji="0" lang="zh-CN" altLang="en-US" sz="2400" b="0" i="0" u="none" strike="noStrike" kern="0" cap="none" spc="0" normalizeH="0" baseline="0" noProof="0" smtClean="0">
              <a:ln>
                <a:noFill/>
              </a:ln>
              <a:solidFill>
                <a:srgbClr val="F8F8F8"/>
              </a:solidFill>
              <a:effectLst/>
              <a:uLnTx/>
              <a:uFillTx/>
              <a:latin typeface="Arial" panose="020B0604020202020204" pitchFamily="34" charset="0"/>
              <a:ea typeface="宋体" panose="02010600030101010101" pitchFamily="2" charset="-122"/>
            </a:endParaRPr>
          </a:p>
        </p:txBody>
      </p:sp>
      <p:sp>
        <p:nvSpPr>
          <p:cNvPr id="13" name="TextBox 90"/>
          <p:cNvSpPr txBox="1">
            <a:spLocks noChangeArrowheads="1"/>
          </p:cNvSpPr>
          <p:nvPr/>
        </p:nvSpPr>
        <p:spPr bwMode="auto">
          <a:xfrm>
            <a:off x="2797175" y="2187575"/>
            <a:ext cx="1004888" cy="58578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3200" smtClean="0">
                <a:solidFill>
                  <a:schemeClr val="bg1">
                    <a:lumMod val="50000"/>
                  </a:schemeClr>
                </a:solidFill>
                <a:latin typeface="微软雅黑" panose="020B0503020204020204" pitchFamily="34" charset="-122"/>
                <a:ea typeface="微软雅黑" panose="020B0503020204020204" pitchFamily="34" charset="-122"/>
              </a:rPr>
              <a:t>目标</a:t>
            </a:r>
          </a:p>
        </p:txBody>
      </p:sp>
      <p:sp>
        <p:nvSpPr>
          <p:cNvPr id="14" name="TextBox 91"/>
          <p:cNvSpPr txBox="1">
            <a:spLocks noChangeArrowheads="1"/>
          </p:cNvSpPr>
          <p:nvPr/>
        </p:nvSpPr>
        <p:spPr bwMode="auto">
          <a:xfrm>
            <a:off x="2209800" y="2822575"/>
            <a:ext cx="2406650" cy="175418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请输入您的文字对目标进行说明请输入您的文字对目标进行说明请输入您的文字对目标进行说明</a:t>
            </a:r>
          </a:p>
          <a:p>
            <a:pPr algn="ctr" fontAlgn="base">
              <a:spcBef>
                <a:spcPct val="0"/>
              </a:spcBef>
              <a:spcAft>
                <a:spcPct val="0"/>
              </a:spcAft>
              <a:buFont typeface="Arial" panose="020B0604020202020204" pitchFamily="34" charset="0"/>
              <a:buNone/>
            </a:pPr>
            <a:endParaRPr lang="zh-CN" altLang="en-US"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TextBox 92"/>
          <p:cNvSpPr txBox="1">
            <a:spLocks noChangeArrowheads="1"/>
          </p:cNvSpPr>
          <p:nvPr/>
        </p:nvSpPr>
        <p:spPr bwMode="auto">
          <a:xfrm>
            <a:off x="5618163" y="3541713"/>
            <a:ext cx="1006475" cy="585787"/>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3200" smtClean="0">
                <a:solidFill>
                  <a:schemeClr val="bg1">
                    <a:lumMod val="50000"/>
                  </a:schemeClr>
                </a:solidFill>
                <a:latin typeface="微软雅黑" panose="020B0503020204020204" pitchFamily="34" charset="-122"/>
                <a:ea typeface="微软雅黑" panose="020B0503020204020204" pitchFamily="34" charset="-122"/>
              </a:rPr>
              <a:t>实际</a:t>
            </a:r>
          </a:p>
        </p:txBody>
      </p:sp>
      <p:sp>
        <p:nvSpPr>
          <p:cNvPr id="16" name="TextBox 93"/>
          <p:cNvSpPr txBox="1">
            <a:spLocks noChangeArrowheads="1"/>
          </p:cNvSpPr>
          <p:nvPr/>
        </p:nvSpPr>
        <p:spPr bwMode="auto">
          <a:xfrm>
            <a:off x="5249863" y="4338638"/>
            <a:ext cx="2157412" cy="64611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请输入您的文字对实际情况进行说明</a:t>
            </a:r>
          </a:p>
        </p:txBody>
      </p:sp>
      <p:sp>
        <p:nvSpPr>
          <p:cNvPr id="17" name="TextBox 94"/>
          <p:cNvSpPr txBox="1">
            <a:spLocks noChangeArrowheads="1"/>
          </p:cNvSpPr>
          <p:nvPr/>
        </p:nvSpPr>
        <p:spPr bwMode="auto">
          <a:xfrm>
            <a:off x="6170613" y="1735138"/>
            <a:ext cx="4845050" cy="64611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请输入您的文字请输入您的文字请输入您的文字请输入您的文字请输入您的文字</a:t>
            </a:r>
          </a:p>
        </p:txBody>
      </p:sp>
      <p:sp>
        <p:nvSpPr>
          <p:cNvPr id="18" name="TextBox 95"/>
          <p:cNvSpPr txBox="1">
            <a:spLocks noChangeArrowheads="1"/>
          </p:cNvSpPr>
          <p:nvPr/>
        </p:nvSpPr>
        <p:spPr bwMode="auto">
          <a:xfrm>
            <a:off x="7821613" y="3427413"/>
            <a:ext cx="3194050" cy="923925"/>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请输入您的文字请输入您的文字请输入您的文字请输入您的文字请输入您的文字</a:t>
            </a:r>
          </a:p>
        </p:txBody>
      </p:sp>
    </p:spTree>
    <p:extLst>
      <p:ext uri="{BB962C8B-B14F-4D97-AF65-F5344CB8AC3E}">
        <p14:creationId xmlns:p14="http://schemas.microsoft.com/office/powerpoint/2010/main" xmlns:a14="http://schemas.microsoft.com/office/drawing/2010/main" xmlns="" val="291668281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6"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435">
                                          <p:stCondLst>
                                            <p:cond delay="0"/>
                                          </p:stCondLst>
                                        </p:cTn>
                                        <p:tgtEl>
                                          <p:spTgt spid="7"/>
                                        </p:tgtEl>
                                      </p:cBhvr>
                                    </p:animEffect>
                                    <p:anim calcmode="lin" valueType="num">
                                      <p:cBhvr>
                                        <p:cTn id="17" dur="1367"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498"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498" tmFilter="0, 0; 0.125,0.2665; 0.25,0.4; 0.375,0.465; 0.5,0.5;  0.625,0.535; 0.75,0.6; 0.875,0.7335; 1,1">
                                          <p:stCondLst>
                                            <p:cond delay="498"/>
                                          </p:stCondLst>
                                        </p:cTn>
                                        <p:tgtEl>
                                          <p:spTgt spid="7"/>
                                        </p:tgtEl>
                                        <p:attrNameLst>
                                          <p:attrName>ppt_y</p:attrName>
                                        </p:attrNameLst>
                                      </p:cBhvr>
                                      <p:tavLst>
                                        <p:tav tm="0" fmla="#ppt_y-sin(pi*$)/9">
                                          <p:val>
                                            <p:fltVal val="0"/>
                                          </p:val>
                                        </p:tav>
                                        <p:tav tm="100000">
                                          <p:val>
                                            <p:fltVal val="1"/>
                                          </p:val>
                                        </p:tav>
                                      </p:tavLst>
                                    </p:anim>
                                    <p:anim calcmode="lin" valueType="num">
                                      <p:cBhvr>
                                        <p:cTn id="20" dur="249" tmFilter="0, 0; 0.125,0.2665; 0.25,0.4; 0.375,0.465; 0.5,0.5;  0.625,0.535; 0.75,0.6; 0.875,0.7335; 1,1">
                                          <p:stCondLst>
                                            <p:cond delay="993"/>
                                          </p:stCondLst>
                                        </p:cTn>
                                        <p:tgtEl>
                                          <p:spTgt spid="7"/>
                                        </p:tgtEl>
                                        <p:attrNameLst>
                                          <p:attrName>ppt_y</p:attrName>
                                        </p:attrNameLst>
                                      </p:cBhvr>
                                      <p:tavLst>
                                        <p:tav tm="0" fmla="#ppt_y-sin(pi*$)/27">
                                          <p:val>
                                            <p:fltVal val="0"/>
                                          </p:val>
                                        </p:tav>
                                        <p:tav tm="100000">
                                          <p:val>
                                            <p:fltVal val="1"/>
                                          </p:val>
                                        </p:tav>
                                      </p:tavLst>
                                    </p:anim>
                                    <p:anim calcmode="lin" valueType="num">
                                      <p:cBhvr>
                                        <p:cTn id="21" dur="123" tmFilter="0, 0; 0.125,0.2665; 0.25,0.4; 0.375,0.465; 0.5,0.5;  0.625,0.535; 0.75,0.6; 0.875,0.7335; 1,1">
                                          <p:stCondLst>
                                            <p:cond delay="1242"/>
                                          </p:stCondLst>
                                        </p:cTn>
                                        <p:tgtEl>
                                          <p:spTgt spid="7"/>
                                        </p:tgtEl>
                                        <p:attrNameLst>
                                          <p:attrName>ppt_y</p:attrName>
                                        </p:attrNameLst>
                                      </p:cBhvr>
                                      <p:tavLst>
                                        <p:tav tm="0" fmla="#ppt_y-sin(pi*$)/81">
                                          <p:val>
                                            <p:fltVal val="0"/>
                                          </p:val>
                                        </p:tav>
                                        <p:tav tm="100000">
                                          <p:val>
                                            <p:fltVal val="1"/>
                                          </p:val>
                                        </p:tav>
                                      </p:tavLst>
                                    </p:anim>
                                    <p:animScale>
                                      <p:cBhvr>
                                        <p:cTn id="22" dur="20">
                                          <p:stCondLst>
                                            <p:cond delay="487"/>
                                          </p:stCondLst>
                                        </p:cTn>
                                        <p:tgtEl>
                                          <p:spTgt spid="7"/>
                                        </p:tgtEl>
                                      </p:cBhvr>
                                      <p:to x="100000" y="60000"/>
                                    </p:animScale>
                                    <p:animScale>
                                      <p:cBhvr>
                                        <p:cTn id="23" dur="124" decel="50000">
                                          <p:stCondLst>
                                            <p:cond delay="507"/>
                                          </p:stCondLst>
                                        </p:cTn>
                                        <p:tgtEl>
                                          <p:spTgt spid="7"/>
                                        </p:tgtEl>
                                      </p:cBhvr>
                                      <p:to x="100000" y="100000"/>
                                    </p:animScale>
                                    <p:animScale>
                                      <p:cBhvr>
                                        <p:cTn id="24" dur="20">
                                          <p:stCondLst>
                                            <p:cond delay="984"/>
                                          </p:stCondLst>
                                        </p:cTn>
                                        <p:tgtEl>
                                          <p:spTgt spid="7"/>
                                        </p:tgtEl>
                                      </p:cBhvr>
                                      <p:to x="100000" y="80000"/>
                                    </p:animScale>
                                    <p:animScale>
                                      <p:cBhvr>
                                        <p:cTn id="25" dur="124" decel="50000">
                                          <p:stCondLst>
                                            <p:cond delay="1004"/>
                                          </p:stCondLst>
                                        </p:cTn>
                                        <p:tgtEl>
                                          <p:spTgt spid="7"/>
                                        </p:tgtEl>
                                      </p:cBhvr>
                                      <p:to x="100000" y="100000"/>
                                    </p:animScale>
                                    <p:animScale>
                                      <p:cBhvr>
                                        <p:cTn id="26" dur="20">
                                          <p:stCondLst>
                                            <p:cond delay="1231"/>
                                          </p:stCondLst>
                                        </p:cTn>
                                        <p:tgtEl>
                                          <p:spTgt spid="7"/>
                                        </p:tgtEl>
                                      </p:cBhvr>
                                      <p:to x="100000" y="90000"/>
                                    </p:animScale>
                                    <p:animScale>
                                      <p:cBhvr>
                                        <p:cTn id="27" dur="124" decel="50000">
                                          <p:stCondLst>
                                            <p:cond delay="1251"/>
                                          </p:stCondLst>
                                        </p:cTn>
                                        <p:tgtEl>
                                          <p:spTgt spid="7"/>
                                        </p:tgtEl>
                                      </p:cBhvr>
                                      <p:to x="100000" y="100000"/>
                                    </p:animScale>
                                    <p:animScale>
                                      <p:cBhvr>
                                        <p:cTn id="28" dur="20">
                                          <p:stCondLst>
                                            <p:cond delay="1356"/>
                                          </p:stCondLst>
                                        </p:cTn>
                                        <p:tgtEl>
                                          <p:spTgt spid="7"/>
                                        </p:tgtEl>
                                      </p:cBhvr>
                                      <p:to x="100000" y="95000"/>
                                    </p:animScale>
                                    <p:animScale>
                                      <p:cBhvr>
                                        <p:cTn id="29" dur="124" decel="50000">
                                          <p:stCondLst>
                                            <p:cond delay="1376"/>
                                          </p:stCondLst>
                                        </p:cTn>
                                        <p:tgtEl>
                                          <p:spTgt spid="7"/>
                                        </p:tgtEl>
                                      </p:cBhvr>
                                      <p:to x="100000" y="100000"/>
                                    </p:animScale>
                                  </p:childTnLst>
                                </p:cTn>
                              </p:par>
                              <p:par>
                                <p:cTn id="30" presetID="26" presetClass="entr" presetSubtype="0" fill="hold" nodeType="withEffect">
                                  <p:stCondLst>
                                    <p:cond delay="50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435">
                                          <p:stCondLst>
                                            <p:cond delay="0"/>
                                          </p:stCondLst>
                                        </p:cTn>
                                        <p:tgtEl>
                                          <p:spTgt spid="8"/>
                                        </p:tgtEl>
                                      </p:cBhvr>
                                    </p:animEffect>
                                    <p:anim calcmode="lin" valueType="num">
                                      <p:cBhvr>
                                        <p:cTn id="33" dur="1367"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4" dur="498"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5" dur="498" tmFilter="0, 0; 0.125,0.2665; 0.25,0.4; 0.375,0.465; 0.5,0.5;  0.625,0.535; 0.75,0.6; 0.875,0.7335; 1,1">
                                          <p:stCondLst>
                                            <p:cond delay="498"/>
                                          </p:stCondLst>
                                        </p:cTn>
                                        <p:tgtEl>
                                          <p:spTgt spid="8"/>
                                        </p:tgtEl>
                                        <p:attrNameLst>
                                          <p:attrName>ppt_y</p:attrName>
                                        </p:attrNameLst>
                                      </p:cBhvr>
                                      <p:tavLst>
                                        <p:tav tm="0" fmla="#ppt_y-sin(pi*$)/9">
                                          <p:val>
                                            <p:fltVal val="0"/>
                                          </p:val>
                                        </p:tav>
                                        <p:tav tm="100000">
                                          <p:val>
                                            <p:fltVal val="1"/>
                                          </p:val>
                                        </p:tav>
                                      </p:tavLst>
                                    </p:anim>
                                    <p:anim calcmode="lin" valueType="num">
                                      <p:cBhvr>
                                        <p:cTn id="36" dur="249" tmFilter="0, 0; 0.125,0.2665; 0.25,0.4; 0.375,0.465; 0.5,0.5;  0.625,0.535; 0.75,0.6; 0.875,0.7335; 1,1">
                                          <p:stCondLst>
                                            <p:cond delay="993"/>
                                          </p:stCondLst>
                                        </p:cTn>
                                        <p:tgtEl>
                                          <p:spTgt spid="8"/>
                                        </p:tgtEl>
                                        <p:attrNameLst>
                                          <p:attrName>ppt_y</p:attrName>
                                        </p:attrNameLst>
                                      </p:cBhvr>
                                      <p:tavLst>
                                        <p:tav tm="0" fmla="#ppt_y-sin(pi*$)/27">
                                          <p:val>
                                            <p:fltVal val="0"/>
                                          </p:val>
                                        </p:tav>
                                        <p:tav tm="100000">
                                          <p:val>
                                            <p:fltVal val="1"/>
                                          </p:val>
                                        </p:tav>
                                      </p:tavLst>
                                    </p:anim>
                                    <p:anim calcmode="lin" valueType="num">
                                      <p:cBhvr>
                                        <p:cTn id="37" dur="123" tmFilter="0, 0; 0.125,0.2665; 0.25,0.4; 0.375,0.465; 0.5,0.5;  0.625,0.535; 0.75,0.6; 0.875,0.7335; 1,1">
                                          <p:stCondLst>
                                            <p:cond delay="1242"/>
                                          </p:stCondLst>
                                        </p:cTn>
                                        <p:tgtEl>
                                          <p:spTgt spid="8"/>
                                        </p:tgtEl>
                                        <p:attrNameLst>
                                          <p:attrName>ppt_y</p:attrName>
                                        </p:attrNameLst>
                                      </p:cBhvr>
                                      <p:tavLst>
                                        <p:tav tm="0" fmla="#ppt_y-sin(pi*$)/81">
                                          <p:val>
                                            <p:fltVal val="0"/>
                                          </p:val>
                                        </p:tav>
                                        <p:tav tm="100000">
                                          <p:val>
                                            <p:fltVal val="1"/>
                                          </p:val>
                                        </p:tav>
                                      </p:tavLst>
                                    </p:anim>
                                    <p:animScale>
                                      <p:cBhvr>
                                        <p:cTn id="38" dur="20">
                                          <p:stCondLst>
                                            <p:cond delay="487"/>
                                          </p:stCondLst>
                                        </p:cTn>
                                        <p:tgtEl>
                                          <p:spTgt spid="8"/>
                                        </p:tgtEl>
                                      </p:cBhvr>
                                      <p:to x="100000" y="60000"/>
                                    </p:animScale>
                                    <p:animScale>
                                      <p:cBhvr>
                                        <p:cTn id="39" dur="124" decel="50000">
                                          <p:stCondLst>
                                            <p:cond delay="507"/>
                                          </p:stCondLst>
                                        </p:cTn>
                                        <p:tgtEl>
                                          <p:spTgt spid="8"/>
                                        </p:tgtEl>
                                      </p:cBhvr>
                                      <p:to x="100000" y="100000"/>
                                    </p:animScale>
                                    <p:animScale>
                                      <p:cBhvr>
                                        <p:cTn id="40" dur="20">
                                          <p:stCondLst>
                                            <p:cond delay="984"/>
                                          </p:stCondLst>
                                        </p:cTn>
                                        <p:tgtEl>
                                          <p:spTgt spid="8"/>
                                        </p:tgtEl>
                                      </p:cBhvr>
                                      <p:to x="100000" y="80000"/>
                                    </p:animScale>
                                    <p:animScale>
                                      <p:cBhvr>
                                        <p:cTn id="41" dur="124" decel="50000">
                                          <p:stCondLst>
                                            <p:cond delay="1004"/>
                                          </p:stCondLst>
                                        </p:cTn>
                                        <p:tgtEl>
                                          <p:spTgt spid="8"/>
                                        </p:tgtEl>
                                      </p:cBhvr>
                                      <p:to x="100000" y="100000"/>
                                    </p:animScale>
                                    <p:animScale>
                                      <p:cBhvr>
                                        <p:cTn id="42" dur="20">
                                          <p:stCondLst>
                                            <p:cond delay="1231"/>
                                          </p:stCondLst>
                                        </p:cTn>
                                        <p:tgtEl>
                                          <p:spTgt spid="8"/>
                                        </p:tgtEl>
                                      </p:cBhvr>
                                      <p:to x="100000" y="90000"/>
                                    </p:animScale>
                                    <p:animScale>
                                      <p:cBhvr>
                                        <p:cTn id="43" dur="124" decel="50000">
                                          <p:stCondLst>
                                            <p:cond delay="1251"/>
                                          </p:stCondLst>
                                        </p:cTn>
                                        <p:tgtEl>
                                          <p:spTgt spid="8"/>
                                        </p:tgtEl>
                                      </p:cBhvr>
                                      <p:to x="100000" y="100000"/>
                                    </p:animScale>
                                    <p:animScale>
                                      <p:cBhvr>
                                        <p:cTn id="44" dur="20">
                                          <p:stCondLst>
                                            <p:cond delay="1356"/>
                                          </p:stCondLst>
                                        </p:cTn>
                                        <p:tgtEl>
                                          <p:spTgt spid="8"/>
                                        </p:tgtEl>
                                      </p:cBhvr>
                                      <p:to x="100000" y="95000"/>
                                    </p:animScale>
                                    <p:animScale>
                                      <p:cBhvr>
                                        <p:cTn id="45" dur="124" decel="50000">
                                          <p:stCondLst>
                                            <p:cond delay="1376"/>
                                          </p:stCondLst>
                                        </p:cTn>
                                        <p:tgtEl>
                                          <p:spTgt spid="8"/>
                                        </p:tgtEl>
                                      </p:cBhvr>
                                      <p:to x="100000" y="100000"/>
                                    </p:animScale>
                                  </p:childTnLst>
                                </p:cTn>
                              </p:par>
                            </p:childTnLst>
                          </p:cTn>
                        </p:par>
                        <p:par>
                          <p:cTn id="46" fill="hold">
                            <p:stCondLst>
                              <p:cond delay="3000"/>
                            </p:stCondLst>
                            <p:childTnLst>
                              <p:par>
                                <p:cTn id="47" presetID="31"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 calcmode="lin" valueType="num">
                                      <p:cBhvr>
                                        <p:cTn id="51" dur="500" fill="hold"/>
                                        <p:tgtEl>
                                          <p:spTgt spid="13"/>
                                        </p:tgtEl>
                                        <p:attrNameLst>
                                          <p:attrName>style.rotation</p:attrName>
                                        </p:attrNameLst>
                                      </p:cBhvr>
                                      <p:tavLst>
                                        <p:tav tm="0">
                                          <p:val>
                                            <p:fltVal val="90"/>
                                          </p:val>
                                        </p:tav>
                                        <p:tav tm="100000">
                                          <p:val>
                                            <p:fltVal val="0"/>
                                          </p:val>
                                        </p:tav>
                                      </p:tavLst>
                                    </p:anim>
                                    <p:animEffect transition="in" filter="fade">
                                      <p:cBhvr>
                                        <p:cTn id="52" dur="500"/>
                                        <p:tgtEl>
                                          <p:spTgt spid="13"/>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500" fill="hold"/>
                                        <p:tgtEl>
                                          <p:spTgt spid="14"/>
                                        </p:tgtEl>
                                        <p:attrNameLst>
                                          <p:attrName>ppt_w</p:attrName>
                                        </p:attrNameLst>
                                      </p:cBhvr>
                                      <p:tavLst>
                                        <p:tav tm="0">
                                          <p:val>
                                            <p:fltVal val="0"/>
                                          </p:val>
                                        </p:tav>
                                        <p:tav tm="100000">
                                          <p:val>
                                            <p:strVal val="#ppt_w"/>
                                          </p:val>
                                        </p:tav>
                                      </p:tavLst>
                                    </p:anim>
                                    <p:anim calcmode="lin" valueType="num">
                                      <p:cBhvr>
                                        <p:cTn id="56" dur="500" fill="hold"/>
                                        <p:tgtEl>
                                          <p:spTgt spid="14"/>
                                        </p:tgtEl>
                                        <p:attrNameLst>
                                          <p:attrName>ppt_h</p:attrName>
                                        </p:attrNameLst>
                                      </p:cBhvr>
                                      <p:tavLst>
                                        <p:tav tm="0">
                                          <p:val>
                                            <p:fltVal val="0"/>
                                          </p:val>
                                        </p:tav>
                                        <p:tav tm="100000">
                                          <p:val>
                                            <p:strVal val="#ppt_h"/>
                                          </p:val>
                                        </p:tav>
                                      </p:tavLst>
                                    </p:anim>
                                    <p:anim calcmode="lin" valueType="num">
                                      <p:cBhvr>
                                        <p:cTn id="57" dur="500" fill="hold"/>
                                        <p:tgtEl>
                                          <p:spTgt spid="14"/>
                                        </p:tgtEl>
                                        <p:attrNameLst>
                                          <p:attrName>style.rotation</p:attrName>
                                        </p:attrNameLst>
                                      </p:cBhvr>
                                      <p:tavLst>
                                        <p:tav tm="0">
                                          <p:val>
                                            <p:fltVal val="90"/>
                                          </p:val>
                                        </p:tav>
                                        <p:tav tm="100000">
                                          <p:val>
                                            <p:fltVal val="0"/>
                                          </p:val>
                                        </p:tav>
                                      </p:tavLst>
                                    </p:anim>
                                    <p:animEffect transition="in" filter="fade">
                                      <p:cBhvr>
                                        <p:cTn id="58" dur="500"/>
                                        <p:tgtEl>
                                          <p:spTgt spid="14"/>
                                        </p:tgtEl>
                                      </p:cBhvr>
                                    </p:animEffect>
                                  </p:childTnLst>
                                </p:cTn>
                              </p:par>
                            </p:childTnLst>
                          </p:cTn>
                        </p:par>
                        <p:par>
                          <p:cTn id="59" fill="hold">
                            <p:stCondLst>
                              <p:cond delay="3500"/>
                            </p:stCondLst>
                            <p:childTnLst>
                              <p:par>
                                <p:cTn id="60" presetID="52"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Scale>
                                      <p:cBhvr>
                                        <p:cTn id="6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1000" decel="50000" fill="hold">
                                          <p:stCondLst>
                                            <p:cond delay="0"/>
                                          </p:stCondLst>
                                        </p:cTn>
                                        <p:tgtEl>
                                          <p:spTgt spid="9"/>
                                        </p:tgtEl>
                                        <p:attrNameLst>
                                          <p:attrName>ppt_x,ppt_y</p:attrName>
                                        </p:attrNameLst>
                                      </p:cBhvr>
                                      <p:rCtr x="0" y="0"/>
                                    </p:animMotion>
                                    <p:animEffect transition="in" filter="fade">
                                      <p:cBhvr>
                                        <p:cTn id="64" dur="1000"/>
                                        <p:tgtEl>
                                          <p:spTgt spid="9"/>
                                        </p:tgtEl>
                                      </p:cBhvr>
                                    </p:animEffect>
                                  </p:childTnLst>
                                </p:cTn>
                              </p:par>
                              <p:par>
                                <p:cTn id="65" presetID="52" presetClass="entr" presetSubtype="0"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Scale>
                                      <p:cBhvr>
                                        <p:cTn id="6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8" dur="1000" decel="50000" fill="hold">
                                          <p:stCondLst>
                                            <p:cond delay="0"/>
                                          </p:stCondLst>
                                        </p:cTn>
                                        <p:tgtEl>
                                          <p:spTgt spid="11"/>
                                        </p:tgtEl>
                                        <p:attrNameLst>
                                          <p:attrName>ppt_x,ppt_y</p:attrName>
                                        </p:attrNameLst>
                                      </p:cBhvr>
                                      <p:rCtr x="0" y="0"/>
                                    </p:animMotion>
                                    <p:animEffect transition="in" filter="fade">
                                      <p:cBhvr>
                                        <p:cTn id="69" dur="1000"/>
                                        <p:tgtEl>
                                          <p:spTgt spid="11"/>
                                        </p:tgtEl>
                                      </p:cBhvr>
                                    </p:animEffect>
                                  </p:childTnLst>
                                </p:cTn>
                              </p:par>
                            </p:childTnLst>
                          </p:cTn>
                        </p:par>
                        <p:par>
                          <p:cTn id="70" fill="hold">
                            <p:stCondLst>
                              <p:cond delay="4500"/>
                            </p:stCondLst>
                            <p:childTnLst>
                              <p:par>
                                <p:cTn id="71" presetID="22" presetClass="entr" presetSubtype="2"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right)">
                                      <p:cBhvr>
                                        <p:cTn id="73" dur="500"/>
                                        <p:tgtEl>
                                          <p:spTgt spid="17"/>
                                        </p:tgtEl>
                                      </p:cBhvr>
                                    </p:animEffect>
                                  </p:childTnLst>
                                </p:cTn>
                              </p:par>
                            </p:childTnLst>
                          </p:cTn>
                        </p:par>
                        <p:par>
                          <p:cTn id="74" fill="hold">
                            <p:stCondLst>
                              <p:cond delay="5000"/>
                            </p:stCondLst>
                            <p:childTnLst>
                              <p:par>
                                <p:cTn id="75" presetID="31" presetClass="entr" presetSubtype="0"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500" fill="hold"/>
                                        <p:tgtEl>
                                          <p:spTgt spid="15"/>
                                        </p:tgtEl>
                                        <p:attrNameLst>
                                          <p:attrName>ppt_w</p:attrName>
                                        </p:attrNameLst>
                                      </p:cBhvr>
                                      <p:tavLst>
                                        <p:tav tm="0">
                                          <p:val>
                                            <p:fltVal val="0"/>
                                          </p:val>
                                        </p:tav>
                                        <p:tav tm="100000">
                                          <p:val>
                                            <p:strVal val="#ppt_w"/>
                                          </p:val>
                                        </p:tav>
                                      </p:tavLst>
                                    </p:anim>
                                    <p:anim calcmode="lin" valueType="num">
                                      <p:cBhvr>
                                        <p:cTn id="78" dur="500" fill="hold"/>
                                        <p:tgtEl>
                                          <p:spTgt spid="15"/>
                                        </p:tgtEl>
                                        <p:attrNameLst>
                                          <p:attrName>ppt_h</p:attrName>
                                        </p:attrNameLst>
                                      </p:cBhvr>
                                      <p:tavLst>
                                        <p:tav tm="0">
                                          <p:val>
                                            <p:fltVal val="0"/>
                                          </p:val>
                                        </p:tav>
                                        <p:tav tm="100000">
                                          <p:val>
                                            <p:strVal val="#ppt_h"/>
                                          </p:val>
                                        </p:tav>
                                      </p:tavLst>
                                    </p:anim>
                                    <p:anim calcmode="lin" valueType="num">
                                      <p:cBhvr>
                                        <p:cTn id="79" dur="500" fill="hold"/>
                                        <p:tgtEl>
                                          <p:spTgt spid="15"/>
                                        </p:tgtEl>
                                        <p:attrNameLst>
                                          <p:attrName>style.rotation</p:attrName>
                                        </p:attrNameLst>
                                      </p:cBhvr>
                                      <p:tavLst>
                                        <p:tav tm="0">
                                          <p:val>
                                            <p:fltVal val="90"/>
                                          </p:val>
                                        </p:tav>
                                        <p:tav tm="100000">
                                          <p:val>
                                            <p:fltVal val="0"/>
                                          </p:val>
                                        </p:tav>
                                      </p:tavLst>
                                    </p:anim>
                                    <p:animEffect transition="in" filter="fade">
                                      <p:cBhvr>
                                        <p:cTn id="80" dur="500"/>
                                        <p:tgtEl>
                                          <p:spTgt spid="15"/>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anim calcmode="lin" valueType="num">
                                      <p:cBhvr>
                                        <p:cTn id="83" dur="500" fill="hold"/>
                                        <p:tgtEl>
                                          <p:spTgt spid="16"/>
                                        </p:tgtEl>
                                        <p:attrNameLst>
                                          <p:attrName>ppt_w</p:attrName>
                                        </p:attrNameLst>
                                      </p:cBhvr>
                                      <p:tavLst>
                                        <p:tav tm="0">
                                          <p:val>
                                            <p:fltVal val="0"/>
                                          </p:val>
                                        </p:tav>
                                        <p:tav tm="100000">
                                          <p:val>
                                            <p:strVal val="#ppt_w"/>
                                          </p:val>
                                        </p:tav>
                                      </p:tavLst>
                                    </p:anim>
                                    <p:anim calcmode="lin" valueType="num">
                                      <p:cBhvr>
                                        <p:cTn id="84" dur="500" fill="hold"/>
                                        <p:tgtEl>
                                          <p:spTgt spid="16"/>
                                        </p:tgtEl>
                                        <p:attrNameLst>
                                          <p:attrName>ppt_h</p:attrName>
                                        </p:attrNameLst>
                                      </p:cBhvr>
                                      <p:tavLst>
                                        <p:tav tm="0">
                                          <p:val>
                                            <p:fltVal val="0"/>
                                          </p:val>
                                        </p:tav>
                                        <p:tav tm="100000">
                                          <p:val>
                                            <p:strVal val="#ppt_h"/>
                                          </p:val>
                                        </p:tav>
                                      </p:tavLst>
                                    </p:anim>
                                    <p:anim calcmode="lin" valueType="num">
                                      <p:cBhvr>
                                        <p:cTn id="85" dur="500" fill="hold"/>
                                        <p:tgtEl>
                                          <p:spTgt spid="16"/>
                                        </p:tgtEl>
                                        <p:attrNameLst>
                                          <p:attrName>style.rotation</p:attrName>
                                        </p:attrNameLst>
                                      </p:cBhvr>
                                      <p:tavLst>
                                        <p:tav tm="0">
                                          <p:val>
                                            <p:fltVal val="90"/>
                                          </p:val>
                                        </p:tav>
                                        <p:tav tm="100000">
                                          <p:val>
                                            <p:fltVal val="0"/>
                                          </p:val>
                                        </p:tav>
                                      </p:tavLst>
                                    </p:anim>
                                    <p:animEffect transition="in" filter="fade">
                                      <p:cBhvr>
                                        <p:cTn id="86" dur="500"/>
                                        <p:tgtEl>
                                          <p:spTgt spid="16"/>
                                        </p:tgtEl>
                                      </p:cBhvr>
                                    </p:animEffect>
                                  </p:childTnLst>
                                </p:cTn>
                              </p:par>
                            </p:childTnLst>
                          </p:cTn>
                        </p:par>
                        <p:par>
                          <p:cTn id="87" fill="hold">
                            <p:stCondLst>
                              <p:cond delay="5500"/>
                            </p:stCondLst>
                            <p:childTnLst>
                              <p:par>
                                <p:cTn id="88" presetID="52" presetClass="entr" presetSubtype="0" fill="hold" grpId="0" nodeType="afterEffect">
                                  <p:stCondLst>
                                    <p:cond delay="0"/>
                                  </p:stCondLst>
                                  <p:childTnLst>
                                    <p:set>
                                      <p:cBhvr>
                                        <p:cTn id="89" dur="1" fill="hold">
                                          <p:stCondLst>
                                            <p:cond delay="0"/>
                                          </p:stCondLst>
                                        </p:cTn>
                                        <p:tgtEl>
                                          <p:spTgt spid="10"/>
                                        </p:tgtEl>
                                        <p:attrNameLst>
                                          <p:attrName>style.visibility</p:attrName>
                                        </p:attrNameLst>
                                      </p:cBhvr>
                                      <p:to>
                                        <p:strVal val="visible"/>
                                      </p:to>
                                    </p:set>
                                    <p:animScale>
                                      <p:cBhvr>
                                        <p:cTn id="90"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1" dur="1000" decel="50000" fill="hold">
                                          <p:stCondLst>
                                            <p:cond delay="0"/>
                                          </p:stCondLst>
                                        </p:cTn>
                                        <p:tgtEl>
                                          <p:spTgt spid="10"/>
                                        </p:tgtEl>
                                        <p:attrNameLst>
                                          <p:attrName>ppt_x,ppt_y</p:attrName>
                                        </p:attrNameLst>
                                      </p:cBhvr>
                                      <p:rCtr x="0" y="0"/>
                                    </p:animMotion>
                                    <p:animEffect transition="in" filter="fade">
                                      <p:cBhvr>
                                        <p:cTn id="92" dur="1000"/>
                                        <p:tgtEl>
                                          <p:spTgt spid="10"/>
                                        </p:tgtEl>
                                      </p:cBhvr>
                                    </p:animEffect>
                                  </p:childTnLst>
                                </p:cTn>
                              </p:par>
                              <p:par>
                                <p:cTn id="93" presetID="52" presetClass="entr" presetSubtype="0" fill="hold" grpId="0" nodeType="withEffect">
                                  <p:stCondLst>
                                    <p:cond delay="0"/>
                                  </p:stCondLst>
                                  <p:childTnLst>
                                    <p:set>
                                      <p:cBhvr>
                                        <p:cTn id="94" dur="1" fill="hold">
                                          <p:stCondLst>
                                            <p:cond delay="0"/>
                                          </p:stCondLst>
                                        </p:cTn>
                                        <p:tgtEl>
                                          <p:spTgt spid="12"/>
                                        </p:tgtEl>
                                        <p:attrNameLst>
                                          <p:attrName>style.visibility</p:attrName>
                                        </p:attrNameLst>
                                      </p:cBhvr>
                                      <p:to>
                                        <p:strVal val="visible"/>
                                      </p:to>
                                    </p:set>
                                    <p:animScale>
                                      <p:cBhvr>
                                        <p:cTn id="95"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6" dur="1000" decel="50000" fill="hold">
                                          <p:stCondLst>
                                            <p:cond delay="0"/>
                                          </p:stCondLst>
                                        </p:cTn>
                                        <p:tgtEl>
                                          <p:spTgt spid="12"/>
                                        </p:tgtEl>
                                        <p:attrNameLst>
                                          <p:attrName>ppt_x,ppt_y</p:attrName>
                                        </p:attrNameLst>
                                      </p:cBhvr>
                                      <p:rCtr x="0" y="0"/>
                                    </p:animMotion>
                                    <p:animEffect transition="in" filter="fade">
                                      <p:cBhvr>
                                        <p:cTn id="97" dur="1000"/>
                                        <p:tgtEl>
                                          <p:spTgt spid="12"/>
                                        </p:tgtEl>
                                      </p:cBhvr>
                                    </p:animEffect>
                                  </p:childTnLst>
                                </p:cTn>
                              </p:par>
                            </p:childTnLst>
                          </p:cTn>
                        </p:par>
                        <p:par>
                          <p:cTn id="98" fill="hold">
                            <p:stCondLst>
                              <p:cond delay="6500"/>
                            </p:stCondLst>
                            <p:childTnLst>
                              <p:par>
                                <p:cTn id="99" presetID="22" presetClass="entr" presetSubtype="2" fill="hold" grpId="0" nodeType="afterEffect">
                                  <p:stCondLst>
                                    <p:cond delay="0"/>
                                  </p:stCondLst>
                                  <p:childTnLst>
                                    <p:set>
                                      <p:cBhvr>
                                        <p:cTn id="100" dur="1" fill="hold">
                                          <p:stCondLst>
                                            <p:cond delay="0"/>
                                          </p:stCondLst>
                                        </p:cTn>
                                        <p:tgtEl>
                                          <p:spTgt spid="18"/>
                                        </p:tgtEl>
                                        <p:attrNameLst>
                                          <p:attrName>style.visibility</p:attrName>
                                        </p:attrNameLst>
                                      </p:cBhvr>
                                      <p:to>
                                        <p:strVal val="visible"/>
                                      </p:to>
                                    </p:set>
                                    <p:animEffect transition="in" filter="wipe(right)">
                                      <p:cBhvr>
                                        <p:cTn id="10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p:bldP spid="14" grpId="0"/>
      <p:bldP spid="15" grpId="0"/>
      <p:bldP spid="16"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grpSp>
        <p:nvGrpSpPr>
          <p:cNvPr id="7" name="组合 6"/>
          <p:cNvGrpSpPr/>
          <p:nvPr/>
        </p:nvGrpSpPr>
        <p:grpSpPr>
          <a:xfrm>
            <a:off x="640514" y="1761885"/>
            <a:ext cx="11271849" cy="4688454"/>
            <a:chOff x="373532" y="943089"/>
            <a:chExt cx="7069616" cy="2940562"/>
          </a:xfrm>
        </p:grpSpPr>
        <p:sp>
          <p:nvSpPr>
            <p:cNvPr id="8" name="圆角淘宝店chenying0907出品 18"/>
            <p:cNvSpPr/>
            <p:nvPr/>
          </p:nvSpPr>
          <p:spPr>
            <a:xfrm>
              <a:off x="1451620" y="951962"/>
              <a:ext cx="3866852" cy="573053"/>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latin typeface="微软雅黑" panose="020B0503020204020204" pitchFamily="34" charset="-122"/>
                <a:ea typeface="微软雅黑" panose="020B0503020204020204" pitchFamily="34" charset="-122"/>
              </a:endParaRPr>
            </a:p>
          </p:txBody>
        </p:sp>
        <p:sp>
          <p:nvSpPr>
            <p:cNvPr id="9" name="圆角淘宝店chenying0907出品 17"/>
            <p:cNvSpPr/>
            <p:nvPr/>
          </p:nvSpPr>
          <p:spPr>
            <a:xfrm>
              <a:off x="3457215" y="2546494"/>
              <a:ext cx="3985933" cy="573053"/>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latin typeface="微软雅黑" panose="020B0503020204020204" pitchFamily="34" charset="-122"/>
                <a:ea typeface="微软雅黑" panose="020B0503020204020204" pitchFamily="34" charset="-122"/>
              </a:endParaRPr>
            </a:p>
          </p:txBody>
        </p:sp>
        <p:sp>
          <p:nvSpPr>
            <p:cNvPr id="10" name="圆角淘宝店chenying0907出品 5"/>
            <p:cNvSpPr/>
            <p:nvPr/>
          </p:nvSpPr>
          <p:spPr>
            <a:xfrm>
              <a:off x="2188284" y="1762735"/>
              <a:ext cx="4133799" cy="573053"/>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11" name="淘宝店chenying0907出品 6"/>
            <p:cNvGrpSpPr/>
            <p:nvPr/>
          </p:nvGrpSpPr>
          <p:grpSpPr>
            <a:xfrm>
              <a:off x="373532" y="943089"/>
              <a:ext cx="922653" cy="1266173"/>
              <a:chOff x="1032992" y="2432634"/>
              <a:chExt cx="1230525" cy="1688231"/>
            </a:xfrm>
          </p:grpSpPr>
          <p:sp>
            <p:nvSpPr>
              <p:cNvPr id="27" name="淘宝店chenying0907出品 7"/>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28" name="KSO_Shape"/>
              <p:cNvSpPr>
                <a:spLocks/>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404040"/>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29" name="淘宝店chenying0907出品 6"/>
              <p:cNvSpPr txBox="1"/>
              <p:nvPr/>
            </p:nvSpPr>
            <p:spPr>
              <a:xfrm>
                <a:off x="1032992" y="3296549"/>
                <a:ext cx="1193799" cy="334595"/>
              </a:xfrm>
              <a:prstGeom prst="rect">
                <a:avLst/>
              </a:prstGeom>
              <a:noFill/>
            </p:spPr>
            <p:txBody>
              <a:bodyPr wrap="square" rtlCol="0">
                <a:spAutoFit/>
              </a:bodyPr>
              <a:lstStyle/>
              <a:p>
                <a:pPr algn="ct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 输入标题</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2" name="淘宝店chenying0907出品 10"/>
            <p:cNvGrpSpPr/>
            <p:nvPr/>
          </p:nvGrpSpPr>
          <p:grpSpPr>
            <a:xfrm>
              <a:off x="1543976" y="1854707"/>
              <a:ext cx="928862" cy="1266173"/>
              <a:chOff x="2255236" y="3004658"/>
              <a:chExt cx="1238805" cy="1688231"/>
            </a:xfrm>
          </p:grpSpPr>
          <p:sp>
            <p:nvSpPr>
              <p:cNvPr id="24" name="淘宝店chenying0907出品 11"/>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anose="020B0503020204020204" pitchFamily="34" charset="-122"/>
                  <a:ea typeface="微软雅黑" panose="020B0503020204020204" pitchFamily="34" charset="-122"/>
                </a:endParaRPr>
              </a:p>
            </p:txBody>
          </p:sp>
          <p:sp>
            <p:nvSpPr>
              <p:cNvPr id="25" name="KSO_Shape"/>
              <p:cNvSpPr>
                <a:spLocks/>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b="1">
                  <a:solidFill>
                    <a:srgbClr val="FFFFFF"/>
                  </a:solidFill>
                  <a:latin typeface="微软雅黑" panose="020B0503020204020204" pitchFamily="34" charset="-122"/>
                  <a:ea typeface="微软雅黑" panose="020B0503020204020204" pitchFamily="34" charset="-122"/>
                </a:endParaRPr>
              </a:p>
            </p:txBody>
          </p:sp>
          <p:sp>
            <p:nvSpPr>
              <p:cNvPr id="26" name="淘宝店chenying0907出品 85"/>
              <p:cNvSpPr txBox="1"/>
              <p:nvPr/>
            </p:nvSpPr>
            <p:spPr>
              <a:xfrm>
                <a:off x="2255236" y="3864124"/>
                <a:ext cx="1193800" cy="334595"/>
              </a:xfrm>
              <a:prstGeom prst="rect">
                <a:avLst/>
              </a:prstGeom>
              <a:noFill/>
            </p:spPr>
            <p:txBody>
              <a:bodyPr wrap="square" rtlCol="0">
                <a:spAutoFit/>
              </a:bodyPr>
              <a:lstStyle/>
              <a:p>
                <a:pPr algn="ct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 输入</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标题</a:t>
                </a:r>
              </a:p>
            </p:txBody>
          </p:sp>
        </p:grpSp>
        <p:cxnSp>
          <p:nvCxnSpPr>
            <p:cNvPr id="13" name="淘宝店chenying0907出品 14"/>
            <p:cNvCxnSpPr/>
            <p:nvPr/>
          </p:nvCxnSpPr>
          <p:spPr>
            <a:xfrm>
              <a:off x="1310616" y="1224226"/>
              <a:ext cx="729688"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14" name="淘宝店chenying0907出品 15"/>
            <p:cNvCxnSpPr/>
            <p:nvPr/>
          </p:nvCxnSpPr>
          <p:spPr>
            <a:xfrm>
              <a:off x="2498927" y="2033469"/>
              <a:ext cx="729688"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15" name="淘宝店chenying0907出品 16"/>
            <p:cNvCxnSpPr/>
            <p:nvPr/>
          </p:nvCxnSpPr>
          <p:spPr>
            <a:xfrm>
              <a:off x="3664910" y="2804106"/>
              <a:ext cx="729688"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sp>
          <p:nvSpPr>
            <p:cNvPr id="16" name="淘宝店chenying0907出品 13"/>
            <p:cNvSpPr txBox="1"/>
            <p:nvPr/>
          </p:nvSpPr>
          <p:spPr>
            <a:xfrm>
              <a:off x="2178197" y="1077598"/>
              <a:ext cx="2827201" cy="398365"/>
            </a:xfrm>
            <a:prstGeom prst="rect">
              <a:avLst/>
            </a:prstGeom>
            <a:noFill/>
          </p:spPr>
          <p:txBody>
            <a:bodyPr wrap="square" lIns="68562" tIns="34281" rIns="68562" bIns="34281" rtlCol="0">
              <a:spAutoFit/>
            </a:bodyPr>
            <a:lstStyle/>
            <a:p>
              <a:pPr>
                <a:lnSpc>
                  <a:spcPct val="12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17" name="淘宝店chenying0907出品 89"/>
            <p:cNvSpPr txBox="1"/>
            <p:nvPr/>
          </p:nvSpPr>
          <p:spPr>
            <a:xfrm>
              <a:off x="3327813" y="1856584"/>
              <a:ext cx="2827201" cy="398365"/>
            </a:xfrm>
            <a:prstGeom prst="rect">
              <a:avLst/>
            </a:prstGeom>
            <a:noFill/>
          </p:spPr>
          <p:txBody>
            <a:bodyPr wrap="square" lIns="68562" tIns="34281" rIns="68562" bIns="34281"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18" name="淘宝店chenying0907出品 91"/>
            <p:cNvSpPr txBox="1"/>
            <p:nvPr/>
          </p:nvSpPr>
          <p:spPr>
            <a:xfrm>
              <a:off x="4483784" y="2617587"/>
              <a:ext cx="2827201" cy="583678"/>
            </a:xfrm>
            <a:prstGeom prst="rect">
              <a:avLst/>
            </a:prstGeom>
            <a:noFill/>
          </p:spPr>
          <p:txBody>
            <a:bodyPr wrap="square" lIns="68562" tIns="34281" rIns="68562" bIns="34281" rtlCol="0">
              <a:spAutoFit/>
            </a:bodyPr>
            <a:lstStyle/>
            <a:p>
              <a:pPr>
                <a:lnSpc>
                  <a:spcPct val="12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9" name="淘宝店chenying0907出品 30"/>
            <p:cNvGrpSpPr/>
            <p:nvPr/>
          </p:nvGrpSpPr>
          <p:grpSpPr>
            <a:xfrm>
              <a:off x="2701438" y="2617478"/>
              <a:ext cx="922653" cy="1266173"/>
              <a:chOff x="3937449" y="3388370"/>
              <a:chExt cx="1230525" cy="1688231"/>
            </a:xfrm>
          </p:grpSpPr>
          <p:grpSp>
            <p:nvGrpSpPr>
              <p:cNvPr id="20" name="淘宝店chenying0907出品 31"/>
              <p:cNvGrpSpPr/>
              <p:nvPr/>
            </p:nvGrpSpPr>
            <p:grpSpPr>
              <a:xfrm>
                <a:off x="3937449" y="3388370"/>
                <a:ext cx="1230525" cy="1688231"/>
                <a:chOff x="3494041" y="3716886"/>
                <a:chExt cx="1230525" cy="1688231"/>
              </a:xfrm>
              <a:solidFill>
                <a:srgbClr val="FC4B41"/>
              </a:solidFill>
            </p:grpSpPr>
            <p:sp>
              <p:nvSpPr>
                <p:cNvPr id="22" name="淘宝店chenying0907出品 33"/>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anose="020B0503020204020204" pitchFamily="34" charset="-122"/>
                    <a:ea typeface="微软雅黑" panose="020B0503020204020204" pitchFamily="34" charset="-122"/>
                  </a:endParaRPr>
                </a:p>
              </p:txBody>
            </p:sp>
            <p:sp>
              <p:nvSpPr>
                <p:cNvPr id="23" name="淘宝店chenying0907出品 86"/>
                <p:cNvSpPr txBox="1"/>
                <p:nvPr/>
              </p:nvSpPr>
              <p:spPr>
                <a:xfrm>
                  <a:off x="3494041" y="4594338"/>
                  <a:ext cx="1193799" cy="334595"/>
                </a:xfrm>
                <a:prstGeom prst="rect">
                  <a:avLst/>
                </a:prstGeom>
                <a:noFill/>
              </p:spPr>
              <p:txBody>
                <a:bodyPr wrap="square" rtlCol="0">
                  <a:spAutoFit/>
                </a:bodyPr>
                <a:lstStyle/>
                <a:p>
                  <a:pPr algn="ct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 输入标题 </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1" name="淘宝店chenying0907出品 126"/>
              <p:cNvSpPr>
                <a:spLocks noChangeAspect="1" noEditPoints="1"/>
              </p:cNvSpPr>
              <p:nvPr/>
            </p:nvSpPr>
            <p:spPr bwMode="auto">
              <a:xfrm>
                <a:off x="4385843" y="3856787"/>
                <a:ext cx="297012" cy="371653"/>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rgbClr val="404040"/>
              </a:solidFill>
              <a:ln>
                <a:noFill/>
              </a:ln>
              <a:extLst/>
            </p:spPr>
            <p:txBody>
              <a:bodyPr vert="horz" wrap="square" lIns="91440" tIns="45720" rIns="91440" bIns="45720" numCol="1" anchor="t" anchorCtr="0" compatLnSpc="1">
                <a:prstTxWarp prst="textNoShape">
                  <a:avLst/>
                </a:prstTxWarp>
              </a:bodyPr>
              <a:lstStyle/>
              <a:p>
                <a:endParaRPr lang="zh-CN" altLang="en-US" sz="1400">
                  <a:solidFill>
                    <a:srgbClr val="0EDEBA"/>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Tree>
    <p:extLst>
      <p:ext uri="{BB962C8B-B14F-4D97-AF65-F5344CB8AC3E}">
        <p14:creationId xmlns:p14="http://schemas.microsoft.com/office/powerpoint/2010/main" xmlns:a14="http://schemas.microsoft.com/office/drawing/2010/main" xmlns="" val="137280642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sp>
        <p:nvSpPr>
          <p:cNvPr id="7" name="圆角右箭头 3"/>
          <p:cNvSpPr>
            <a:spLocks noChangeArrowheads="1"/>
          </p:cNvSpPr>
          <p:nvPr/>
        </p:nvSpPr>
        <p:spPr bwMode="auto">
          <a:xfrm>
            <a:off x="3924300" y="1727200"/>
            <a:ext cx="1643063" cy="1865313"/>
          </a:xfrm>
          <a:custGeom>
            <a:avLst/>
            <a:gdLst>
              <a:gd name="T0" fmla="*/ 0 w 1643041"/>
              <a:gd name="T1" fmla="*/ 1865484 h 1865484"/>
              <a:gd name="T2" fmla="*/ 0 w 1643041"/>
              <a:gd name="T3" fmla="*/ 924211 h 1865484"/>
              <a:gd name="T4" fmla="*/ 718830 w 1643041"/>
              <a:gd name="T5" fmla="*/ 205381 h 1865484"/>
              <a:gd name="T6" fmla="*/ 1232281 w 1643041"/>
              <a:gd name="T7" fmla="*/ 205380 h 1865484"/>
              <a:gd name="T8" fmla="*/ 1232281 w 1643041"/>
              <a:gd name="T9" fmla="*/ 0 h 1865484"/>
              <a:gd name="T10" fmla="*/ 1643041 w 1643041"/>
              <a:gd name="T11" fmla="*/ 410760 h 1865484"/>
              <a:gd name="T12" fmla="*/ 1232281 w 1643041"/>
              <a:gd name="T13" fmla="*/ 821521 h 1865484"/>
              <a:gd name="T14" fmla="*/ 1232281 w 1643041"/>
              <a:gd name="T15" fmla="*/ 616140 h 1865484"/>
              <a:gd name="T16" fmla="*/ 718830 w 1643041"/>
              <a:gd name="T17" fmla="*/ 616140 h 1865484"/>
              <a:gd name="T18" fmla="*/ 410760 w 1643041"/>
              <a:gd name="T19" fmla="*/ 924210 h 1865484"/>
              <a:gd name="T20" fmla="*/ 410760 w 1643041"/>
              <a:gd name="T21" fmla="*/ 1865484 h 1865484"/>
              <a:gd name="T22" fmla="*/ 0 w 1643041"/>
              <a:gd name="T23" fmla="*/ 1865484 h 1865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3041" h="1865484">
                <a:moveTo>
                  <a:pt x="0" y="1865484"/>
                </a:moveTo>
                <a:lnTo>
                  <a:pt x="0" y="924211"/>
                </a:lnTo>
                <a:cubicBezTo>
                  <a:pt x="0" y="527212"/>
                  <a:pt x="321831" y="205381"/>
                  <a:pt x="718830" y="205381"/>
                </a:cubicBezTo>
                <a:lnTo>
                  <a:pt x="1232281" y="205380"/>
                </a:lnTo>
                <a:lnTo>
                  <a:pt x="1232281" y="0"/>
                </a:lnTo>
                <a:lnTo>
                  <a:pt x="1643041" y="410760"/>
                </a:lnTo>
                <a:lnTo>
                  <a:pt x="1232281" y="821521"/>
                </a:lnTo>
                <a:lnTo>
                  <a:pt x="1232281" y="616140"/>
                </a:lnTo>
                <a:lnTo>
                  <a:pt x="718830" y="616140"/>
                </a:lnTo>
                <a:cubicBezTo>
                  <a:pt x="548688" y="616140"/>
                  <a:pt x="410760" y="754068"/>
                  <a:pt x="410760" y="924210"/>
                </a:cubicBezTo>
                <a:lnTo>
                  <a:pt x="410760" y="1865484"/>
                </a:lnTo>
                <a:lnTo>
                  <a:pt x="0" y="1865484"/>
                </a:lnTo>
                <a:close/>
              </a:path>
            </a:pathLst>
          </a:custGeom>
          <a:noFill/>
          <a:ln>
            <a:solidFill>
              <a:schemeClr val="bg2">
                <a:lumMod val="10000"/>
              </a:schemeClr>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smtClean="0">
              <a:ln>
                <a:noFill/>
              </a:ln>
              <a:solidFill>
                <a:srgbClr val="AF251C"/>
              </a:solidFill>
              <a:effectLst/>
              <a:uLnTx/>
              <a:uFillTx/>
              <a:latin typeface="Arial" panose="020B0604020202020204" pitchFamily="34" charset="0"/>
              <a:ea typeface="宋体" panose="02010600030101010101" pitchFamily="2" charset="-122"/>
            </a:endParaRPr>
          </a:p>
        </p:txBody>
      </p:sp>
      <p:sp>
        <p:nvSpPr>
          <p:cNvPr id="8" name="圆角右箭头 4"/>
          <p:cNvSpPr>
            <a:spLocks noChangeArrowheads="1"/>
          </p:cNvSpPr>
          <p:nvPr/>
        </p:nvSpPr>
        <p:spPr bwMode="auto">
          <a:xfrm rot="5400000">
            <a:off x="5999163" y="1849437"/>
            <a:ext cx="1633538" cy="1878013"/>
          </a:xfrm>
          <a:custGeom>
            <a:avLst/>
            <a:gdLst>
              <a:gd name="T0" fmla="*/ 0 w 1632298"/>
              <a:gd name="T1" fmla="*/ 1877762 h 1877762"/>
              <a:gd name="T2" fmla="*/ 0 w 1632298"/>
              <a:gd name="T3" fmla="*/ 918168 h 1877762"/>
              <a:gd name="T4" fmla="*/ 714130 w 1632298"/>
              <a:gd name="T5" fmla="*/ 204038 h 1877762"/>
              <a:gd name="T6" fmla="*/ 1224224 w 1632298"/>
              <a:gd name="T7" fmla="*/ 204037 h 1877762"/>
              <a:gd name="T8" fmla="*/ 1224224 w 1632298"/>
              <a:gd name="T9" fmla="*/ 0 h 1877762"/>
              <a:gd name="T10" fmla="*/ 1632298 w 1632298"/>
              <a:gd name="T11" fmla="*/ 408075 h 1877762"/>
              <a:gd name="T12" fmla="*/ 1224224 w 1632298"/>
              <a:gd name="T13" fmla="*/ 816149 h 1877762"/>
              <a:gd name="T14" fmla="*/ 1224224 w 1632298"/>
              <a:gd name="T15" fmla="*/ 612112 h 1877762"/>
              <a:gd name="T16" fmla="*/ 714130 w 1632298"/>
              <a:gd name="T17" fmla="*/ 612112 h 1877762"/>
              <a:gd name="T18" fmla="*/ 408074 w 1632298"/>
              <a:gd name="T19" fmla="*/ 918168 h 1877762"/>
              <a:gd name="T20" fmla="*/ 408075 w 1632298"/>
              <a:gd name="T21" fmla="*/ 1877762 h 1877762"/>
              <a:gd name="T22" fmla="*/ 0 w 1632298"/>
              <a:gd name="T23" fmla="*/ 1877762 h 1877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2298" h="1877762">
                <a:moveTo>
                  <a:pt x="0" y="1877762"/>
                </a:moveTo>
                <a:lnTo>
                  <a:pt x="0" y="918168"/>
                </a:lnTo>
                <a:cubicBezTo>
                  <a:pt x="0" y="523765"/>
                  <a:pt x="319727" y="204038"/>
                  <a:pt x="714130" y="204038"/>
                </a:cubicBezTo>
                <a:lnTo>
                  <a:pt x="1224224" y="204037"/>
                </a:lnTo>
                <a:lnTo>
                  <a:pt x="1224224" y="0"/>
                </a:lnTo>
                <a:lnTo>
                  <a:pt x="1632298" y="408075"/>
                </a:lnTo>
                <a:lnTo>
                  <a:pt x="1224224" y="816149"/>
                </a:lnTo>
                <a:lnTo>
                  <a:pt x="1224224" y="612112"/>
                </a:lnTo>
                <a:lnTo>
                  <a:pt x="714130" y="612112"/>
                </a:lnTo>
                <a:cubicBezTo>
                  <a:pt x="545100" y="612112"/>
                  <a:pt x="408074" y="749138"/>
                  <a:pt x="408074" y="918168"/>
                </a:cubicBezTo>
                <a:cubicBezTo>
                  <a:pt x="408074" y="1238033"/>
                  <a:pt x="408075" y="1557897"/>
                  <a:pt x="408075" y="1877762"/>
                </a:cubicBezTo>
                <a:lnTo>
                  <a:pt x="0" y="1877762"/>
                </a:lnTo>
                <a:close/>
              </a:path>
            </a:pathLst>
          </a:custGeom>
          <a:noFill/>
          <a:ln>
            <a:solidFill>
              <a:srgbClr val="C00000"/>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smtClean="0">
              <a:ln>
                <a:noFill/>
              </a:ln>
              <a:solidFill>
                <a:srgbClr val="AF251C"/>
              </a:solidFill>
              <a:effectLst/>
              <a:uLnTx/>
              <a:uFillTx/>
              <a:latin typeface="Arial" panose="020B0604020202020204" pitchFamily="34" charset="0"/>
              <a:ea typeface="宋体" panose="02010600030101010101" pitchFamily="2" charset="-122"/>
            </a:endParaRPr>
          </a:p>
        </p:txBody>
      </p:sp>
      <p:sp>
        <p:nvSpPr>
          <p:cNvPr id="9" name="圆角右箭头 5"/>
          <p:cNvSpPr>
            <a:spLocks noChangeArrowheads="1"/>
          </p:cNvSpPr>
          <p:nvPr/>
        </p:nvSpPr>
        <p:spPr bwMode="auto">
          <a:xfrm rot="16200000">
            <a:off x="3866357" y="3793331"/>
            <a:ext cx="1631950" cy="1878013"/>
          </a:xfrm>
          <a:custGeom>
            <a:avLst/>
            <a:gdLst>
              <a:gd name="T0" fmla="*/ 0 w 1632298"/>
              <a:gd name="T1" fmla="*/ 1877762 h 1877762"/>
              <a:gd name="T2" fmla="*/ 0 w 1632298"/>
              <a:gd name="T3" fmla="*/ 918168 h 1877762"/>
              <a:gd name="T4" fmla="*/ 714130 w 1632298"/>
              <a:gd name="T5" fmla="*/ 204038 h 1877762"/>
              <a:gd name="T6" fmla="*/ 1224224 w 1632298"/>
              <a:gd name="T7" fmla="*/ 204037 h 1877762"/>
              <a:gd name="T8" fmla="*/ 1224224 w 1632298"/>
              <a:gd name="T9" fmla="*/ 0 h 1877762"/>
              <a:gd name="T10" fmla="*/ 1632298 w 1632298"/>
              <a:gd name="T11" fmla="*/ 408075 h 1877762"/>
              <a:gd name="T12" fmla="*/ 1224224 w 1632298"/>
              <a:gd name="T13" fmla="*/ 816149 h 1877762"/>
              <a:gd name="T14" fmla="*/ 1224224 w 1632298"/>
              <a:gd name="T15" fmla="*/ 612112 h 1877762"/>
              <a:gd name="T16" fmla="*/ 714130 w 1632298"/>
              <a:gd name="T17" fmla="*/ 612112 h 1877762"/>
              <a:gd name="T18" fmla="*/ 408074 w 1632298"/>
              <a:gd name="T19" fmla="*/ 918168 h 1877762"/>
              <a:gd name="T20" fmla="*/ 408075 w 1632298"/>
              <a:gd name="T21" fmla="*/ 1877762 h 1877762"/>
              <a:gd name="T22" fmla="*/ 0 w 1632298"/>
              <a:gd name="T23" fmla="*/ 1877762 h 1877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2298" h="1877762">
                <a:moveTo>
                  <a:pt x="0" y="1877762"/>
                </a:moveTo>
                <a:lnTo>
                  <a:pt x="0" y="918168"/>
                </a:lnTo>
                <a:cubicBezTo>
                  <a:pt x="0" y="523765"/>
                  <a:pt x="319727" y="204038"/>
                  <a:pt x="714130" y="204038"/>
                </a:cubicBezTo>
                <a:lnTo>
                  <a:pt x="1224224" y="204037"/>
                </a:lnTo>
                <a:lnTo>
                  <a:pt x="1224224" y="0"/>
                </a:lnTo>
                <a:lnTo>
                  <a:pt x="1632298" y="408075"/>
                </a:lnTo>
                <a:lnTo>
                  <a:pt x="1224224" y="816149"/>
                </a:lnTo>
                <a:lnTo>
                  <a:pt x="1224224" y="612112"/>
                </a:lnTo>
                <a:lnTo>
                  <a:pt x="714130" y="612112"/>
                </a:lnTo>
                <a:cubicBezTo>
                  <a:pt x="545100" y="612112"/>
                  <a:pt x="408074" y="749138"/>
                  <a:pt x="408074" y="918168"/>
                </a:cubicBezTo>
                <a:cubicBezTo>
                  <a:pt x="408074" y="1238033"/>
                  <a:pt x="408075" y="1557897"/>
                  <a:pt x="408075" y="1877762"/>
                </a:cubicBezTo>
                <a:lnTo>
                  <a:pt x="0" y="1877762"/>
                </a:lnTo>
                <a:close/>
              </a:path>
            </a:pathLst>
          </a:custGeom>
          <a:noFill/>
          <a:ln>
            <a:solidFill>
              <a:srgbClr val="C00000"/>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smtClean="0">
              <a:ln>
                <a:noFill/>
              </a:ln>
              <a:solidFill>
                <a:srgbClr val="AF251C"/>
              </a:solidFill>
              <a:effectLst/>
              <a:uLnTx/>
              <a:uFillTx/>
              <a:latin typeface="Arial" panose="020B0604020202020204" pitchFamily="34" charset="0"/>
              <a:ea typeface="宋体" panose="02010600030101010101" pitchFamily="2" charset="-122"/>
            </a:endParaRPr>
          </a:p>
        </p:txBody>
      </p:sp>
      <p:sp>
        <p:nvSpPr>
          <p:cNvPr id="10" name="圆角右箭头 6"/>
          <p:cNvSpPr>
            <a:spLocks noChangeArrowheads="1"/>
          </p:cNvSpPr>
          <p:nvPr/>
        </p:nvSpPr>
        <p:spPr bwMode="auto">
          <a:xfrm flipH="1" flipV="1">
            <a:off x="5911850" y="3878263"/>
            <a:ext cx="1643063" cy="1865312"/>
          </a:xfrm>
          <a:custGeom>
            <a:avLst/>
            <a:gdLst>
              <a:gd name="T0" fmla="*/ 0 w 1643041"/>
              <a:gd name="T1" fmla="*/ 1865484 h 1865484"/>
              <a:gd name="T2" fmla="*/ 0 w 1643041"/>
              <a:gd name="T3" fmla="*/ 924211 h 1865484"/>
              <a:gd name="T4" fmla="*/ 718830 w 1643041"/>
              <a:gd name="T5" fmla="*/ 205381 h 1865484"/>
              <a:gd name="T6" fmla="*/ 1232281 w 1643041"/>
              <a:gd name="T7" fmla="*/ 205380 h 1865484"/>
              <a:gd name="T8" fmla="*/ 1232281 w 1643041"/>
              <a:gd name="T9" fmla="*/ 0 h 1865484"/>
              <a:gd name="T10" fmla="*/ 1643041 w 1643041"/>
              <a:gd name="T11" fmla="*/ 410760 h 1865484"/>
              <a:gd name="T12" fmla="*/ 1232281 w 1643041"/>
              <a:gd name="T13" fmla="*/ 821521 h 1865484"/>
              <a:gd name="T14" fmla="*/ 1232281 w 1643041"/>
              <a:gd name="T15" fmla="*/ 616140 h 1865484"/>
              <a:gd name="T16" fmla="*/ 718830 w 1643041"/>
              <a:gd name="T17" fmla="*/ 616140 h 1865484"/>
              <a:gd name="T18" fmla="*/ 410760 w 1643041"/>
              <a:gd name="T19" fmla="*/ 924210 h 1865484"/>
              <a:gd name="T20" fmla="*/ 410760 w 1643041"/>
              <a:gd name="T21" fmla="*/ 1865484 h 1865484"/>
              <a:gd name="T22" fmla="*/ 0 w 1643041"/>
              <a:gd name="T23" fmla="*/ 1865484 h 1865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3041" h="1865484">
                <a:moveTo>
                  <a:pt x="0" y="1865484"/>
                </a:moveTo>
                <a:lnTo>
                  <a:pt x="0" y="924211"/>
                </a:lnTo>
                <a:cubicBezTo>
                  <a:pt x="0" y="527212"/>
                  <a:pt x="321831" y="205381"/>
                  <a:pt x="718830" y="205381"/>
                </a:cubicBezTo>
                <a:lnTo>
                  <a:pt x="1232281" y="205380"/>
                </a:lnTo>
                <a:lnTo>
                  <a:pt x="1232281" y="0"/>
                </a:lnTo>
                <a:lnTo>
                  <a:pt x="1643041" y="410760"/>
                </a:lnTo>
                <a:lnTo>
                  <a:pt x="1232281" y="821521"/>
                </a:lnTo>
                <a:lnTo>
                  <a:pt x="1232281" y="616140"/>
                </a:lnTo>
                <a:lnTo>
                  <a:pt x="718830" y="616140"/>
                </a:lnTo>
                <a:cubicBezTo>
                  <a:pt x="548688" y="616140"/>
                  <a:pt x="410760" y="754068"/>
                  <a:pt x="410760" y="924210"/>
                </a:cubicBezTo>
                <a:lnTo>
                  <a:pt x="410760" y="1865484"/>
                </a:lnTo>
                <a:lnTo>
                  <a:pt x="0" y="1865484"/>
                </a:lnTo>
                <a:close/>
              </a:path>
            </a:pathLst>
          </a:custGeom>
          <a:noFill/>
          <a:ln>
            <a:solidFill>
              <a:schemeClr val="bg2">
                <a:lumMod val="10000"/>
              </a:schemeClr>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smtClean="0">
              <a:ln>
                <a:noFill/>
              </a:ln>
              <a:solidFill>
                <a:srgbClr val="AF251C"/>
              </a:solidFill>
              <a:effectLst/>
              <a:uLnTx/>
              <a:uFillTx/>
              <a:latin typeface="Arial" panose="020B0604020202020204" pitchFamily="34" charset="0"/>
              <a:ea typeface="宋体" panose="02010600030101010101" pitchFamily="2" charset="-122"/>
            </a:endParaRPr>
          </a:p>
        </p:txBody>
      </p:sp>
      <p:grpSp>
        <p:nvGrpSpPr>
          <p:cNvPr id="11" name="组合 7"/>
          <p:cNvGrpSpPr>
            <a:grpSpLocks/>
          </p:cNvGrpSpPr>
          <p:nvPr/>
        </p:nvGrpSpPr>
        <p:grpSpPr bwMode="auto">
          <a:xfrm>
            <a:off x="4652963" y="2794000"/>
            <a:ext cx="2381250" cy="1941513"/>
            <a:chOff x="0" y="0"/>
            <a:chExt cx="1924896" cy="1941335"/>
          </a:xfrm>
        </p:grpSpPr>
        <p:sp>
          <p:nvSpPr>
            <p:cNvPr id="12" name="TextBox 8"/>
            <p:cNvSpPr txBox="1">
              <a:spLocks noChangeArrowheads="1"/>
            </p:cNvSpPr>
            <p:nvPr/>
          </p:nvSpPr>
          <p:spPr bwMode="auto">
            <a:xfrm>
              <a:off x="87087" y="0"/>
              <a:ext cx="1750722" cy="430887"/>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200" b="1" smtClean="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3" name="TextBox 9"/>
            <p:cNvSpPr txBox="1">
              <a:spLocks noChangeArrowheads="1"/>
            </p:cNvSpPr>
            <p:nvPr/>
          </p:nvSpPr>
          <p:spPr bwMode="auto">
            <a:xfrm>
              <a:off x="0" y="408608"/>
              <a:ext cx="1924896" cy="1532727"/>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lnSpc>
                  <a:spcPct val="130000"/>
                </a:lnSpc>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lnSpc>
                  <a:spcPct val="130000"/>
                </a:lnSpc>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lnSpc>
                  <a:spcPct val="130000"/>
                </a:lnSpc>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4" name="组合 10"/>
          <p:cNvGrpSpPr>
            <a:grpSpLocks/>
          </p:cNvGrpSpPr>
          <p:nvPr/>
        </p:nvGrpSpPr>
        <p:grpSpPr bwMode="auto">
          <a:xfrm>
            <a:off x="8318500" y="1971675"/>
            <a:ext cx="2417763" cy="1504950"/>
            <a:chOff x="0" y="0"/>
            <a:chExt cx="1924896" cy="1504746"/>
          </a:xfrm>
        </p:grpSpPr>
        <p:sp>
          <p:nvSpPr>
            <p:cNvPr id="15" name="TextBox 11"/>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b="1" smtClean="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6" name="TextBox 12"/>
            <p:cNvSpPr txBox="1">
              <a:spLocks noChangeArrowheads="1"/>
            </p:cNvSpPr>
            <p:nvPr/>
          </p:nvSpPr>
          <p:spPr bwMode="auto">
            <a:xfrm>
              <a:off x="0" y="304417"/>
              <a:ext cx="1924896" cy="1200329"/>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dirty="0"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dirty="0"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dirty="0"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dirty="0" smtClea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7" name="组合 13"/>
          <p:cNvGrpSpPr>
            <a:grpSpLocks/>
          </p:cNvGrpSpPr>
          <p:nvPr/>
        </p:nvGrpSpPr>
        <p:grpSpPr bwMode="auto">
          <a:xfrm>
            <a:off x="8318500" y="4065588"/>
            <a:ext cx="2417763" cy="1530350"/>
            <a:chOff x="0" y="0"/>
            <a:chExt cx="1924896" cy="1530253"/>
          </a:xfrm>
        </p:grpSpPr>
        <p:sp>
          <p:nvSpPr>
            <p:cNvPr id="18" name="TextBox 15"/>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b="1" smtClean="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9" name="TextBox 16"/>
            <p:cNvSpPr txBox="1">
              <a:spLocks noChangeArrowheads="1"/>
            </p:cNvSpPr>
            <p:nvPr/>
          </p:nvSpPr>
          <p:spPr bwMode="auto">
            <a:xfrm>
              <a:off x="0" y="329924"/>
              <a:ext cx="1924896" cy="1200329"/>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0" name="组合 17"/>
          <p:cNvGrpSpPr>
            <a:grpSpLocks/>
          </p:cNvGrpSpPr>
          <p:nvPr/>
        </p:nvGrpSpPr>
        <p:grpSpPr bwMode="auto">
          <a:xfrm>
            <a:off x="1236663" y="1957388"/>
            <a:ext cx="2417762" cy="1489075"/>
            <a:chOff x="0" y="0"/>
            <a:chExt cx="1924896" cy="1490016"/>
          </a:xfrm>
        </p:grpSpPr>
        <p:sp>
          <p:nvSpPr>
            <p:cNvPr id="21" name="TextBox 18"/>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b="1" smtClean="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22" name="TextBox 19"/>
            <p:cNvSpPr txBox="1">
              <a:spLocks noChangeArrowheads="1"/>
            </p:cNvSpPr>
            <p:nvPr/>
          </p:nvSpPr>
          <p:spPr bwMode="auto">
            <a:xfrm>
              <a:off x="0" y="289687"/>
              <a:ext cx="1924896" cy="1200329"/>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3" name="组合 20"/>
          <p:cNvGrpSpPr>
            <a:grpSpLocks/>
          </p:cNvGrpSpPr>
          <p:nvPr/>
        </p:nvGrpSpPr>
        <p:grpSpPr bwMode="auto">
          <a:xfrm>
            <a:off x="1236663" y="4164013"/>
            <a:ext cx="2417762" cy="1539875"/>
            <a:chOff x="0" y="0"/>
            <a:chExt cx="1924896" cy="1541231"/>
          </a:xfrm>
        </p:grpSpPr>
        <p:sp>
          <p:nvSpPr>
            <p:cNvPr id="24" name="TextBox 21"/>
            <p:cNvSpPr txBox="1">
              <a:spLocks noChangeArrowheads="1"/>
            </p:cNvSpPr>
            <p:nvPr/>
          </p:nvSpPr>
          <p:spPr bwMode="auto">
            <a:xfrm>
              <a:off x="231103" y="0"/>
              <a:ext cx="1462690" cy="36933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b="1" smtClean="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25" name="TextBox 22"/>
            <p:cNvSpPr txBox="1">
              <a:spLocks noChangeArrowheads="1"/>
            </p:cNvSpPr>
            <p:nvPr/>
          </p:nvSpPr>
          <p:spPr bwMode="auto">
            <a:xfrm>
              <a:off x="0" y="340902"/>
              <a:ext cx="1924896" cy="1200329"/>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a14="http://schemas.microsoft.com/office/drawing/2010/main" xmlns="" val="232805025"/>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1" fill="hold" nodeType="withEffect">
                                  <p:stCondLst>
                                    <p:cond delay="20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par>
                                <p:cTn id="20" presetID="22" presetClass="entr" presetSubtype="2" fill="hold" nodeType="withEffect">
                                  <p:stCondLst>
                                    <p:cond delay="500"/>
                                  </p:stCondLst>
                                  <p:childTnLst>
                                    <p:set>
                                      <p:cBhvr>
                                        <p:cTn id="21" dur="1" fill="hold">
                                          <p:stCondLst>
                                            <p:cond delay="0"/>
                                          </p:stCondLst>
                                        </p:cTn>
                                        <p:tgtEl>
                                          <p:spTgt spid="10"/>
                                        </p:tgtEl>
                                        <p:attrNameLst>
                                          <p:attrName>style.visibility</p:attrName>
                                        </p:attrNameLst>
                                      </p:cBhvr>
                                      <p:to>
                                        <p:strVal val="visible"/>
                                      </p:to>
                                    </p:set>
                                    <p:animEffect transition="in" filter="wipe(right)">
                                      <p:cBhvr>
                                        <p:cTn id="22" dur="500"/>
                                        <p:tgtEl>
                                          <p:spTgt spid="10"/>
                                        </p:tgtEl>
                                      </p:cBhvr>
                                    </p:animEffect>
                                  </p:childTnLst>
                                </p:cTn>
                              </p:par>
                              <p:par>
                                <p:cTn id="23" presetID="22" presetClass="entr" presetSubtype="4" fill="hold" nodeType="withEffect">
                                  <p:stCondLst>
                                    <p:cond delay="80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2300"/>
                            </p:stCondLst>
                            <p:childTnLst>
                              <p:par>
                                <p:cTn id="27" presetID="10"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par>
                          <p:cTn id="32" fill="hold">
                            <p:stCondLst>
                              <p:cond delay="2800"/>
                            </p:stCondLst>
                            <p:childTnLst>
                              <p:par>
                                <p:cTn id="33" presetID="2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par>
                                <p:cTn id="36" presetID="22" presetClass="entr" presetSubtype="8"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par>
                                <p:cTn id="39" presetID="22" presetClass="entr" presetSubtype="2"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right)">
                                      <p:cBhvr>
                                        <p:cTn id="41" dur="500"/>
                                        <p:tgtEl>
                                          <p:spTgt spid="23"/>
                                        </p:tgtEl>
                                      </p:cBhvr>
                                    </p:animEffect>
                                  </p:childTnLst>
                                </p:cTn>
                              </p:par>
                              <p:par>
                                <p:cTn id="42" presetID="22" presetClass="entr" presetSubtype="2" fill="hold"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right)">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p14="http://schemas.microsoft.com/office/powerpoint/2010/main" xmlns:a14="http://schemas.microsoft.com/office/drawing/2010/main" xmlns="" id="{F7F8F368-0543-4413-9FA4-854F182E7BCF}"/>
              </a:ext>
            </a:extLst>
          </p:cNvPr>
          <p:cNvPicPr>
            <a:picLocks noChangeAspect="1"/>
          </p:cNvPicPr>
          <p:nvPr/>
        </p:nvPicPr>
        <p:blipFill>
          <a:blip r:embed="rId3">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6841915" y="2224368"/>
            <a:ext cx="5938352" cy="4944451"/>
          </a:xfrm>
          <a:prstGeom prst="rect">
            <a:avLst/>
          </a:prstGeom>
        </p:spPr>
      </p:pic>
      <p:pic>
        <p:nvPicPr>
          <p:cNvPr id="14" name="图片 13"/>
          <p:cNvPicPr>
            <a:picLocks noChangeAspect="1"/>
          </p:cNvPicPr>
          <p:nvPr/>
        </p:nvPicPr>
        <p:blipFill>
          <a:blip r:embed="rId4" cstate="screen">
            <a:extLst>
              <a:ext uri="{BEBA8EAE-BF5A-486C-A8C5-ECC9F3942E4B}">
                <a14:imgProps xmlns:a14="http://schemas.microsoft.com/office/drawing/2010/main" xmlns:p14="http://schemas.microsoft.com/office/powerpoint/2010/main" xmlns:a16="http://schemas.microsoft.com/office/drawing/2014/main" xmlns="">
                  <a14:imgLayer r:embed="rId5">
                    <a14:imgEffect>
                      <a14:brightnessContrast bright="-25000"/>
                    </a14:imgEffect>
                  </a14:imgLayer>
                </a14:imgProps>
              </a:ex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rot="2932991">
            <a:off x="4217858" y="237304"/>
            <a:ext cx="3484808" cy="3152376"/>
          </a:xfrm>
          <a:prstGeom prst="rect">
            <a:avLst/>
          </a:prstGeom>
        </p:spPr>
      </p:pic>
      <p:sp>
        <p:nvSpPr>
          <p:cNvPr id="7" name="_14"/>
          <p:cNvSpPr txBox="1">
            <a:spLocks noChangeArrowheads="1"/>
          </p:cNvSpPr>
          <p:nvPr/>
        </p:nvSpPr>
        <p:spPr bwMode="auto">
          <a:xfrm>
            <a:off x="5007997" y="1216891"/>
            <a:ext cx="2149704" cy="1093202"/>
          </a:xfrm>
          <a:prstGeom prst="rect">
            <a:avLst/>
          </a:prstGeom>
          <a:noFill/>
          <a:ln>
            <a:noFill/>
          </a:ln>
          <a:effectLst/>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spc="600" dirty="0" smtClean="0">
                <a:solidFill>
                  <a:schemeClr val="bg1"/>
                </a:solidFill>
                <a:latin typeface="Don't Forget" panose="02000000000000000000" pitchFamily="2" charset="0"/>
                <a:ea typeface="微软雅黑" panose="020B0503020204020204" pitchFamily="34" charset="-122"/>
              </a:rPr>
              <a:t>04</a:t>
            </a:r>
            <a:endParaRPr lang="zh-CN" altLang="zh-CN" sz="5400" spc="600" dirty="0">
              <a:solidFill>
                <a:schemeClr val="bg1"/>
              </a:solidFill>
              <a:latin typeface="Don't Forget" panose="02000000000000000000" pitchFamily="2" charset="0"/>
              <a:ea typeface="微软雅黑" panose="020B0503020204020204" pitchFamily="34" charset="-122"/>
            </a:endParaRPr>
          </a:p>
        </p:txBody>
      </p:sp>
      <p:grpSp>
        <p:nvGrpSpPr>
          <p:cNvPr id="11" name="组合 10"/>
          <p:cNvGrpSpPr/>
          <p:nvPr/>
        </p:nvGrpSpPr>
        <p:grpSpPr>
          <a:xfrm>
            <a:off x="1689202" y="2966080"/>
            <a:ext cx="9402603" cy="1349204"/>
            <a:chOff x="2605503" y="1327545"/>
            <a:chExt cx="4782041" cy="686186"/>
          </a:xfrm>
        </p:grpSpPr>
        <p:sp>
          <p:nvSpPr>
            <p:cNvPr id="12" name="矩形 11"/>
            <p:cNvSpPr/>
            <p:nvPr/>
          </p:nvSpPr>
          <p:spPr bwMode="auto">
            <a:xfrm>
              <a:off x="2605503" y="1327545"/>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pPr>
              <a:r>
                <a:rPr lang="zh-CN" altLang="en-US" sz="4400" b="1" dirty="0" smtClean="0">
                  <a:solidFill>
                    <a:srgbClr val="404040"/>
                  </a:solidFill>
                  <a:latin typeface="微软雅黑" panose="020B0503020204020204" pitchFamily="34" charset="-122"/>
                  <a:ea typeface="微软雅黑" panose="020B0503020204020204" pitchFamily="34" charset="-122"/>
                </a:rPr>
                <a:t>单击此处添加文字模板</a:t>
              </a:r>
              <a:endParaRPr lang="zh-CN" altLang="en-US" sz="4400" b="1" dirty="0">
                <a:solidFill>
                  <a:srgbClr val="404040"/>
                </a:solidFill>
                <a:latin typeface="微软雅黑" panose="020B0503020204020204" pitchFamily="34" charset="-122"/>
                <a:ea typeface="微软雅黑" panose="020B0503020204020204" pitchFamily="34" charset="-122"/>
              </a:endParaRPr>
            </a:p>
          </p:txBody>
        </p:sp>
        <p:pic>
          <p:nvPicPr>
            <p:cNvPr id="13" name="图片 28" descr="C_108.jpg"/>
            <p:cNvPicPr>
              <a:picLocks noChangeAspect="1"/>
            </p:cNvPicPr>
            <p:nvPr/>
          </p:nvPicPr>
          <p:blipFill>
            <a:blip r:embed="rId6" cstate="email">
              <a:clrChange>
                <a:clrFrom>
                  <a:srgbClr val="FFFFFF"/>
                </a:clrFrom>
                <a:clrTo>
                  <a:srgbClr val="FFFFFF">
                    <a:alpha val="0"/>
                  </a:srgbClr>
                </a:clrTo>
              </a:clrChange>
              <a:extLst>
                <a:ext uri="{BEBA8EAE-BF5A-486C-A8C5-ECC9F3942E4B}">
                  <a14:imgProps xmlns:a14="http://schemas.microsoft.com/office/drawing/2010/main" xmlns:p14="http://schemas.microsoft.com/office/powerpoint/2010/main" xmlns:a16="http://schemas.microsoft.com/office/drawing/2014/main" xmlns="">
                    <a14:imgLayer r:embed="rId7">
                      <a14:imgEffect>
                        <a14:brightnessContrast bright="10000" contrast="-15000"/>
                      </a14:imgEffect>
                    </a14:imgLayer>
                  </a14:imgProps>
                </a:ext>
                <a:ext uri="{28A0092B-C50C-407E-A947-70E740481C1C}">
                  <a14:useLocalDpi xmlns:a14="http://schemas.microsoft.com/office/drawing/2010/main" xmlns:p14="http://schemas.microsoft.com/office/powerpoint/2010/main" xmlns:a16="http://schemas.microsoft.com/office/drawing/2014/main" xmlns=""/>
                </a:ext>
              </a:extLst>
            </a:blip>
            <a:srcRect/>
            <a:stretch>
              <a:fillRect/>
            </a:stretch>
          </p:blipFill>
          <p:spPr bwMode="auto">
            <a:xfrm>
              <a:off x="2890273" y="1876077"/>
              <a:ext cx="4497271" cy="137654"/>
            </a:xfrm>
            <a:prstGeom prst="rect">
              <a:avLst/>
            </a:pr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pic>
      </p:grpSp>
      <p:pic>
        <p:nvPicPr>
          <p:cNvPr id="8" name="图片 7" descr="梅花">
            <a:extLst>
              <a:ext uri="{FF2B5EF4-FFF2-40B4-BE49-F238E27FC236}">
                <a16:creationId xmlns:a16="http://schemas.microsoft.com/office/drawing/2014/main" xmlns:p14="http://schemas.microsoft.com/office/powerpoint/2010/main" xmlns:a14="http://schemas.microsoft.com/office/drawing/2010/main" xmlns="" id="{240CE054-B9D1-4E8B-B23E-376783E6F87D}"/>
              </a:ext>
            </a:extLst>
          </p:cNvPr>
          <p:cNvPicPr>
            <a:picLocks noChangeAspect="1"/>
          </p:cNvPicPr>
          <p:nvPr/>
        </p:nvPicPr>
        <p:blipFill>
          <a:blip r:embed="rId8" cstate="screen">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0" y="0"/>
            <a:ext cx="3573145" cy="1915137"/>
          </a:xfrm>
          <a:prstGeom prst="rect">
            <a:avLst/>
          </a:prstGeom>
        </p:spPr>
      </p:pic>
    </p:spTree>
    <p:extLst>
      <p:ext uri="{BB962C8B-B14F-4D97-AF65-F5344CB8AC3E}">
        <p14:creationId xmlns:p14="http://schemas.microsoft.com/office/powerpoint/2010/main" xmlns:a14="http://schemas.microsoft.com/office/drawing/2010/main" xmlns:a16="http://schemas.microsoft.com/office/drawing/2014/main" xmlns="" val="4173728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6" presetClass="entr" presetSubtype="0" fill="hold" grpId="0" nodeType="with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by="(-#ppt_w*2)" calcmode="lin" valueType="num">
                                      <p:cBhvr rctx="PPT">
                                        <p:cTn id="12" dur="500" autoRev="1" fill="hold">
                                          <p:stCondLst>
                                            <p:cond delay="0"/>
                                          </p:stCondLst>
                                        </p:cTn>
                                        <p:tgtEl>
                                          <p:spTgt spid="7"/>
                                        </p:tgtEl>
                                        <p:attrNameLst>
                                          <p:attrName>ppt_w</p:attrName>
                                        </p:attrNameLst>
                                      </p:cBhvr>
                                    </p:anim>
                                    <p:anim by="(#ppt_w*0.50)" calcmode="lin" valueType="num">
                                      <p:cBhvr>
                                        <p:cTn id="13" dur="500" decel="50000" autoRev="1" fill="hold">
                                          <p:stCondLst>
                                            <p:cond delay="0"/>
                                          </p:stCondLst>
                                        </p:cTn>
                                        <p:tgtEl>
                                          <p:spTgt spid="7"/>
                                        </p:tgtEl>
                                        <p:attrNameLst>
                                          <p:attrName>ppt_x</p:attrName>
                                        </p:attrNameLst>
                                      </p:cBhvr>
                                    </p:anim>
                                    <p:anim from="(-#ppt_h/2)" to="(#ppt_y)" calcmode="lin" valueType="num">
                                      <p:cBhvr>
                                        <p:cTn id="14" dur="1000" fill="hold">
                                          <p:stCondLst>
                                            <p:cond delay="0"/>
                                          </p:stCondLst>
                                        </p:cTn>
                                        <p:tgtEl>
                                          <p:spTgt spid="7"/>
                                        </p:tgtEl>
                                        <p:attrNameLst>
                                          <p:attrName>ppt_y</p:attrName>
                                        </p:attrNameLst>
                                      </p:cBhvr>
                                    </p:anim>
                                    <p:animRot by="21600000">
                                      <p:cBhvr>
                                        <p:cTn id="15" dur="1000" fill="hold">
                                          <p:stCondLst>
                                            <p:cond delay="0"/>
                                          </p:stCondLst>
                                        </p:cTn>
                                        <p:tgtEl>
                                          <p:spTgt spid="7"/>
                                        </p:tgtEl>
                                        <p:attrNameLst>
                                          <p:attrName>r</p:attrName>
                                        </p:attrNameLst>
                                      </p:cBhvr>
                                    </p:animRot>
                                  </p:childTnLst>
                                </p:cTn>
                              </p:par>
                            </p:childTnLst>
                          </p:cTn>
                        </p:par>
                        <p:par>
                          <p:cTn id="16" fill="hold">
                            <p:stCondLst>
                              <p:cond delay="11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1600"/>
                            </p:stCondLst>
                            <p:childTnLst>
                              <p:par>
                                <p:cTn id="21" presetID="2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grpSp>
        <p:nvGrpSpPr>
          <p:cNvPr id="7" name="组合 6"/>
          <p:cNvGrpSpPr/>
          <p:nvPr/>
        </p:nvGrpSpPr>
        <p:grpSpPr>
          <a:xfrm>
            <a:off x="1809903" y="1539596"/>
            <a:ext cx="8887475" cy="4924925"/>
            <a:chOff x="1644650" y="1131888"/>
            <a:chExt cx="9485313" cy="5256212"/>
          </a:xfrm>
        </p:grpSpPr>
        <p:sp>
          <p:nvSpPr>
            <p:cNvPr id="8" name="等腰三角形 2"/>
            <p:cNvSpPr>
              <a:spLocks noChangeArrowheads="1"/>
            </p:cNvSpPr>
            <p:nvPr/>
          </p:nvSpPr>
          <p:spPr bwMode="auto">
            <a:xfrm rot="3036074">
              <a:off x="6288088" y="1973263"/>
              <a:ext cx="1790700" cy="2070100"/>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noFill/>
            <a:ln w="28575">
              <a:solidFill>
                <a:schemeClr val="bg2">
                  <a:lumMod val="10000"/>
                </a:schemeClr>
              </a:solidFill>
              <a:round/>
              <a:headEnd/>
              <a:tailEnd/>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600" b="0" i="0" u="none" strike="noStrike" kern="0" cap="none" spc="0" normalizeH="0" baseline="0" noProof="0" smtClean="0">
                <a:ln>
                  <a:noFill/>
                </a:ln>
                <a:solidFill>
                  <a:schemeClr val="bg1">
                    <a:lumMod val="50000"/>
                  </a:schemeClr>
                </a:solidFill>
                <a:effectLst/>
                <a:uLnTx/>
                <a:uFillTx/>
                <a:latin typeface="Arial" panose="020B0604020202020204" pitchFamily="34" charset="0"/>
                <a:ea typeface="宋体" panose="02010600030101010101" pitchFamily="2" charset="-122"/>
              </a:endParaRPr>
            </a:p>
          </p:txBody>
        </p:sp>
        <p:sp>
          <p:nvSpPr>
            <p:cNvPr id="9" name="TextBox 5"/>
            <p:cNvSpPr txBox="1">
              <a:spLocks noChangeArrowheads="1"/>
            </p:cNvSpPr>
            <p:nvPr/>
          </p:nvSpPr>
          <p:spPr bwMode="auto">
            <a:xfrm>
              <a:off x="6581775" y="2779713"/>
              <a:ext cx="1084263" cy="622300"/>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你的标题二</a:t>
              </a:r>
            </a:p>
          </p:txBody>
        </p:sp>
        <p:sp>
          <p:nvSpPr>
            <p:cNvPr id="10" name="等腰三角形 2"/>
            <p:cNvSpPr>
              <a:spLocks noChangeArrowheads="1"/>
            </p:cNvSpPr>
            <p:nvPr/>
          </p:nvSpPr>
          <p:spPr bwMode="auto">
            <a:xfrm rot="8763501">
              <a:off x="5145088" y="3232150"/>
              <a:ext cx="1789112" cy="2070100"/>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noFill/>
            <a:ln w="28575">
              <a:solidFill>
                <a:srgbClr val="C00000"/>
              </a:solidFill>
              <a:round/>
              <a:headEnd/>
              <a:tailEnd/>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600" b="0" i="0" u="none" strike="noStrike" kern="0" cap="none" spc="0" normalizeH="0" baseline="0" noProof="0" smtClean="0">
                <a:ln>
                  <a:noFill/>
                </a:ln>
                <a:solidFill>
                  <a:schemeClr val="bg1">
                    <a:lumMod val="50000"/>
                  </a:schemeClr>
                </a:solidFill>
                <a:effectLst/>
                <a:uLnTx/>
                <a:uFillTx/>
                <a:latin typeface="Arial" panose="020B0604020202020204" pitchFamily="34" charset="0"/>
                <a:ea typeface="宋体" panose="02010600030101010101" pitchFamily="2" charset="-122"/>
              </a:endParaRPr>
            </a:p>
          </p:txBody>
        </p:sp>
        <p:sp>
          <p:nvSpPr>
            <p:cNvPr id="11" name="TextBox 7"/>
            <p:cNvSpPr txBox="1">
              <a:spLocks noChangeArrowheads="1"/>
            </p:cNvSpPr>
            <p:nvPr/>
          </p:nvSpPr>
          <p:spPr bwMode="auto">
            <a:xfrm>
              <a:off x="5394325" y="3948113"/>
              <a:ext cx="1084263" cy="622300"/>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你的标题三</a:t>
              </a:r>
            </a:p>
          </p:txBody>
        </p:sp>
        <p:sp>
          <p:nvSpPr>
            <p:cNvPr id="12" name="等腰三角形 2"/>
            <p:cNvSpPr>
              <a:spLocks noChangeArrowheads="1"/>
            </p:cNvSpPr>
            <p:nvPr/>
          </p:nvSpPr>
          <p:spPr bwMode="auto">
            <a:xfrm rot="16474574">
              <a:off x="4618831" y="1545432"/>
              <a:ext cx="1789113" cy="2070100"/>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noFill/>
            <a:ln w="28575">
              <a:solidFill>
                <a:srgbClr val="C00000"/>
              </a:solidFill>
              <a:round/>
              <a:headEnd/>
              <a:tailEnd/>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600" b="0" i="0" u="none" strike="noStrike" kern="0" cap="none" spc="0" normalizeH="0" baseline="0" noProof="0" smtClean="0">
                <a:ln>
                  <a:noFill/>
                </a:ln>
                <a:solidFill>
                  <a:schemeClr val="bg1">
                    <a:lumMod val="50000"/>
                  </a:schemeClr>
                </a:solidFill>
                <a:effectLst/>
                <a:uLnTx/>
                <a:uFillTx/>
                <a:latin typeface="Arial" panose="020B0604020202020204" pitchFamily="34" charset="0"/>
                <a:ea typeface="宋体" panose="02010600030101010101" pitchFamily="2" charset="-122"/>
              </a:endParaRPr>
            </a:p>
          </p:txBody>
        </p:sp>
        <p:sp>
          <p:nvSpPr>
            <p:cNvPr id="13" name="TextBox 9"/>
            <p:cNvSpPr txBox="1">
              <a:spLocks noChangeArrowheads="1"/>
            </p:cNvSpPr>
            <p:nvPr/>
          </p:nvSpPr>
          <p:spPr bwMode="auto">
            <a:xfrm>
              <a:off x="5121275" y="2233613"/>
              <a:ext cx="1084263" cy="622300"/>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你的标题一</a:t>
              </a:r>
            </a:p>
          </p:txBody>
        </p:sp>
        <p:sp>
          <p:nvSpPr>
            <p:cNvPr id="14" name="TextBox 10"/>
            <p:cNvSpPr txBox="1">
              <a:spLocks noChangeArrowheads="1"/>
            </p:cNvSpPr>
            <p:nvPr/>
          </p:nvSpPr>
          <p:spPr bwMode="auto">
            <a:xfrm>
              <a:off x="1644650" y="1447800"/>
              <a:ext cx="1708150" cy="36988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1600" b="1"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600" b="1" dirty="0" smtClean="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15" name="TextBox 11"/>
            <p:cNvSpPr txBox="1">
              <a:spLocks noChangeArrowheads="1"/>
            </p:cNvSpPr>
            <p:nvPr/>
          </p:nvSpPr>
          <p:spPr bwMode="auto">
            <a:xfrm>
              <a:off x="1644650" y="1757363"/>
              <a:ext cx="2767013" cy="1248224"/>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16" name="TextBox 12"/>
            <p:cNvSpPr txBox="1">
              <a:spLocks noChangeArrowheads="1"/>
            </p:cNvSpPr>
            <p:nvPr/>
          </p:nvSpPr>
          <p:spPr bwMode="auto">
            <a:xfrm>
              <a:off x="8362950" y="1131888"/>
              <a:ext cx="1708150" cy="369887"/>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1600" b="1"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600" b="1" smtClean="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17" name="TextBox 13"/>
            <p:cNvSpPr txBox="1">
              <a:spLocks noChangeArrowheads="1"/>
            </p:cNvSpPr>
            <p:nvPr/>
          </p:nvSpPr>
          <p:spPr bwMode="auto">
            <a:xfrm>
              <a:off x="8362950" y="3036888"/>
              <a:ext cx="2767013" cy="1248224"/>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400" smtClean="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18" name="TextBox 14"/>
            <p:cNvSpPr txBox="1">
              <a:spLocks noChangeArrowheads="1"/>
            </p:cNvSpPr>
            <p:nvPr/>
          </p:nvSpPr>
          <p:spPr bwMode="auto">
            <a:xfrm>
              <a:off x="2827338" y="5126038"/>
              <a:ext cx="1642742" cy="3613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1600" b="1"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600" b="1" smtClean="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19" name="TextBox 15"/>
            <p:cNvSpPr txBox="1">
              <a:spLocks noChangeArrowheads="1"/>
            </p:cNvSpPr>
            <p:nvPr/>
          </p:nvSpPr>
          <p:spPr bwMode="auto">
            <a:xfrm>
              <a:off x="2827338" y="5435600"/>
              <a:ext cx="4430712" cy="788352"/>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400" smtClean="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20" name="矩形 16"/>
            <p:cNvSpPr>
              <a:spLocks noChangeArrowheads="1"/>
            </p:cNvSpPr>
            <p:nvPr/>
          </p:nvSpPr>
          <p:spPr bwMode="auto">
            <a:xfrm>
              <a:off x="8470900" y="1554163"/>
              <a:ext cx="2460625" cy="1504950"/>
            </a:xfrm>
            <a:prstGeom prst="rect">
              <a:avLst/>
            </a:prstGeom>
            <a:blipFill dpi="0" rotWithShape="1">
              <a:blip r:embed="rId5" cstate="screen">
                <a:grayscl/>
                <a:extLst>
                  <a:ext uri="{28A0092B-C50C-407E-A947-70E740481C1C}">
                    <a14:useLocalDpi xmlns:a14="http://schemas.microsoft.com/office/drawing/2010/main" xmlns:p14="http://schemas.microsoft.com/office/powerpoint/2010/main" xmlns=""/>
                  </a:ext>
                </a:extLst>
              </a:blip>
              <a:srcRect/>
              <a:stretch>
                <a:fillRect/>
              </a:stretch>
            </a:blipFill>
            <a:ln>
              <a:noFill/>
            </a:ln>
            <a:extLs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600" b="0" i="0" u="none" strike="noStrike" kern="0" cap="none" spc="0" normalizeH="0" baseline="0" noProof="0" smtClean="0">
                <a:ln>
                  <a:noFill/>
                </a:ln>
                <a:solidFill>
                  <a:schemeClr val="bg1">
                    <a:lumMod val="50000"/>
                  </a:schemeClr>
                </a:solidFill>
                <a:effectLst/>
                <a:uLnTx/>
                <a:uFillTx/>
                <a:latin typeface="Arial" panose="020B0604020202020204" pitchFamily="34" charset="0"/>
                <a:ea typeface="宋体" panose="02010600030101010101" pitchFamily="2" charset="-122"/>
              </a:endParaRPr>
            </a:p>
          </p:txBody>
        </p:sp>
        <p:sp>
          <p:nvSpPr>
            <p:cNvPr id="21" name="矩形 17"/>
            <p:cNvSpPr>
              <a:spLocks noChangeArrowheads="1"/>
            </p:cNvSpPr>
            <p:nvPr/>
          </p:nvSpPr>
          <p:spPr bwMode="auto">
            <a:xfrm>
              <a:off x="1757363" y="3071813"/>
              <a:ext cx="2460625" cy="1498600"/>
            </a:xfrm>
            <a:prstGeom prst="rect">
              <a:avLst/>
            </a:prstGeom>
            <a:blipFill dpi="0" rotWithShape="1">
              <a:blip r:embed="rId6" cstate="screen">
                <a:grayscl/>
                <a:extLst>
                  <a:ext uri="{28A0092B-C50C-407E-A947-70E740481C1C}">
                    <a14:useLocalDpi xmlns:a14="http://schemas.microsoft.com/office/drawing/2010/main" xmlns:p14="http://schemas.microsoft.com/office/powerpoint/2010/main" xmlns=""/>
                  </a:ext>
                </a:extLst>
              </a:blip>
              <a:srcRect/>
              <a:stretch>
                <a:fillRect/>
              </a:stretch>
            </a:blipFill>
            <a:ln>
              <a:noFill/>
            </a:ln>
            <a:extLs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600" b="0" i="0" u="none" strike="noStrike" kern="0" cap="none" spc="0" normalizeH="0" baseline="0" noProof="0" smtClean="0">
                <a:ln>
                  <a:noFill/>
                </a:ln>
                <a:solidFill>
                  <a:schemeClr val="bg1">
                    <a:lumMod val="50000"/>
                  </a:schemeClr>
                </a:solidFill>
                <a:effectLst/>
                <a:uLnTx/>
                <a:uFillTx/>
                <a:latin typeface="Arial" panose="020B0604020202020204" pitchFamily="34" charset="0"/>
                <a:ea typeface="宋体" panose="02010600030101010101" pitchFamily="2" charset="-122"/>
              </a:endParaRPr>
            </a:p>
          </p:txBody>
        </p:sp>
        <p:sp>
          <p:nvSpPr>
            <p:cNvPr id="22" name="矩形 18"/>
            <p:cNvSpPr>
              <a:spLocks noChangeArrowheads="1"/>
            </p:cNvSpPr>
            <p:nvPr/>
          </p:nvSpPr>
          <p:spPr bwMode="auto">
            <a:xfrm>
              <a:off x="7359650" y="5119688"/>
              <a:ext cx="2001838" cy="1268412"/>
            </a:xfrm>
            <a:prstGeom prst="rect">
              <a:avLst/>
            </a:prstGeom>
            <a:blipFill dpi="0" rotWithShape="1">
              <a:blip r:embed="rId7" cstate="screen">
                <a:grayscl/>
                <a:extLst>
                  <a:ext uri="{28A0092B-C50C-407E-A947-70E740481C1C}">
                    <a14:useLocalDpi xmlns:a14="http://schemas.microsoft.com/office/drawing/2010/main" xmlns:p14="http://schemas.microsoft.com/office/powerpoint/2010/main" xmlns=""/>
                  </a:ext>
                </a:extLst>
              </a:blip>
              <a:srcRect/>
              <a:stretch>
                <a:fillRect/>
              </a:stretch>
            </a:blipFill>
            <a:ln>
              <a:noFill/>
            </a:ln>
            <a:extLs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600" b="0" i="0" u="none" strike="noStrike" kern="0" cap="none" spc="0" normalizeH="0" baseline="0" noProof="0" smtClean="0">
                <a:ln>
                  <a:noFill/>
                </a:ln>
                <a:solidFill>
                  <a:schemeClr val="bg1">
                    <a:lumMod val="50000"/>
                  </a:schemeClr>
                </a:solidFill>
                <a:effectLst/>
                <a:uLnTx/>
                <a:uFillTx/>
                <a:latin typeface="Arial" panose="020B0604020202020204" pitchFamily="34" charset="0"/>
                <a:ea typeface="宋体" panose="02010600030101010101" pitchFamily="2" charset="-122"/>
              </a:endParaRPr>
            </a:p>
          </p:txBody>
        </p:sp>
      </p:grpSp>
    </p:spTree>
    <p:extLst>
      <p:ext uri="{BB962C8B-B14F-4D97-AF65-F5344CB8AC3E}">
        <p14:creationId xmlns:p14="http://schemas.microsoft.com/office/powerpoint/2010/main" xmlns:a14="http://schemas.microsoft.com/office/drawing/2010/main" xmlns="" val="54464918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grpSp>
        <p:nvGrpSpPr>
          <p:cNvPr id="7" name="组合 6"/>
          <p:cNvGrpSpPr/>
          <p:nvPr/>
        </p:nvGrpSpPr>
        <p:grpSpPr>
          <a:xfrm>
            <a:off x="1027437" y="1642127"/>
            <a:ext cx="10321368" cy="4709708"/>
            <a:chOff x="590809" y="1003877"/>
            <a:chExt cx="8446580" cy="3854231"/>
          </a:xfrm>
        </p:grpSpPr>
        <p:grpSp>
          <p:nvGrpSpPr>
            <p:cNvPr id="8" name="组合 7"/>
            <p:cNvGrpSpPr/>
            <p:nvPr/>
          </p:nvGrpSpPr>
          <p:grpSpPr>
            <a:xfrm>
              <a:off x="2873515" y="1003877"/>
              <a:ext cx="2065893" cy="1757720"/>
              <a:chOff x="2873515" y="1003877"/>
              <a:chExt cx="2065893" cy="1757720"/>
            </a:xfrm>
          </p:grpSpPr>
          <p:sp>
            <p:nvSpPr>
              <p:cNvPr id="51" name="任意多边形 50"/>
              <p:cNvSpPr/>
              <p:nvPr/>
            </p:nvSpPr>
            <p:spPr>
              <a:xfrm rot="5400000">
                <a:off x="3027602" y="849790"/>
                <a:ext cx="1757720" cy="2065893"/>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noFill/>
              <a:ln w="22225">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grpSp>
            <p:nvGrpSpPr>
              <p:cNvPr id="52" name="组合 199"/>
              <p:cNvGrpSpPr>
                <a:grpSpLocks/>
              </p:cNvGrpSpPr>
              <p:nvPr/>
            </p:nvGrpSpPr>
            <p:grpSpPr bwMode="auto">
              <a:xfrm>
                <a:off x="3516576" y="1705213"/>
                <a:ext cx="464573" cy="416302"/>
                <a:chOff x="6942138" y="1422400"/>
                <a:chExt cx="357188" cy="323851"/>
              </a:xfrm>
            </p:grpSpPr>
            <p:sp>
              <p:nvSpPr>
                <p:cNvPr id="54"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55"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40404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56"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40404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57"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40404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58"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40404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59"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40404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60"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40404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grpSp>
          <p:sp>
            <p:nvSpPr>
              <p:cNvPr id="53" name="文本框 226"/>
              <p:cNvSpPr txBox="1">
                <a:spLocks noChangeArrowheads="1"/>
              </p:cNvSpPr>
              <p:nvPr/>
            </p:nvSpPr>
            <p:spPr bwMode="auto">
              <a:xfrm>
                <a:off x="3179855" y="2270284"/>
                <a:ext cx="1034651" cy="319516"/>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600">
                    <a:solidFill>
                      <a:schemeClr val="bg1"/>
                    </a:solidFill>
                    <a:latin typeface="Arial Unicode MS" pitchFamily="34" charset="-122"/>
                    <a:ea typeface="Arial Unicode MS" pitchFamily="34" charset="-122"/>
                    <a:cs typeface="Arial Unicode MS" pitchFamily="34" charset="-122"/>
                  </a:rPr>
                  <a:t>Title Here</a:t>
                </a:r>
                <a:endParaRPr lang="zh-CN" altLang="en-US" sz="1600">
                  <a:solidFill>
                    <a:schemeClr val="bg1"/>
                  </a:solidFill>
                  <a:latin typeface="Arial Unicode MS" pitchFamily="34" charset="-122"/>
                  <a:ea typeface="Arial Unicode MS" pitchFamily="34" charset="-122"/>
                  <a:cs typeface="Arial Unicode MS" pitchFamily="34" charset="-122"/>
                </a:endParaRPr>
              </a:p>
            </p:txBody>
          </p:sp>
        </p:grpSp>
        <p:grpSp>
          <p:nvGrpSpPr>
            <p:cNvPr id="9" name="组合 8"/>
            <p:cNvGrpSpPr/>
            <p:nvPr/>
          </p:nvGrpSpPr>
          <p:grpSpPr>
            <a:xfrm>
              <a:off x="4983715" y="1011377"/>
              <a:ext cx="1778541" cy="2040255"/>
              <a:chOff x="4983715" y="1011377"/>
              <a:chExt cx="1778541" cy="2040255"/>
            </a:xfrm>
          </p:grpSpPr>
          <p:sp>
            <p:nvSpPr>
              <p:cNvPr id="43" name="任意多边形 42"/>
              <p:cNvSpPr/>
              <p:nvPr/>
            </p:nvSpPr>
            <p:spPr>
              <a:xfrm flipH="1" flipV="1">
                <a:off x="4983715" y="1011377"/>
                <a:ext cx="1778541" cy="2040255"/>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grpSp>
            <p:nvGrpSpPr>
              <p:cNvPr id="44" name="组合 193"/>
              <p:cNvGrpSpPr>
                <a:grpSpLocks/>
              </p:cNvGrpSpPr>
              <p:nvPr/>
            </p:nvGrpSpPr>
            <p:grpSpPr bwMode="auto">
              <a:xfrm>
                <a:off x="5557151" y="1782723"/>
                <a:ext cx="431661" cy="356295"/>
                <a:chOff x="9478963" y="1489075"/>
                <a:chExt cx="307975" cy="257176"/>
              </a:xfrm>
            </p:grpSpPr>
            <p:sp>
              <p:nvSpPr>
                <p:cNvPr id="46"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40404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47"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40404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48"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40404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49"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40404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50"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40404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grpSp>
          <p:sp>
            <p:nvSpPr>
              <p:cNvPr id="45" name="文本框 227"/>
              <p:cNvSpPr txBox="1">
                <a:spLocks noChangeArrowheads="1"/>
              </p:cNvSpPr>
              <p:nvPr/>
            </p:nvSpPr>
            <p:spPr bwMode="auto">
              <a:xfrm>
                <a:off x="5321700" y="2270284"/>
                <a:ext cx="1034651" cy="319516"/>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600">
                    <a:solidFill>
                      <a:schemeClr val="bg1"/>
                    </a:solidFill>
                    <a:latin typeface="Arial Unicode MS" pitchFamily="34" charset="-122"/>
                    <a:ea typeface="Arial Unicode MS" pitchFamily="34" charset="-122"/>
                    <a:cs typeface="Arial Unicode MS" pitchFamily="34" charset="-122"/>
                  </a:rPr>
                  <a:t>Title Here</a:t>
                </a:r>
                <a:endParaRPr lang="zh-CN" altLang="en-US" sz="1600">
                  <a:solidFill>
                    <a:schemeClr val="bg1"/>
                  </a:solidFill>
                  <a:latin typeface="Arial Unicode MS" pitchFamily="34" charset="-122"/>
                  <a:ea typeface="Arial Unicode MS" pitchFamily="34" charset="-122"/>
                  <a:cs typeface="Arial Unicode MS" pitchFamily="34" charset="-122"/>
                </a:endParaRPr>
              </a:p>
            </p:txBody>
          </p:sp>
        </p:grpSp>
        <p:grpSp>
          <p:nvGrpSpPr>
            <p:cNvPr id="10" name="组合 9"/>
            <p:cNvGrpSpPr/>
            <p:nvPr/>
          </p:nvGrpSpPr>
          <p:grpSpPr>
            <a:xfrm>
              <a:off x="2810223" y="2814102"/>
              <a:ext cx="1779807" cy="2040255"/>
              <a:chOff x="2810223" y="2814102"/>
              <a:chExt cx="1779807" cy="2040255"/>
            </a:xfrm>
          </p:grpSpPr>
          <p:sp>
            <p:nvSpPr>
              <p:cNvPr id="30" name="任意多边形 29"/>
              <p:cNvSpPr/>
              <p:nvPr/>
            </p:nvSpPr>
            <p:spPr>
              <a:xfrm flipH="1">
                <a:off x="2810223" y="2814102"/>
                <a:ext cx="1779807" cy="2040255"/>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grpSp>
            <p:nvGrpSpPr>
              <p:cNvPr id="31" name="组合 207"/>
              <p:cNvGrpSpPr>
                <a:grpSpLocks/>
              </p:cNvGrpSpPr>
              <p:nvPr/>
            </p:nvGrpSpPr>
            <p:grpSpPr bwMode="auto">
              <a:xfrm>
                <a:off x="3450751" y="3914240"/>
                <a:ext cx="596223" cy="418802"/>
                <a:chOff x="6934200" y="4259263"/>
                <a:chExt cx="373063" cy="265113"/>
              </a:xfrm>
            </p:grpSpPr>
            <p:sp>
              <p:nvSpPr>
                <p:cNvPr id="33" name="Oval 38"/>
                <p:cNvSpPr>
                  <a:spLocks noChangeArrowheads="1"/>
                </p:cNvSpPr>
                <p:nvPr/>
              </p:nvSpPr>
              <p:spPr bwMode="auto">
                <a:xfrm>
                  <a:off x="7094538" y="4395788"/>
                  <a:ext cx="52388" cy="52388"/>
                </a:xfrm>
                <a:prstGeom prst="ellipse">
                  <a:avLst/>
                </a:prstGeom>
                <a:solidFill>
                  <a:srgbClr val="C0000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34"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C0000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35" name="Oval 40"/>
                <p:cNvSpPr>
                  <a:spLocks noChangeArrowheads="1"/>
                </p:cNvSpPr>
                <p:nvPr/>
              </p:nvSpPr>
              <p:spPr bwMode="auto">
                <a:xfrm>
                  <a:off x="6958013" y="4395788"/>
                  <a:ext cx="50800" cy="52388"/>
                </a:xfrm>
                <a:prstGeom prst="ellipse">
                  <a:avLst/>
                </a:prstGeom>
                <a:solidFill>
                  <a:srgbClr val="C0000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36"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C0000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37" name="Oval 42"/>
                <p:cNvSpPr>
                  <a:spLocks noChangeArrowheads="1"/>
                </p:cNvSpPr>
                <p:nvPr/>
              </p:nvSpPr>
              <p:spPr bwMode="auto">
                <a:xfrm>
                  <a:off x="7234238" y="4395788"/>
                  <a:ext cx="49213" cy="52388"/>
                </a:xfrm>
                <a:prstGeom prst="ellipse">
                  <a:avLst/>
                </a:prstGeom>
                <a:solidFill>
                  <a:srgbClr val="C0000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38"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C0000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39" name="Oval 44"/>
                <p:cNvSpPr>
                  <a:spLocks noChangeArrowheads="1"/>
                </p:cNvSpPr>
                <p:nvPr/>
              </p:nvSpPr>
              <p:spPr bwMode="auto">
                <a:xfrm>
                  <a:off x="7026275" y="4259263"/>
                  <a:ext cx="52388" cy="52388"/>
                </a:xfrm>
                <a:prstGeom prst="ellipse">
                  <a:avLst/>
                </a:prstGeom>
                <a:solidFill>
                  <a:srgbClr val="C0000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40"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C0000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41" name="Oval 46"/>
                <p:cNvSpPr>
                  <a:spLocks noChangeArrowheads="1"/>
                </p:cNvSpPr>
                <p:nvPr/>
              </p:nvSpPr>
              <p:spPr bwMode="auto">
                <a:xfrm>
                  <a:off x="7162800" y="4259263"/>
                  <a:ext cx="52388" cy="52388"/>
                </a:xfrm>
                <a:prstGeom prst="ellipse">
                  <a:avLst/>
                </a:prstGeom>
                <a:solidFill>
                  <a:srgbClr val="C0000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42"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C0000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grpSp>
          <p:sp>
            <p:nvSpPr>
              <p:cNvPr id="32" name="文本框 228"/>
              <p:cNvSpPr txBox="1">
                <a:spLocks noChangeArrowheads="1"/>
              </p:cNvSpPr>
              <p:nvPr/>
            </p:nvSpPr>
            <p:spPr bwMode="auto">
              <a:xfrm>
                <a:off x="3179855" y="4441806"/>
                <a:ext cx="1034651" cy="319516"/>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600">
                    <a:solidFill>
                      <a:schemeClr val="bg1"/>
                    </a:solidFill>
                    <a:latin typeface="Arial Unicode MS" pitchFamily="34" charset="-122"/>
                    <a:ea typeface="Arial Unicode MS" pitchFamily="34" charset="-122"/>
                    <a:cs typeface="Arial Unicode MS" pitchFamily="34" charset="-122"/>
                  </a:rPr>
                  <a:t>Title Here</a:t>
                </a:r>
                <a:endParaRPr lang="zh-CN" altLang="en-US" sz="1600">
                  <a:solidFill>
                    <a:schemeClr val="bg1"/>
                  </a:solidFill>
                  <a:latin typeface="Arial Unicode MS" pitchFamily="34" charset="-122"/>
                  <a:ea typeface="Arial Unicode MS" pitchFamily="34" charset="-122"/>
                  <a:cs typeface="Arial Unicode MS" pitchFamily="34" charset="-122"/>
                </a:endParaRPr>
              </a:p>
            </p:txBody>
          </p:sp>
        </p:grpSp>
        <p:grpSp>
          <p:nvGrpSpPr>
            <p:cNvPr id="11" name="组合 10"/>
            <p:cNvGrpSpPr/>
            <p:nvPr/>
          </p:nvGrpSpPr>
          <p:grpSpPr>
            <a:xfrm>
              <a:off x="4696362" y="3100388"/>
              <a:ext cx="2065893" cy="1757720"/>
              <a:chOff x="4696362" y="3100388"/>
              <a:chExt cx="2065893" cy="1757720"/>
            </a:xfrm>
          </p:grpSpPr>
          <p:sp>
            <p:nvSpPr>
              <p:cNvPr id="20" name="任意多边形 19"/>
              <p:cNvSpPr/>
              <p:nvPr/>
            </p:nvSpPr>
            <p:spPr>
              <a:xfrm rot="16200000" flipH="1">
                <a:off x="4850449" y="2946301"/>
                <a:ext cx="1757720" cy="2065893"/>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noFill/>
              <a:ln w="22225">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grpSp>
            <p:nvGrpSpPr>
              <p:cNvPr id="21" name="组合 218"/>
              <p:cNvGrpSpPr>
                <a:grpSpLocks/>
              </p:cNvGrpSpPr>
              <p:nvPr/>
            </p:nvGrpSpPr>
            <p:grpSpPr bwMode="auto">
              <a:xfrm>
                <a:off x="5506517" y="3859233"/>
                <a:ext cx="532930" cy="531316"/>
                <a:chOff x="9488488" y="4192588"/>
                <a:chExt cx="341313" cy="344487"/>
              </a:xfrm>
            </p:grpSpPr>
            <p:sp>
              <p:nvSpPr>
                <p:cNvPr id="23"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24"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25"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40404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p>
                  <a:endParaRPr lang="zh-CN" altLang="en-US"/>
                </a:p>
              </p:txBody>
            </p:sp>
            <p:sp>
              <p:nvSpPr>
                <p:cNvPr id="26" name="Oval 51"/>
                <p:cNvSpPr>
                  <a:spLocks noChangeArrowheads="1"/>
                </p:cNvSpPr>
                <p:nvPr/>
              </p:nvSpPr>
              <p:spPr bwMode="auto">
                <a:xfrm>
                  <a:off x="9617075" y="4329113"/>
                  <a:ext cx="84138" cy="84138"/>
                </a:xfrm>
                <a:prstGeom prst="ellipse">
                  <a:avLst/>
                </a:prstGeom>
                <a:solidFill>
                  <a:srgbClr val="404040"/>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27"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28"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29"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grpSp>
          <p:sp>
            <p:nvSpPr>
              <p:cNvPr id="22" name="文本框 229"/>
              <p:cNvSpPr txBox="1">
                <a:spLocks noChangeArrowheads="1"/>
              </p:cNvSpPr>
              <p:nvPr/>
            </p:nvSpPr>
            <p:spPr bwMode="auto">
              <a:xfrm>
                <a:off x="5321700" y="4441806"/>
                <a:ext cx="1034651" cy="319516"/>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600">
                    <a:solidFill>
                      <a:schemeClr val="bg1"/>
                    </a:solidFill>
                    <a:latin typeface="Arial Unicode MS" pitchFamily="34" charset="-122"/>
                    <a:ea typeface="Arial Unicode MS" pitchFamily="34" charset="-122"/>
                    <a:cs typeface="Arial Unicode MS" pitchFamily="34" charset="-122"/>
                  </a:rPr>
                  <a:t>Title Here</a:t>
                </a:r>
                <a:endParaRPr lang="zh-CN" altLang="en-US" sz="1600">
                  <a:solidFill>
                    <a:schemeClr val="bg1"/>
                  </a:solidFill>
                  <a:latin typeface="Arial Unicode MS" pitchFamily="34" charset="-122"/>
                  <a:ea typeface="Arial Unicode MS" pitchFamily="34" charset="-122"/>
                  <a:cs typeface="Arial Unicode MS" pitchFamily="34" charset="-122"/>
                </a:endParaRPr>
              </a:p>
            </p:txBody>
          </p:sp>
        </p:grpSp>
        <p:sp>
          <p:nvSpPr>
            <p:cNvPr id="12" name="文本框 20"/>
            <p:cNvSpPr txBox="1"/>
            <p:nvPr/>
          </p:nvSpPr>
          <p:spPr>
            <a:xfrm>
              <a:off x="1243855" y="1476201"/>
              <a:ext cx="959534" cy="311853"/>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sp>
          <p:nvSpPr>
            <p:cNvPr id="13" name="矩形 47"/>
            <p:cNvSpPr>
              <a:spLocks noChangeArrowheads="1"/>
            </p:cNvSpPr>
            <p:nvPr/>
          </p:nvSpPr>
          <p:spPr bwMode="auto">
            <a:xfrm>
              <a:off x="590809" y="1831255"/>
              <a:ext cx="1821844" cy="37780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4" name="文本框 20"/>
            <p:cNvSpPr txBox="1"/>
            <p:nvPr/>
          </p:nvSpPr>
          <p:spPr>
            <a:xfrm>
              <a:off x="1243855" y="3683818"/>
              <a:ext cx="959534" cy="311853"/>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sp>
          <p:nvSpPr>
            <p:cNvPr id="15" name="矩形 47"/>
            <p:cNvSpPr>
              <a:spLocks noChangeArrowheads="1"/>
            </p:cNvSpPr>
            <p:nvPr/>
          </p:nvSpPr>
          <p:spPr bwMode="auto">
            <a:xfrm>
              <a:off x="590809" y="4038872"/>
              <a:ext cx="1821844" cy="37780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6" name="文本框 20"/>
            <p:cNvSpPr txBox="1"/>
            <p:nvPr/>
          </p:nvSpPr>
          <p:spPr>
            <a:xfrm>
              <a:off x="7427913" y="1476201"/>
              <a:ext cx="959534" cy="311853"/>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sp>
          <p:nvSpPr>
            <p:cNvPr id="17" name="矩形 47"/>
            <p:cNvSpPr>
              <a:spLocks noChangeArrowheads="1"/>
            </p:cNvSpPr>
            <p:nvPr/>
          </p:nvSpPr>
          <p:spPr bwMode="auto">
            <a:xfrm>
              <a:off x="7215545" y="1831255"/>
              <a:ext cx="1821844" cy="37780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8" name="文本框 20"/>
            <p:cNvSpPr txBox="1"/>
            <p:nvPr/>
          </p:nvSpPr>
          <p:spPr>
            <a:xfrm>
              <a:off x="7427913" y="3683818"/>
              <a:ext cx="959534" cy="311853"/>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sp>
          <p:nvSpPr>
            <p:cNvPr id="19" name="矩形 47"/>
            <p:cNvSpPr>
              <a:spLocks noChangeArrowheads="1"/>
            </p:cNvSpPr>
            <p:nvPr/>
          </p:nvSpPr>
          <p:spPr bwMode="auto">
            <a:xfrm>
              <a:off x="7215545" y="4038872"/>
              <a:ext cx="1821844" cy="37780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spTree>
    <p:extLst>
      <p:ext uri="{BB962C8B-B14F-4D97-AF65-F5344CB8AC3E}">
        <p14:creationId xmlns:p14="http://schemas.microsoft.com/office/powerpoint/2010/main" xmlns:a14="http://schemas.microsoft.com/office/drawing/2010/main" xmlns="" val="27545408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sp>
        <p:nvSpPr>
          <p:cNvPr id="7" name="椭圆 6"/>
          <p:cNvSpPr/>
          <p:nvPr/>
        </p:nvSpPr>
        <p:spPr>
          <a:xfrm>
            <a:off x="1336674" y="2637678"/>
            <a:ext cx="664328" cy="664328"/>
          </a:xfrm>
          <a:prstGeom prst="ellips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8" name="椭圆 7"/>
          <p:cNvSpPr/>
          <p:nvPr/>
        </p:nvSpPr>
        <p:spPr>
          <a:xfrm>
            <a:off x="1336674" y="4191807"/>
            <a:ext cx="664328" cy="66432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9" name="Freeform 191"/>
          <p:cNvSpPr>
            <a:spLocks noEditPoints="1"/>
          </p:cNvSpPr>
          <p:nvPr/>
        </p:nvSpPr>
        <p:spPr bwMode="auto">
          <a:xfrm>
            <a:off x="1509645" y="4367062"/>
            <a:ext cx="318387" cy="318388"/>
          </a:xfrm>
          <a:custGeom>
            <a:avLst/>
            <a:gdLst>
              <a:gd name="T0" fmla="*/ 67 w 67"/>
              <a:gd name="T1" fmla="*/ 31 h 67"/>
              <a:gd name="T2" fmla="*/ 52 w 67"/>
              <a:gd name="T3" fmla="*/ 14 h 67"/>
              <a:gd name="T4" fmla="*/ 35 w 67"/>
              <a:gd name="T5" fmla="*/ 50 h 67"/>
              <a:gd name="T6" fmla="*/ 53 w 67"/>
              <a:gd name="T7" fmla="*/ 35 h 67"/>
              <a:gd name="T8" fmla="*/ 35 w 67"/>
              <a:gd name="T9" fmla="*/ 50 h 67"/>
              <a:gd name="T10" fmla="*/ 35 w 67"/>
              <a:gd name="T11" fmla="*/ 0 h 67"/>
              <a:gd name="T12" fmla="*/ 47 w 67"/>
              <a:gd name="T13" fmla="*/ 12 h 67"/>
              <a:gd name="T14" fmla="*/ 47 w 67"/>
              <a:gd name="T15" fmla="*/ 55 h 67"/>
              <a:gd name="T16" fmla="*/ 35 w 67"/>
              <a:gd name="T17" fmla="*/ 67 h 67"/>
              <a:gd name="T18" fmla="*/ 47 w 67"/>
              <a:gd name="T19" fmla="*/ 55 h 67"/>
              <a:gd name="T20" fmla="*/ 52 w 67"/>
              <a:gd name="T21" fmla="*/ 53 h 67"/>
              <a:gd name="T22" fmla="*/ 67 w 67"/>
              <a:gd name="T23" fmla="*/ 35 h 67"/>
              <a:gd name="T24" fmla="*/ 46 w 67"/>
              <a:gd name="T25" fmla="*/ 62 h 67"/>
              <a:gd name="T26" fmla="*/ 42 w 67"/>
              <a:gd name="T27" fmla="*/ 66 h 67"/>
              <a:gd name="T28" fmla="*/ 51 w 67"/>
              <a:gd name="T29" fmla="*/ 56 h 67"/>
              <a:gd name="T30" fmla="*/ 46 w 67"/>
              <a:gd name="T31" fmla="*/ 5 h 67"/>
              <a:gd name="T32" fmla="*/ 51 w 67"/>
              <a:gd name="T33" fmla="*/ 11 h 67"/>
              <a:gd name="T34" fmla="*/ 42 w 67"/>
              <a:gd name="T35" fmla="*/ 1 h 67"/>
              <a:gd name="T36" fmla="*/ 49 w 67"/>
              <a:gd name="T37" fmla="*/ 15 h 67"/>
              <a:gd name="T38" fmla="*/ 35 w 67"/>
              <a:gd name="T39" fmla="*/ 31 h 67"/>
              <a:gd name="T40" fmla="*/ 49 w 67"/>
              <a:gd name="T41" fmla="*/ 15 h 67"/>
              <a:gd name="T42" fmla="*/ 20 w 67"/>
              <a:gd name="T43" fmla="*/ 12 h 67"/>
              <a:gd name="T44" fmla="*/ 32 w 67"/>
              <a:gd name="T45" fmla="*/ 0 h 67"/>
              <a:gd name="T46" fmla="*/ 14 w 67"/>
              <a:gd name="T47" fmla="*/ 31 h 67"/>
              <a:gd name="T48" fmla="*/ 32 w 67"/>
              <a:gd name="T49" fmla="*/ 17 h 67"/>
              <a:gd name="T50" fmla="*/ 14 w 67"/>
              <a:gd name="T51" fmla="*/ 31 h 67"/>
              <a:gd name="T52" fmla="*/ 8 w 67"/>
              <a:gd name="T53" fmla="*/ 12 h 67"/>
              <a:gd name="T54" fmla="*/ 11 w 67"/>
              <a:gd name="T55" fmla="*/ 31 h 67"/>
              <a:gd name="T56" fmla="*/ 21 w 67"/>
              <a:gd name="T57" fmla="*/ 5 h 67"/>
              <a:gd name="T58" fmla="*/ 10 w 67"/>
              <a:gd name="T59" fmla="*/ 9 h 67"/>
              <a:gd name="T60" fmla="*/ 21 w 67"/>
              <a:gd name="T61" fmla="*/ 5 h 67"/>
              <a:gd name="T62" fmla="*/ 0 w 67"/>
              <a:gd name="T63" fmla="*/ 35 h 67"/>
              <a:gd name="T64" fmla="*/ 15 w 67"/>
              <a:gd name="T65" fmla="*/ 53 h 67"/>
              <a:gd name="T66" fmla="*/ 21 w 67"/>
              <a:gd name="T67" fmla="*/ 62 h 67"/>
              <a:gd name="T68" fmla="*/ 10 w 67"/>
              <a:gd name="T69" fmla="*/ 58 h 67"/>
              <a:gd name="T70" fmla="*/ 21 w 67"/>
              <a:gd name="T71" fmla="*/ 62 h 67"/>
              <a:gd name="T72" fmla="*/ 32 w 67"/>
              <a:gd name="T73" fmla="*/ 50 h 67"/>
              <a:gd name="T74" fmla="*/ 14 w 67"/>
              <a:gd name="T75" fmla="*/ 35 h 67"/>
              <a:gd name="T76" fmla="*/ 23 w 67"/>
              <a:gd name="T77" fmla="*/ 60 h 67"/>
              <a:gd name="T78" fmla="*/ 32 w 67"/>
              <a:gd name="T79" fmla="*/ 53 h 67"/>
              <a:gd name="T80" fmla="*/ 23 w 67"/>
              <a:gd name="T81" fmla="*/ 6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 h="67">
                <a:moveTo>
                  <a:pt x="57" y="31"/>
                </a:moveTo>
                <a:cubicBezTo>
                  <a:pt x="67" y="31"/>
                  <a:pt x="67" y="31"/>
                  <a:pt x="67" y="31"/>
                </a:cubicBezTo>
                <a:cubicBezTo>
                  <a:pt x="67" y="24"/>
                  <a:pt x="64" y="17"/>
                  <a:pt x="59" y="12"/>
                </a:cubicBezTo>
                <a:cubicBezTo>
                  <a:pt x="57" y="13"/>
                  <a:pt x="55" y="13"/>
                  <a:pt x="52" y="14"/>
                </a:cubicBezTo>
                <a:cubicBezTo>
                  <a:pt x="55" y="19"/>
                  <a:pt x="56" y="25"/>
                  <a:pt x="57" y="31"/>
                </a:cubicBezTo>
                <a:close/>
                <a:moveTo>
                  <a:pt x="35" y="50"/>
                </a:moveTo>
                <a:cubicBezTo>
                  <a:pt x="40" y="50"/>
                  <a:pt x="45" y="51"/>
                  <a:pt x="49" y="52"/>
                </a:cubicBezTo>
                <a:cubicBezTo>
                  <a:pt x="52" y="47"/>
                  <a:pt x="53" y="41"/>
                  <a:pt x="53" y="35"/>
                </a:cubicBezTo>
                <a:cubicBezTo>
                  <a:pt x="35" y="35"/>
                  <a:pt x="35" y="35"/>
                  <a:pt x="35" y="35"/>
                </a:cubicBezTo>
                <a:lnTo>
                  <a:pt x="35" y="50"/>
                </a:lnTo>
                <a:close/>
                <a:moveTo>
                  <a:pt x="44" y="7"/>
                </a:moveTo>
                <a:cubicBezTo>
                  <a:pt x="41" y="4"/>
                  <a:pt x="38" y="2"/>
                  <a:pt x="35" y="0"/>
                </a:cubicBezTo>
                <a:cubicBezTo>
                  <a:pt x="35" y="13"/>
                  <a:pt x="35" y="13"/>
                  <a:pt x="35" y="13"/>
                </a:cubicBezTo>
                <a:cubicBezTo>
                  <a:pt x="39" y="13"/>
                  <a:pt x="43" y="13"/>
                  <a:pt x="47" y="12"/>
                </a:cubicBezTo>
                <a:cubicBezTo>
                  <a:pt x="46" y="10"/>
                  <a:pt x="45" y="9"/>
                  <a:pt x="44" y="7"/>
                </a:cubicBezTo>
                <a:close/>
                <a:moveTo>
                  <a:pt x="47" y="55"/>
                </a:moveTo>
                <a:cubicBezTo>
                  <a:pt x="43" y="54"/>
                  <a:pt x="39" y="53"/>
                  <a:pt x="35" y="53"/>
                </a:cubicBezTo>
                <a:cubicBezTo>
                  <a:pt x="35" y="67"/>
                  <a:pt x="35" y="67"/>
                  <a:pt x="35" y="67"/>
                </a:cubicBezTo>
                <a:cubicBezTo>
                  <a:pt x="38" y="65"/>
                  <a:pt x="41" y="63"/>
                  <a:pt x="44" y="60"/>
                </a:cubicBezTo>
                <a:cubicBezTo>
                  <a:pt x="45" y="58"/>
                  <a:pt x="46" y="57"/>
                  <a:pt x="47" y="55"/>
                </a:cubicBezTo>
                <a:close/>
                <a:moveTo>
                  <a:pt x="57" y="35"/>
                </a:moveTo>
                <a:cubicBezTo>
                  <a:pt x="56" y="41"/>
                  <a:pt x="55" y="47"/>
                  <a:pt x="52" y="53"/>
                </a:cubicBezTo>
                <a:cubicBezTo>
                  <a:pt x="55" y="53"/>
                  <a:pt x="57" y="54"/>
                  <a:pt x="59" y="55"/>
                </a:cubicBezTo>
                <a:cubicBezTo>
                  <a:pt x="64" y="50"/>
                  <a:pt x="67" y="42"/>
                  <a:pt x="67" y="35"/>
                </a:cubicBezTo>
                <a:lnTo>
                  <a:pt x="57" y="35"/>
                </a:lnTo>
                <a:close/>
                <a:moveTo>
                  <a:pt x="46" y="62"/>
                </a:moveTo>
                <a:cubicBezTo>
                  <a:pt x="46" y="62"/>
                  <a:pt x="46" y="62"/>
                  <a:pt x="46" y="62"/>
                </a:cubicBezTo>
                <a:cubicBezTo>
                  <a:pt x="45" y="63"/>
                  <a:pt x="44" y="65"/>
                  <a:pt x="42" y="66"/>
                </a:cubicBezTo>
                <a:cubicBezTo>
                  <a:pt x="48" y="64"/>
                  <a:pt x="53" y="62"/>
                  <a:pt x="57" y="58"/>
                </a:cubicBezTo>
                <a:cubicBezTo>
                  <a:pt x="55" y="57"/>
                  <a:pt x="53" y="56"/>
                  <a:pt x="51" y="56"/>
                </a:cubicBezTo>
                <a:cubicBezTo>
                  <a:pt x="49" y="58"/>
                  <a:pt x="48" y="60"/>
                  <a:pt x="46" y="62"/>
                </a:cubicBezTo>
                <a:close/>
                <a:moveTo>
                  <a:pt x="46" y="5"/>
                </a:moveTo>
                <a:cubicBezTo>
                  <a:pt x="46" y="5"/>
                  <a:pt x="46" y="5"/>
                  <a:pt x="46" y="5"/>
                </a:cubicBezTo>
                <a:cubicBezTo>
                  <a:pt x="48" y="7"/>
                  <a:pt x="49" y="9"/>
                  <a:pt x="51" y="11"/>
                </a:cubicBezTo>
                <a:cubicBezTo>
                  <a:pt x="53" y="11"/>
                  <a:pt x="55" y="10"/>
                  <a:pt x="57" y="9"/>
                </a:cubicBezTo>
                <a:cubicBezTo>
                  <a:pt x="53" y="5"/>
                  <a:pt x="48" y="2"/>
                  <a:pt x="42" y="1"/>
                </a:cubicBezTo>
                <a:cubicBezTo>
                  <a:pt x="44" y="2"/>
                  <a:pt x="45" y="3"/>
                  <a:pt x="46" y="5"/>
                </a:cubicBezTo>
                <a:close/>
                <a:moveTo>
                  <a:pt x="49" y="15"/>
                </a:moveTo>
                <a:cubicBezTo>
                  <a:pt x="45" y="16"/>
                  <a:pt x="40" y="17"/>
                  <a:pt x="35" y="17"/>
                </a:cubicBezTo>
                <a:cubicBezTo>
                  <a:pt x="35" y="31"/>
                  <a:pt x="35" y="31"/>
                  <a:pt x="35" y="31"/>
                </a:cubicBezTo>
                <a:cubicBezTo>
                  <a:pt x="53" y="31"/>
                  <a:pt x="53" y="31"/>
                  <a:pt x="53" y="31"/>
                </a:cubicBezTo>
                <a:cubicBezTo>
                  <a:pt x="53" y="25"/>
                  <a:pt x="51" y="20"/>
                  <a:pt x="49" y="15"/>
                </a:cubicBezTo>
                <a:close/>
                <a:moveTo>
                  <a:pt x="23" y="7"/>
                </a:moveTo>
                <a:cubicBezTo>
                  <a:pt x="22" y="9"/>
                  <a:pt x="21" y="10"/>
                  <a:pt x="20" y="12"/>
                </a:cubicBezTo>
                <a:cubicBezTo>
                  <a:pt x="24" y="13"/>
                  <a:pt x="28" y="13"/>
                  <a:pt x="32" y="13"/>
                </a:cubicBezTo>
                <a:cubicBezTo>
                  <a:pt x="32" y="0"/>
                  <a:pt x="32" y="0"/>
                  <a:pt x="32" y="0"/>
                </a:cubicBezTo>
                <a:cubicBezTo>
                  <a:pt x="29" y="2"/>
                  <a:pt x="26" y="4"/>
                  <a:pt x="23" y="7"/>
                </a:cubicBezTo>
                <a:close/>
                <a:moveTo>
                  <a:pt x="14" y="31"/>
                </a:moveTo>
                <a:cubicBezTo>
                  <a:pt x="32" y="31"/>
                  <a:pt x="32" y="31"/>
                  <a:pt x="32" y="31"/>
                </a:cubicBezTo>
                <a:cubicBezTo>
                  <a:pt x="32" y="17"/>
                  <a:pt x="32" y="17"/>
                  <a:pt x="32" y="17"/>
                </a:cubicBezTo>
                <a:cubicBezTo>
                  <a:pt x="27" y="17"/>
                  <a:pt x="23" y="16"/>
                  <a:pt x="18" y="15"/>
                </a:cubicBezTo>
                <a:cubicBezTo>
                  <a:pt x="16" y="20"/>
                  <a:pt x="14" y="25"/>
                  <a:pt x="14" y="31"/>
                </a:cubicBezTo>
                <a:close/>
                <a:moveTo>
                  <a:pt x="15" y="14"/>
                </a:moveTo>
                <a:cubicBezTo>
                  <a:pt x="12" y="13"/>
                  <a:pt x="10" y="13"/>
                  <a:pt x="8" y="12"/>
                </a:cubicBezTo>
                <a:cubicBezTo>
                  <a:pt x="3" y="17"/>
                  <a:pt x="0" y="24"/>
                  <a:pt x="0" y="31"/>
                </a:cubicBezTo>
                <a:cubicBezTo>
                  <a:pt x="11" y="31"/>
                  <a:pt x="11" y="31"/>
                  <a:pt x="11" y="31"/>
                </a:cubicBezTo>
                <a:cubicBezTo>
                  <a:pt x="11" y="25"/>
                  <a:pt x="12" y="19"/>
                  <a:pt x="15" y="14"/>
                </a:cubicBezTo>
                <a:close/>
                <a:moveTo>
                  <a:pt x="21" y="5"/>
                </a:moveTo>
                <a:cubicBezTo>
                  <a:pt x="22" y="3"/>
                  <a:pt x="24" y="2"/>
                  <a:pt x="25" y="1"/>
                </a:cubicBezTo>
                <a:cubicBezTo>
                  <a:pt x="19" y="2"/>
                  <a:pt x="14" y="5"/>
                  <a:pt x="10" y="9"/>
                </a:cubicBezTo>
                <a:cubicBezTo>
                  <a:pt x="12" y="10"/>
                  <a:pt x="14" y="11"/>
                  <a:pt x="16" y="11"/>
                </a:cubicBezTo>
                <a:cubicBezTo>
                  <a:pt x="18" y="9"/>
                  <a:pt x="19" y="7"/>
                  <a:pt x="21" y="5"/>
                </a:cubicBezTo>
                <a:close/>
                <a:moveTo>
                  <a:pt x="10" y="35"/>
                </a:moveTo>
                <a:cubicBezTo>
                  <a:pt x="0" y="35"/>
                  <a:pt x="0" y="35"/>
                  <a:pt x="0" y="35"/>
                </a:cubicBezTo>
                <a:cubicBezTo>
                  <a:pt x="0" y="42"/>
                  <a:pt x="3" y="50"/>
                  <a:pt x="8" y="55"/>
                </a:cubicBezTo>
                <a:cubicBezTo>
                  <a:pt x="10" y="54"/>
                  <a:pt x="12" y="53"/>
                  <a:pt x="15" y="53"/>
                </a:cubicBezTo>
                <a:cubicBezTo>
                  <a:pt x="12" y="47"/>
                  <a:pt x="11" y="41"/>
                  <a:pt x="10" y="35"/>
                </a:cubicBezTo>
                <a:close/>
                <a:moveTo>
                  <a:pt x="21" y="62"/>
                </a:moveTo>
                <a:cubicBezTo>
                  <a:pt x="19" y="60"/>
                  <a:pt x="18" y="58"/>
                  <a:pt x="16" y="56"/>
                </a:cubicBezTo>
                <a:cubicBezTo>
                  <a:pt x="14" y="56"/>
                  <a:pt x="12" y="57"/>
                  <a:pt x="10" y="58"/>
                </a:cubicBezTo>
                <a:cubicBezTo>
                  <a:pt x="14" y="62"/>
                  <a:pt x="19" y="64"/>
                  <a:pt x="25" y="66"/>
                </a:cubicBezTo>
                <a:cubicBezTo>
                  <a:pt x="24" y="65"/>
                  <a:pt x="22" y="63"/>
                  <a:pt x="21" y="62"/>
                </a:cubicBezTo>
                <a:close/>
                <a:moveTo>
                  <a:pt x="18" y="52"/>
                </a:moveTo>
                <a:cubicBezTo>
                  <a:pt x="23" y="51"/>
                  <a:pt x="27" y="50"/>
                  <a:pt x="32" y="50"/>
                </a:cubicBezTo>
                <a:cubicBezTo>
                  <a:pt x="32" y="35"/>
                  <a:pt x="32" y="35"/>
                  <a:pt x="32" y="35"/>
                </a:cubicBezTo>
                <a:cubicBezTo>
                  <a:pt x="14" y="35"/>
                  <a:pt x="14" y="35"/>
                  <a:pt x="14" y="35"/>
                </a:cubicBezTo>
                <a:cubicBezTo>
                  <a:pt x="14" y="41"/>
                  <a:pt x="16" y="47"/>
                  <a:pt x="18" y="52"/>
                </a:cubicBezTo>
                <a:close/>
                <a:moveTo>
                  <a:pt x="23" y="60"/>
                </a:moveTo>
                <a:cubicBezTo>
                  <a:pt x="26" y="63"/>
                  <a:pt x="29" y="65"/>
                  <a:pt x="32" y="67"/>
                </a:cubicBezTo>
                <a:cubicBezTo>
                  <a:pt x="32" y="53"/>
                  <a:pt x="32" y="53"/>
                  <a:pt x="32" y="53"/>
                </a:cubicBezTo>
                <a:cubicBezTo>
                  <a:pt x="28" y="53"/>
                  <a:pt x="24" y="54"/>
                  <a:pt x="20" y="55"/>
                </a:cubicBezTo>
                <a:cubicBezTo>
                  <a:pt x="21" y="57"/>
                  <a:pt x="22" y="58"/>
                  <a:pt x="23" y="60"/>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2000">
              <a:solidFill>
                <a:schemeClr val="bg1">
                  <a:lumMod val="50000"/>
                </a:schemeClr>
              </a:solidFill>
              <a:latin typeface="微软雅黑" pitchFamily="34" charset="-122"/>
              <a:ea typeface="微软雅黑" pitchFamily="34" charset="-122"/>
            </a:endParaRPr>
          </a:p>
        </p:txBody>
      </p:sp>
      <p:sp>
        <p:nvSpPr>
          <p:cNvPr id="10" name="椭圆 9"/>
          <p:cNvSpPr/>
          <p:nvPr/>
        </p:nvSpPr>
        <p:spPr>
          <a:xfrm>
            <a:off x="4816815" y="4191807"/>
            <a:ext cx="664328" cy="664328"/>
          </a:xfrm>
          <a:prstGeom prst="ellips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11" name="Freeform 128"/>
          <p:cNvSpPr>
            <a:spLocks noEditPoints="1"/>
          </p:cNvSpPr>
          <p:nvPr/>
        </p:nvSpPr>
        <p:spPr bwMode="auto">
          <a:xfrm>
            <a:off x="5016701" y="4347843"/>
            <a:ext cx="264555" cy="351220"/>
          </a:xfrm>
          <a:custGeom>
            <a:avLst/>
            <a:gdLst>
              <a:gd name="T0" fmla="*/ 25 w 49"/>
              <a:gd name="T1" fmla="*/ 23 h 65"/>
              <a:gd name="T2" fmla="*/ 36 w 49"/>
              <a:gd name="T3" fmla="*/ 12 h 65"/>
              <a:gd name="T4" fmla="*/ 25 w 49"/>
              <a:gd name="T5" fmla="*/ 0 h 65"/>
              <a:gd name="T6" fmla="*/ 13 w 49"/>
              <a:gd name="T7" fmla="*/ 12 h 65"/>
              <a:gd name="T8" fmla="*/ 25 w 49"/>
              <a:gd name="T9" fmla="*/ 23 h 65"/>
              <a:gd name="T10" fmla="*/ 32 w 49"/>
              <a:gd name="T11" fmla="*/ 25 h 65"/>
              <a:gd name="T12" fmla="*/ 18 w 49"/>
              <a:gd name="T13" fmla="*/ 25 h 65"/>
              <a:gd name="T14" fmla="*/ 0 w 49"/>
              <a:gd name="T15" fmla="*/ 42 h 65"/>
              <a:gd name="T16" fmla="*/ 0 w 49"/>
              <a:gd name="T17" fmla="*/ 65 h 65"/>
              <a:gd name="T18" fmla="*/ 10 w 49"/>
              <a:gd name="T19" fmla="*/ 65 h 65"/>
              <a:gd name="T20" fmla="*/ 10 w 49"/>
              <a:gd name="T21" fmla="*/ 42 h 65"/>
              <a:gd name="T22" fmla="*/ 14 w 49"/>
              <a:gd name="T23" fmla="*/ 42 h 65"/>
              <a:gd name="T24" fmla="*/ 14 w 49"/>
              <a:gd name="T25" fmla="*/ 65 h 65"/>
              <a:gd name="T26" fmla="*/ 35 w 49"/>
              <a:gd name="T27" fmla="*/ 65 h 65"/>
              <a:gd name="T28" fmla="*/ 35 w 49"/>
              <a:gd name="T29" fmla="*/ 42 h 65"/>
              <a:gd name="T30" fmla="*/ 39 w 49"/>
              <a:gd name="T31" fmla="*/ 42 h 65"/>
              <a:gd name="T32" fmla="*/ 39 w 49"/>
              <a:gd name="T33" fmla="*/ 65 h 65"/>
              <a:gd name="T34" fmla="*/ 49 w 49"/>
              <a:gd name="T35" fmla="*/ 65 h 65"/>
              <a:gd name="T36" fmla="*/ 49 w 49"/>
              <a:gd name="T37" fmla="*/ 42 h 65"/>
              <a:gd name="T38" fmla="*/ 32 w 49"/>
              <a:gd name="T39" fmla="*/ 2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65">
                <a:moveTo>
                  <a:pt x="25" y="23"/>
                </a:moveTo>
                <a:cubicBezTo>
                  <a:pt x="31" y="23"/>
                  <a:pt x="36" y="18"/>
                  <a:pt x="36" y="12"/>
                </a:cubicBezTo>
                <a:cubicBezTo>
                  <a:pt x="36" y="5"/>
                  <a:pt x="31" y="0"/>
                  <a:pt x="25" y="0"/>
                </a:cubicBezTo>
                <a:cubicBezTo>
                  <a:pt x="19" y="0"/>
                  <a:pt x="13" y="5"/>
                  <a:pt x="13" y="12"/>
                </a:cubicBezTo>
                <a:cubicBezTo>
                  <a:pt x="13" y="18"/>
                  <a:pt x="19" y="23"/>
                  <a:pt x="25" y="23"/>
                </a:cubicBezTo>
                <a:close/>
                <a:moveTo>
                  <a:pt x="32" y="25"/>
                </a:moveTo>
                <a:cubicBezTo>
                  <a:pt x="18" y="25"/>
                  <a:pt x="18" y="25"/>
                  <a:pt x="18" y="25"/>
                </a:cubicBezTo>
                <a:cubicBezTo>
                  <a:pt x="8" y="25"/>
                  <a:pt x="0" y="33"/>
                  <a:pt x="0" y="42"/>
                </a:cubicBezTo>
                <a:cubicBezTo>
                  <a:pt x="0" y="65"/>
                  <a:pt x="0" y="65"/>
                  <a:pt x="0" y="65"/>
                </a:cubicBezTo>
                <a:cubicBezTo>
                  <a:pt x="10" y="65"/>
                  <a:pt x="10" y="65"/>
                  <a:pt x="10" y="65"/>
                </a:cubicBezTo>
                <a:cubicBezTo>
                  <a:pt x="10" y="42"/>
                  <a:pt x="10" y="42"/>
                  <a:pt x="10" y="42"/>
                </a:cubicBezTo>
                <a:cubicBezTo>
                  <a:pt x="14" y="42"/>
                  <a:pt x="14" y="42"/>
                  <a:pt x="14" y="42"/>
                </a:cubicBezTo>
                <a:cubicBezTo>
                  <a:pt x="14" y="65"/>
                  <a:pt x="14" y="65"/>
                  <a:pt x="14" y="65"/>
                </a:cubicBezTo>
                <a:cubicBezTo>
                  <a:pt x="35" y="65"/>
                  <a:pt x="35" y="65"/>
                  <a:pt x="35" y="65"/>
                </a:cubicBezTo>
                <a:cubicBezTo>
                  <a:pt x="35" y="42"/>
                  <a:pt x="35" y="42"/>
                  <a:pt x="35" y="42"/>
                </a:cubicBezTo>
                <a:cubicBezTo>
                  <a:pt x="39" y="42"/>
                  <a:pt x="39" y="42"/>
                  <a:pt x="39" y="42"/>
                </a:cubicBezTo>
                <a:cubicBezTo>
                  <a:pt x="39" y="65"/>
                  <a:pt x="39" y="65"/>
                  <a:pt x="39" y="65"/>
                </a:cubicBezTo>
                <a:cubicBezTo>
                  <a:pt x="49" y="65"/>
                  <a:pt x="49" y="65"/>
                  <a:pt x="49" y="65"/>
                </a:cubicBezTo>
                <a:cubicBezTo>
                  <a:pt x="49" y="42"/>
                  <a:pt x="49" y="42"/>
                  <a:pt x="49" y="42"/>
                </a:cubicBezTo>
                <a:cubicBezTo>
                  <a:pt x="49" y="33"/>
                  <a:pt x="42" y="25"/>
                  <a:pt x="32" y="25"/>
                </a:cubicBezTo>
                <a:close/>
              </a:path>
            </a:pathLst>
          </a:custGeom>
          <a:solidFill>
            <a:srgbClr val="404040"/>
          </a:solidFill>
          <a:ln>
            <a:noFill/>
          </a:ln>
          <a:extLst/>
        </p:spPr>
        <p:txBody>
          <a:bodyPr vert="horz" wrap="square" lIns="91440" tIns="45720" rIns="91440" bIns="45720" numCol="1" anchor="t" anchorCtr="0" compatLnSpc="1">
            <a:prstTxWarp prst="textNoShape">
              <a:avLst/>
            </a:prstTxWarp>
          </a:bodyPr>
          <a:lstStyle/>
          <a:p>
            <a:endParaRPr lang="zh-CN" altLang="en-US" sz="2000">
              <a:solidFill>
                <a:schemeClr val="bg1">
                  <a:lumMod val="50000"/>
                </a:schemeClr>
              </a:solidFill>
              <a:latin typeface="微软雅黑" pitchFamily="34" charset="-122"/>
              <a:ea typeface="微软雅黑" pitchFamily="34" charset="-122"/>
            </a:endParaRPr>
          </a:p>
        </p:txBody>
      </p:sp>
      <p:sp>
        <p:nvSpPr>
          <p:cNvPr id="12" name="椭圆 11"/>
          <p:cNvSpPr/>
          <p:nvPr/>
        </p:nvSpPr>
        <p:spPr>
          <a:xfrm>
            <a:off x="8247980" y="4191289"/>
            <a:ext cx="664328" cy="66432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13" name="任意多边形 12"/>
          <p:cNvSpPr/>
          <p:nvPr/>
        </p:nvSpPr>
        <p:spPr>
          <a:xfrm rot="18825554">
            <a:off x="8485195" y="4339005"/>
            <a:ext cx="189898" cy="367863"/>
          </a:xfrm>
          <a:custGeom>
            <a:avLst/>
            <a:gdLst>
              <a:gd name="connsiteX0" fmla="*/ 235173 w 469026"/>
              <a:gd name="connsiteY0" fmla="*/ 732025 h 908580"/>
              <a:gd name="connsiteX1" fmla="*/ 181173 w 469026"/>
              <a:gd name="connsiteY1" fmla="*/ 786025 h 908580"/>
              <a:gd name="connsiteX2" fmla="*/ 235173 w 469026"/>
              <a:gd name="connsiteY2" fmla="*/ 840025 h 908580"/>
              <a:gd name="connsiteX3" fmla="*/ 289173 w 469026"/>
              <a:gd name="connsiteY3" fmla="*/ 786025 h 908580"/>
              <a:gd name="connsiteX4" fmla="*/ 235173 w 469026"/>
              <a:gd name="connsiteY4" fmla="*/ 732025 h 908580"/>
              <a:gd name="connsiteX5" fmla="*/ 350586 w 469026"/>
              <a:gd name="connsiteY5" fmla="*/ 0 h 908580"/>
              <a:gd name="connsiteX6" fmla="*/ 400339 w 469026"/>
              <a:gd name="connsiteY6" fmla="*/ 33544 h 908580"/>
              <a:gd name="connsiteX7" fmla="*/ 469026 w 469026"/>
              <a:gd name="connsiteY7" fmla="*/ 199370 h 908580"/>
              <a:gd name="connsiteX8" fmla="*/ 400339 w 469026"/>
              <a:gd name="connsiteY8" fmla="*/ 365196 h 908580"/>
              <a:gd name="connsiteX9" fmla="*/ 350984 w 469026"/>
              <a:gd name="connsiteY9" fmla="*/ 398472 h 908580"/>
              <a:gd name="connsiteX10" fmla="*/ 350984 w 469026"/>
              <a:gd name="connsiteY10" fmla="*/ 792110 h 908580"/>
              <a:gd name="connsiteX11" fmla="*/ 234514 w 469026"/>
              <a:gd name="connsiteY11" fmla="*/ 908580 h 908580"/>
              <a:gd name="connsiteX12" fmla="*/ 234514 w 469026"/>
              <a:gd name="connsiteY12" fmla="*/ 908579 h 908580"/>
              <a:gd name="connsiteX13" fmla="*/ 118044 w 469026"/>
              <a:gd name="connsiteY13" fmla="*/ 792109 h 908580"/>
              <a:gd name="connsiteX14" fmla="*/ 118044 w 469026"/>
              <a:gd name="connsiteY14" fmla="*/ 398473 h 908580"/>
              <a:gd name="connsiteX15" fmla="*/ 68687 w 469026"/>
              <a:gd name="connsiteY15" fmla="*/ 365196 h 908580"/>
              <a:gd name="connsiteX16" fmla="*/ 0 w 469026"/>
              <a:gd name="connsiteY16" fmla="*/ 199370 h 908580"/>
              <a:gd name="connsiteX17" fmla="*/ 68687 w 469026"/>
              <a:gd name="connsiteY17" fmla="*/ 33544 h 908580"/>
              <a:gd name="connsiteX18" fmla="*/ 118438 w 469026"/>
              <a:gd name="connsiteY18" fmla="*/ 1 h 908580"/>
              <a:gd name="connsiteX19" fmla="*/ 158312 w 469026"/>
              <a:gd name="connsiteY19" fmla="*/ 199369 h 908580"/>
              <a:gd name="connsiteX20" fmla="*/ 310712 w 469026"/>
              <a:gd name="connsiteY20" fmla="*/ 199369 h 90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9026" h="908580">
                <a:moveTo>
                  <a:pt x="235173" y="732025"/>
                </a:moveTo>
                <a:cubicBezTo>
                  <a:pt x="205350" y="732025"/>
                  <a:pt x="181173" y="756202"/>
                  <a:pt x="181173" y="786025"/>
                </a:cubicBezTo>
                <a:cubicBezTo>
                  <a:pt x="181173" y="815848"/>
                  <a:pt x="205350" y="840025"/>
                  <a:pt x="235173" y="840025"/>
                </a:cubicBezTo>
                <a:cubicBezTo>
                  <a:pt x="264996" y="840025"/>
                  <a:pt x="289173" y="815848"/>
                  <a:pt x="289173" y="786025"/>
                </a:cubicBezTo>
                <a:cubicBezTo>
                  <a:pt x="289173" y="756202"/>
                  <a:pt x="264996" y="732025"/>
                  <a:pt x="235173" y="732025"/>
                </a:cubicBezTo>
                <a:close/>
                <a:moveTo>
                  <a:pt x="350586" y="0"/>
                </a:moveTo>
                <a:lnTo>
                  <a:pt x="400339" y="33544"/>
                </a:lnTo>
                <a:cubicBezTo>
                  <a:pt x="442777" y="75983"/>
                  <a:pt x="469026" y="134611"/>
                  <a:pt x="469026" y="199370"/>
                </a:cubicBezTo>
                <a:cubicBezTo>
                  <a:pt x="469026" y="264129"/>
                  <a:pt x="442777" y="322757"/>
                  <a:pt x="400339" y="365196"/>
                </a:cubicBezTo>
                <a:lnTo>
                  <a:pt x="350984" y="398472"/>
                </a:lnTo>
                <a:lnTo>
                  <a:pt x="350984" y="792110"/>
                </a:lnTo>
                <a:cubicBezTo>
                  <a:pt x="350984" y="856435"/>
                  <a:pt x="298839" y="908580"/>
                  <a:pt x="234514" y="908580"/>
                </a:cubicBezTo>
                <a:lnTo>
                  <a:pt x="234514" y="908579"/>
                </a:lnTo>
                <a:cubicBezTo>
                  <a:pt x="170189" y="908579"/>
                  <a:pt x="118044" y="856434"/>
                  <a:pt x="118044" y="792109"/>
                </a:cubicBezTo>
                <a:lnTo>
                  <a:pt x="118044" y="398473"/>
                </a:lnTo>
                <a:lnTo>
                  <a:pt x="68687" y="365196"/>
                </a:lnTo>
                <a:cubicBezTo>
                  <a:pt x="26249" y="322757"/>
                  <a:pt x="0" y="264129"/>
                  <a:pt x="0" y="199370"/>
                </a:cubicBezTo>
                <a:cubicBezTo>
                  <a:pt x="0" y="134611"/>
                  <a:pt x="26249" y="75983"/>
                  <a:pt x="68687" y="33544"/>
                </a:cubicBezTo>
                <a:lnTo>
                  <a:pt x="118438" y="1"/>
                </a:lnTo>
                <a:lnTo>
                  <a:pt x="158312" y="199369"/>
                </a:lnTo>
                <a:lnTo>
                  <a:pt x="310712" y="19936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14" name="Freeform 9"/>
          <p:cNvSpPr>
            <a:spLocks noEditPoints="1"/>
          </p:cNvSpPr>
          <p:nvPr/>
        </p:nvSpPr>
        <p:spPr bwMode="auto">
          <a:xfrm>
            <a:off x="1509635" y="2816921"/>
            <a:ext cx="318405" cy="305842"/>
          </a:xfrm>
          <a:custGeom>
            <a:avLst/>
            <a:gdLst>
              <a:gd name="T0" fmla="*/ 186 w 200"/>
              <a:gd name="T1" fmla="*/ 114 h 192"/>
              <a:gd name="T2" fmla="*/ 182 w 200"/>
              <a:gd name="T3" fmla="*/ 154 h 192"/>
              <a:gd name="T4" fmla="*/ 149 w 200"/>
              <a:gd name="T5" fmla="*/ 191 h 192"/>
              <a:gd name="T6" fmla="*/ 68 w 200"/>
              <a:gd name="T7" fmla="*/ 172 h 192"/>
              <a:gd name="T8" fmla="*/ 68 w 200"/>
              <a:gd name="T9" fmla="*/ 171 h 192"/>
              <a:gd name="T10" fmla="*/ 68 w 200"/>
              <a:gd name="T11" fmla="*/ 191 h 192"/>
              <a:gd name="T12" fmla="*/ 48 w 200"/>
              <a:gd name="T13" fmla="*/ 191 h 192"/>
              <a:gd name="T14" fmla="*/ 28 w 200"/>
              <a:gd name="T15" fmla="*/ 191 h 192"/>
              <a:gd name="T16" fmla="*/ 20 w 200"/>
              <a:gd name="T17" fmla="*/ 191 h 192"/>
              <a:gd name="T18" fmla="*/ 0 w 200"/>
              <a:gd name="T19" fmla="*/ 171 h 192"/>
              <a:gd name="T20" fmla="*/ 0 w 200"/>
              <a:gd name="T21" fmla="*/ 79 h 192"/>
              <a:gd name="T22" fmla="*/ 20 w 200"/>
              <a:gd name="T23" fmla="*/ 59 h 192"/>
              <a:gd name="T24" fmla="*/ 28 w 200"/>
              <a:gd name="T25" fmla="*/ 59 h 192"/>
              <a:gd name="T26" fmla="*/ 48 w 200"/>
              <a:gd name="T27" fmla="*/ 59 h 192"/>
              <a:gd name="T28" fmla="*/ 68 w 200"/>
              <a:gd name="T29" fmla="*/ 59 h 192"/>
              <a:gd name="T30" fmla="*/ 68 w 200"/>
              <a:gd name="T31" fmla="*/ 79 h 192"/>
              <a:gd name="T32" fmla="*/ 68 w 200"/>
              <a:gd name="T33" fmla="*/ 79 h 192"/>
              <a:gd name="T34" fmla="*/ 125 w 200"/>
              <a:gd name="T35" fmla="*/ 1 h 192"/>
              <a:gd name="T36" fmla="*/ 153 w 200"/>
              <a:gd name="T37" fmla="*/ 67 h 192"/>
              <a:gd name="T38" fmla="*/ 197 w 200"/>
              <a:gd name="T39" fmla="*/ 89 h 192"/>
              <a:gd name="T40" fmla="*/ 186 w 200"/>
              <a:gd name="T41" fmla="*/ 114 h 192"/>
              <a:gd name="T42" fmla="*/ 138 w 200"/>
              <a:gd name="T43" fmla="*/ 78 h 192"/>
              <a:gd name="T44" fmla="*/ 132 w 200"/>
              <a:gd name="T45" fmla="*/ 13 h 192"/>
              <a:gd name="T46" fmla="*/ 68 w 200"/>
              <a:gd name="T47" fmla="*/ 94 h 192"/>
              <a:gd name="T48" fmla="*/ 68 w 200"/>
              <a:gd name="T49" fmla="*/ 101 h 192"/>
              <a:gd name="T50" fmla="*/ 68 w 200"/>
              <a:gd name="T51" fmla="*/ 157 h 192"/>
              <a:gd name="T52" fmla="*/ 148 w 200"/>
              <a:gd name="T53" fmla="*/ 179 h 192"/>
              <a:gd name="T54" fmla="*/ 165 w 200"/>
              <a:gd name="T55" fmla="*/ 150 h 192"/>
              <a:gd name="T56" fmla="*/ 170 w 200"/>
              <a:gd name="T57" fmla="*/ 113 h 192"/>
              <a:gd name="T58" fmla="*/ 182 w 200"/>
              <a:gd name="T59" fmla="*/ 92 h 192"/>
              <a:gd name="T60" fmla="*/ 138 w 200"/>
              <a:gd name="T61" fmla="*/ 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0" h="192">
                <a:moveTo>
                  <a:pt x="186" y="114"/>
                </a:moveTo>
                <a:cubicBezTo>
                  <a:pt x="200" y="118"/>
                  <a:pt x="196" y="152"/>
                  <a:pt x="182" y="154"/>
                </a:cubicBezTo>
                <a:cubicBezTo>
                  <a:pt x="185" y="163"/>
                  <a:pt x="186" y="192"/>
                  <a:pt x="149" y="191"/>
                </a:cubicBezTo>
                <a:cubicBezTo>
                  <a:pt x="105" y="191"/>
                  <a:pt x="97" y="172"/>
                  <a:pt x="68" y="172"/>
                </a:cubicBezTo>
                <a:cubicBezTo>
                  <a:pt x="68" y="171"/>
                  <a:pt x="68" y="171"/>
                  <a:pt x="68" y="171"/>
                </a:cubicBezTo>
                <a:cubicBezTo>
                  <a:pt x="68" y="191"/>
                  <a:pt x="68" y="191"/>
                  <a:pt x="68" y="191"/>
                </a:cubicBezTo>
                <a:cubicBezTo>
                  <a:pt x="48" y="191"/>
                  <a:pt x="48" y="191"/>
                  <a:pt x="48" y="191"/>
                </a:cubicBezTo>
                <a:cubicBezTo>
                  <a:pt x="28" y="191"/>
                  <a:pt x="28" y="191"/>
                  <a:pt x="28" y="191"/>
                </a:cubicBezTo>
                <a:cubicBezTo>
                  <a:pt x="20" y="191"/>
                  <a:pt x="20" y="191"/>
                  <a:pt x="20" y="191"/>
                </a:cubicBezTo>
                <a:cubicBezTo>
                  <a:pt x="9" y="191"/>
                  <a:pt x="0" y="182"/>
                  <a:pt x="0" y="171"/>
                </a:cubicBezTo>
                <a:cubicBezTo>
                  <a:pt x="0" y="79"/>
                  <a:pt x="0" y="79"/>
                  <a:pt x="0" y="79"/>
                </a:cubicBezTo>
                <a:cubicBezTo>
                  <a:pt x="0" y="68"/>
                  <a:pt x="9" y="59"/>
                  <a:pt x="20" y="59"/>
                </a:cubicBezTo>
                <a:cubicBezTo>
                  <a:pt x="28" y="59"/>
                  <a:pt x="28" y="59"/>
                  <a:pt x="28" y="59"/>
                </a:cubicBezTo>
                <a:cubicBezTo>
                  <a:pt x="48" y="59"/>
                  <a:pt x="48" y="59"/>
                  <a:pt x="48" y="59"/>
                </a:cubicBezTo>
                <a:cubicBezTo>
                  <a:pt x="68" y="59"/>
                  <a:pt x="68" y="59"/>
                  <a:pt x="68" y="59"/>
                </a:cubicBezTo>
                <a:cubicBezTo>
                  <a:pt x="68" y="79"/>
                  <a:pt x="68" y="79"/>
                  <a:pt x="68" y="79"/>
                </a:cubicBezTo>
                <a:cubicBezTo>
                  <a:pt x="68" y="79"/>
                  <a:pt x="68" y="79"/>
                  <a:pt x="68" y="79"/>
                </a:cubicBezTo>
                <a:cubicBezTo>
                  <a:pt x="115" y="60"/>
                  <a:pt x="113" y="2"/>
                  <a:pt x="125" y="1"/>
                </a:cubicBezTo>
                <a:cubicBezTo>
                  <a:pt x="196" y="0"/>
                  <a:pt x="153" y="67"/>
                  <a:pt x="153" y="67"/>
                </a:cubicBezTo>
                <a:cubicBezTo>
                  <a:pt x="153" y="67"/>
                  <a:pt x="193" y="54"/>
                  <a:pt x="197" y="89"/>
                </a:cubicBezTo>
                <a:cubicBezTo>
                  <a:pt x="196" y="99"/>
                  <a:pt x="197" y="105"/>
                  <a:pt x="186" y="114"/>
                </a:cubicBezTo>
                <a:close/>
                <a:moveTo>
                  <a:pt x="138" y="78"/>
                </a:moveTo>
                <a:cubicBezTo>
                  <a:pt x="138" y="78"/>
                  <a:pt x="171" y="12"/>
                  <a:pt x="132" y="13"/>
                </a:cubicBezTo>
                <a:cubicBezTo>
                  <a:pt x="125" y="13"/>
                  <a:pt x="128" y="74"/>
                  <a:pt x="68" y="94"/>
                </a:cubicBezTo>
                <a:cubicBezTo>
                  <a:pt x="68" y="93"/>
                  <a:pt x="68" y="96"/>
                  <a:pt x="68" y="101"/>
                </a:cubicBezTo>
                <a:cubicBezTo>
                  <a:pt x="68" y="157"/>
                  <a:pt x="68" y="157"/>
                  <a:pt x="68" y="157"/>
                </a:cubicBezTo>
                <a:cubicBezTo>
                  <a:pt x="91" y="157"/>
                  <a:pt x="118" y="179"/>
                  <a:pt x="148" y="179"/>
                </a:cubicBezTo>
                <a:cubicBezTo>
                  <a:pt x="173" y="179"/>
                  <a:pt x="170" y="158"/>
                  <a:pt x="165" y="150"/>
                </a:cubicBezTo>
                <a:cubicBezTo>
                  <a:pt x="185" y="144"/>
                  <a:pt x="180" y="116"/>
                  <a:pt x="170" y="113"/>
                </a:cubicBezTo>
                <a:cubicBezTo>
                  <a:pt x="179" y="102"/>
                  <a:pt x="181" y="99"/>
                  <a:pt x="182" y="92"/>
                </a:cubicBezTo>
                <a:cubicBezTo>
                  <a:pt x="179" y="68"/>
                  <a:pt x="138" y="78"/>
                  <a:pt x="138" y="78"/>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sz="2000">
              <a:solidFill>
                <a:schemeClr val="bg1">
                  <a:lumMod val="50000"/>
                </a:schemeClr>
              </a:solidFill>
              <a:latin typeface="微软雅黑" pitchFamily="34" charset="-122"/>
              <a:ea typeface="微软雅黑" pitchFamily="34" charset="-122"/>
            </a:endParaRPr>
          </a:p>
        </p:txBody>
      </p:sp>
      <p:sp>
        <p:nvSpPr>
          <p:cNvPr id="15" name="椭圆 14"/>
          <p:cNvSpPr/>
          <p:nvPr/>
        </p:nvSpPr>
        <p:spPr>
          <a:xfrm>
            <a:off x="8247980" y="2637239"/>
            <a:ext cx="664328" cy="664328"/>
          </a:xfrm>
          <a:prstGeom prst="ellips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16" name="Freeform 5"/>
          <p:cNvSpPr>
            <a:spLocks noEditPoints="1"/>
          </p:cNvSpPr>
          <p:nvPr/>
        </p:nvSpPr>
        <p:spPr bwMode="auto">
          <a:xfrm>
            <a:off x="8439484" y="2809647"/>
            <a:ext cx="281320" cy="319512"/>
          </a:xfrm>
          <a:custGeom>
            <a:avLst/>
            <a:gdLst>
              <a:gd name="T0" fmla="*/ 154 w 158"/>
              <a:gd name="T1" fmla="*/ 160 h 180"/>
              <a:gd name="T2" fmla="*/ 110 w 158"/>
              <a:gd name="T3" fmla="*/ 102 h 180"/>
              <a:gd name="T4" fmla="*/ 107 w 158"/>
              <a:gd name="T5" fmla="*/ 102 h 180"/>
              <a:gd name="T6" fmla="*/ 104 w 158"/>
              <a:gd name="T7" fmla="*/ 105 h 180"/>
              <a:gd name="T8" fmla="*/ 99 w 158"/>
              <a:gd name="T9" fmla="*/ 99 h 180"/>
              <a:gd name="T10" fmla="*/ 116 w 158"/>
              <a:gd name="T11" fmla="*/ 58 h 180"/>
              <a:gd name="T12" fmla="*/ 58 w 158"/>
              <a:gd name="T13" fmla="*/ 0 h 180"/>
              <a:gd name="T14" fmla="*/ 0 w 158"/>
              <a:gd name="T15" fmla="*/ 58 h 180"/>
              <a:gd name="T16" fmla="*/ 58 w 158"/>
              <a:gd name="T17" fmla="*/ 116 h 180"/>
              <a:gd name="T18" fmla="*/ 84 w 158"/>
              <a:gd name="T19" fmla="*/ 109 h 180"/>
              <a:gd name="T20" fmla="*/ 90 w 158"/>
              <a:gd name="T21" fmla="*/ 116 h 180"/>
              <a:gd name="T22" fmla="*/ 87 w 158"/>
              <a:gd name="T23" fmla="*/ 120 h 180"/>
              <a:gd name="T24" fmla="*/ 87 w 158"/>
              <a:gd name="T25" fmla="*/ 121 h 180"/>
              <a:gd name="T26" fmla="*/ 132 w 158"/>
              <a:gd name="T27" fmla="*/ 178 h 180"/>
              <a:gd name="T28" fmla="*/ 141 w 158"/>
              <a:gd name="T29" fmla="*/ 179 h 180"/>
              <a:gd name="T30" fmla="*/ 154 w 158"/>
              <a:gd name="T31" fmla="*/ 170 h 180"/>
              <a:gd name="T32" fmla="*/ 154 w 158"/>
              <a:gd name="T33" fmla="*/ 160 h 180"/>
              <a:gd name="T34" fmla="*/ 21 w 158"/>
              <a:gd name="T35" fmla="*/ 58 h 180"/>
              <a:gd name="T36" fmla="*/ 58 w 158"/>
              <a:gd name="T37" fmla="*/ 21 h 180"/>
              <a:gd name="T38" fmla="*/ 96 w 158"/>
              <a:gd name="T39" fmla="*/ 58 h 180"/>
              <a:gd name="T40" fmla="*/ 58 w 158"/>
              <a:gd name="T41" fmla="*/ 95 h 180"/>
              <a:gd name="T42" fmla="*/ 21 w 158"/>
              <a:gd name="T43" fmla="*/ 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8" h="180">
                <a:moveTo>
                  <a:pt x="154" y="160"/>
                </a:moveTo>
                <a:cubicBezTo>
                  <a:pt x="110" y="102"/>
                  <a:pt x="110" y="102"/>
                  <a:pt x="110" y="102"/>
                </a:cubicBezTo>
                <a:cubicBezTo>
                  <a:pt x="107" y="102"/>
                  <a:pt x="107" y="102"/>
                  <a:pt x="107" y="102"/>
                </a:cubicBezTo>
                <a:cubicBezTo>
                  <a:pt x="104" y="105"/>
                  <a:pt x="104" y="105"/>
                  <a:pt x="104" y="105"/>
                </a:cubicBezTo>
                <a:cubicBezTo>
                  <a:pt x="99" y="99"/>
                  <a:pt x="99" y="99"/>
                  <a:pt x="99" y="99"/>
                </a:cubicBezTo>
                <a:cubicBezTo>
                  <a:pt x="110" y="88"/>
                  <a:pt x="116" y="74"/>
                  <a:pt x="116" y="58"/>
                </a:cubicBezTo>
                <a:cubicBezTo>
                  <a:pt x="116" y="26"/>
                  <a:pt x="90" y="0"/>
                  <a:pt x="58" y="0"/>
                </a:cubicBezTo>
                <a:cubicBezTo>
                  <a:pt x="26" y="0"/>
                  <a:pt x="0" y="26"/>
                  <a:pt x="0" y="58"/>
                </a:cubicBezTo>
                <a:cubicBezTo>
                  <a:pt x="0" y="90"/>
                  <a:pt x="26" y="116"/>
                  <a:pt x="58" y="116"/>
                </a:cubicBezTo>
                <a:cubicBezTo>
                  <a:pt x="68" y="116"/>
                  <a:pt x="77" y="114"/>
                  <a:pt x="84" y="109"/>
                </a:cubicBezTo>
                <a:cubicBezTo>
                  <a:pt x="90" y="116"/>
                  <a:pt x="90" y="116"/>
                  <a:pt x="90" y="116"/>
                </a:cubicBezTo>
                <a:cubicBezTo>
                  <a:pt x="87" y="120"/>
                  <a:pt x="87" y="120"/>
                  <a:pt x="87" y="120"/>
                </a:cubicBezTo>
                <a:cubicBezTo>
                  <a:pt x="87" y="121"/>
                  <a:pt x="87" y="121"/>
                  <a:pt x="87" y="121"/>
                </a:cubicBezTo>
                <a:cubicBezTo>
                  <a:pt x="87" y="121"/>
                  <a:pt x="130" y="175"/>
                  <a:pt x="132" y="178"/>
                </a:cubicBezTo>
                <a:cubicBezTo>
                  <a:pt x="135" y="180"/>
                  <a:pt x="141" y="179"/>
                  <a:pt x="141" y="179"/>
                </a:cubicBezTo>
                <a:cubicBezTo>
                  <a:pt x="141" y="179"/>
                  <a:pt x="149" y="174"/>
                  <a:pt x="154" y="170"/>
                </a:cubicBezTo>
                <a:cubicBezTo>
                  <a:pt x="158" y="166"/>
                  <a:pt x="154" y="160"/>
                  <a:pt x="154" y="160"/>
                </a:cubicBezTo>
                <a:close/>
                <a:moveTo>
                  <a:pt x="21" y="58"/>
                </a:moveTo>
                <a:cubicBezTo>
                  <a:pt x="21" y="37"/>
                  <a:pt x="38" y="21"/>
                  <a:pt x="58" y="21"/>
                </a:cubicBezTo>
                <a:cubicBezTo>
                  <a:pt x="79" y="21"/>
                  <a:pt x="96" y="37"/>
                  <a:pt x="96" y="58"/>
                </a:cubicBezTo>
                <a:cubicBezTo>
                  <a:pt x="96" y="79"/>
                  <a:pt x="79" y="95"/>
                  <a:pt x="58" y="95"/>
                </a:cubicBezTo>
                <a:cubicBezTo>
                  <a:pt x="38" y="95"/>
                  <a:pt x="21" y="79"/>
                  <a:pt x="21" y="58"/>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sz="2000">
              <a:solidFill>
                <a:schemeClr val="bg1">
                  <a:lumMod val="50000"/>
                </a:schemeClr>
              </a:solidFill>
              <a:latin typeface="微软雅黑" pitchFamily="34" charset="-122"/>
              <a:ea typeface="微软雅黑" pitchFamily="34" charset="-122"/>
            </a:endParaRPr>
          </a:p>
        </p:txBody>
      </p:sp>
      <p:sp>
        <p:nvSpPr>
          <p:cNvPr id="17" name="椭圆 16"/>
          <p:cNvSpPr/>
          <p:nvPr/>
        </p:nvSpPr>
        <p:spPr>
          <a:xfrm>
            <a:off x="4816815" y="2637239"/>
            <a:ext cx="664328" cy="66432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18" name="任意多边形 17"/>
          <p:cNvSpPr/>
          <p:nvPr/>
        </p:nvSpPr>
        <p:spPr>
          <a:xfrm>
            <a:off x="5039236" y="2795035"/>
            <a:ext cx="219487" cy="348737"/>
          </a:xfrm>
          <a:custGeom>
            <a:avLst/>
            <a:gdLst>
              <a:gd name="connsiteX0" fmla="*/ 799186 w 2958914"/>
              <a:gd name="connsiteY0" fmla="*/ 3964971 h 4701359"/>
              <a:gd name="connsiteX1" fmla="*/ 2159728 w 2958914"/>
              <a:gd name="connsiteY1" fmla="*/ 3964971 h 4701359"/>
              <a:gd name="connsiteX2" fmla="*/ 1479457 w 2958914"/>
              <a:gd name="connsiteY2" fmla="*/ 4701359 h 4701359"/>
              <a:gd name="connsiteX3" fmla="*/ 799186 w 2958914"/>
              <a:gd name="connsiteY3" fmla="*/ 3964971 h 4701359"/>
              <a:gd name="connsiteX4" fmla="*/ 1679909 w 2958914"/>
              <a:gd name="connsiteY4" fmla="*/ 367966 h 4701359"/>
              <a:gd name="connsiteX5" fmla="*/ 1127168 w 2958914"/>
              <a:gd name="connsiteY5" fmla="*/ 606225 h 4701359"/>
              <a:gd name="connsiteX6" fmla="*/ 2026030 w 2958914"/>
              <a:gd name="connsiteY6" fmla="*/ 809719 h 4701359"/>
              <a:gd name="connsiteX7" fmla="*/ 2255117 w 2958914"/>
              <a:gd name="connsiteY7" fmla="*/ 1702401 h 4701359"/>
              <a:gd name="connsiteX8" fmla="*/ 2239231 w 2958914"/>
              <a:gd name="connsiteY8" fmla="*/ 590339 h 4701359"/>
              <a:gd name="connsiteX9" fmla="*/ 1679909 w 2958914"/>
              <a:gd name="connsiteY9" fmla="*/ 367966 h 4701359"/>
              <a:gd name="connsiteX10" fmla="*/ 1342417 w 2958914"/>
              <a:gd name="connsiteY10" fmla="*/ 0 h 4701359"/>
              <a:gd name="connsiteX11" fmla="*/ 1616497 w 2958914"/>
              <a:gd name="connsiteY11" fmla="*/ 0 h 4701359"/>
              <a:gd name="connsiteX12" fmla="*/ 2957745 w 2958914"/>
              <a:gd name="connsiteY12" fmla="*/ 1344552 h 4701359"/>
              <a:gd name="connsiteX13" fmla="*/ 2293200 w 2958914"/>
              <a:gd name="connsiteY13" fmla="*/ 3058599 h 4701359"/>
              <a:gd name="connsiteX14" fmla="*/ 2119355 w 2958914"/>
              <a:gd name="connsiteY14" fmla="*/ 3705264 h 4701359"/>
              <a:gd name="connsiteX15" fmla="*/ 1479514 w 2958914"/>
              <a:gd name="connsiteY15" fmla="*/ 3823879 h 4701359"/>
              <a:gd name="connsiteX16" fmla="*/ 1479457 w 2958914"/>
              <a:gd name="connsiteY16" fmla="*/ 3823882 h 4701359"/>
              <a:gd name="connsiteX17" fmla="*/ 1479400 w 2958914"/>
              <a:gd name="connsiteY17" fmla="*/ 3823879 h 4701359"/>
              <a:gd name="connsiteX18" fmla="*/ 839559 w 2958914"/>
              <a:gd name="connsiteY18" fmla="*/ 3705264 h 4701359"/>
              <a:gd name="connsiteX19" fmla="*/ 665714 w 2958914"/>
              <a:gd name="connsiteY19" fmla="*/ 3058599 h 4701359"/>
              <a:gd name="connsiteX20" fmla="*/ 1169 w 2958914"/>
              <a:gd name="connsiteY20" fmla="*/ 1344552 h 4701359"/>
              <a:gd name="connsiteX21" fmla="*/ 1342417 w 2958914"/>
              <a:gd name="connsiteY21" fmla="*/ 0 h 4701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58914" h="4701359">
                <a:moveTo>
                  <a:pt x="799186" y="3964971"/>
                </a:moveTo>
                <a:cubicBezTo>
                  <a:pt x="1241302" y="4120624"/>
                  <a:pt x="1717612" y="4120624"/>
                  <a:pt x="2159728" y="3964971"/>
                </a:cubicBezTo>
                <a:cubicBezTo>
                  <a:pt x="2159728" y="4371667"/>
                  <a:pt x="1855160" y="4701359"/>
                  <a:pt x="1479457" y="4701359"/>
                </a:cubicBezTo>
                <a:cubicBezTo>
                  <a:pt x="1103754" y="4701359"/>
                  <a:pt x="799186" y="4371667"/>
                  <a:pt x="799186" y="3964971"/>
                </a:cubicBezTo>
                <a:close/>
                <a:moveTo>
                  <a:pt x="1679909" y="367966"/>
                </a:moveTo>
                <a:cubicBezTo>
                  <a:pt x="1478666" y="370841"/>
                  <a:pt x="1278519" y="450488"/>
                  <a:pt x="1127168" y="606225"/>
                </a:cubicBezTo>
                <a:cubicBezTo>
                  <a:pt x="1441241" y="500106"/>
                  <a:pt x="1788288" y="578674"/>
                  <a:pt x="2026030" y="809719"/>
                </a:cubicBezTo>
                <a:cubicBezTo>
                  <a:pt x="2263772" y="1040764"/>
                  <a:pt x="2352222" y="1385426"/>
                  <a:pt x="2255117" y="1702401"/>
                </a:cubicBezTo>
                <a:cubicBezTo>
                  <a:pt x="2557818" y="1390927"/>
                  <a:pt x="2550705" y="893040"/>
                  <a:pt x="2239231" y="590339"/>
                </a:cubicBezTo>
                <a:cubicBezTo>
                  <a:pt x="2083493" y="438989"/>
                  <a:pt x="1881153" y="365091"/>
                  <a:pt x="1679909" y="367966"/>
                </a:cubicBezTo>
                <a:close/>
                <a:moveTo>
                  <a:pt x="1342417" y="0"/>
                </a:moveTo>
                <a:lnTo>
                  <a:pt x="1616497" y="0"/>
                </a:lnTo>
                <a:cubicBezTo>
                  <a:pt x="2326110" y="58175"/>
                  <a:pt x="2929649" y="551419"/>
                  <a:pt x="2957745" y="1344552"/>
                </a:cubicBezTo>
                <a:cubicBezTo>
                  <a:pt x="2987713" y="2190560"/>
                  <a:pt x="2432926" y="2665145"/>
                  <a:pt x="2293200" y="3058599"/>
                </a:cubicBezTo>
                <a:cubicBezTo>
                  <a:pt x="2153473" y="3452053"/>
                  <a:pt x="2233933" y="3579701"/>
                  <a:pt x="2119355" y="3705264"/>
                </a:cubicBezTo>
                <a:cubicBezTo>
                  <a:pt x="2004776" y="3830826"/>
                  <a:pt x="1645399" y="3809767"/>
                  <a:pt x="1479514" y="3823879"/>
                </a:cubicBezTo>
                <a:lnTo>
                  <a:pt x="1479457" y="3823882"/>
                </a:lnTo>
                <a:lnTo>
                  <a:pt x="1479400" y="3823879"/>
                </a:lnTo>
                <a:cubicBezTo>
                  <a:pt x="1313515" y="3809767"/>
                  <a:pt x="954138" y="3830826"/>
                  <a:pt x="839559" y="3705264"/>
                </a:cubicBezTo>
                <a:cubicBezTo>
                  <a:pt x="724981" y="3579701"/>
                  <a:pt x="805441" y="3452053"/>
                  <a:pt x="665714" y="3058599"/>
                </a:cubicBezTo>
                <a:cubicBezTo>
                  <a:pt x="525988" y="2665145"/>
                  <a:pt x="-28799" y="2190560"/>
                  <a:pt x="1169" y="1344552"/>
                </a:cubicBezTo>
                <a:cubicBezTo>
                  <a:pt x="29265" y="551419"/>
                  <a:pt x="632804" y="58175"/>
                  <a:pt x="1342417" y="0"/>
                </a:cubicBezTo>
                <a:close/>
              </a:path>
            </a:pathLst>
          </a:custGeom>
          <a:solidFill>
            <a:srgbClr val="C00000"/>
          </a:solidFill>
          <a:ln w="508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lumMod val="50000"/>
                </a:schemeClr>
              </a:solidFill>
              <a:latin typeface="微软雅黑" pitchFamily="34" charset="-122"/>
              <a:ea typeface="微软雅黑" pitchFamily="34" charset="-122"/>
            </a:endParaRPr>
          </a:p>
        </p:txBody>
      </p:sp>
      <p:sp>
        <p:nvSpPr>
          <p:cNvPr id="19" name="文本框 18"/>
          <p:cNvSpPr txBox="1"/>
          <p:nvPr/>
        </p:nvSpPr>
        <p:spPr>
          <a:xfrm>
            <a:off x="2222679" y="2637239"/>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20" name="文本框 19"/>
          <p:cNvSpPr txBox="1"/>
          <p:nvPr/>
        </p:nvSpPr>
        <p:spPr>
          <a:xfrm>
            <a:off x="2192506" y="3054260"/>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a:t>
            </a:r>
            <a:r>
              <a:rPr lang="zh-CN" altLang="en-US" sz="1200" dirty="0" smtClean="0">
                <a:solidFill>
                  <a:schemeClr val="bg1">
                    <a:lumMod val="50000"/>
                  </a:schemeClr>
                </a:solidFill>
                <a:latin typeface="微软雅黑" pitchFamily="34" charset="-122"/>
                <a:ea typeface="微软雅黑" pitchFamily="34" charset="-122"/>
              </a:rPr>
              <a:t>景色。</a:t>
            </a: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a:t>
            </a:r>
            <a:r>
              <a:rPr lang="zh-CN" altLang="en-US" sz="1200" dirty="0" smtClean="0">
                <a:solidFill>
                  <a:schemeClr val="bg1">
                    <a:lumMod val="50000"/>
                  </a:schemeClr>
                </a:solidFill>
                <a:latin typeface="微软雅黑" pitchFamily="34" charset="-122"/>
                <a:ea typeface="微软雅黑" pitchFamily="34" charset="-122"/>
              </a:rPr>
              <a:t>。</a:t>
            </a:r>
            <a:endParaRPr lang="zh-CN" altLang="en-US" sz="1200" dirty="0">
              <a:solidFill>
                <a:schemeClr val="bg1">
                  <a:lumMod val="50000"/>
                </a:schemeClr>
              </a:solidFill>
              <a:latin typeface="微软雅黑" pitchFamily="34" charset="-122"/>
              <a:ea typeface="微软雅黑" pitchFamily="34" charset="-122"/>
            </a:endParaRPr>
          </a:p>
        </p:txBody>
      </p:sp>
      <p:sp>
        <p:nvSpPr>
          <p:cNvPr id="21" name="文本框 20"/>
          <p:cNvSpPr txBox="1"/>
          <p:nvPr/>
        </p:nvSpPr>
        <p:spPr>
          <a:xfrm>
            <a:off x="2222679" y="4191807"/>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22" name="文本框 21"/>
          <p:cNvSpPr txBox="1"/>
          <p:nvPr/>
        </p:nvSpPr>
        <p:spPr>
          <a:xfrm>
            <a:off x="2192506" y="4608828"/>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在经过自己不懈的努力后可以领略到别人看不到的景色。在经过自己不懈的努力后可以领略到别人看不到的景色。</a:t>
            </a:r>
          </a:p>
        </p:txBody>
      </p:sp>
      <p:sp>
        <p:nvSpPr>
          <p:cNvPr id="23" name="文本框 22"/>
          <p:cNvSpPr txBox="1"/>
          <p:nvPr/>
        </p:nvSpPr>
        <p:spPr>
          <a:xfrm>
            <a:off x="5729517" y="2637239"/>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24" name="文本框 23"/>
          <p:cNvSpPr txBox="1"/>
          <p:nvPr/>
        </p:nvSpPr>
        <p:spPr>
          <a:xfrm>
            <a:off x="5699344" y="3054260"/>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在经过自己不懈的努力后可以领略到别人看不到的景色。在经过自己不懈的努力后可以领略到别人看不到的景色。</a:t>
            </a:r>
          </a:p>
        </p:txBody>
      </p:sp>
      <p:sp>
        <p:nvSpPr>
          <p:cNvPr id="25" name="文本框 24"/>
          <p:cNvSpPr txBox="1"/>
          <p:nvPr/>
        </p:nvSpPr>
        <p:spPr>
          <a:xfrm>
            <a:off x="5760434" y="4191807"/>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26" name="文本框 25"/>
          <p:cNvSpPr txBox="1"/>
          <p:nvPr/>
        </p:nvSpPr>
        <p:spPr>
          <a:xfrm>
            <a:off x="5730261" y="4608828"/>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在经过自己不懈的努力后可以领略到别人看不到的景色。在经过自己不懈的努力后可以领略到别人看不到的景色。</a:t>
            </a:r>
          </a:p>
        </p:txBody>
      </p:sp>
      <p:sp>
        <p:nvSpPr>
          <p:cNvPr id="27" name="文本框 26"/>
          <p:cNvSpPr txBox="1"/>
          <p:nvPr/>
        </p:nvSpPr>
        <p:spPr>
          <a:xfrm>
            <a:off x="9250052" y="4191925"/>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28" name="文本框 27"/>
          <p:cNvSpPr txBox="1"/>
          <p:nvPr/>
        </p:nvSpPr>
        <p:spPr>
          <a:xfrm>
            <a:off x="9219879" y="4608946"/>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在经过自己不懈的努力后可以领略到别人看不到的景色。在经过自己不懈的努力后可以领略到别人看不到的景色。</a:t>
            </a:r>
          </a:p>
        </p:txBody>
      </p:sp>
      <p:sp>
        <p:nvSpPr>
          <p:cNvPr id="29" name="文本框 28"/>
          <p:cNvSpPr txBox="1"/>
          <p:nvPr/>
        </p:nvSpPr>
        <p:spPr>
          <a:xfrm>
            <a:off x="9250052" y="2637239"/>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30" name="文本框 29"/>
          <p:cNvSpPr txBox="1"/>
          <p:nvPr/>
        </p:nvSpPr>
        <p:spPr>
          <a:xfrm>
            <a:off x="9219879" y="3054260"/>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在经过自己不懈的努力后可以领略到别人看不到的景色。在经过自己不懈的努力后可以领略到别人看不到的景色。</a:t>
            </a:r>
          </a:p>
        </p:txBody>
      </p:sp>
    </p:spTree>
    <p:extLst>
      <p:ext uri="{BB962C8B-B14F-4D97-AF65-F5344CB8AC3E}">
        <p14:creationId xmlns:p14="http://schemas.microsoft.com/office/powerpoint/2010/main" xmlns:a14="http://schemas.microsoft.com/office/drawing/2010/main" xmlns="" val="363516035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1000"/>
                                        <p:tgtEl>
                                          <p:spTgt spid="16"/>
                                        </p:tgtEl>
                                      </p:cBhvr>
                                    </p:animEffect>
                                    <p:anim calcmode="lin" valueType="num">
                                      <p:cBhvr>
                                        <p:cTn id="62" dur="1000" fill="hold"/>
                                        <p:tgtEl>
                                          <p:spTgt spid="16"/>
                                        </p:tgtEl>
                                        <p:attrNameLst>
                                          <p:attrName>ppt_x</p:attrName>
                                        </p:attrNameLst>
                                      </p:cBhvr>
                                      <p:tavLst>
                                        <p:tav tm="0">
                                          <p:val>
                                            <p:strVal val="#ppt_x"/>
                                          </p:val>
                                        </p:tav>
                                        <p:tav tm="100000">
                                          <p:val>
                                            <p:strVal val="#ppt_x"/>
                                          </p:val>
                                        </p:tav>
                                      </p:tavLst>
                                    </p:anim>
                                    <p:anim calcmode="lin" valueType="num">
                                      <p:cBhvr>
                                        <p:cTn id="63" dur="1000" fill="hold"/>
                                        <p:tgtEl>
                                          <p:spTgt spid="1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1000"/>
                                        <p:tgtEl>
                                          <p:spTgt spid="17"/>
                                        </p:tgtEl>
                                      </p:cBhvr>
                                    </p:animEffect>
                                    <p:anim calcmode="lin" valueType="num">
                                      <p:cBhvr>
                                        <p:cTn id="67" dur="1000" fill="hold"/>
                                        <p:tgtEl>
                                          <p:spTgt spid="17"/>
                                        </p:tgtEl>
                                        <p:attrNameLst>
                                          <p:attrName>ppt_x</p:attrName>
                                        </p:attrNameLst>
                                      </p:cBhvr>
                                      <p:tavLst>
                                        <p:tav tm="0">
                                          <p:val>
                                            <p:strVal val="#ppt_x"/>
                                          </p:val>
                                        </p:tav>
                                        <p:tav tm="100000">
                                          <p:val>
                                            <p:strVal val="#ppt_x"/>
                                          </p:val>
                                        </p:tav>
                                      </p:tavLst>
                                    </p:anim>
                                    <p:anim calcmode="lin" valueType="num">
                                      <p:cBhvr>
                                        <p:cTn id="68" dur="1000" fill="hold"/>
                                        <p:tgtEl>
                                          <p:spTgt spid="1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1000"/>
                                        <p:tgtEl>
                                          <p:spTgt spid="18"/>
                                        </p:tgtEl>
                                      </p:cBhvr>
                                    </p:animEffect>
                                    <p:anim calcmode="lin" valueType="num">
                                      <p:cBhvr>
                                        <p:cTn id="72" dur="1000" fill="hold"/>
                                        <p:tgtEl>
                                          <p:spTgt spid="18"/>
                                        </p:tgtEl>
                                        <p:attrNameLst>
                                          <p:attrName>ppt_x</p:attrName>
                                        </p:attrNameLst>
                                      </p:cBhvr>
                                      <p:tavLst>
                                        <p:tav tm="0">
                                          <p:val>
                                            <p:strVal val="#ppt_x"/>
                                          </p:val>
                                        </p:tav>
                                        <p:tav tm="100000">
                                          <p:val>
                                            <p:strVal val="#ppt_x"/>
                                          </p:val>
                                        </p:tav>
                                      </p:tavLst>
                                    </p:anim>
                                    <p:anim calcmode="lin" valueType="num">
                                      <p:cBhvr>
                                        <p:cTn id="73" dur="1000" fill="hold"/>
                                        <p:tgtEl>
                                          <p:spTgt spid="1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1000"/>
                                        <p:tgtEl>
                                          <p:spTgt spid="19"/>
                                        </p:tgtEl>
                                      </p:cBhvr>
                                    </p:animEffect>
                                    <p:anim calcmode="lin" valueType="num">
                                      <p:cBhvr>
                                        <p:cTn id="77" dur="1000" fill="hold"/>
                                        <p:tgtEl>
                                          <p:spTgt spid="19"/>
                                        </p:tgtEl>
                                        <p:attrNameLst>
                                          <p:attrName>ppt_x</p:attrName>
                                        </p:attrNameLst>
                                      </p:cBhvr>
                                      <p:tavLst>
                                        <p:tav tm="0">
                                          <p:val>
                                            <p:strVal val="#ppt_x"/>
                                          </p:val>
                                        </p:tav>
                                        <p:tav tm="100000">
                                          <p:val>
                                            <p:strVal val="#ppt_x"/>
                                          </p:val>
                                        </p:tav>
                                      </p:tavLst>
                                    </p:anim>
                                    <p:anim calcmode="lin" valueType="num">
                                      <p:cBhvr>
                                        <p:cTn id="78" dur="1000" fill="hold"/>
                                        <p:tgtEl>
                                          <p:spTgt spid="1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1000"/>
                                        <p:tgtEl>
                                          <p:spTgt spid="20"/>
                                        </p:tgtEl>
                                      </p:cBhvr>
                                    </p:animEffect>
                                    <p:anim calcmode="lin" valueType="num">
                                      <p:cBhvr>
                                        <p:cTn id="82" dur="1000" fill="hold"/>
                                        <p:tgtEl>
                                          <p:spTgt spid="20"/>
                                        </p:tgtEl>
                                        <p:attrNameLst>
                                          <p:attrName>ppt_x</p:attrName>
                                        </p:attrNameLst>
                                      </p:cBhvr>
                                      <p:tavLst>
                                        <p:tav tm="0">
                                          <p:val>
                                            <p:strVal val="#ppt_x"/>
                                          </p:val>
                                        </p:tav>
                                        <p:tav tm="100000">
                                          <p:val>
                                            <p:strVal val="#ppt_x"/>
                                          </p:val>
                                        </p:tav>
                                      </p:tavLst>
                                    </p:anim>
                                    <p:anim calcmode="lin" valueType="num">
                                      <p:cBhvr>
                                        <p:cTn id="83" dur="1000" fill="hold"/>
                                        <p:tgtEl>
                                          <p:spTgt spid="20"/>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1000"/>
                                        <p:tgtEl>
                                          <p:spTgt spid="21"/>
                                        </p:tgtEl>
                                      </p:cBhvr>
                                    </p:animEffect>
                                    <p:anim calcmode="lin" valueType="num">
                                      <p:cBhvr>
                                        <p:cTn id="87" dur="1000" fill="hold"/>
                                        <p:tgtEl>
                                          <p:spTgt spid="21"/>
                                        </p:tgtEl>
                                        <p:attrNameLst>
                                          <p:attrName>ppt_x</p:attrName>
                                        </p:attrNameLst>
                                      </p:cBhvr>
                                      <p:tavLst>
                                        <p:tav tm="0">
                                          <p:val>
                                            <p:strVal val="#ppt_x"/>
                                          </p:val>
                                        </p:tav>
                                        <p:tav tm="100000">
                                          <p:val>
                                            <p:strVal val="#ppt_x"/>
                                          </p:val>
                                        </p:tav>
                                      </p:tavLst>
                                    </p:anim>
                                    <p:anim calcmode="lin" valueType="num">
                                      <p:cBhvr>
                                        <p:cTn id="88" dur="1000" fill="hold"/>
                                        <p:tgtEl>
                                          <p:spTgt spid="2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1000"/>
                                        <p:tgtEl>
                                          <p:spTgt spid="22"/>
                                        </p:tgtEl>
                                      </p:cBhvr>
                                    </p:animEffect>
                                    <p:anim calcmode="lin" valueType="num">
                                      <p:cBhvr>
                                        <p:cTn id="92" dur="1000" fill="hold"/>
                                        <p:tgtEl>
                                          <p:spTgt spid="22"/>
                                        </p:tgtEl>
                                        <p:attrNameLst>
                                          <p:attrName>ppt_x</p:attrName>
                                        </p:attrNameLst>
                                      </p:cBhvr>
                                      <p:tavLst>
                                        <p:tav tm="0">
                                          <p:val>
                                            <p:strVal val="#ppt_x"/>
                                          </p:val>
                                        </p:tav>
                                        <p:tav tm="100000">
                                          <p:val>
                                            <p:strVal val="#ppt_x"/>
                                          </p:val>
                                        </p:tav>
                                      </p:tavLst>
                                    </p:anim>
                                    <p:anim calcmode="lin" valueType="num">
                                      <p:cBhvr>
                                        <p:cTn id="93" dur="1000" fill="hold"/>
                                        <p:tgtEl>
                                          <p:spTgt spid="22"/>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fade">
                                      <p:cBhvr>
                                        <p:cTn id="96" dur="1000"/>
                                        <p:tgtEl>
                                          <p:spTgt spid="23"/>
                                        </p:tgtEl>
                                      </p:cBhvr>
                                    </p:animEffect>
                                    <p:anim calcmode="lin" valueType="num">
                                      <p:cBhvr>
                                        <p:cTn id="97" dur="1000" fill="hold"/>
                                        <p:tgtEl>
                                          <p:spTgt spid="23"/>
                                        </p:tgtEl>
                                        <p:attrNameLst>
                                          <p:attrName>ppt_x</p:attrName>
                                        </p:attrNameLst>
                                      </p:cBhvr>
                                      <p:tavLst>
                                        <p:tav tm="0">
                                          <p:val>
                                            <p:strVal val="#ppt_x"/>
                                          </p:val>
                                        </p:tav>
                                        <p:tav tm="100000">
                                          <p:val>
                                            <p:strVal val="#ppt_x"/>
                                          </p:val>
                                        </p:tav>
                                      </p:tavLst>
                                    </p:anim>
                                    <p:anim calcmode="lin" valueType="num">
                                      <p:cBhvr>
                                        <p:cTn id="98" dur="1000" fill="hold"/>
                                        <p:tgtEl>
                                          <p:spTgt spid="23"/>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4"/>
                                        </p:tgtEl>
                                        <p:attrNameLst>
                                          <p:attrName>style.visibility</p:attrName>
                                        </p:attrNameLst>
                                      </p:cBhvr>
                                      <p:to>
                                        <p:strVal val="visible"/>
                                      </p:to>
                                    </p:set>
                                    <p:animEffect transition="in" filter="fade">
                                      <p:cBhvr>
                                        <p:cTn id="101" dur="1000"/>
                                        <p:tgtEl>
                                          <p:spTgt spid="24"/>
                                        </p:tgtEl>
                                      </p:cBhvr>
                                    </p:animEffect>
                                    <p:anim calcmode="lin" valueType="num">
                                      <p:cBhvr>
                                        <p:cTn id="102" dur="1000" fill="hold"/>
                                        <p:tgtEl>
                                          <p:spTgt spid="24"/>
                                        </p:tgtEl>
                                        <p:attrNameLst>
                                          <p:attrName>ppt_x</p:attrName>
                                        </p:attrNameLst>
                                      </p:cBhvr>
                                      <p:tavLst>
                                        <p:tav tm="0">
                                          <p:val>
                                            <p:strVal val="#ppt_x"/>
                                          </p:val>
                                        </p:tav>
                                        <p:tav tm="100000">
                                          <p:val>
                                            <p:strVal val="#ppt_x"/>
                                          </p:val>
                                        </p:tav>
                                      </p:tavLst>
                                    </p:anim>
                                    <p:anim calcmode="lin" valueType="num">
                                      <p:cBhvr>
                                        <p:cTn id="103" dur="1000" fill="hold"/>
                                        <p:tgtEl>
                                          <p:spTgt spid="24"/>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fade">
                                      <p:cBhvr>
                                        <p:cTn id="106" dur="1000"/>
                                        <p:tgtEl>
                                          <p:spTgt spid="25"/>
                                        </p:tgtEl>
                                      </p:cBhvr>
                                    </p:animEffect>
                                    <p:anim calcmode="lin" valueType="num">
                                      <p:cBhvr>
                                        <p:cTn id="107" dur="1000" fill="hold"/>
                                        <p:tgtEl>
                                          <p:spTgt spid="25"/>
                                        </p:tgtEl>
                                        <p:attrNameLst>
                                          <p:attrName>ppt_x</p:attrName>
                                        </p:attrNameLst>
                                      </p:cBhvr>
                                      <p:tavLst>
                                        <p:tav tm="0">
                                          <p:val>
                                            <p:strVal val="#ppt_x"/>
                                          </p:val>
                                        </p:tav>
                                        <p:tav tm="100000">
                                          <p:val>
                                            <p:strVal val="#ppt_x"/>
                                          </p:val>
                                        </p:tav>
                                      </p:tavLst>
                                    </p:anim>
                                    <p:anim calcmode="lin" valueType="num">
                                      <p:cBhvr>
                                        <p:cTn id="108" dur="1000" fill="hold"/>
                                        <p:tgtEl>
                                          <p:spTgt spid="25"/>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26"/>
                                        </p:tgtEl>
                                        <p:attrNameLst>
                                          <p:attrName>style.visibility</p:attrName>
                                        </p:attrNameLst>
                                      </p:cBhvr>
                                      <p:to>
                                        <p:strVal val="visible"/>
                                      </p:to>
                                    </p:set>
                                    <p:animEffect transition="in" filter="fade">
                                      <p:cBhvr>
                                        <p:cTn id="111" dur="1000"/>
                                        <p:tgtEl>
                                          <p:spTgt spid="26"/>
                                        </p:tgtEl>
                                      </p:cBhvr>
                                    </p:animEffect>
                                    <p:anim calcmode="lin" valueType="num">
                                      <p:cBhvr>
                                        <p:cTn id="112" dur="1000" fill="hold"/>
                                        <p:tgtEl>
                                          <p:spTgt spid="26"/>
                                        </p:tgtEl>
                                        <p:attrNameLst>
                                          <p:attrName>ppt_x</p:attrName>
                                        </p:attrNameLst>
                                      </p:cBhvr>
                                      <p:tavLst>
                                        <p:tav tm="0">
                                          <p:val>
                                            <p:strVal val="#ppt_x"/>
                                          </p:val>
                                        </p:tav>
                                        <p:tav tm="100000">
                                          <p:val>
                                            <p:strVal val="#ppt_x"/>
                                          </p:val>
                                        </p:tav>
                                      </p:tavLst>
                                    </p:anim>
                                    <p:anim calcmode="lin" valueType="num">
                                      <p:cBhvr>
                                        <p:cTn id="113" dur="1000" fill="hold"/>
                                        <p:tgtEl>
                                          <p:spTgt spid="26"/>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27"/>
                                        </p:tgtEl>
                                        <p:attrNameLst>
                                          <p:attrName>style.visibility</p:attrName>
                                        </p:attrNameLst>
                                      </p:cBhvr>
                                      <p:to>
                                        <p:strVal val="visible"/>
                                      </p:to>
                                    </p:set>
                                    <p:animEffect transition="in" filter="fade">
                                      <p:cBhvr>
                                        <p:cTn id="116" dur="1000"/>
                                        <p:tgtEl>
                                          <p:spTgt spid="27"/>
                                        </p:tgtEl>
                                      </p:cBhvr>
                                    </p:animEffect>
                                    <p:anim calcmode="lin" valueType="num">
                                      <p:cBhvr>
                                        <p:cTn id="117" dur="1000" fill="hold"/>
                                        <p:tgtEl>
                                          <p:spTgt spid="27"/>
                                        </p:tgtEl>
                                        <p:attrNameLst>
                                          <p:attrName>ppt_x</p:attrName>
                                        </p:attrNameLst>
                                      </p:cBhvr>
                                      <p:tavLst>
                                        <p:tav tm="0">
                                          <p:val>
                                            <p:strVal val="#ppt_x"/>
                                          </p:val>
                                        </p:tav>
                                        <p:tav tm="100000">
                                          <p:val>
                                            <p:strVal val="#ppt_x"/>
                                          </p:val>
                                        </p:tav>
                                      </p:tavLst>
                                    </p:anim>
                                    <p:anim calcmode="lin" valueType="num">
                                      <p:cBhvr>
                                        <p:cTn id="118" dur="1000" fill="hold"/>
                                        <p:tgtEl>
                                          <p:spTgt spid="27"/>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28"/>
                                        </p:tgtEl>
                                        <p:attrNameLst>
                                          <p:attrName>style.visibility</p:attrName>
                                        </p:attrNameLst>
                                      </p:cBhvr>
                                      <p:to>
                                        <p:strVal val="visible"/>
                                      </p:to>
                                    </p:set>
                                    <p:animEffect transition="in" filter="fade">
                                      <p:cBhvr>
                                        <p:cTn id="121" dur="1000"/>
                                        <p:tgtEl>
                                          <p:spTgt spid="28"/>
                                        </p:tgtEl>
                                      </p:cBhvr>
                                    </p:animEffect>
                                    <p:anim calcmode="lin" valueType="num">
                                      <p:cBhvr>
                                        <p:cTn id="122" dur="1000" fill="hold"/>
                                        <p:tgtEl>
                                          <p:spTgt spid="28"/>
                                        </p:tgtEl>
                                        <p:attrNameLst>
                                          <p:attrName>ppt_x</p:attrName>
                                        </p:attrNameLst>
                                      </p:cBhvr>
                                      <p:tavLst>
                                        <p:tav tm="0">
                                          <p:val>
                                            <p:strVal val="#ppt_x"/>
                                          </p:val>
                                        </p:tav>
                                        <p:tav tm="100000">
                                          <p:val>
                                            <p:strVal val="#ppt_x"/>
                                          </p:val>
                                        </p:tav>
                                      </p:tavLst>
                                    </p:anim>
                                    <p:anim calcmode="lin" valueType="num">
                                      <p:cBhvr>
                                        <p:cTn id="123" dur="1000" fill="hold"/>
                                        <p:tgtEl>
                                          <p:spTgt spid="28"/>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29"/>
                                        </p:tgtEl>
                                        <p:attrNameLst>
                                          <p:attrName>style.visibility</p:attrName>
                                        </p:attrNameLst>
                                      </p:cBhvr>
                                      <p:to>
                                        <p:strVal val="visible"/>
                                      </p:to>
                                    </p:set>
                                    <p:animEffect transition="in" filter="fade">
                                      <p:cBhvr>
                                        <p:cTn id="126" dur="1000"/>
                                        <p:tgtEl>
                                          <p:spTgt spid="29"/>
                                        </p:tgtEl>
                                      </p:cBhvr>
                                    </p:animEffect>
                                    <p:anim calcmode="lin" valueType="num">
                                      <p:cBhvr>
                                        <p:cTn id="127" dur="1000" fill="hold"/>
                                        <p:tgtEl>
                                          <p:spTgt spid="29"/>
                                        </p:tgtEl>
                                        <p:attrNameLst>
                                          <p:attrName>ppt_x</p:attrName>
                                        </p:attrNameLst>
                                      </p:cBhvr>
                                      <p:tavLst>
                                        <p:tav tm="0">
                                          <p:val>
                                            <p:strVal val="#ppt_x"/>
                                          </p:val>
                                        </p:tav>
                                        <p:tav tm="100000">
                                          <p:val>
                                            <p:strVal val="#ppt_x"/>
                                          </p:val>
                                        </p:tav>
                                      </p:tavLst>
                                    </p:anim>
                                    <p:anim calcmode="lin" valueType="num">
                                      <p:cBhvr>
                                        <p:cTn id="128" dur="1000" fill="hold"/>
                                        <p:tgtEl>
                                          <p:spTgt spid="29"/>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30"/>
                                        </p:tgtEl>
                                        <p:attrNameLst>
                                          <p:attrName>style.visibility</p:attrName>
                                        </p:attrNameLst>
                                      </p:cBhvr>
                                      <p:to>
                                        <p:strVal val="visible"/>
                                      </p:to>
                                    </p:set>
                                    <p:animEffect transition="in" filter="fade">
                                      <p:cBhvr>
                                        <p:cTn id="131" dur="1000"/>
                                        <p:tgtEl>
                                          <p:spTgt spid="30"/>
                                        </p:tgtEl>
                                      </p:cBhvr>
                                    </p:animEffect>
                                    <p:anim calcmode="lin" valueType="num">
                                      <p:cBhvr>
                                        <p:cTn id="132" dur="1000" fill="hold"/>
                                        <p:tgtEl>
                                          <p:spTgt spid="30"/>
                                        </p:tgtEl>
                                        <p:attrNameLst>
                                          <p:attrName>ppt_x</p:attrName>
                                        </p:attrNameLst>
                                      </p:cBhvr>
                                      <p:tavLst>
                                        <p:tav tm="0">
                                          <p:val>
                                            <p:strVal val="#ppt_x"/>
                                          </p:val>
                                        </p:tav>
                                        <p:tav tm="100000">
                                          <p:val>
                                            <p:strVal val="#ppt_x"/>
                                          </p:val>
                                        </p:tav>
                                      </p:tavLst>
                                    </p:anim>
                                    <p:anim calcmode="lin" valueType="num">
                                      <p:cBhvr>
                                        <p:cTn id="13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grpSp>
        <p:nvGrpSpPr>
          <p:cNvPr id="7" name="组合 6"/>
          <p:cNvGrpSpPr/>
          <p:nvPr/>
        </p:nvGrpSpPr>
        <p:grpSpPr>
          <a:xfrm>
            <a:off x="783861" y="1869533"/>
            <a:ext cx="10983364" cy="4629613"/>
            <a:chOff x="783861" y="1230860"/>
            <a:chExt cx="7676571" cy="3235762"/>
          </a:xfrm>
        </p:grpSpPr>
        <p:grpSp>
          <p:nvGrpSpPr>
            <p:cNvPr id="8" name="组合 7"/>
            <p:cNvGrpSpPr/>
            <p:nvPr/>
          </p:nvGrpSpPr>
          <p:grpSpPr>
            <a:xfrm>
              <a:off x="1430266" y="3003798"/>
              <a:ext cx="1672990" cy="1222929"/>
              <a:chOff x="1458841" y="2943034"/>
              <a:chExt cx="1887144" cy="1379472"/>
            </a:xfrm>
            <a:solidFill>
              <a:srgbClr val="E667A0"/>
            </a:solidFill>
          </p:grpSpPr>
          <p:sp>
            <p:nvSpPr>
              <p:cNvPr id="25"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cxnSp>
            <p:nvCxnSpPr>
              <p:cNvPr id="26" name="直接连接符 25"/>
              <p:cNvCxnSpPr/>
              <p:nvPr/>
            </p:nvCxnSpPr>
            <p:spPr>
              <a:xfrm flipH="1">
                <a:off x="1639942" y="4060156"/>
                <a:ext cx="1706043" cy="0"/>
              </a:xfrm>
              <a:prstGeom prst="line">
                <a:avLst/>
              </a:prstGeom>
              <a:grpFill/>
              <a:ln w="19050" cap="flat" cmpd="sng" algn="ctr">
                <a:noFill/>
                <a:prstDash val="sysDash"/>
              </a:ln>
              <a:effectLst/>
            </p:spPr>
          </p:cxnSp>
          <p:sp>
            <p:nvSpPr>
              <p:cNvPr id="27" name="TextBox 32"/>
              <p:cNvSpPr txBox="1"/>
              <p:nvPr/>
            </p:nvSpPr>
            <p:spPr>
              <a:xfrm>
                <a:off x="1625663" y="3240784"/>
                <a:ext cx="1508571" cy="34456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smtClean="0">
                    <a:ln w="18415" cmpd="sng">
                      <a:noFill/>
                      <a:prstDash val="solid"/>
                    </a:ln>
                    <a:solidFill>
                      <a:schemeClr val="bg1">
                        <a:lumMod val="50000"/>
                      </a:schemeClr>
                    </a:solidFill>
                    <a:effectLst/>
                    <a:uLnTx/>
                    <a:uFillTx/>
                    <a:latin typeface="微软雅黑" panose="020B0503020204020204" pitchFamily="34" charset="-122"/>
                    <a:ea typeface="微软雅黑" pitchFamily="34" charset="-122"/>
                    <a:cs typeface="Times New Roman" pitchFamily="18" charset="0"/>
                  </a:rPr>
                  <a:t>标题文字</a:t>
                </a:r>
                <a:endPar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微软雅黑" panose="020B0503020204020204" pitchFamily="34" charset="-122"/>
                  <a:ea typeface="微软雅黑" pitchFamily="34" charset="-122"/>
                  <a:cs typeface="Times New Roman" pitchFamily="18" charset="0"/>
                </a:endParaRPr>
              </a:p>
            </p:txBody>
          </p:sp>
          <p:sp>
            <p:nvSpPr>
              <p:cNvPr id="28" name="TextBox 33"/>
              <p:cNvSpPr txBox="1"/>
              <p:nvPr/>
            </p:nvSpPr>
            <p:spPr>
              <a:xfrm>
                <a:off x="1671500" y="3486992"/>
                <a:ext cx="1462734" cy="412504"/>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单击此处添加段落文本单击字</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单击</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grpSp>
          <p:nvGrpSpPr>
            <p:cNvPr id="9" name="组合 8"/>
            <p:cNvGrpSpPr/>
            <p:nvPr/>
          </p:nvGrpSpPr>
          <p:grpSpPr>
            <a:xfrm>
              <a:off x="783861" y="1275606"/>
              <a:ext cx="2255694" cy="1627655"/>
              <a:chOff x="685067" y="915566"/>
              <a:chExt cx="2728160" cy="1968576"/>
            </a:xfrm>
            <a:solidFill>
              <a:srgbClr val="762F90"/>
            </a:solidFill>
          </p:grpSpPr>
          <p:sp>
            <p:nvSpPr>
              <p:cNvPr id="22"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3" name="TextBox 36"/>
              <p:cNvSpPr txBox="1"/>
              <p:nvPr/>
            </p:nvSpPr>
            <p:spPr>
              <a:xfrm>
                <a:off x="755576" y="1351018"/>
                <a:ext cx="1825587" cy="36944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smtClean="0">
                    <a:ln w="18415" cmpd="sng">
                      <a:noFill/>
                      <a:prstDash val="solid"/>
                    </a:ln>
                    <a:solidFill>
                      <a:schemeClr val="bg1">
                        <a:lumMod val="50000"/>
                      </a:schemeClr>
                    </a:solidFill>
                    <a:effectLst/>
                    <a:uLnTx/>
                    <a:uFillTx/>
                    <a:latin typeface="微软雅黑" panose="020B0503020204020204" pitchFamily="34" charset="-122"/>
                    <a:ea typeface="微软雅黑" pitchFamily="34" charset="-122"/>
                    <a:cs typeface="Times New Roman" pitchFamily="18" charset="0"/>
                  </a:rPr>
                  <a:t>标题文字</a:t>
                </a:r>
                <a:endPar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微软雅黑" panose="020B0503020204020204" pitchFamily="34" charset="-122"/>
                  <a:ea typeface="微软雅黑" pitchFamily="34" charset="-122"/>
                  <a:cs typeface="Times New Roman" pitchFamily="18" charset="0"/>
                </a:endParaRPr>
              </a:p>
            </p:txBody>
          </p:sp>
          <p:sp>
            <p:nvSpPr>
              <p:cNvPr id="24" name="TextBox 37"/>
              <p:cNvSpPr txBox="1"/>
              <p:nvPr/>
            </p:nvSpPr>
            <p:spPr>
              <a:xfrm>
                <a:off x="915027" y="1635645"/>
                <a:ext cx="2062774" cy="806527"/>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单击此处添加段落文本单击字单击此处添加段落文本单击字单击此处此处添加单击此处</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添加</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grpSp>
          <p:nvGrpSpPr>
            <p:cNvPr id="10" name="组合 9"/>
            <p:cNvGrpSpPr/>
            <p:nvPr/>
          </p:nvGrpSpPr>
          <p:grpSpPr>
            <a:xfrm>
              <a:off x="3133515" y="2987126"/>
              <a:ext cx="1977211" cy="1479496"/>
              <a:chOff x="3390310" y="2983512"/>
              <a:chExt cx="2333818" cy="1746336"/>
            </a:xfrm>
          </p:grpSpPr>
          <p:sp>
            <p:nvSpPr>
              <p:cNvPr id="19"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0" name="TextBox 40"/>
              <p:cNvSpPr txBox="1"/>
              <p:nvPr/>
            </p:nvSpPr>
            <p:spPr>
              <a:xfrm>
                <a:off x="3640702" y="3281209"/>
                <a:ext cx="1352006" cy="360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smtClean="0">
                    <a:ln w="18415" cmpd="sng">
                      <a:noFill/>
                      <a:prstDash val="solid"/>
                    </a:ln>
                    <a:solidFill>
                      <a:schemeClr val="bg1">
                        <a:lumMod val="50000"/>
                      </a:schemeClr>
                    </a:solidFill>
                    <a:effectLst/>
                    <a:uLnTx/>
                    <a:uFillTx/>
                    <a:latin typeface="微软雅黑" panose="020B0503020204020204" pitchFamily="34" charset="-122"/>
                    <a:ea typeface="微软雅黑" pitchFamily="34" charset="-122"/>
                    <a:cs typeface="Times New Roman" pitchFamily="18" charset="0"/>
                  </a:rPr>
                  <a:t>标题文字</a:t>
                </a:r>
                <a:endPar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微软雅黑" panose="020B0503020204020204" pitchFamily="34" charset="-122"/>
                  <a:ea typeface="微软雅黑" pitchFamily="34" charset="-122"/>
                  <a:cs typeface="Times New Roman" pitchFamily="18" charset="0"/>
                </a:endParaRPr>
              </a:p>
            </p:txBody>
          </p:sp>
          <p:sp>
            <p:nvSpPr>
              <p:cNvPr id="21" name="TextBox 41"/>
              <p:cNvSpPr txBox="1"/>
              <p:nvPr/>
            </p:nvSpPr>
            <p:spPr>
              <a:xfrm>
                <a:off x="3540613" y="3598912"/>
                <a:ext cx="2062773" cy="60938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单击此处添加段落文本单击字单击此处添加段落文本单击字单击</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此处</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grpSp>
          <p:nvGrpSpPr>
            <p:cNvPr id="11" name="组合 10"/>
            <p:cNvGrpSpPr/>
            <p:nvPr/>
          </p:nvGrpSpPr>
          <p:grpSpPr>
            <a:xfrm>
              <a:off x="3131840" y="1680798"/>
              <a:ext cx="1650955" cy="1222929"/>
              <a:chOff x="3467029" y="1542643"/>
              <a:chExt cx="1862287" cy="1379472"/>
            </a:xfrm>
          </p:grpSpPr>
          <p:sp>
            <p:nvSpPr>
              <p:cNvPr id="16"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7" name="TextBox 44"/>
              <p:cNvSpPr txBox="1"/>
              <p:nvPr/>
            </p:nvSpPr>
            <p:spPr>
              <a:xfrm>
                <a:off x="3681730" y="1885058"/>
                <a:ext cx="1395882" cy="34456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smtClean="0">
                    <a:ln w="18415" cmpd="sng">
                      <a:noFill/>
                      <a:prstDash val="solid"/>
                    </a:ln>
                    <a:solidFill>
                      <a:schemeClr val="bg1">
                        <a:lumMod val="50000"/>
                      </a:schemeClr>
                    </a:solidFill>
                    <a:effectLst/>
                    <a:uLnTx/>
                    <a:uFillTx/>
                    <a:latin typeface="微软雅黑" panose="020B0503020204020204" pitchFamily="34" charset="-122"/>
                    <a:ea typeface="微软雅黑" pitchFamily="34" charset="-122"/>
                    <a:cs typeface="Times New Roman" pitchFamily="18" charset="0"/>
                  </a:rPr>
                  <a:t>标题文字</a:t>
                </a:r>
                <a:endPar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微软雅黑" panose="020B0503020204020204" pitchFamily="34" charset="-122"/>
                  <a:ea typeface="微软雅黑" pitchFamily="34" charset="-122"/>
                  <a:cs typeface="Times New Roman" pitchFamily="18" charset="0"/>
                </a:endParaRPr>
              </a:p>
            </p:txBody>
          </p:sp>
          <p:sp>
            <p:nvSpPr>
              <p:cNvPr id="18" name="TextBox 45"/>
              <p:cNvSpPr txBox="1"/>
              <p:nvPr/>
            </p:nvSpPr>
            <p:spPr>
              <a:xfrm>
                <a:off x="3735565" y="2148963"/>
                <a:ext cx="1496959" cy="41250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单击此处添加段落文本单击字</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单击</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grpSp>
          <p:nvGrpSpPr>
            <p:cNvPr id="12" name="组合 11"/>
            <p:cNvGrpSpPr/>
            <p:nvPr/>
          </p:nvGrpSpPr>
          <p:grpSpPr>
            <a:xfrm>
              <a:off x="5588074" y="1230860"/>
              <a:ext cx="2872358" cy="1108191"/>
              <a:chOff x="755576" y="1770370"/>
              <a:chExt cx="2872358" cy="1108191"/>
            </a:xfrm>
          </p:grpSpPr>
          <p:sp>
            <p:nvSpPr>
              <p:cNvPr id="14" name="TextBox 47"/>
              <p:cNvSpPr txBox="1"/>
              <p:nvPr/>
            </p:nvSpPr>
            <p:spPr>
              <a:xfrm>
                <a:off x="755576" y="1770370"/>
                <a:ext cx="2800350" cy="40871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2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标题文字</a:t>
                </a:r>
                <a:endParaRPr kumimoji="0" lang="zh-CN" altLang="en-US" sz="3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15" name="TextBox 48"/>
              <p:cNvSpPr txBox="1"/>
              <p:nvPr/>
            </p:nvSpPr>
            <p:spPr>
              <a:xfrm>
                <a:off x="830317" y="2211710"/>
                <a:ext cx="2797617" cy="66685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sp>
          <p:nvSpPr>
            <p:cNvPr id="13" name="TextBox 49"/>
            <p:cNvSpPr txBox="1"/>
            <p:nvPr/>
          </p:nvSpPr>
          <p:spPr>
            <a:xfrm>
              <a:off x="5662815" y="2583944"/>
              <a:ext cx="2797617" cy="66685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spTree>
    <p:extLst>
      <p:ext uri="{BB962C8B-B14F-4D97-AF65-F5344CB8AC3E}">
        <p14:creationId xmlns:p14="http://schemas.microsoft.com/office/powerpoint/2010/main" xmlns:a14="http://schemas.microsoft.com/office/drawing/2010/main" xmlns="" val="390555183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p14="http://schemas.microsoft.com/office/powerpoint/2010/main" xmlns=""/>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8037883" y="310452"/>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a14="http://schemas.microsoft.com/office/drawing/2010/main" xmlns:p14="http://schemas.microsoft.com/office/powerpoint/2010/main" xmlns=""/>
                </a:ext>
              </a:extLst>
            </a:blip>
            <a:srcRect/>
            <a:stretch>
              <a:fillRect/>
            </a:stretch>
          </p:blipFill>
          <p:spPr bwMode="auto">
            <a:xfrm>
              <a:off x="3731995" y="298255"/>
              <a:ext cx="1004520" cy="752228"/>
            </a:xfrm>
            <a:prstGeom prst="rect">
              <a:avLst/>
            </a:prstGeom>
            <a:noFill/>
            <a:ln>
              <a:noFill/>
            </a:ln>
            <a:extLst>
              <a:ext uri="{909E8E84-426E-40DD-AFC4-6F175D3DCCD1}">
                <a14:hiddenFill xmlns:a14="http://schemas.microsoft.com/office/drawing/2010/main" xmlns:p14="http://schemas.microsoft.com/office/powerpoint/2010/main" xmlns="">
                  <a:solidFill>
                    <a:srgbClr val="FFFFFF"/>
                  </a:solidFill>
                </a14:hiddenFill>
              </a:ext>
              <a:ext uri="{91240B29-F687-4F45-9708-019B960494DF}">
                <a14:hiddenLine xmlns:a14="http://schemas.microsoft.com/office/drawing/2010/main" xmlns:p14="http://schemas.microsoft.com/office/powerpoint/2010/main" xmlns="" w="9525">
                  <a:solidFill>
                    <a:srgbClr val="000000"/>
                  </a:solidFill>
                  <a:miter lim="800000"/>
                  <a:headEnd/>
                  <a:tailEnd/>
                </a14:hiddenLine>
              </a:ext>
            </a:extLst>
          </p:spPr>
        </p:pic>
      </p:grpSp>
      <p:grpSp>
        <p:nvGrpSpPr>
          <p:cNvPr id="7" name="Group 3"/>
          <p:cNvGrpSpPr/>
          <p:nvPr/>
        </p:nvGrpSpPr>
        <p:grpSpPr>
          <a:xfrm>
            <a:off x="7555698" y="2670817"/>
            <a:ext cx="1619915" cy="1619915"/>
            <a:chOff x="7555698" y="2759717"/>
            <a:chExt cx="1619915" cy="1619915"/>
          </a:xfrm>
          <a:noFill/>
        </p:grpSpPr>
        <p:sp>
          <p:nvSpPr>
            <p:cNvPr id="8" name="Oval 9"/>
            <p:cNvSpPr/>
            <p:nvPr/>
          </p:nvSpPr>
          <p:spPr>
            <a:xfrm>
              <a:off x="7555698" y="2759717"/>
              <a:ext cx="1619915" cy="1619915"/>
            </a:xfrm>
            <a:prstGeom prst="ellipse">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14"/>
            <p:cNvSpPr>
              <a:spLocks noEditPoints="1"/>
            </p:cNvSpPr>
            <p:nvPr/>
          </p:nvSpPr>
          <p:spPr bwMode="auto">
            <a:xfrm>
              <a:off x="8121821" y="3251556"/>
              <a:ext cx="487669" cy="518147"/>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grpFill/>
            <a:ln>
              <a:solidFill>
                <a:srgbClr val="404040"/>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Group 4"/>
          <p:cNvGrpSpPr/>
          <p:nvPr/>
        </p:nvGrpSpPr>
        <p:grpSpPr>
          <a:xfrm>
            <a:off x="6242216" y="3720275"/>
            <a:ext cx="2203879" cy="1619915"/>
            <a:chOff x="6242216" y="3809175"/>
            <a:chExt cx="2203879" cy="1619915"/>
          </a:xfrm>
          <a:noFill/>
        </p:grpSpPr>
        <p:sp>
          <p:nvSpPr>
            <p:cNvPr id="11" name="Freeform 8"/>
            <p:cNvSpPr/>
            <p:nvPr/>
          </p:nvSpPr>
          <p:spPr>
            <a:xfrm rot="18900000">
              <a:off x="6242216" y="3809175"/>
              <a:ext cx="2203879" cy="1619915"/>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15"/>
            <p:cNvSpPr>
              <a:spLocks noEditPoints="1"/>
            </p:cNvSpPr>
            <p:nvPr/>
          </p:nvSpPr>
          <p:spPr bwMode="auto">
            <a:xfrm>
              <a:off x="6896733" y="4595850"/>
              <a:ext cx="596885" cy="48258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grpFill/>
            <a:ln>
              <a:solidFill>
                <a:srgbClr val="C00000"/>
              </a:solid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Group 10"/>
          <p:cNvGrpSpPr/>
          <p:nvPr/>
        </p:nvGrpSpPr>
        <p:grpSpPr>
          <a:xfrm>
            <a:off x="5393825" y="2578864"/>
            <a:ext cx="1619915" cy="2203879"/>
            <a:chOff x="5393825" y="2667764"/>
            <a:chExt cx="1619915" cy="2203879"/>
          </a:xfrm>
          <a:noFill/>
        </p:grpSpPr>
        <p:sp>
          <p:nvSpPr>
            <p:cNvPr id="14" name="Freeform 7"/>
            <p:cNvSpPr/>
            <p:nvPr/>
          </p:nvSpPr>
          <p:spPr>
            <a:xfrm rot="2700000">
              <a:off x="5101843" y="2959746"/>
              <a:ext cx="2203879" cy="1619915"/>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16"/>
            <p:cNvSpPr>
              <a:spLocks noEditPoints="1"/>
            </p:cNvSpPr>
            <p:nvPr/>
          </p:nvSpPr>
          <p:spPr bwMode="auto">
            <a:xfrm>
              <a:off x="5833681" y="3251049"/>
              <a:ext cx="368290" cy="58164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grpFill/>
            <a:ln>
              <a:solidFill>
                <a:srgbClr val="404040"/>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Group 19"/>
          <p:cNvGrpSpPr/>
          <p:nvPr/>
        </p:nvGrpSpPr>
        <p:grpSpPr>
          <a:xfrm>
            <a:off x="4796330" y="1422947"/>
            <a:ext cx="2442992" cy="1154079"/>
            <a:chOff x="4800305" y="1575812"/>
            <a:chExt cx="2442992" cy="1154079"/>
          </a:xfrm>
        </p:grpSpPr>
        <p:sp>
          <p:nvSpPr>
            <p:cNvPr id="17" name="TextBox 17"/>
            <p:cNvSpPr txBox="1"/>
            <p:nvPr/>
          </p:nvSpPr>
          <p:spPr>
            <a:xfrm>
              <a:off x="5153614" y="1575812"/>
              <a:ext cx="1736374" cy="369332"/>
            </a:xfrm>
            <a:prstGeom prst="rect">
              <a:avLst/>
            </a:prstGeom>
            <a:noFill/>
          </p:spPr>
          <p:txBody>
            <a:bodyPr wrap="none" rtlCol="0">
              <a:spAutoFit/>
            </a:bodyPr>
            <a:lstStyle/>
            <a:p>
              <a:pPr algn="ctr"/>
              <a:r>
                <a:rPr lang="en-US" b="1"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Bulb Analysis</a:t>
              </a:r>
              <a:endParaRPr lang="en-GB"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Rectangle 18"/>
            <p:cNvSpPr/>
            <p:nvPr/>
          </p:nvSpPr>
          <p:spPr>
            <a:xfrm>
              <a:off x="4800305" y="1898894"/>
              <a:ext cx="2442992" cy="830997"/>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p>
          </p:txBody>
        </p:sp>
      </p:grpSp>
      <p:grpSp>
        <p:nvGrpSpPr>
          <p:cNvPr id="19" name="Group 20"/>
          <p:cNvGrpSpPr/>
          <p:nvPr/>
        </p:nvGrpSpPr>
        <p:grpSpPr>
          <a:xfrm>
            <a:off x="156512" y="2996067"/>
            <a:ext cx="2486649" cy="969413"/>
            <a:chOff x="4756647" y="1575812"/>
            <a:chExt cx="2486649" cy="969413"/>
          </a:xfrm>
        </p:grpSpPr>
        <p:sp>
          <p:nvSpPr>
            <p:cNvPr id="20" name="TextBox 20"/>
            <p:cNvSpPr txBox="1"/>
            <p:nvPr/>
          </p:nvSpPr>
          <p:spPr>
            <a:xfrm>
              <a:off x="6099627" y="1575812"/>
              <a:ext cx="1140056" cy="369332"/>
            </a:xfrm>
            <a:prstGeom prst="rect">
              <a:avLst/>
            </a:prstGeom>
            <a:noFill/>
          </p:spPr>
          <p:txBody>
            <a:bodyPr wrap="none" rtlCol="0">
              <a:spAutoFit/>
            </a:bodyPr>
            <a:lstStyle/>
            <a:p>
              <a:pPr algn="r"/>
              <a:r>
                <a:rPr lang="en-US" b="1"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The Cup</a:t>
              </a:r>
              <a:endParaRPr lang="en-GB"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Rectangle 22"/>
            <p:cNvSpPr/>
            <p:nvPr/>
          </p:nvSpPr>
          <p:spPr>
            <a:xfrm>
              <a:off x="4756647" y="1898894"/>
              <a:ext cx="2486649" cy="646331"/>
            </a:xfrm>
            <a:prstGeom prst="rect">
              <a:avLst/>
            </a:prstGeom>
          </p:spPr>
          <p:txBody>
            <a:bodyPr wrap="square">
              <a:spAutoFit/>
            </a:bodyPr>
            <a:lstStyle/>
            <a:p>
              <a:pPr algn="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endPar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Group 23"/>
          <p:cNvGrpSpPr/>
          <p:nvPr/>
        </p:nvGrpSpPr>
        <p:grpSpPr>
          <a:xfrm>
            <a:off x="9286015" y="2996067"/>
            <a:ext cx="2486649" cy="969413"/>
            <a:chOff x="4756647" y="1575812"/>
            <a:chExt cx="2486649" cy="969413"/>
          </a:xfrm>
        </p:grpSpPr>
        <p:sp>
          <p:nvSpPr>
            <p:cNvPr id="23" name="TextBox 23"/>
            <p:cNvSpPr txBox="1"/>
            <p:nvPr/>
          </p:nvSpPr>
          <p:spPr>
            <a:xfrm>
              <a:off x="4756647" y="1575812"/>
              <a:ext cx="2166683" cy="369332"/>
            </a:xfrm>
            <a:prstGeom prst="rect">
              <a:avLst/>
            </a:prstGeom>
            <a:noFill/>
          </p:spPr>
          <p:txBody>
            <a:bodyPr wrap="none" rtlCol="0">
              <a:spAutoFit/>
            </a:bodyPr>
            <a:lstStyle/>
            <a:p>
              <a:r>
                <a:rPr lang="en-US" b="1"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Chart &amp; Diagram</a:t>
              </a:r>
              <a:endParaRPr lang="en-GB"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Rectangle 25"/>
            <p:cNvSpPr/>
            <p:nvPr/>
          </p:nvSpPr>
          <p:spPr>
            <a:xfrm>
              <a:off x="4756647" y="1898894"/>
              <a:ext cx="2486649" cy="646331"/>
            </a:xfrm>
            <a:prstGeom prst="rect">
              <a:avLst/>
            </a:prstGeom>
          </p:spPr>
          <p:txBody>
            <a:bodyPr wrap="square">
              <a:spAutoFit/>
            </a:bodyPr>
            <a:lstStyle/>
            <a:p>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a:t>
              </a:r>
              <a:r>
                <a:rPr lang="en-GB" sz="120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endPar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 name="Group 26"/>
          <p:cNvGrpSpPr/>
          <p:nvPr/>
        </p:nvGrpSpPr>
        <p:grpSpPr>
          <a:xfrm>
            <a:off x="3778810" y="5634010"/>
            <a:ext cx="1952724" cy="1154079"/>
            <a:chOff x="5045438" y="1575812"/>
            <a:chExt cx="1952724" cy="1154079"/>
          </a:xfrm>
        </p:grpSpPr>
        <p:sp>
          <p:nvSpPr>
            <p:cNvPr id="26" name="TextBox 26"/>
            <p:cNvSpPr txBox="1"/>
            <p:nvPr/>
          </p:nvSpPr>
          <p:spPr>
            <a:xfrm>
              <a:off x="5202152" y="1575812"/>
              <a:ext cx="1639295" cy="369332"/>
            </a:xfrm>
            <a:prstGeom prst="rect">
              <a:avLst/>
            </a:prstGeom>
            <a:noFill/>
          </p:spPr>
          <p:txBody>
            <a:bodyPr wrap="none" rtlCol="0">
              <a:spAutoFit/>
            </a:bodyPr>
            <a:lstStyle/>
            <a:p>
              <a:pPr algn="ctr"/>
              <a:r>
                <a:rPr lang="en-US" b="1"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Our Support</a:t>
              </a:r>
              <a:endParaRPr lang="en-GB"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Rectangle 28"/>
            <p:cNvSpPr/>
            <p:nvPr/>
          </p:nvSpPr>
          <p:spPr>
            <a:xfrm>
              <a:off x="5045438" y="1898894"/>
              <a:ext cx="1952724" cy="830997"/>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a:t>
              </a:r>
              <a:r>
                <a:rPr lang="en-GB" sz="120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endPar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Group 32"/>
          <p:cNvGrpSpPr/>
          <p:nvPr/>
        </p:nvGrpSpPr>
        <p:grpSpPr>
          <a:xfrm>
            <a:off x="6218813" y="5634010"/>
            <a:ext cx="1952724" cy="1154079"/>
            <a:chOff x="5045438" y="1575812"/>
            <a:chExt cx="1952724" cy="1154079"/>
          </a:xfrm>
        </p:grpSpPr>
        <p:sp>
          <p:nvSpPr>
            <p:cNvPr id="29" name="TextBox 29"/>
            <p:cNvSpPr txBox="1"/>
            <p:nvPr/>
          </p:nvSpPr>
          <p:spPr>
            <a:xfrm>
              <a:off x="5699436" y="1575812"/>
              <a:ext cx="644728" cy="369332"/>
            </a:xfrm>
            <a:prstGeom prst="rect">
              <a:avLst/>
            </a:prstGeom>
            <a:noFill/>
          </p:spPr>
          <p:txBody>
            <a:bodyPr wrap="none" rtlCol="0">
              <a:spAutoFit/>
            </a:bodyPr>
            <a:lstStyle/>
            <a:p>
              <a:pPr algn="ctr"/>
              <a:r>
                <a:rPr lang="en-US" b="1"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SEO</a:t>
              </a:r>
              <a:endParaRPr lang="en-GB"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Rectangle 34"/>
            <p:cNvSpPr/>
            <p:nvPr/>
          </p:nvSpPr>
          <p:spPr>
            <a:xfrm>
              <a:off x="5045438" y="1898894"/>
              <a:ext cx="1952724" cy="830997"/>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a:t>
              </a:r>
              <a:r>
                <a:rPr lang="en-GB" sz="120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endPar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Group 11"/>
          <p:cNvGrpSpPr/>
          <p:nvPr/>
        </p:nvGrpSpPr>
        <p:grpSpPr>
          <a:xfrm>
            <a:off x="3864776" y="3720275"/>
            <a:ext cx="2203879" cy="1619915"/>
            <a:chOff x="3864776" y="3809175"/>
            <a:chExt cx="2203879" cy="1619915"/>
          </a:xfrm>
          <a:noFill/>
        </p:grpSpPr>
        <p:sp>
          <p:nvSpPr>
            <p:cNvPr id="32" name="Freeform 6"/>
            <p:cNvSpPr/>
            <p:nvPr/>
          </p:nvSpPr>
          <p:spPr>
            <a:xfrm rot="18900000">
              <a:off x="3864776" y="3809175"/>
              <a:ext cx="2203879" cy="1619915"/>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13"/>
            <p:cNvSpPr>
              <a:spLocks noEditPoints="1"/>
            </p:cNvSpPr>
            <p:nvPr/>
          </p:nvSpPr>
          <p:spPr bwMode="auto">
            <a:xfrm>
              <a:off x="4525308" y="4595850"/>
              <a:ext cx="459729" cy="525769"/>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grpFill/>
            <a:ln>
              <a:solidFill>
                <a:srgbClr val="C00000"/>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Group 29"/>
          <p:cNvGrpSpPr/>
          <p:nvPr/>
        </p:nvGrpSpPr>
        <p:grpSpPr>
          <a:xfrm>
            <a:off x="3016386" y="2578864"/>
            <a:ext cx="1619915" cy="2203879"/>
            <a:chOff x="3016386" y="2667764"/>
            <a:chExt cx="1619915" cy="2203879"/>
          </a:xfrm>
          <a:noFill/>
        </p:grpSpPr>
        <p:sp>
          <p:nvSpPr>
            <p:cNvPr id="35" name="Freeform 5"/>
            <p:cNvSpPr/>
            <p:nvPr/>
          </p:nvSpPr>
          <p:spPr>
            <a:xfrm rot="2700000">
              <a:off x="2724404" y="2959746"/>
              <a:ext cx="2203879" cy="1619915"/>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12"/>
            <p:cNvSpPr>
              <a:spLocks noEditPoints="1"/>
            </p:cNvSpPr>
            <p:nvPr/>
          </p:nvSpPr>
          <p:spPr bwMode="auto">
            <a:xfrm>
              <a:off x="3401445" y="3381220"/>
              <a:ext cx="426710" cy="482589"/>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grpFill/>
            <a:ln>
              <a:solidFill>
                <a:srgbClr val="404040"/>
              </a:solid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xmlns:a14="http://schemas.microsoft.com/office/drawing/2010/main" xmlns="" val="419219217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p:cTn id="34" dur="500" fill="hold"/>
                                        <p:tgtEl>
                                          <p:spTgt spid="31"/>
                                        </p:tgtEl>
                                        <p:attrNameLst>
                                          <p:attrName>ppt_w</p:attrName>
                                        </p:attrNameLst>
                                      </p:cBhvr>
                                      <p:tavLst>
                                        <p:tav tm="0">
                                          <p:val>
                                            <p:fltVal val="0"/>
                                          </p:val>
                                        </p:tav>
                                        <p:tav tm="100000">
                                          <p:val>
                                            <p:strVal val="#ppt_w"/>
                                          </p:val>
                                        </p:tav>
                                      </p:tavLst>
                                    </p:anim>
                                    <p:anim calcmode="lin" valueType="num">
                                      <p:cBhvr>
                                        <p:cTn id="35" dur="500" fill="hold"/>
                                        <p:tgtEl>
                                          <p:spTgt spid="31"/>
                                        </p:tgtEl>
                                        <p:attrNameLst>
                                          <p:attrName>ppt_h</p:attrName>
                                        </p:attrNameLst>
                                      </p:cBhvr>
                                      <p:tavLst>
                                        <p:tav tm="0">
                                          <p:val>
                                            <p:fltVal val="0"/>
                                          </p:val>
                                        </p:tav>
                                        <p:tav tm="100000">
                                          <p:val>
                                            <p:strVal val="#ppt_h"/>
                                          </p:val>
                                        </p:tav>
                                      </p:tavLst>
                                    </p:anim>
                                    <p:animEffect transition="in" filter="fade">
                                      <p:cBhvr>
                                        <p:cTn id="36" dur="500"/>
                                        <p:tgtEl>
                                          <p:spTgt spid="31"/>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fltVal val="0"/>
                                          </p:val>
                                        </p:tav>
                                        <p:tav tm="100000">
                                          <p:val>
                                            <p:strVal val="#ppt_h"/>
                                          </p:val>
                                        </p:tav>
                                      </p:tavLst>
                                    </p:anim>
                                    <p:animEffect transition="in" filter="fade">
                                      <p:cBhvr>
                                        <p:cTn id="42" dur="500"/>
                                        <p:tgtEl>
                                          <p:spTgt spid="34"/>
                                        </p:tgtEl>
                                      </p:cBhvr>
                                    </p:animEffect>
                                  </p:childTnLst>
                                </p:cTn>
                              </p:par>
                            </p:childTnLst>
                          </p:cTn>
                        </p:par>
                        <p:par>
                          <p:cTn id="43" fill="hold">
                            <p:stCondLst>
                              <p:cond delay="3500"/>
                            </p:stCondLst>
                            <p:childTnLst>
                              <p:par>
                                <p:cTn id="44" presetID="10" presetClass="entr" presetSubtype="0"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childTnLst>
                          </p:cTn>
                        </p:par>
                        <p:par>
                          <p:cTn id="51" fill="hold">
                            <p:stCondLst>
                              <p:cond delay="4500"/>
                            </p:stCondLst>
                            <p:childTnLst>
                              <p:par>
                                <p:cTn id="52" presetID="10" presetClass="entr" presetSubtype="0" fill="hold"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childTnLst>
                          </p:cTn>
                        </p:par>
                        <p:par>
                          <p:cTn id="55" fill="hold">
                            <p:stCondLst>
                              <p:cond delay="5000"/>
                            </p:stCondLst>
                            <p:childTnLst>
                              <p:par>
                                <p:cTn id="56" presetID="10" presetClass="entr" presetSubtype="0"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par>
                          <p:cTn id="59" fill="hold">
                            <p:stCondLst>
                              <p:cond delay="5500"/>
                            </p:stCondLst>
                            <p:childTnLst>
                              <p:par>
                                <p:cTn id="60" presetID="10" presetClass="entr" presetSubtype="0" fill="hold"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中国风"/>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3792</TotalTime>
  <Words>2115</Words>
  <Application>Microsoft Office PowerPoint</Application>
  <PresentationFormat>自定义</PresentationFormat>
  <Paragraphs>269</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中国风</dc:title>
  <dc:creator>PPT</dc:creator>
  <cp:keywords>PPT</cp:keywords>
  <dc:description>www.1ppt.com</dc:description>
  <cp:lastModifiedBy>User</cp:lastModifiedBy>
  <cp:revision>2374</cp:revision>
  <dcterms:created xsi:type="dcterms:W3CDTF">2015-12-01T09:06:39Z</dcterms:created>
  <dcterms:modified xsi:type="dcterms:W3CDTF">2020-09-09T08:06:44Z</dcterms:modified>
</cp:coreProperties>
</file>